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a" ContentType="audio/x-ms-wma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9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8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5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24" y="224"/>
      </p:cViewPr>
      <p:guideLst>
        <p:guide orient="horz" pos="2155"/>
        <p:guide pos="384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20/2/17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3891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1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9939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3994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63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096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buChar char="•"/>
            </a:pPr>
            <a:fld id="{9A0DB2DC-4C9A-4742-B13C-FB6460FD3503}" type="slidenum">
              <a:rPr lang="zh-CN" altLang="en-US" sz="1200" dirty="0"/>
              <a:t>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9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419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t>9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4" Type="http://schemas.openxmlformats.org/officeDocument/2006/relationships/tags" Target="../tags/tag52.xml"/><Relationship Id="rId5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2" Type="http://schemas.openxmlformats.org/officeDocument/2006/relationships/tags" Target="../tags/tag5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4" Type="http://schemas.openxmlformats.org/officeDocument/2006/relationships/tags" Target="../tags/tag56.xml"/><Relationship Id="rId5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2" Type="http://schemas.openxmlformats.org/officeDocument/2006/relationships/tags" Target="../tags/tag5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tags" Target="../tags/tag10.xml"/><Relationship Id="rId5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6" Type="http://schemas.openxmlformats.org/officeDocument/2006/relationships/tags" Target="../tags/tag22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4" Type="http://schemas.openxmlformats.org/officeDocument/2006/relationships/tags" Target="../tags/tag26.xml"/><Relationship Id="rId5" Type="http://schemas.openxmlformats.org/officeDocument/2006/relationships/tags" Target="../tags/tag27.xml"/><Relationship Id="rId6" Type="http://schemas.openxmlformats.org/officeDocument/2006/relationships/tags" Target="../tags/tag28.xml"/><Relationship Id="rId7" Type="http://schemas.openxmlformats.org/officeDocument/2006/relationships/tags" Target="../tags/tag29.xml"/><Relationship Id="rId8" Type="http://schemas.openxmlformats.org/officeDocument/2006/relationships/tags" Target="../tags/tag30.xml"/><Relationship Id="rId9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2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4" Type="http://schemas.openxmlformats.org/officeDocument/2006/relationships/tags" Target="../tags/tag34.xml"/><Relationship Id="rId5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4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2" Type="http://schemas.openxmlformats.org/officeDocument/2006/relationships/tags" Target="../tags/tag3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4" Type="http://schemas.openxmlformats.org/officeDocument/2006/relationships/tags" Target="../tags/tag41.xml"/><Relationship Id="rId5" Type="http://schemas.openxmlformats.org/officeDocument/2006/relationships/tags" Target="../tags/tag42.xml"/><Relationship Id="rId6" Type="http://schemas.openxmlformats.org/officeDocument/2006/relationships/tags" Target="../tags/tag43.xml"/><Relationship Id="rId7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4" Type="http://schemas.openxmlformats.org/officeDocument/2006/relationships/tags" Target="../tags/tag47.xml"/><Relationship Id="rId5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2" Type="http://schemas.openxmlformats.org/officeDocument/2006/relationships/tags" Target="../tags/tag4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20/2/17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tags" Target="../tags/tag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任意多边形 16"/>
          <p:cNvSpPr/>
          <p:nvPr userDrawn="1"/>
        </p:nvSpPr>
        <p:spPr>
          <a:xfrm>
            <a:off x="484453" y="546869"/>
            <a:ext cx="11223094" cy="5764262"/>
          </a:xfrm>
          <a:custGeom>
            <a:avLst/>
            <a:gdLst>
              <a:gd name="connsiteX0" fmla="*/ 1326 w 17674"/>
              <a:gd name="connsiteY0" fmla="*/ 162 h 9077"/>
              <a:gd name="connsiteX1" fmla="*/ 3469 w 17674"/>
              <a:gd name="connsiteY1" fmla="*/ 19 h 9077"/>
              <a:gd name="connsiteX2" fmla="*/ 5297 w 17674"/>
              <a:gd name="connsiteY2" fmla="*/ 371 h 9077"/>
              <a:gd name="connsiteX3" fmla="*/ 8182 w 17674"/>
              <a:gd name="connsiteY3" fmla="*/ 0 h 9077"/>
              <a:gd name="connsiteX4" fmla="*/ 10125 w 17674"/>
              <a:gd name="connsiteY4" fmla="*/ 371 h 9077"/>
              <a:gd name="connsiteX5" fmla="*/ 12954 w 17674"/>
              <a:gd name="connsiteY5" fmla="*/ 114 h 9077"/>
              <a:gd name="connsiteX6" fmla="*/ 14982 w 17674"/>
              <a:gd name="connsiteY6" fmla="*/ 571 h 9077"/>
              <a:gd name="connsiteX7" fmla="*/ 16982 w 17674"/>
              <a:gd name="connsiteY7" fmla="*/ 143 h 9077"/>
              <a:gd name="connsiteX8" fmla="*/ 17440 w 17674"/>
              <a:gd name="connsiteY8" fmla="*/ 1571 h 9077"/>
              <a:gd name="connsiteX9" fmla="*/ 17241 w 17674"/>
              <a:gd name="connsiteY9" fmla="*/ 3905 h 9077"/>
              <a:gd name="connsiteX10" fmla="*/ 17668 w 17674"/>
              <a:gd name="connsiteY10" fmla="*/ 6000 h 9077"/>
              <a:gd name="connsiteX11" fmla="*/ 17442 w 17674"/>
              <a:gd name="connsiteY11" fmla="*/ 8247 h 9077"/>
              <a:gd name="connsiteX12" fmla="*/ 16782 w 17674"/>
              <a:gd name="connsiteY12" fmla="*/ 9057 h 9077"/>
              <a:gd name="connsiteX13" fmla="*/ 14068 w 17674"/>
              <a:gd name="connsiteY13" fmla="*/ 8714 h 9077"/>
              <a:gd name="connsiteX14" fmla="*/ 11213 w 17674"/>
              <a:gd name="connsiteY14" fmla="*/ 9076 h 9077"/>
              <a:gd name="connsiteX15" fmla="*/ 8011 w 17674"/>
              <a:gd name="connsiteY15" fmla="*/ 8571 h 9077"/>
              <a:gd name="connsiteX16" fmla="*/ 2954 w 17674"/>
              <a:gd name="connsiteY16" fmla="*/ 8943 h 9077"/>
              <a:gd name="connsiteX17" fmla="*/ 11 w 17674"/>
              <a:gd name="connsiteY17" fmla="*/ 7847 h 9077"/>
              <a:gd name="connsiteX18" fmla="*/ 554 w 17674"/>
              <a:gd name="connsiteY18" fmla="*/ 3847 h 9077"/>
              <a:gd name="connsiteX19" fmla="*/ 97 w 17674"/>
              <a:gd name="connsiteY19" fmla="*/ 800 h 9077"/>
              <a:gd name="connsiteX20" fmla="*/ 725 w 17674"/>
              <a:gd name="connsiteY20" fmla="*/ 219 h 9077"/>
              <a:gd name="connsiteX21" fmla="*/ 1326 w 17674"/>
              <a:gd name="connsiteY21" fmla="*/ 162 h 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674" h="9078">
                <a:moveTo>
                  <a:pt x="1326" y="162"/>
                </a:moveTo>
                <a:cubicBezTo>
                  <a:pt x="1743" y="68"/>
                  <a:pt x="2549" y="19"/>
                  <a:pt x="3469" y="19"/>
                </a:cubicBezTo>
                <a:cubicBezTo>
                  <a:pt x="4389" y="19"/>
                  <a:pt x="4263" y="360"/>
                  <a:pt x="5297" y="371"/>
                </a:cubicBezTo>
                <a:cubicBezTo>
                  <a:pt x="6331" y="382"/>
                  <a:pt x="7216" y="0"/>
                  <a:pt x="8182" y="0"/>
                </a:cubicBezTo>
                <a:cubicBezTo>
                  <a:pt x="9148" y="0"/>
                  <a:pt x="9171" y="348"/>
                  <a:pt x="10125" y="371"/>
                </a:cubicBezTo>
                <a:cubicBezTo>
                  <a:pt x="11079" y="394"/>
                  <a:pt x="11983" y="74"/>
                  <a:pt x="12954" y="114"/>
                </a:cubicBezTo>
                <a:cubicBezTo>
                  <a:pt x="13925" y="154"/>
                  <a:pt x="14176" y="565"/>
                  <a:pt x="14982" y="571"/>
                </a:cubicBezTo>
                <a:cubicBezTo>
                  <a:pt x="15788" y="577"/>
                  <a:pt x="16490" y="-57"/>
                  <a:pt x="16982" y="143"/>
                </a:cubicBezTo>
                <a:cubicBezTo>
                  <a:pt x="17474" y="343"/>
                  <a:pt x="17417" y="823"/>
                  <a:pt x="17440" y="1571"/>
                </a:cubicBezTo>
                <a:cubicBezTo>
                  <a:pt x="17463" y="2319"/>
                  <a:pt x="17195" y="3019"/>
                  <a:pt x="17241" y="3905"/>
                </a:cubicBezTo>
                <a:cubicBezTo>
                  <a:pt x="17287" y="4791"/>
                  <a:pt x="17639" y="5114"/>
                  <a:pt x="17668" y="6000"/>
                </a:cubicBezTo>
                <a:cubicBezTo>
                  <a:pt x="17697" y="6886"/>
                  <a:pt x="17619" y="7636"/>
                  <a:pt x="17442" y="8247"/>
                </a:cubicBezTo>
                <a:cubicBezTo>
                  <a:pt x="17265" y="8858"/>
                  <a:pt x="17416" y="8977"/>
                  <a:pt x="16782" y="9057"/>
                </a:cubicBezTo>
                <a:cubicBezTo>
                  <a:pt x="16148" y="9137"/>
                  <a:pt x="15182" y="8703"/>
                  <a:pt x="14068" y="8714"/>
                </a:cubicBezTo>
                <a:cubicBezTo>
                  <a:pt x="12954" y="8725"/>
                  <a:pt x="12424" y="9105"/>
                  <a:pt x="11213" y="9076"/>
                </a:cubicBezTo>
                <a:cubicBezTo>
                  <a:pt x="10002" y="9047"/>
                  <a:pt x="9662" y="8605"/>
                  <a:pt x="8011" y="8571"/>
                </a:cubicBezTo>
                <a:cubicBezTo>
                  <a:pt x="6360" y="8537"/>
                  <a:pt x="4394" y="8966"/>
                  <a:pt x="2954" y="8943"/>
                </a:cubicBezTo>
                <a:cubicBezTo>
                  <a:pt x="1514" y="8920"/>
                  <a:pt x="108" y="8898"/>
                  <a:pt x="11" y="7847"/>
                </a:cubicBezTo>
                <a:cubicBezTo>
                  <a:pt x="-86" y="6796"/>
                  <a:pt x="474" y="5321"/>
                  <a:pt x="554" y="3847"/>
                </a:cubicBezTo>
                <a:cubicBezTo>
                  <a:pt x="634" y="2373"/>
                  <a:pt x="-40" y="1371"/>
                  <a:pt x="97" y="800"/>
                </a:cubicBezTo>
                <a:cubicBezTo>
                  <a:pt x="234" y="229"/>
                  <a:pt x="538" y="262"/>
                  <a:pt x="725" y="219"/>
                </a:cubicBezTo>
                <a:lnTo>
                  <a:pt x="1326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图片1"/>
          <p:cNvPicPr>
            <a:picLocks noChangeAspect="1"/>
          </p:cNvPicPr>
          <p:nvPr userDrawn="1"/>
        </p:nvPicPr>
        <p:blipFill>
          <a:blip r:embed="rId16"/>
          <a:srcRect l="2178" t="12449" r="74843" b="45647"/>
          <a:stretch>
            <a:fillRect/>
          </a:stretch>
        </p:blipFill>
        <p:spPr>
          <a:xfrm>
            <a:off x="962025" y="724535"/>
            <a:ext cx="1842770" cy="18903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10.xml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microsoft.com/office/2007/relationships/media" Target="../media/media1.wma"/><Relationship Id="rId2" Type="http://schemas.openxmlformats.org/officeDocument/2006/relationships/audio" Target="../media/media1.wm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 1"/>
          <p:cNvSpPr txBox="1"/>
          <p:nvPr/>
        </p:nvSpPr>
        <p:spPr>
          <a:xfrm>
            <a:off x="3876675" y="982663"/>
            <a:ext cx="5381625" cy="1036637"/>
          </a:xfrm>
          <a:prstGeom prst="rect">
            <a:avLst/>
          </a:prstGeom>
          <a:noFill/>
          <a:ln w="12700">
            <a:noFill/>
          </a:ln>
        </p:spPr>
        <p:txBody>
          <a:bodyPr/>
          <a:lstStyle/>
          <a:p>
            <a:pPr algn="ctr">
              <a:buFont typeface="Arial" panose="020B0604020202020204" pitchFamily="34" charset="0"/>
            </a:pPr>
            <a:r>
              <a:rPr lang="zh-CN" altLang="en-US" sz="6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彩 虹</a:t>
            </a:r>
          </a:p>
        </p:txBody>
      </p:sp>
      <p:grpSp>
        <p:nvGrpSpPr>
          <p:cNvPr id="4099" name="组合 9"/>
          <p:cNvGrpSpPr/>
          <p:nvPr/>
        </p:nvGrpSpPr>
        <p:grpSpPr>
          <a:xfrm>
            <a:off x="4230212" y="909638"/>
            <a:ext cx="955039" cy="1014730"/>
            <a:chOff x="2259548" y="918176"/>
            <a:chExt cx="769944" cy="901384"/>
          </a:xfrm>
        </p:grpSpPr>
        <p:sp>
          <p:nvSpPr>
            <p:cNvPr id="4" name="流程图: 联系 3"/>
            <p:cNvSpPr/>
            <p:nvPr/>
          </p:nvSpPr>
          <p:spPr>
            <a:xfrm>
              <a:off x="2285528" y="999966"/>
              <a:ext cx="715423" cy="795339"/>
            </a:xfrm>
            <a:prstGeom prst="flowChartConnector">
              <a:avLst/>
            </a:prstGeom>
            <a:solidFill>
              <a:srgbClr val="F57B17">
                <a:alpha val="30980"/>
              </a:srgbClr>
            </a:solidFill>
            <a:ln w="5715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57B1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2" name="矩形 8"/>
            <p:cNvSpPr/>
            <p:nvPr/>
          </p:nvSpPr>
          <p:spPr>
            <a:xfrm>
              <a:off x="2259548" y="918176"/>
              <a:ext cx="769944" cy="9013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6000" dirty="0">
                  <a:solidFill>
                    <a:srgbClr val="F57B17"/>
                  </a:solidFill>
                  <a:latin typeface="Calibri" panose="020F0502020204030204" pitchFamily="34" charset="0"/>
                </a:rPr>
                <a:t>11</a:t>
              </a:r>
              <a:endParaRPr lang="zh-CN" altLang="en-US" sz="6000" dirty="0">
                <a:solidFill>
                  <a:srgbClr val="F57B17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" name="图片 4" descr="图片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545" y="2094865"/>
            <a:ext cx="7539355" cy="350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475990" y="1557020"/>
            <a:ext cx="2497455" cy="62928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868" name="矩形 4"/>
          <p:cNvSpPr>
            <a:spLocks noChangeArrowheads="1"/>
          </p:cNvSpPr>
          <p:nvPr/>
        </p:nvSpPr>
        <p:spPr bwMode="auto">
          <a:xfrm>
            <a:off x="2770505" y="2576830"/>
            <a:ext cx="7814945" cy="258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同桌开火车读课文，读准字音，不多字，不少字，不唱读。读完评一评。</a:t>
            </a:r>
          </a:p>
        </p:txBody>
      </p:sp>
      <p:sp>
        <p:nvSpPr>
          <p:cNvPr id="13317" name="Rectangle 5"/>
          <p:cNvSpPr/>
          <p:nvPr/>
        </p:nvSpPr>
        <p:spPr>
          <a:xfrm>
            <a:off x="3494723" y="1540828"/>
            <a:ext cx="247840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我会读课文</a:t>
            </a: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672574">
            <a:off x="3972079" y="2192234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1600" y="3002470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026446">
            <a:off x="5564639" y="4496490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278093">
            <a:off x="6779762" y="2344633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6215" y="2689276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199" y="3578534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33012">
            <a:off x="5856780" y="3341476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106420" y="1049020"/>
            <a:ext cx="2074545" cy="639445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506" name="图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013" y="2743199"/>
            <a:ext cx="3714776" cy="306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0" name="Rectangle 4"/>
          <p:cNvSpPr/>
          <p:nvPr/>
        </p:nvSpPr>
        <p:spPr>
          <a:xfrm>
            <a:off x="2725103" y="1907223"/>
            <a:ext cx="65722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雨停了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天上有一座美丽的桥。</a:t>
            </a:r>
            <a:endParaRPr lang="en-US" altLang="zh-CN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345" name="文本框 2"/>
          <p:cNvSpPr txBox="1"/>
          <p:nvPr/>
        </p:nvSpPr>
        <p:spPr>
          <a:xfrm>
            <a:off x="3134360" y="1056005"/>
            <a:ext cx="229362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学习课文</a:t>
            </a:r>
          </a:p>
        </p:txBody>
      </p:sp>
      <p:sp>
        <p:nvSpPr>
          <p:cNvPr id="12" name="文本框 3078"/>
          <p:cNvSpPr txBox="1"/>
          <p:nvPr/>
        </p:nvSpPr>
        <p:spPr>
          <a:xfrm>
            <a:off x="6586538" y="2552700"/>
            <a:ext cx="2857500" cy="1106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6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座</a:t>
            </a:r>
            <a:r>
              <a:rPr lang="en-US" altLang="zh-CN" sz="6600" b="1" dirty="0">
                <a:solidFill>
                  <a:srgbClr val="CC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6600" b="1" dirty="0">
                <a:latin typeface="楷体" panose="02010609060101010101" pitchFamily="49" charset="-122"/>
                <a:ea typeface="楷体" panose="02010609060101010101" pitchFamily="49" charset="-122"/>
              </a:rPr>
              <a:t>坐</a:t>
            </a:r>
          </a:p>
        </p:txBody>
      </p:sp>
      <p:sp>
        <p:nvSpPr>
          <p:cNvPr id="13" name="矩形 12"/>
          <p:cNvSpPr/>
          <p:nvPr/>
        </p:nvSpPr>
        <p:spPr>
          <a:xfrm>
            <a:off x="6567488" y="3524250"/>
            <a:ext cx="3028950" cy="25533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一座桥 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一座山 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一座房子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标注 1"/>
          <p:cNvSpPr/>
          <p:nvPr/>
        </p:nvSpPr>
        <p:spPr>
          <a:xfrm>
            <a:off x="8995410" y="1060450"/>
            <a:ext cx="2113915" cy="1170305"/>
          </a:xfrm>
          <a:prstGeom prst="wedgeRoundRectCallout">
            <a:avLst>
              <a:gd name="adj1" fmla="val 34980"/>
              <a:gd name="adj2" fmla="val 77618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506" name="图片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3890" y="2406009"/>
            <a:ext cx="3143240" cy="2591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Rectangle 4"/>
          <p:cNvSpPr/>
          <p:nvPr/>
        </p:nvSpPr>
        <p:spPr>
          <a:xfrm>
            <a:off x="2660650" y="1502410"/>
            <a:ext cx="62150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雨停了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天上有一座美丽的桥。</a:t>
            </a:r>
            <a:endParaRPr lang="en-US" altLang="zh-CN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44928" y="1159510"/>
            <a:ext cx="2214562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天上的桥是真的桥吗？</a:t>
            </a:r>
            <a:endParaRPr lang="zh-CN" altLang="en-US" sz="2800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1" name="Picture 7" descr="https://ss1.bdstatic.com/70cFuXSh_Q1YnxGkpoWK1HF6hhy/it/u=526499975,3353437968&amp;fm=23&amp;gp=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8440" y="2406326"/>
            <a:ext cx="3786213" cy="265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圆角矩形 11"/>
          <p:cNvSpPr/>
          <p:nvPr/>
        </p:nvSpPr>
        <p:spPr>
          <a:xfrm>
            <a:off x="4196715" y="5191443"/>
            <a:ext cx="10589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彩虹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6339840" y="5191443"/>
            <a:ext cx="14653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一座桥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5268278" y="5191443"/>
            <a:ext cx="10589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好像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696528" y="5191443"/>
            <a:ext cx="14653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弯弯的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840028" y="5191443"/>
            <a:ext cx="652516" cy="6468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。</a:t>
            </a:r>
          </a:p>
        </p:txBody>
      </p:sp>
      <p:pic>
        <p:nvPicPr>
          <p:cNvPr id="4" name="图片 3" descr="755412b251f20e5ab6ebfde579f10d52"/>
          <p:cNvPicPr>
            <a:picLocks noChangeAspect="1"/>
          </p:cNvPicPr>
          <p:nvPr/>
        </p:nvPicPr>
        <p:blipFill>
          <a:blip r:embed="rId4"/>
          <a:srcRect l="20365" t="3927" r="9958"/>
          <a:stretch>
            <a:fillRect/>
          </a:stretch>
        </p:blipFill>
        <p:spPr>
          <a:xfrm>
            <a:off x="9637395" y="2585720"/>
            <a:ext cx="1737995" cy="2396490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289300" y="1479550"/>
            <a:ext cx="2015490" cy="659130"/>
          </a:xfrm>
          <a:prstGeom prst="roundRect">
            <a:avLst/>
          </a:prstGeom>
          <a:solidFill>
            <a:schemeClr val="bg1"/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90" name="文本框 2"/>
          <p:cNvSpPr txBox="1"/>
          <p:nvPr/>
        </p:nvSpPr>
        <p:spPr>
          <a:xfrm>
            <a:off x="3289300" y="1486535"/>
            <a:ext cx="21653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</a:pPr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</a:rPr>
              <a:t>学习课文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59025" y="2988310"/>
            <a:ext cx="79876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朗读第二自然段，数一数有几个句子。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60" y="3633470"/>
            <a:ext cx="3110865" cy="26841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2418715" y="4507865"/>
            <a:ext cx="6537960" cy="92964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b="4008"/>
          <a:stretch>
            <a:fillRect/>
          </a:stretch>
        </p:blipFill>
        <p:spPr bwMode="auto">
          <a:xfrm>
            <a:off x="6898328" y="1302681"/>
            <a:ext cx="3567993" cy="2562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同侧圆角矩形 1"/>
          <p:cNvSpPr/>
          <p:nvPr/>
        </p:nvSpPr>
        <p:spPr bwMode="auto">
          <a:xfrm>
            <a:off x="3032760" y="1282383"/>
            <a:ext cx="2714625" cy="515938"/>
          </a:xfrm>
          <a:prstGeom prst="round2Same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我会读长句子</a:t>
            </a:r>
          </a:p>
        </p:txBody>
      </p:sp>
      <p:sp>
        <p:nvSpPr>
          <p:cNvPr id="17413" name="TextBox 4"/>
          <p:cNvSpPr txBox="1"/>
          <p:nvPr/>
        </p:nvSpPr>
        <p:spPr>
          <a:xfrm>
            <a:off x="2418398" y="4650740"/>
            <a:ext cx="7704137" cy="64389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爸爸，你那把浇花用的水壶呢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8885" y="2088515"/>
            <a:ext cx="7704138" cy="119761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浇花用的水壶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zh-CN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415" name="TextBox 8"/>
          <p:cNvSpPr txBox="1"/>
          <p:nvPr/>
        </p:nvSpPr>
        <p:spPr>
          <a:xfrm>
            <a:off x="1918335" y="4793615"/>
            <a:ext cx="7702550" cy="64389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08885" y="2945765"/>
            <a:ext cx="385572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那把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浇花用的水壶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508885" y="3731578"/>
            <a:ext cx="431482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那把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浇花用的水壶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rot="5400000">
            <a:off x="5026978" y="4864735"/>
            <a:ext cx="571500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672574">
            <a:off x="3972079" y="2192234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1600" y="3002470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026446">
            <a:off x="5564639" y="4496490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278093">
            <a:off x="6779762" y="2344633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6215" y="2689276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199" y="3578534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33012">
            <a:off x="5856780" y="3341476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3" name="圆角矩形标注 2"/>
          <p:cNvSpPr/>
          <p:nvPr/>
        </p:nvSpPr>
        <p:spPr>
          <a:xfrm>
            <a:off x="7010400" y="1452880"/>
            <a:ext cx="3126740" cy="1769745"/>
          </a:xfrm>
          <a:prstGeom prst="wedgeRoundRectCallout">
            <a:avLst>
              <a:gd name="adj1" fmla="val 34179"/>
              <a:gd name="adj2" fmla="val 71385"/>
              <a:gd name="adj3" fmla="val 16667"/>
            </a:avLst>
          </a:prstGeom>
          <a:solidFill>
            <a:srgbClr val="FAFAFA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3225" y="1273175"/>
            <a:ext cx="3295650" cy="2370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AutoShape 3"/>
          <p:cNvSpPr>
            <a:spLocks noChangeArrowheads="1"/>
          </p:cNvSpPr>
          <p:nvPr/>
        </p:nvSpPr>
        <p:spPr bwMode="auto">
          <a:xfrm>
            <a:off x="1728788" y="4019550"/>
            <a:ext cx="7572375" cy="142875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8436" name="TextBox 4"/>
          <p:cNvSpPr txBox="1"/>
          <p:nvPr/>
        </p:nvSpPr>
        <p:spPr>
          <a:xfrm>
            <a:off x="1657350" y="4162425"/>
            <a:ext cx="7704138" cy="119761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如果我提着它，走到桥上去，把水洒下来，那不就是我在下雨吗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37" name="TextBox 8"/>
          <p:cNvSpPr txBox="1"/>
          <p:nvPr/>
        </p:nvSpPr>
        <p:spPr>
          <a:xfrm>
            <a:off x="1570038" y="5097463"/>
            <a:ext cx="7704137" cy="64389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en-US" altLang="zh-CN" sz="3600" dirty="0">
                <a:solidFill>
                  <a:srgbClr val="000000"/>
                </a:solidFill>
                <a:latin typeface="Calibri" panose="020F0502020204030204" pitchFamily="34" charset="0"/>
              </a:rPr>
              <a:t>        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7"/>
          <p:cNvSpPr/>
          <p:nvPr/>
        </p:nvSpPr>
        <p:spPr>
          <a:xfrm>
            <a:off x="4014788" y="4233863"/>
            <a:ext cx="598487" cy="57626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7" name="Oval 7"/>
          <p:cNvSpPr/>
          <p:nvPr/>
        </p:nvSpPr>
        <p:spPr>
          <a:xfrm>
            <a:off x="5800725" y="4233863"/>
            <a:ext cx="598488" cy="57626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8" name="Oval 7"/>
          <p:cNvSpPr/>
          <p:nvPr/>
        </p:nvSpPr>
        <p:spPr>
          <a:xfrm>
            <a:off x="2157413" y="4733925"/>
            <a:ext cx="598487" cy="57626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 rot="5400000">
            <a:off x="3300413" y="4448175"/>
            <a:ext cx="571500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rot="5400000">
            <a:off x="6515100" y="4448175"/>
            <a:ext cx="571500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rot="5400000">
            <a:off x="1871663" y="4948238"/>
            <a:ext cx="571500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rot="5400000">
            <a:off x="5586413" y="5019675"/>
            <a:ext cx="571500" cy="142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059930" y="1564005"/>
            <a:ext cx="3044825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请你把描写</a:t>
            </a:r>
          </a:p>
          <a:p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我的动作的词语</a:t>
            </a:r>
          </a:p>
          <a:p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圈出来吧！</a:t>
            </a:r>
          </a:p>
        </p:txBody>
      </p:sp>
      <p:pic>
        <p:nvPicPr>
          <p:cNvPr id="29" name="图片 28" descr="ac748864b7a2d2cca7cd3533c71ce570"/>
          <p:cNvPicPr>
            <a:picLocks noChangeAspect="1"/>
          </p:cNvPicPr>
          <p:nvPr/>
        </p:nvPicPr>
        <p:blipFill>
          <a:blip r:embed="rId3"/>
          <a:srcRect l="5085" t="5764" r="23441" b="18529"/>
          <a:stretch>
            <a:fillRect/>
          </a:stretch>
        </p:blipFill>
        <p:spPr>
          <a:xfrm>
            <a:off x="9728200" y="3702685"/>
            <a:ext cx="1403985" cy="2117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bldLvl="0" animBg="1"/>
      <p:bldP spid="17" grpId="0" bldLvl="0" animBg="1"/>
      <p:bldP spid="17" grpId="1" bldLvl="0" animBg="1"/>
      <p:bldP spid="18" grpId="0" bldLvl="0" animBg="1"/>
      <p:bldP spid="18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标注 5"/>
          <p:cNvSpPr/>
          <p:nvPr/>
        </p:nvSpPr>
        <p:spPr>
          <a:xfrm>
            <a:off x="6547485" y="2963545"/>
            <a:ext cx="3077845" cy="1297940"/>
          </a:xfrm>
          <a:prstGeom prst="wedgeRoundRectCallout">
            <a:avLst>
              <a:gd name="adj1" fmla="val -60439"/>
              <a:gd name="adj2" fmla="val 17808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0510" y="2931795"/>
            <a:ext cx="3068955" cy="23704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0" name="TextBox 1"/>
          <p:cNvSpPr txBox="1"/>
          <p:nvPr/>
        </p:nvSpPr>
        <p:spPr>
          <a:xfrm>
            <a:off x="2810510" y="1769110"/>
            <a:ext cx="7358063" cy="64389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你就不用挑水去浇田了，你高兴吗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530975" y="3049905"/>
            <a:ext cx="304482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你知道我想</a:t>
            </a:r>
          </a:p>
          <a:p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做什么了吗？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175" y="3285490"/>
            <a:ext cx="3047365" cy="3572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1559" t="-830" r="-1559" b="830"/>
          <a:stretch>
            <a:fillRect/>
          </a:stretch>
        </p:blipFill>
        <p:spPr>
          <a:xfrm>
            <a:off x="6665595" y="3947795"/>
            <a:ext cx="2705100" cy="2044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4" name="TextBox 1"/>
          <p:cNvSpPr txBox="1"/>
          <p:nvPr/>
        </p:nvSpPr>
        <p:spPr>
          <a:xfrm>
            <a:off x="1885315" y="2146300"/>
            <a:ext cx="8841740" cy="230568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爸爸，你那把浇花用的水壶呢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如果我提着它，走到桥上，把水洒下来，那不就是我在下雨吗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你就不用挑水去浇田了，你高兴吗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</a:p>
        </p:txBody>
      </p:sp>
      <p:sp>
        <p:nvSpPr>
          <p:cNvPr id="20485" name="矩形 4"/>
          <p:cNvSpPr/>
          <p:nvPr/>
        </p:nvSpPr>
        <p:spPr>
          <a:xfrm>
            <a:off x="3489325" y="1316038"/>
            <a:ext cx="384048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你能读好问句吗？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标注 6"/>
          <p:cNvSpPr/>
          <p:nvPr/>
        </p:nvSpPr>
        <p:spPr>
          <a:xfrm>
            <a:off x="3074670" y="1730375"/>
            <a:ext cx="3313430" cy="1356995"/>
          </a:xfrm>
          <a:prstGeom prst="wedgeRoundRectCallout">
            <a:avLst>
              <a:gd name="adj1" fmla="val 59275"/>
              <a:gd name="adj2" fmla="val 1326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6004243" y="3974783"/>
            <a:ext cx="4000500" cy="13573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789555" y="3917633"/>
            <a:ext cx="2058988" cy="150018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1509" name="TextBox 1"/>
          <p:cNvSpPr txBox="1"/>
          <p:nvPr/>
        </p:nvSpPr>
        <p:spPr>
          <a:xfrm>
            <a:off x="3074670" y="3896995"/>
            <a:ext cx="1713865" cy="1567180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浇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  <a:endParaRPr lang="en-US" altLang="zh-CN" sz="4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洒</a:t>
            </a:r>
            <a:r>
              <a:rPr lang="zh-CN" altLang="en-US" sz="4800" b="1" dirty="0">
                <a:latin typeface="楷体" panose="02010609060101010101" pitchFamily="49" charset="-122"/>
                <a:ea typeface="楷体" panose="02010609060101010101" pitchFamily="49" charset="-122"/>
              </a:rPr>
              <a:t>水</a:t>
            </a:r>
          </a:p>
        </p:txBody>
      </p:sp>
      <p:sp>
        <p:nvSpPr>
          <p:cNvPr id="9" name="矩形 8"/>
          <p:cNvSpPr/>
          <p:nvPr/>
        </p:nvSpPr>
        <p:spPr>
          <a:xfrm>
            <a:off x="6132830" y="4170045"/>
            <a:ext cx="36849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挑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跳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桃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98470" y="1809750"/>
            <a:ext cx="3400425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6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6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比一比，你</a:t>
            </a:r>
          </a:p>
          <a:p>
            <a:r>
              <a:rPr lang="zh-CN" altLang="en-US" sz="36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发现了什么？</a:t>
            </a:r>
          </a:p>
        </p:txBody>
      </p:sp>
      <p:pic>
        <p:nvPicPr>
          <p:cNvPr id="22" name="图片 21" descr="5ac63e17a1545a03f2b621a456119651"/>
          <p:cNvPicPr>
            <a:picLocks noChangeAspect="1"/>
          </p:cNvPicPr>
          <p:nvPr/>
        </p:nvPicPr>
        <p:blipFill>
          <a:blip r:embed="rId2"/>
          <a:srcRect l="13573" t="15781" r="23385" b="22135"/>
          <a:stretch>
            <a:fillRect/>
          </a:stretch>
        </p:blipFill>
        <p:spPr>
          <a:xfrm>
            <a:off x="7045960" y="1730375"/>
            <a:ext cx="1650365" cy="159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2831465" y="1222375"/>
            <a:ext cx="4656455" cy="1458595"/>
          </a:xfrm>
          <a:prstGeom prst="wedgeRoundRectCallout">
            <a:avLst>
              <a:gd name="adj1" fmla="val 55539"/>
              <a:gd name="adj2" fmla="val 9621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123440" y="3084195"/>
            <a:ext cx="8023225" cy="26746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32" name="TextBox 4"/>
          <p:cNvSpPr txBox="1"/>
          <p:nvPr/>
        </p:nvSpPr>
        <p:spPr>
          <a:xfrm>
            <a:off x="2283460" y="3197543"/>
            <a:ext cx="7704138" cy="230568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妈妈，你梳头用的那面镜子呢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如果我拿着它，走到桥上，天上不就多了一个月亮吗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我拿着圆圆的月亮照着你梳头，你高兴吗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533" name="AutoShape 2" descr="http://img1.imgtn.bdimg.com/it/u=2397115266,3297349361&amp;fm=21&amp;gp=0.jpg"/>
          <p:cNvSpPr>
            <a:spLocks noChangeAspect="1"/>
          </p:cNvSpPr>
          <p:nvPr/>
        </p:nvSpPr>
        <p:spPr>
          <a:xfrm>
            <a:off x="1581785" y="83851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2534" name="AutoShape 2" descr="http://img4.imgtn.bdimg.com/it/u=3767114894,3419525688&amp;fm=21&amp;gp=0.jpg"/>
          <p:cNvSpPr>
            <a:spLocks noChangeAspect="1"/>
          </p:cNvSpPr>
          <p:nvPr/>
        </p:nvSpPr>
        <p:spPr>
          <a:xfrm>
            <a:off x="1734185" y="99091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Oval 7"/>
          <p:cNvSpPr/>
          <p:nvPr/>
        </p:nvSpPr>
        <p:spPr>
          <a:xfrm>
            <a:off x="3712210" y="3840480"/>
            <a:ext cx="598488" cy="57626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7" name="Oval 7"/>
          <p:cNvSpPr/>
          <p:nvPr/>
        </p:nvSpPr>
        <p:spPr>
          <a:xfrm>
            <a:off x="5498148" y="3840480"/>
            <a:ext cx="598487" cy="57626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74963" y="1259523"/>
            <a:ext cx="4643437" cy="1383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读一读，请你把描写我的动作的词语圈出来吧！你知道我想做什么吗？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6" name="Oval 7"/>
          <p:cNvSpPr/>
          <p:nvPr/>
        </p:nvSpPr>
        <p:spPr>
          <a:xfrm>
            <a:off x="2283460" y="4912043"/>
            <a:ext cx="598488" cy="57626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4" name="图片 3" descr="21ca10efc9e34857dd8412d0df1eabd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495" y="1212850"/>
            <a:ext cx="1468120" cy="1468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10" grpId="0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00058" y="1283653"/>
            <a:ext cx="8164512" cy="811530"/>
          </a:xfrm>
          <a:prstGeom prst="rect">
            <a:avLst/>
          </a:prstGeom>
          <a:solidFill>
            <a:schemeClr val="bg1">
              <a:alpha val="45882"/>
            </a:schemeClr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你见过彩虹吗？是什么时候看见的呢？</a:t>
            </a:r>
          </a:p>
        </p:txBody>
      </p:sp>
      <p:pic>
        <p:nvPicPr>
          <p:cNvPr id="2062" name="Picture 14" descr="C:\Documents and Settings\Administrator\桌面\图片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3607" y="2247888"/>
            <a:ext cx="4400550" cy="325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http://www.pp3.cn/uploads/201508/201508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955" y="2320290"/>
            <a:ext cx="3971925" cy="316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3245168" y="1365568"/>
            <a:ext cx="7572375" cy="257175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/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3555" name="TextBox 4"/>
          <p:cNvSpPr txBox="1"/>
          <p:nvPr/>
        </p:nvSpPr>
        <p:spPr>
          <a:xfrm>
            <a:off x="3173730" y="1508443"/>
            <a:ext cx="7704138" cy="2305685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妈妈，你梳头用的那面镜子呢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如果我拿着它，走到桥上，天上不就多了一个月亮吗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我拿着圆圆的月亮照着你梳头，你高兴吗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3539780" y="4438967"/>
            <a:ext cx="7858180" cy="650875"/>
          </a:xfrm>
          <a:prstGeom prst="rect">
            <a:avLst/>
          </a:prstGeom>
          <a:noFill/>
          <a:ln w="25400" cmpd="tri">
            <a:gradFill>
              <a:gsLst>
                <a:gs pos="0">
                  <a:srgbClr val="FF3399"/>
                </a:gs>
                <a:gs pos="32000">
                  <a:srgbClr val="FF6633"/>
                </a:gs>
                <a:gs pos="61000">
                  <a:srgbClr val="FFFF00"/>
                </a:gs>
                <a:gs pos="79000">
                  <a:srgbClr val="01A78F"/>
                </a:gs>
                <a:gs pos="100000">
                  <a:srgbClr val="3366FF"/>
                </a:gs>
              </a:gsLst>
              <a:lin ang="5400000" scaled="0"/>
            </a:gradFill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想一想：妈妈梳头用的镜子和月亮有什么关系？</a:t>
            </a:r>
          </a:p>
        </p:txBody>
      </p:sp>
      <p:pic>
        <p:nvPicPr>
          <p:cNvPr id="14" name="Picture 7" descr="C:\Documents and Settings\Administrator\桌面\sy_49634718437_副本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715" y="3867785"/>
            <a:ext cx="1643380" cy="1791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2889885" y="1285240"/>
            <a:ext cx="4336415" cy="1386205"/>
          </a:xfrm>
          <a:prstGeom prst="wedgeRoundRectCallout">
            <a:avLst>
              <a:gd name="adj1" fmla="val 56267"/>
              <a:gd name="adj2" fmla="val 7901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3" descr="X$Z@2X5AGUYG~7XVE5]8K5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7925" y="890270"/>
            <a:ext cx="3004820" cy="20345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486535" y="3009900"/>
            <a:ext cx="8357870" cy="2713355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4580" name="TextBox 3"/>
          <p:cNvSpPr txBox="1"/>
          <p:nvPr/>
        </p:nvSpPr>
        <p:spPr>
          <a:xfrm>
            <a:off x="1640205" y="3205480"/>
            <a:ext cx="8001000" cy="2305685"/>
          </a:xfrm>
          <a:prstGeom prst="rect">
            <a:avLst/>
          </a:prstGeom>
          <a:noFill/>
          <a:ln w="9525">
            <a:noFill/>
          </a:ln>
        </p:spPr>
        <p:txBody>
          <a:bodyPr wrap="square" lIns="91436" tIns="45718" rIns="91436" bIns="45718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哥哥，你系在门前树上的秋千呢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如果我把它挂在彩虹桥上，坐着秋千荡来荡去，花裙子飘啊飘的，不就成了一朵彩云吗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你看见了，高兴吗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Oval 7"/>
          <p:cNvSpPr/>
          <p:nvPr/>
        </p:nvSpPr>
        <p:spPr>
          <a:xfrm>
            <a:off x="3967798" y="3772218"/>
            <a:ext cx="598487" cy="57626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9" name="Oval 7"/>
          <p:cNvSpPr/>
          <p:nvPr/>
        </p:nvSpPr>
        <p:spPr>
          <a:xfrm>
            <a:off x="7181850" y="3772535"/>
            <a:ext cx="598488" cy="576263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1" name="Oval 7"/>
          <p:cNvSpPr/>
          <p:nvPr/>
        </p:nvSpPr>
        <p:spPr>
          <a:xfrm>
            <a:off x="2139633" y="4348163"/>
            <a:ext cx="598487" cy="576262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43530" y="1278890"/>
            <a:ext cx="4472940" cy="1383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读一读，请你把描写</a:t>
            </a:r>
          </a:p>
          <a:p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我的动作的词语圈出来吧！</a:t>
            </a:r>
          </a:p>
          <a:p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你知道我想做什么吗？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4371975" y="1703705"/>
            <a:ext cx="3067685" cy="1228725"/>
          </a:xfrm>
          <a:prstGeom prst="wedgeRoundRectCallout">
            <a:avLst>
              <a:gd name="adj1" fmla="val 60556"/>
              <a:gd name="adj2" fmla="val 37700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863215" y="3736658"/>
            <a:ext cx="4000500" cy="1357313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/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036888" y="3954780"/>
            <a:ext cx="4214812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提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拿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371975" y="1779905"/>
            <a:ext cx="3044825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读一读，你</a:t>
            </a:r>
          </a:p>
          <a:p>
            <a:r>
              <a:rPr lang="zh-CN" altLang="en-US" sz="32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发现了什么？</a:t>
            </a:r>
          </a:p>
        </p:txBody>
      </p:sp>
      <p:pic>
        <p:nvPicPr>
          <p:cNvPr id="22" name="图片 21" descr="5ac63e17a1545a03f2b621a456119651"/>
          <p:cNvPicPr>
            <a:picLocks noChangeAspect="1"/>
          </p:cNvPicPr>
          <p:nvPr/>
        </p:nvPicPr>
        <p:blipFill>
          <a:blip r:embed="rId2"/>
          <a:srcRect l="13573" t="15781" r="23385" b="22135"/>
          <a:stretch>
            <a:fillRect/>
          </a:stretch>
        </p:blipFill>
        <p:spPr>
          <a:xfrm>
            <a:off x="7966710" y="1879600"/>
            <a:ext cx="1621790" cy="159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 rot="20672574">
            <a:off x="3972079" y="2192234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4401600" y="3002470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026446">
            <a:off x="5564639" y="4496490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278093">
            <a:off x="6779762" y="2344633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4" name="TextBox 8"/>
          <p:cNvSpPr txBox="1"/>
          <p:nvPr/>
        </p:nvSpPr>
        <p:spPr>
          <a:xfrm>
            <a:off x="5196215" y="2689276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5052199" y="3578534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3" name="TextBox 10"/>
          <p:cNvSpPr txBox="1"/>
          <p:nvPr/>
        </p:nvSpPr>
        <p:spPr>
          <a:xfrm rot="1933012">
            <a:off x="5856780" y="3341476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6370955" y="1123315"/>
            <a:ext cx="2399030" cy="1042035"/>
          </a:xfrm>
          <a:prstGeom prst="wedgeRoundRectCallout">
            <a:avLst>
              <a:gd name="adj1" fmla="val 60322"/>
              <a:gd name="adj2" fmla="val 36106"/>
              <a:gd name="adj3" fmla="val 16667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2827655" y="1465580"/>
            <a:ext cx="2828925" cy="65532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6627" name="矩形 12"/>
          <p:cNvSpPr/>
          <p:nvPr/>
        </p:nvSpPr>
        <p:spPr>
          <a:xfrm>
            <a:off x="2036445" y="2422843"/>
            <a:ext cx="7556500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68605" indent="-268605">
              <a:lnSpc>
                <a:spcPct val="15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荡来荡去       飘来飘去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268605" indent="-268605"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游来游去        跑来跑去</a:t>
            </a:r>
          </a:p>
        </p:txBody>
      </p:sp>
      <p:sp>
        <p:nvSpPr>
          <p:cNvPr id="26628" name="矩形 8"/>
          <p:cNvSpPr/>
          <p:nvPr/>
        </p:nvSpPr>
        <p:spPr>
          <a:xfrm>
            <a:off x="2450783" y="2208530"/>
            <a:ext cx="1003300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dànɡ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29" name="矩形 9"/>
          <p:cNvSpPr/>
          <p:nvPr/>
        </p:nvSpPr>
        <p:spPr>
          <a:xfrm>
            <a:off x="6114733" y="3089593"/>
            <a:ext cx="863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pǎo</a:t>
            </a:r>
            <a:endParaRPr lang="zh-CN" altLang="en-US" sz="32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630" name="矩形 1"/>
          <p:cNvSpPr/>
          <p:nvPr/>
        </p:nvSpPr>
        <p:spPr>
          <a:xfrm>
            <a:off x="2808288" y="1383665"/>
            <a:ext cx="3178175" cy="737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68605" indent="-268605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读一读，说一说。</a:t>
            </a:r>
          </a:p>
        </p:txBody>
      </p:sp>
      <p:pic>
        <p:nvPicPr>
          <p:cNvPr id="9" name="图片 3" descr="X$Z@2X5AGUYG~7XVE5]8K5O"/>
          <p:cNvPicPr>
            <a:picLocks noChangeAspect="1" noChangeArrowheads="1"/>
          </p:cNvPicPr>
          <p:nvPr/>
        </p:nvPicPr>
        <p:blipFill>
          <a:blip r:embed="rId2" cstate="print"/>
          <a:srcRect l="41888"/>
          <a:stretch>
            <a:fillRect/>
          </a:stretch>
        </p:blipFill>
        <p:spPr bwMode="auto">
          <a:xfrm>
            <a:off x="8913514" y="1797665"/>
            <a:ext cx="1857356" cy="1753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101533" y="4265930"/>
            <a:ext cx="8432800" cy="15068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跳来跳去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青蛙在荷叶上跳来跳去，玩得可欢啦！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8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飞来飞去   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小鸟在天上飞来飞去。</a:t>
            </a:r>
            <a:endParaRPr lang="zh-CN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72860" y="1167765"/>
            <a:ext cx="233172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你也来说</a:t>
            </a:r>
          </a:p>
          <a:p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一说吧！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5"/>
          <p:cNvSpPr txBox="1"/>
          <p:nvPr/>
        </p:nvSpPr>
        <p:spPr>
          <a:xfrm>
            <a:off x="2533650" y="1881505"/>
            <a:ext cx="6215063" cy="286004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课文里的小朋友想在彩虹桥上帮爸爸（    ），帮妈妈（        ），还在彩虹桥上（       ）。她要让爸爸、妈妈、哥哥都（    ）。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2" name="AutoShape 2" descr="http://img1.imgtn.bdimg.com/it/u=1520450451,799850086&amp;fm=21&amp;gp=0.jpg"/>
          <p:cNvSpPr>
            <a:spLocks noChangeAspect="1"/>
          </p:cNvSpPr>
          <p:nvPr/>
        </p:nvSpPr>
        <p:spPr>
          <a:xfrm>
            <a:off x="1000125" y="-302577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7653" name="AutoShape 4" descr="http://img1.imgtn.bdimg.com/it/u=1520450451,799850086&amp;fm=21&amp;gp=0.jpg"/>
          <p:cNvSpPr>
            <a:spLocks noChangeAspect="1"/>
          </p:cNvSpPr>
          <p:nvPr/>
        </p:nvSpPr>
        <p:spPr>
          <a:xfrm>
            <a:off x="1152525" y="-150177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lIns="91436" tIns="45718" rIns="91436" bIns="45718"/>
          <a:lstStyle/>
          <a:p>
            <a:endParaRPr lang="zh-CN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8275" y="2381568"/>
            <a:ext cx="14287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浇田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62275" y="2953068"/>
            <a:ext cx="2071688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照着梳头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3713" y="3524568"/>
            <a:ext cx="207168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荡秋千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76900" y="4024630"/>
            <a:ext cx="14287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高兴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30640" y="2486025"/>
            <a:ext cx="1965960" cy="1538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图片 3" descr="X$Z@2X5AGUYG~7XVE5]8K5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8905" y="4170045"/>
            <a:ext cx="208788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" y="2291080"/>
            <a:ext cx="10581005" cy="3660775"/>
          </a:xfrm>
          <a:prstGeom prst="rect">
            <a:avLst/>
          </a:prstGeom>
        </p:spPr>
      </p:pic>
      <p:sp>
        <p:nvSpPr>
          <p:cNvPr id="5" name="圆角矩形标注 4"/>
          <p:cNvSpPr/>
          <p:nvPr/>
        </p:nvSpPr>
        <p:spPr>
          <a:xfrm>
            <a:off x="3602355" y="1227455"/>
            <a:ext cx="4640580" cy="1022985"/>
          </a:xfrm>
          <a:prstGeom prst="wedgeRoundRectCallout">
            <a:avLst>
              <a:gd name="adj1" fmla="val 35112"/>
              <a:gd name="adj2" fmla="val 76877"/>
              <a:gd name="adj3" fmla="val 16667"/>
            </a:avLst>
          </a:prstGeom>
          <a:solidFill>
            <a:schemeClr val="bg1"/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815" y="2941320"/>
            <a:ext cx="1437005" cy="2360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04895" y="1225550"/>
            <a:ext cx="4834255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如果你能到彩虹桥上去，</a:t>
            </a:r>
          </a:p>
          <a:p>
            <a:r>
              <a:rPr lang="zh-CN" altLang="en-US" sz="2800" b="1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你想帮家人做什么呢？</a:t>
            </a:r>
          </a:p>
        </p:txBody>
      </p:sp>
      <p:pic>
        <p:nvPicPr>
          <p:cNvPr id="11" name="图片 10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73720" y="2808605"/>
            <a:ext cx="1329055" cy="2110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672574">
            <a:off x="3972079" y="2192234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1600" y="3002470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026446">
            <a:off x="5564639" y="4496490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278093">
            <a:off x="6779762" y="2344633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6215" y="2689276"/>
            <a:ext cx="144016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500" dirty="0" smtClean="0">
                <a:solidFill>
                  <a:schemeClr val="bg1"/>
                </a:solidFill>
              </a:rPr>
              <a:t>方方课堂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199" y="3578534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933012">
            <a:off x="5856780" y="3341476"/>
            <a:ext cx="223477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00" dirty="0" smtClean="0">
                <a:solidFill>
                  <a:schemeClr val="bg1"/>
                </a:solidFill>
              </a:rPr>
              <a:t>www.ffketang.com</a:t>
            </a:r>
            <a:endParaRPr lang="zh-CN" altLang="en-US" sz="500" dirty="0">
              <a:solidFill>
                <a:schemeClr val="bg1"/>
              </a:solidFill>
            </a:endParaRPr>
          </a:p>
        </p:txBody>
      </p:sp>
      <p:sp>
        <p:nvSpPr>
          <p:cNvPr id="2" name="流程图: 可选过程 1"/>
          <p:cNvSpPr/>
          <p:nvPr/>
        </p:nvSpPr>
        <p:spPr>
          <a:xfrm>
            <a:off x="3401695" y="1160780"/>
            <a:ext cx="1287780" cy="50165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699" name="文本框 11"/>
          <p:cNvSpPr txBox="1"/>
          <p:nvPr/>
        </p:nvSpPr>
        <p:spPr>
          <a:xfrm>
            <a:off x="3417253" y="1152525"/>
            <a:ext cx="12553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说一说</a:t>
            </a:r>
          </a:p>
        </p:txBody>
      </p:sp>
      <p:sp>
        <p:nvSpPr>
          <p:cNvPr id="29700" name="文本框 8"/>
          <p:cNvSpPr txBox="1"/>
          <p:nvPr/>
        </p:nvSpPr>
        <p:spPr>
          <a:xfrm>
            <a:off x="2536190" y="1812290"/>
            <a:ext cx="8525510" cy="156845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楷体" panose="02010609060101010101" pitchFamily="49" charset="-122"/>
              </a:rPr>
              <a:t>       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例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姐姐，你裙边上的蝴蝶结呢？如果我拿着它，走到桥上，把它撒下来，天上不就多了一只美丽的蝴蝶吗？你看见了，高兴吗？</a:t>
            </a:r>
          </a:p>
        </p:txBody>
      </p:sp>
      <p:sp>
        <p:nvSpPr>
          <p:cNvPr id="29701" name="文本框 9"/>
          <p:cNvSpPr txBox="1"/>
          <p:nvPr/>
        </p:nvSpPr>
        <p:spPr>
          <a:xfrm>
            <a:off x="2351088" y="3568700"/>
            <a:ext cx="7129462" cy="2061210"/>
          </a:xfrm>
          <a:prstGeom prst="rect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ea typeface="楷体" panose="02010609060101010101" pitchFamily="49" charset="-122"/>
              </a:rPr>
              <a:t>   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en-US" altLang="zh-CN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，你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呢？如果我拿着它，走到桥上，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，天上不就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吗？你</a:t>
            </a:r>
            <a:r>
              <a:rPr lang="zh-CN" altLang="en-US" sz="3200" b="1" u="sng" dirty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高兴吗？</a:t>
            </a:r>
          </a:p>
        </p:txBody>
      </p:sp>
    </p:spTree>
  </p:cSld>
  <p:clrMapOvr>
    <a:masterClrMapping/>
  </p:clrMapOvr>
  <p:transition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989233" y="4965700"/>
            <a:ext cx="3917950" cy="1407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左宽右窄，双耳旁写得自然有笔锋，横撇弯钩、竖笔顺要强调，第一笔横折钩的折在竖中线上。</a:t>
            </a:r>
          </a:p>
        </p:txBody>
      </p:sp>
      <p:sp>
        <p:nvSpPr>
          <p:cNvPr id="21518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</a:t>
            </a:r>
          </a:p>
        </p:txBody>
      </p:sp>
      <p:sp>
        <p:nvSpPr>
          <p:cNvPr id="42" name="矩形 41"/>
          <p:cNvSpPr/>
          <p:nvPr/>
        </p:nvSpPr>
        <p:spPr>
          <a:xfrm>
            <a:off x="4377267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nà </a:t>
            </a:r>
          </a:p>
        </p:txBody>
      </p:sp>
      <p:sp>
        <p:nvSpPr>
          <p:cNvPr id="21521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那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边</a:t>
            </a: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1041400" y="524721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那边  那样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41400" y="5750983"/>
            <a:ext cx="48535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那边就是我的家乡。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1041400" y="4741333"/>
            <a:ext cx="372956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N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阝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041400" y="4235451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27" name="Freeform 47"/>
          <p:cNvSpPr/>
          <p:nvPr/>
        </p:nvSpPr>
        <p:spPr>
          <a:xfrm>
            <a:off x="9340851" y="2180167"/>
            <a:ext cx="844549" cy="1572684"/>
          </a:xfrm>
          <a:custGeom>
            <a:avLst/>
            <a:gdLst>
              <a:gd name="txL" fmla="*/ 0 w 998"/>
              <a:gd name="txT" fmla="*/ 0 h 1858"/>
              <a:gd name="txR" fmla="*/ 998 w 998"/>
              <a:gd name="txB" fmla="*/ 1858 h 1858"/>
            </a:gdLst>
            <a:ahLst/>
            <a:cxnLst>
              <a:cxn ang="0">
                <a:pos x="375831646" y="716549069"/>
              </a:cxn>
              <a:cxn ang="0">
                <a:pos x="350050889" y="748789514"/>
              </a:cxn>
              <a:cxn ang="0">
                <a:pos x="330715322" y="748789514"/>
              </a:cxn>
              <a:cxn ang="0">
                <a:pos x="310977366" y="729444993"/>
              </a:cxn>
              <a:cxn ang="0">
                <a:pos x="291641798" y="690756586"/>
              </a:cxn>
              <a:cxn ang="0">
                <a:pos x="246123086" y="652067544"/>
              </a:cxn>
              <a:cxn ang="0">
                <a:pos x="181269440" y="613378501"/>
              </a:cxn>
              <a:cxn ang="0">
                <a:pos x="149043494" y="587586018"/>
              </a:cxn>
              <a:cxn ang="0">
                <a:pos x="149043494" y="581138056"/>
              </a:cxn>
              <a:cxn ang="0">
                <a:pos x="161933872" y="581138056"/>
              </a:cxn>
              <a:cxn ang="0">
                <a:pos x="207452585" y="587586018"/>
              </a:cxn>
              <a:cxn ang="0">
                <a:pos x="259416487" y="600482577"/>
              </a:cxn>
              <a:cxn ang="0">
                <a:pos x="285196609" y="600482577"/>
              </a:cxn>
              <a:cxn ang="0">
                <a:pos x="304532177" y="600482577"/>
              </a:cxn>
              <a:cxn ang="0">
                <a:pos x="317422555" y="587586018"/>
              </a:cxn>
              <a:cxn ang="0">
                <a:pos x="317422555" y="555345573"/>
              </a:cxn>
              <a:cxn ang="0">
                <a:pos x="304532177" y="516656531"/>
              </a:cxn>
              <a:cxn ang="0">
                <a:pos x="272306865" y="471117045"/>
              </a:cxn>
              <a:cxn ang="0">
                <a:pos x="213897774" y="413083482"/>
              </a:cxn>
              <a:cxn ang="0">
                <a:pos x="149043494" y="361498515"/>
              </a:cxn>
              <a:cxn ang="0">
                <a:pos x="116415160" y="329258070"/>
              </a:cxn>
              <a:cxn ang="0">
                <a:pos x="109969970" y="316361511"/>
              </a:cxn>
              <a:cxn ang="0">
                <a:pos x="116415160" y="297016990"/>
              </a:cxn>
              <a:cxn ang="0">
                <a:pos x="136153115" y="264776545"/>
              </a:cxn>
              <a:cxn ang="0">
                <a:pos x="155488683" y="226087503"/>
              </a:cxn>
              <a:cxn ang="0">
                <a:pos x="187714629" y="174502537"/>
              </a:cxn>
              <a:cxn ang="0">
                <a:pos x="207452585" y="129365532"/>
              </a:cxn>
              <a:cxn ang="0">
                <a:pos x="226788153" y="97125087"/>
              </a:cxn>
              <a:cxn ang="0">
                <a:pos x="233233342" y="83826046"/>
              </a:cxn>
              <a:cxn ang="0">
                <a:pos x="220342963" y="77377449"/>
              </a:cxn>
              <a:cxn ang="0">
                <a:pos x="187714629" y="83826046"/>
              </a:cxn>
              <a:cxn ang="0">
                <a:pos x="129707926" y="90677125"/>
              </a:cxn>
              <a:cxn ang="0">
                <a:pos x="45115690" y="97125087"/>
              </a:cxn>
              <a:cxn ang="0">
                <a:pos x="0" y="70929487"/>
              </a:cxn>
              <a:cxn ang="0">
                <a:pos x="51560879" y="64481525"/>
              </a:cxn>
              <a:cxn ang="0">
                <a:pos x="142598305" y="45137004"/>
              </a:cxn>
              <a:cxn ang="0">
                <a:pos x="213897774" y="25792483"/>
              </a:cxn>
              <a:cxn ang="0">
                <a:pos x="252568275" y="12896559"/>
              </a:cxn>
              <a:cxn ang="0">
                <a:pos x="285196609" y="0"/>
              </a:cxn>
              <a:cxn ang="0">
                <a:pos x="310977366" y="6447962"/>
              </a:cxn>
              <a:cxn ang="0">
                <a:pos x="350050889" y="38689042"/>
              </a:cxn>
              <a:cxn ang="0">
                <a:pos x="382276836" y="64481525"/>
              </a:cxn>
              <a:cxn ang="0">
                <a:pos x="395569602" y="77377449"/>
              </a:cxn>
              <a:cxn ang="0">
                <a:pos x="375831646" y="97125087"/>
              </a:cxn>
              <a:cxn ang="0">
                <a:pos x="337160511" y="110021011"/>
              </a:cxn>
              <a:cxn ang="0">
                <a:pos x="278752055" y="142262091"/>
              </a:cxn>
              <a:cxn ang="0">
                <a:pos x="226788153" y="213191579"/>
              </a:cxn>
              <a:cxn ang="0">
                <a:pos x="174824251" y="284121066"/>
              </a:cxn>
              <a:cxn ang="0">
                <a:pos x="161933872" y="309913549"/>
              </a:cxn>
              <a:cxn ang="0">
                <a:pos x="168379061" y="322809473"/>
              </a:cxn>
              <a:cxn ang="0">
                <a:pos x="201007396" y="342153994"/>
              </a:cxn>
              <a:cxn ang="0">
                <a:pos x="239677896" y="367946478"/>
              </a:cxn>
              <a:cxn ang="0">
                <a:pos x="298086988" y="406635520"/>
              </a:cxn>
              <a:cxn ang="0">
                <a:pos x="356496079" y="471117045"/>
              </a:cxn>
              <a:cxn ang="0">
                <a:pos x="395569602" y="542449014"/>
              </a:cxn>
              <a:cxn ang="0">
                <a:pos x="402014791" y="619827098"/>
              </a:cxn>
              <a:cxn ang="0">
                <a:pos x="389124413" y="690756586"/>
              </a:cxn>
            </a:cxnLst>
            <a:rect l="txL" t="txT" r="txR" b="txB"/>
            <a:pathLst>
              <a:path w="998" h="1858">
                <a:moveTo>
                  <a:pt x="966" y="1714"/>
                </a:moveTo>
                <a:lnTo>
                  <a:pt x="933" y="1778"/>
                </a:lnTo>
                <a:lnTo>
                  <a:pt x="901" y="1826"/>
                </a:lnTo>
                <a:lnTo>
                  <a:pt x="869" y="1858"/>
                </a:lnTo>
                <a:lnTo>
                  <a:pt x="853" y="1858"/>
                </a:lnTo>
                <a:lnTo>
                  <a:pt x="821" y="1858"/>
                </a:lnTo>
                <a:lnTo>
                  <a:pt x="788" y="1826"/>
                </a:lnTo>
                <a:lnTo>
                  <a:pt x="772" y="1810"/>
                </a:lnTo>
                <a:lnTo>
                  <a:pt x="756" y="1762"/>
                </a:lnTo>
                <a:lnTo>
                  <a:pt x="724" y="1714"/>
                </a:lnTo>
                <a:lnTo>
                  <a:pt x="676" y="1666"/>
                </a:lnTo>
                <a:lnTo>
                  <a:pt x="611" y="1618"/>
                </a:lnTo>
                <a:lnTo>
                  <a:pt x="531" y="1570"/>
                </a:lnTo>
                <a:lnTo>
                  <a:pt x="450" y="1522"/>
                </a:lnTo>
                <a:lnTo>
                  <a:pt x="402" y="1490"/>
                </a:lnTo>
                <a:lnTo>
                  <a:pt x="370" y="1458"/>
                </a:lnTo>
                <a:lnTo>
                  <a:pt x="354" y="1458"/>
                </a:lnTo>
                <a:lnTo>
                  <a:pt x="370" y="1442"/>
                </a:lnTo>
                <a:lnTo>
                  <a:pt x="402" y="1442"/>
                </a:lnTo>
                <a:lnTo>
                  <a:pt x="450" y="1458"/>
                </a:lnTo>
                <a:lnTo>
                  <a:pt x="515" y="1458"/>
                </a:lnTo>
                <a:lnTo>
                  <a:pt x="579" y="1474"/>
                </a:lnTo>
                <a:lnTo>
                  <a:pt x="644" y="1490"/>
                </a:lnTo>
                <a:lnTo>
                  <a:pt x="676" y="1490"/>
                </a:lnTo>
                <a:lnTo>
                  <a:pt x="708" y="1490"/>
                </a:lnTo>
                <a:lnTo>
                  <a:pt x="740" y="1490"/>
                </a:lnTo>
                <a:lnTo>
                  <a:pt x="756" y="1490"/>
                </a:lnTo>
                <a:lnTo>
                  <a:pt x="788" y="1490"/>
                </a:lnTo>
                <a:lnTo>
                  <a:pt x="788" y="1458"/>
                </a:lnTo>
                <a:lnTo>
                  <a:pt x="788" y="1410"/>
                </a:lnTo>
                <a:lnTo>
                  <a:pt x="788" y="1378"/>
                </a:lnTo>
                <a:lnTo>
                  <a:pt x="772" y="1346"/>
                </a:lnTo>
                <a:lnTo>
                  <a:pt x="756" y="1282"/>
                </a:lnTo>
                <a:lnTo>
                  <a:pt x="708" y="1233"/>
                </a:lnTo>
                <a:lnTo>
                  <a:pt x="676" y="1169"/>
                </a:lnTo>
                <a:lnTo>
                  <a:pt x="611" y="1089"/>
                </a:lnTo>
                <a:lnTo>
                  <a:pt x="531" y="1025"/>
                </a:lnTo>
                <a:lnTo>
                  <a:pt x="450" y="945"/>
                </a:lnTo>
                <a:lnTo>
                  <a:pt x="370" y="897"/>
                </a:lnTo>
                <a:lnTo>
                  <a:pt x="322" y="849"/>
                </a:lnTo>
                <a:lnTo>
                  <a:pt x="289" y="817"/>
                </a:lnTo>
                <a:lnTo>
                  <a:pt x="273" y="785"/>
                </a:lnTo>
                <a:lnTo>
                  <a:pt x="273" y="769"/>
                </a:lnTo>
                <a:lnTo>
                  <a:pt x="289" y="737"/>
                </a:lnTo>
                <a:lnTo>
                  <a:pt x="305" y="705"/>
                </a:lnTo>
                <a:lnTo>
                  <a:pt x="338" y="657"/>
                </a:lnTo>
                <a:lnTo>
                  <a:pt x="354" y="609"/>
                </a:lnTo>
                <a:lnTo>
                  <a:pt x="386" y="561"/>
                </a:lnTo>
                <a:lnTo>
                  <a:pt x="434" y="497"/>
                </a:lnTo>
                <a:lnTo>
                  <a:pt x="466" y="433"/>
                </a:lnTo>
                <a:lnTo>
                  <a:pt x="499" y="369"/>
                </a:lnTo>
                <a:lnTo>
                  <a:pt x="515" y="321"/>
                </a:lnTo>
                <a:lnTo>
                  <a:pt x="547" y="273"/>
                </a:lnTo>
                <a:lnTo>
                  <a:pt x="563" y="241"/>
                </a:lnTo>
                <a:lnTo>
                  <a:pt x="563" y="225"/>
                </a:lnTo>
                <a:lnTo>
                  <a:pt x="579" y="208"/>
                </a:lnTo>
                <a:lnTo>
                  <a:pt x="579" y="192"/>
                </a:lnTo>
                <a:lnTo>
                  <a:pt x="547" y="192"/>
                </a:lnTo>
                <a:lnTo>
                  <a:pt x="515" y="192"/>
                </a:lnTo>
                <a:lnTo>
                  <a:pt x="466" y="208"/>
                </a:lnTo>
                <a:lnTo>
                  <a:pt x="402" y="208"/>
                </a:lnTo>
                <a:lnTo>
                  <a:pt x="322" y="225"/>
                </a:lnTo>
                <a:lnTo>
                  <a:pt x="225" y="241"/>
                </a:lnTo>
                <a:lnTo>
                  <a:pt x="112" y="241"/>
                </a:lnTo>
                <a:lnTo>
                  <a:pt x="0" y="241"/>
                </a:lnTo>
                <a:lnTo>
                  <a:pt x="0" y="176"/>
                </a:lnTo>
                <a:lnTo>
                  <a:pt x="48" y="176"/>
                </a:lnTo>
                <a:lnTo>
                  <a:pt x="128" y="160"/>
                </a:lnTo>
                <a:lnTo>
                  <a:pt x="225" y="144"/>
                </a:lnTo>
                <a:lnTo>
                  <a:pt x="354" y="112"/>
                </a:lnTo>
                <a:lnTo>
                  <a:pt x="450" y="96"/>
                </a:lnTo>
                <a:lnTo>
                  <a:pt x="531" y="64"/>
                </a:lnTo>
                <a:lnTo>
                  <a:pt x="595" y="48"/>
                </a:lnTo>
                <a:lnTo>
                  <a:pt x="627" y="32"/>
                </a:lnTo>
                <a:lnTo>
                  <a:pt x="660" y="0"/>
                </a:lnTo>
                <a:lnTo>
                  <a:pt x="708" y="0"/>
                </a:lnTo>
                <a:lnTo>
                  <a:pt x="740" y="0"/>
                </a:lnTo>
                <a:lnTo>
                  <a:pt x="772" y="16"/>
                </a:lnTo>
                <a:lnTo>
                  <a:pt x="821" y="48"/>
                </a:lnTo>
                <a:lnTo>
                  <a:pt x="869" y="96"/>
                </a:lnTo>
                <a:lnTo>
                  <a:pt x="917" y="128"/>
                </a:lnTo>
                <a:lnTo>
                  <a:pt x="949" y="160"/>
                </a:lnTo>
                <a:lnTo>
                  <a:pt x="966" y="192"/>
                </a:lnTo>
                <a:lnTo>
                  <a:pt x="982" y="192"/>
                </a:lnTo>
                <a:lnTo>
                  <a:pt x="966" y="225"/>
                </a:lnTo>
                <a:lnTo>
                  <a:pt x="933" y="241"/>
                </a:lnTo>
                <a:lnTo>
                  <a:pt x="885" y="257"/>
                </a:lnTo>
                <a:lnTo>
                  <a:pt x="837" y="273"/>
                </a:lnTo>
                <a:lnTo>
                  <a:pt x="772" y="305"/>
                </a:lnTo>
                <a:lnTo>
                  <a:pt x="692" y="353"/>
                </a:lnTo>
                <a:lnTo>
                  <a:pt x="627" y="433"/>
                </a:lnTo>
                <a:lnTo>
                  <a:pt x="563" y="529"/>
                </a:lnTo>
                <a:lnTo>
                  <a:pt x="499" y="625"/>
                </a:lnTo>
                <a:lnTo>
                  <a:pt x="434" y="705"/>
                </a:lnTo>
                <a:lnTo>
                  <a:pt x="418" y="753"/>
                </a:lnTo>
                <a:lnTo>
                  <a:pt x="402" y="769"/>
                </a:lnTo>
                <a:lnTo>
                  <a:pt x="402" y="785"/>
                </a:lnTo>
                <a:lnTo>
                  <a:pt x="418" y="801"/>
                </a:lnTo>
                <a:lnTo>
                  <a:pt x="450" y="817"/>
                </a:lnTo>
                <a:lnTo>
                  <a:pt x="499" y="849"/>
                </a:lnTo>
                <a:lnTo>
                  <a:pt x="547" y="865"/>
                </a:lnTo>
                <a:lnTo>
                  <a:pt x="595" y="913"/>
                </a:lnTo>
                <a:lnTo>
                  <a:pt x="676" y="961"/>
                </a:lnTo>
                <a:lnTo>
                  <a:pt x="740" y="1009"/>
                </a:lnTo>
                <a:lnTo>
                  <a:pt x="821" y="1089"/>
                </a:lnTo>
                <a:lnTo>
                  <a:pt x="885" y="1169"/>
                </a:lnTo>
                <a:lnTo>
                  <a:pt x="933" y="1250"/>
                </a:lnTo>
                <a:lnTo>
                  <a:pt x="982" y="1346"/>
                </a:lnTo>
                <a:lnTo>
                  <a:pt x="998" y="1442"/>
                </a:lnTo>
                <a:lnTo>
                  <a:pt x="998" y="1538"/>
                </a:lnTo>
                <a:lnTo>
                  <a:pt x="998" y="1634"/>
                </a:lnTo>
                <a:lnTo>
                  <a:pt x="966" y="171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42"/>
          <p:cNvSpPr/>
          <p:nvPr/>
        </p:nvSpPr>
        <p:spPr>
          <a:xfrm>
            <a:off x="7867651" y="3062817"/>
            <a:ext cx="899583" cy="230716"/>
          </a:xfrm>
          <a:custGeom>
            <a:avLst/>
            <a:gdLst>
              <a:gd name="txL" fmla="*/ 0 w 1062"/>
              <a:gd name="txT" fmla="*/ 0 h 273"/>
              <a:gd name="txR" fmla="*/ 1062 w 1062"/>
              <a:gd name="txB" fmla="*/ 273 h 273"/>
            </a:gdLst>
            <a:ahLst/>
            <a:cxnLst>
              <a:cxn ang="0">
                <a:pos x="214314135" y="25711523"/>
              </a:cxn>
              <a:cxn ang="0">
                <a:pos x="272836562" y="19283801"/>
              </a:cxn>
              <a:cxn ang="0">
                <a:pos x="318443370" y="6427722"/>
              </a:cxn>
              <a:cxn ang="0">
                <a:pos x="350731780" y="6427722"/>
              </a:cxn>
              <a:cxn ang="0">
                <a:pos x="370105208" y="0"/>
              </a:cxn>
              <a:cxn ang="0">
                <a:pos x="376966432" y="0"/>
              </a:cxn>
              <a:cxn ang="0">
                <a:pos x="396339224" y="6427722"/>
              </a:cxn>
              <a:cxn ang="0">
                <a:pos x="409254842" y="6427722"/>
              </a:cxn>
              <a:cxn ang="0">
                <a:pos x="422169825" y="12856079"/>
              </a:cxn>
              <a:cxn ang="0">
                <a:pos x="428627635" y="19283801"/>
              </a:cxn>
              <a:cxn ang="0">
                <a:pos x="422169825" y="19283801"/>
              </a:cxn>
              <a:cxn ang="0">
                <a:pos x="415712016" y="25711523"/>
              </a:cxn>
              <a:cxn ang="0">
                <a:pos x="402797033" y="32139880"/>
              </a:cxn>
              <a:cxn ang="0">
                <a:pos x="383423606" y="38567602"/>
              </a:cxn>
              <a:cxn ang="0">
                <a:pos x="363647399" y="44995958"/>
              </a:cxn>
              <a:cxn ang="0">
                <a:pos x="331358988" y="51423681"/>
              </a:cxn>
              <a:cxn ang="0">
                <a:pos x="292209354" y="64279759"/>
              </a:cxn>
              <a:cxn ang="0">
                <a:pos x="253463134" y="70707482"/>
              </a:cxn>
              <a:cxn ang="0">
                <a:pos x="207856326" y="77135204"/>
              </a:cxn>
              <a:cxn ang="0">
                <a:pos x="168706691" y="90393134"/>
              </a:cxn>
              <a:cxn ang="0">
                <a:pos x="142876090" y="96820857"/>
              </a:cxn>
              <a:cxn ang="0">
                <a:pos x="110183630" y="96820857"/>
              </a:cxn>
              <a:cxn ang="0">
                <a:pos x="90810837" y="103249213"/>
              </a:cxn>
              <a:cxn ang="0">
                <a:pos x="77895854" y="109676935"/>
              </a:cxn>
              <a:cxn ang="0">
                <a:pos x="64980236" y="109676935"/>
              </a:cxn>
              <a:cxn ang="0">
                <a:pos x="64980236" y="109676935"/>
              </a:cxn>
              <a:cxn ang="0">
                <a:pos x="58522427" y="109676935"/>
              </a:cxn>
              <a:cxn ang="0">
                <a:pos x="45203394" y="103249213"/>
              </a:cxn>
              <a:cxn ang="0">
                <a:pos x="25830601" y="96820857"/>
              </a:cxn>
              <a:cxn ang="0">
                <a:pos x="12915618" y="90393134"/>
              </a:cxn>
              <a:cxn ang="0">
                <a:pos x="6457809" y="77135204"/>
              </a:cxn>
              <a:cxn ang="0">
                <a:pos x="0" y="70707482"/>
              </a:cxn>
              <a:cxn ang="0">
                <a:pos x="0" y="64279759"/>
              </a:cxn>
              <a:cxn ang="0">
                <a:pos x="0" y="64279759"/>
              </a:cxn>
              <a:cxn ang="0">
                <a:pos x="12915618" y="57851403"/>
              </a:cxn>
              <a:cxn ang="0">
                <a:pos x="25830601" y="57851403"/>
              </a:cxn>
              <a:cxn ang="0">
                <a:pos x="52065253" y="51423681"/>
              </a:cxn>
              <a:cxn ang="0">
                <a:pos x="77895854" y="51423681"/>
              </a:cxn>
              <a:cxn ang="0">
                <a:pos x="117045489" y="44995958"/>
              </a:cxn>
              <a:cxn ang="0">
                <a:pos x="162248882" y="38567602"/>
              </a:cxn>
              <a:cxn ang="0">
                <a:pos x="214314135" y="25711523"/>
              </a:cxn>
              <a:cxn ang="0">
                <a:pos x="214314135" y="25711523"/>
              </a:cxn>
            </a:cxnLst>
            <a:rect l="txL" t="txT" r="txR" b="txB"/>
            <a:pathLst>
              <a:path w="1062" h="273">
                <a:moveTo>
                  <a:pt x="531" y="64"/>
                </a:moveTo>
                <a:lnTo>
                  <a:pt x="676" y="48"/>
                </a:lnTo>
                <a:lnTo>
                  <a:pt x="789" y="16"/>
                </a:lnTo>
                <a:lnTo>
                  <a:pt x="869" y="16"/>
                </a:lnTo>
                <a:lnTo>
                  <a:pt x="917" y="0"/>
                </a:lnTo>
                <a:lnTo>
                  <a:pt x="934" y="0"/>
                </a:lnTo>
                <a:lnTo>
                  <a:pt x="982" y="16"/>
                </a:lnTo>
                <a:lnTo>
                  <a:pt x="1014" y="16"/>
                </a:lnTo>
                <a:lnTo>
                  <a:pt x="1046" y="32"/>
                </a:lnTo>
                <a:lnTo>
                  <a:pt x="1062" y="48"/>
                </a:lnTo>
                <a:lnTo>
                  <a:pt x="1046" y="48"/>
                </a:lnTo>
                <a:lnTo>
                  <a:pt x="1030" y="64"/>
                </a:lnTo>
                <a:lnTo>
                  <a:pt x="998" y="80"/>
                </a:lnTo>
                <a:lnTo>
                  <a:pt x="950" y="96"/>
                </a:lnTo>
                <a:lnTo>
                  <a:pt x="901" y="112"/>
                </a:lnTo>
                <a:lnTo>
                  <a:pt x="821" y="128"/>
                </a:lnTo>
                <a:lnTo>
                  <a:pt x="724" y="160"/>
                </a:lnTo>
                <a:lnTo>
                  <a:pt x="628" y="176"/>
                </a:lnTo>
                <a:lnTo>
                  <a:pt x="515" y="192"/>
                </a:lnTo>
                <a:lnTo>
                  <a:pt x="418" y="225"/>
                </a:lnTo>
                <a:lnTo>
                  <a:pt x="354" y="241"/>
                </a:lnTo>
                <a:lnTo>
                  <a:pt x="273" y="241"/>
                </a:lnTo>
                <a:lnTo>
                  <a:pt x="225" y="257"/>
                </a:lnTo>
                <a:lnTo>
                  <a:pt x="193" y="273"/>
                </a:lnTo>
                <a:lnTo>
                  <a:pt x="161" y="273"/>
                </a:lnTo>
                <a:lnTo>
                  <a:pt x="145" y="273"/>
                </a:lnTo>
                <a:lnTo>
                  <a:pt x="112" y="257"/>
                </a:lnTo>
                <a:lnTo>
                  <a:pt x="64" y="241"/>
                </a:lnTo>
                <a:lnTo>
                  <a:pt x="32" y="225"/>
                </a:lnTo>
                <a:lnTo>
                  <a:pt x="16" y="192"/>
                </a:lnTo>
                <a:lnTo>
                  <a:pt x="0" y="176"/>
                </a:lnTo>
                <a:lnTo>
                  <a:pt x="0" y="160"/>
                </a:lnTo>
                <a:lnTo>
                  <a:pt x="32" y="144"/>
                </a:lnTo>
                <a:lnTo>
                  <a:pt x="64" y="144"/>
                </a:lnTo>
                <a:lnTo>
                  <a:pt x="129" y="128"/>
                </a:lnTo>
                <a:lnTo>
                  <a:pt x="193" y="128"/>
                </a:lnTo>
                <a:lnTo>
                  <a:pt x="290" y="112"/>
                </a:lnTo>
                <a:lnTo>
                  <a:pt x="402" y="96"/>
                </a:lnTo>
                <a:lnTo>
                  <a:pt x="531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43"/>
          <p:cNvSpPr/>
          <p:nvPr/>
        </p:nvSpPr>
        <p:spPr>
          <a:xfrm>
            <a:off x="8003117" y="2681817"/>
            <a:ext cx="749300" cy="218016"/>
          </a:xfrm>
          <a:custGeom>
            <a:avLst/>
            <a:gdLst>
              <a:gd name="txL" fmla="*/ 0 w 885"/>
              <a:gd name="txT" fmla="*/ 0 h 256"/>
              <a:gd name="txR" fmla="*/ 885 w 885"/>
              <a:gd name="txB" fmla="*/ 256 h 256"/>
            </a:gdLst>
            <a:ahLst/>
            <a:cxnLst>
              <a:cxn ang="0">
                <a:pos x="220564075" y="71800930"/>
              </a:cxn>
              <a:cxn ang="0">
                <a:pos x="188306075" y="78328635"/>
              </a:cxn>
              <a:cxn ang="0">
                <a:pos x="162096450" y="84855702"/>
              </a:cxn>
              <a:cxn ang="0">
                <a:pos x="136290050" y="91383408"/>
              </a:cxn>
              <a:cxn ang="0">
                <a:pos x="116935250" y="91383408"/>
              </a:cxn>
              <a:cxn ang="0">
                <a:pos x="97177225" y="97910475"/>
              </a:cxn>
              <a:cxn ang="0">
                <a:pos x="84274025" y="97910475"/>
              </a:cxn>
              <a:cxn ang="0">
                <a:pos x="77822425" y="97910475"/>
              </a:cxn>
              <a:cxn ang="0">
                <a:pos x="71370825" y="104438180"/>
              </a:cxn>
              <a:cxn ang="0">
                <a:pos x="58467625" y="97910475"/>
              </a:cxn>
              <a:cxn ang="0">
                <a:pos x="45161200" y="91383408"/>
              </a:cxn>
              <a:cxn ang="0">
                <a:pos x="25806400" y="84855702"/>
              </a:cxn>
              <a:cxn ang="0">
                <a:pos x="0" y="65273863"/>
              </a:cxn>
              <a:cxn ang="0">
                <a:pos x="64919225" y="52219090"/>
              </a:cxn>
              <a:cxn ang="0">
                <a:pos x="116935250" y="39164318"/>
              </a:cxn>
              <a:cxn ang="0">
                <a:pos x="162096450" y="26109545"/>
              </a:cxn>
              <a:cxn ang="0">
                <a:pos x="201209275" y="19581839"/>
              </a:cxn>
              <a:cxn ang="0">
                <a:pos x="233467275" y="13054773"/>
              </a:cxn>
              <a:cxn ang="0">
                <a:pos x="259676900" y="6527706"/>
              </a:cxn>
              <a:cxn ang="0">
                <a:pos x="272580100" y="6527706"/>
              </a:cxn>
              <a:cxn ang="0">
                <a:pos x="285483300" y="0"/>
              </a:cxn>
              <a:cxn ang="0">
                <a:pos x="311692925" y="0"/>
              </a:cxn>
              <a:cxn ang="0">
                <a:pos x="337499325" y="6527706"/>
              </a:cxn>
              <a:cxn ang="0">
                <a:pos x="343950925" y="13054773"/>
              </a:cxn>
              <a:cxn ang="0">
                <a:pos x="356854125" y="19581839"/>
              </a:cxn>
              <a:cxn ang="0">
                <a:pos x="350402525" y="26109545"/>
              </a:cxn>
              <a:cxn ang="0">
                <a:pos x="343950925" y="32636612"/>
              </a:cxn>
              <a:cxn ang="0">
                <a:pos x="337499325" y="32636612"/>
              </a:cxn>
              <a:cxn ang="0">
                <a:pos x="318144525" y="39164318"/>
              </a:cxn>
              <a:cxn ang="0">
                <a:pos x="298386500" y="45691385"/>
              </a:cxn>
              <a:cxn ang="0">
                <a:pos x="279031700" y="52219090"/>
              </a:cxn>
              <a:cxn ang="0">
                <a:pos x="253225300" y="65273863"/>
              </a:cxn>
              <a:cxn ang="0">
                <a:pos x="220564075" y="71800930"/>
              </a:cxn>
              <a:cxn ang="0">
                <a:pos x="220564075" y="71800930"/>
              </a:cxn>
            </a:cxnLst>
            <a:rect l="txL" t="txT" r="txR" b="txB"/>
            <a:pathLst>
              <a:path w="885" h="256">
                <a:moveTo>
                  <a:pt x="547" y="176"/>
                </a:moveTo>
                <a:lnTo>
                  <a:pt x="467" y="192"/>
                </a:lnTo>
                <a:lnTo>
                  <a:pt x="402" y="208"/>
                </a:lnTo>
                <a:lnTo>
                  <a:pt x="338" y="224"/>
                </a:lnTo>
                <a:lnTo>
                  <a:pt x="290" y="224"/>
                </a:lnTo>
                <a:lnTo>
                  <a:pt x="241" y="240"/>
                </a:lnTo>
                <a:lnTo>
                  <a:pt x="209" y="240"/>
                </a:lnTo>
                <a:lnTo>
                  <a:pt x="193" y="240"/>
                </a:lnTo>
                <a:lnTo>
                  <a:pt x="177" y="256"/>
                </a:lnTo>
                <a:lnTo>
                  <a:pt x="145" y="240"/>
                </a:lnTo>
                <a:lnTo>
                  <a:pt x="112" y="224"/>
                </a:lnTo>
                <a:lnTo>
                  <a:pt x="64" y="208"/>
                </a:lnTo>
                <a:lnTo>
                  <a:pt x="0" y="160"/>
                </a:lnTo>
                <a:lnTo>
                  <a:pt x="161" y="128"/>
                </a:lnTo>
                <a:lnTo>
                  <a:pt x="290" y="96"/>
                </a:lnTo>
                <a:lnTo>
                  <a:pt x="402" y="64"/>
                </a:lnTo>
                <a:lnTo>
                  <a:pt x="499" y="48"/>
                </a:lnTo>
                <a:lnTo>
                  <a:pt x="579" y="32"/>
                </a:lnTo>
                <a:lnTo>
                  <a:pt x="644" y="16"/>
                </a:lnTo>
                <a:lnTo>
                  <a:pt x="676" y="16"/>
                </a:lnTo>
                <a:lnTo>
                  <a:pt x="708" y="0"/>
                </a:lnTo>
                <a:lnTo>
                  <a:pt x="773" y="0"/>
                </a:lnTo>
                <a:lnTo>
                  <a:pt x="837" y="16"/>
                </a:lnTo>
                <a:lnTo>
                  <a:pt x="853" y="32"/>
                </a:lnTo>
                <a:lnTo>
                  <a:pt x="885" y="48"/>
                </a:lnTo>
                <a:lnTo>
                  <a:pt x="869" y="64"/>
                </a:lnTo>
                <a:lnTo>
                  <a:pt x="853" y="80"/>
                </a:lnTo>
                <a:lnTo>
                  <a:pt x="837" y="80"/>
                </a:lnTo>
                <a:lnTo>
                  <a:pt x="789" y="96"/>
                </a:lnTo>
                <a:lnTo>
                  <a:pt x="740" y="112"/>
                </a:lnTo>
                <a:lnTo>
                  <a:pt x="692" y="128"/>
                </a:lnTo>
                <a:lnTo>
                  <a:pt x="628" y="160"/>
                </a:lnTo>
                <a:lnTo>
                  <a:pt x="547" y="17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4"/>
          <p:cNvSpPr/>
          <p:nvPr/>
        </p:nvSpPr>
        <p:spPr>
          <a:xfrm>
            <a:off x="9230784" y="2315633"/>
            <a:ext cx="230716" cy="2197100"/>
          </a:xfrm>
          <a:custGeom>
            <a:avLst/>
            <a:gdLst>
              <a:gd name="txL" fmla="*/ 0 w 273"/>
              <a:gd name="txT" fmla="*/ 0 h 2595"/>
              <a:gd name="txR" fmla="*/ 273 w 273"/>
              <a:gd name="txB" fmla="*/ 2595 h 2595"/>
            </a:gdLst>
            <a:ahLst/>
            <a:cxnLst>
              <a:cxn ang="0">
                <a:pos x="51825532" y="1046368875"/>
              </a:cxn>
              <a:cxn ang="0">
                <a:pos x="51825532" y="1027014075"/>
              </a:cxn>
              <a:cxn ang="0">
                <a:pos x="44995958" y="1001207675"/>
              </a:cxn>
              <a:cxn ang="0">
                <a:pos x="44995958" y="956046475"/>
              </a:cxn>
              <a:cxn ang="0">
                <a:pos x="44995958" y="891530475"/>
              </a:cxn>
              <a:cxn ang="0">
                <a:pos x="38567602" y="820159650"/>
              </a:cxn>
              <a:cxn ang="0">
                <a:pos x="38567602" y="729837250"/>
              </a:cxn>
              <a:cxn ang="0">
                <a:pos x="38567602" y="626611650"/>
              </a:cxn>
              <a:cxn ang="0">
                <a:pos x="38567602" y="510482850"/>
              </a:cxn>
              <a:cxn ang="0">
                <a:pos x="38567602" y="406854025"/>
              </a:cxn>
              <a:cxn ang="0">
                <a:pos x="38567602" y="310080025"/>
              </a:cxn>
              <a:cxn ang="0">
                <a:pos x="38567602" y="232660825"/>
              </a:cxn>
              <a:cxn ang="0">
                <a:pos x="32139880" y="168144825"/>
              </a:cxn>
              <a:cxn ang="0">
                <a:pos x="32139880" y="116532025"/>
              </a:cxn>
              <a:cxn ang="0">
                <a:pos x="25711523" y="77822425"/>
              </a:cxn>
              <a:cxn ang="0">
                <a:pos x="19283801" y="58467625"/>
              </a:cxn>
              <a:cxn ang="0">
                <a:pos x="6427722" y="32661225"/>
              </a:cxn>
              <a:cxn ang="0">
                <a:pos x="0" y="6451600"/>
              </a:cxn>
              <a:cxn ang="0">
                <a:pos x="0" y="0"/>
              </a:cxn>
              <a:cxn ang="0">
                <a:pos x="12856079" y="0"/>
              </a:cxn>
              <a:cxn ang="0">
                <a:pos x="38567602" y="0"/>
              </a:cxn>
              <a:cxn ang="0">
                <a:pos x="83965412" y="0"/>
              </a:cxn>
              <a:cxn ang="0">
                <a:pos x="109676935" y="103628825"/>
              </a:cxn>
              <a:cxn ang="0">
                <a:pos x="109676935" y="277822025"/>
              </a:cxn>
              <a:cxn ang="0">
                <a:pos x="103249213" y="432660425"/>
              </a:cxn>
              <a:cxn ang="0">
                <a:pos x="103249213" y="568547250"/>
              </a:cxn>
              <a:cxn ang="0">
                <a:pos x="103249213" y="684676050"/>
              </a:cxn>
              <a:cxn ang="0">
                <a:pos x="103249213" y="774998450"/>
              </a:cxn>
              <a:cxn ang="0">
                <a:pos x="96820857" y="852820875"/>
              </a:cxn>
              <a:cxn ang="0">
                <a:pos x="96820857" y="904433675"/>
              </a:cxn>
              <a:cxn ang="0">
                <a:pos x="90393134" y="949594875"/>
              </a:cxn>
              <a:cxn ang="0">
                <a:pos x="77537056" y="994756075"/>
              </a:cxn>
              <a:cxn ang="0">
                <a:pos x="71109333" y="1027014075"/>
              </a:cxn>
              <a:cxn ang="0">
                <a:pos x="64680977" y="1039917275"/>
              </a:cxn>
              <a:cxn ang="0">
                <a:pos x="58253255" y="1046368875"/>
              </a:cxn>
            </a:cxnLst>
            <a:rect l="txL" t="txT" r="txR" b="txB"/>
            <a:pathLst>
              <a:path w="273" h="2595">
                <a:moveTo>
                  <a:pt x="145" y="2595"/>
                </a:moveTo>
                <a:lnTo>
                  <a:pt x="129" y="2595"/>
                </a:lnTo>
                <a:lnTo>
                  <a:pt x="129" y="2579"/>
                </a:lnTo>
                <a:lnTo>
                  <a:pt x="129" y="2547"/>
                </a:lnTo>
                <a:lnTo>
                  <a:pt x="129" y="2515"/>
                </a:lnTo>
                <a:lnTo>
                  <a:pt x="112" y="2483"/>
                </a:lnTo>
                <a:lnTo>
                  <a:pt x="112" y="2435"/>
                </a:lnTo>
                <a:lnTo>
                  <a:pt x="112" y="2371"/>
                </a:lnTo>
                <a:lnTo>
                  <a:pt x="112" y="2291"/>
                </a:lnTo>
                <a:lnTo>
                  <a:pt x="112" y="2211"/>
                </a:lnTo>
                <a:lnTo>
                  <a:pt x="112" y="2131"/>
                </a:lnTo>
                <a:lnTo>
                  <a:pt x="96" y="2034"/>
                </a:lnTo>
                <a:lnTo>
                  <a:pt x="96" y="1922"/>
                </a:lnTo>
                <a:lnTo>
                  <a:pt x="96" y="1810"/>
                </a:lnTo>
                <a:lnTo>
                  <a:pt x="96" y="1682"/>
                </a:lnTo>
                <a:lnTo>
                  <a:pt x="96" y="1554"/>
                </a:lnTo>
                <a:lnTo>
                  <a:pt x="96" y="1410"/>
                </a:lnTo>
                <a:lnTo>
                  <a:pt x="96" y="1266"/>
                </a:lnTo>
                <a:lnTo>
                  <a:pt x="96" y="1122"/>
                </a:lnTo>
                <a:lnTo>
                  <a:pt x="96" y="1009"/>
                </a:lnTo>
                <a:lnTo>
                  <a:pt x="96" y="881"/>
                </a:lnTo>
                <a:lnTo>
                  <a:pt x="96" y="769"/>
                </a:lnTo>
                <a:lnTo>
                  <a:pt x="96" y="673"/>
                </a:lnTo>
                <a:lnTo>
                  <a:pt x="96" y="577"/>
                </a:lnTo>
                <a:lnTo>
                  <a:pt x="80" y="497"/>
                </a:lnTo>
                <a:lnTo>
                  <a:pt x="80" y="417"/>
                </a:lnTo>
                <a:lnTo>
                  <a:pt x="80" y="353"/>
                </a:lnTo>
                <a:lnTo>
                  <a:pt x="80" y="289"/>
                </a:lnTo>
                <a:lnTo>
                  <a:pt x="64" y="241"/>
                </a:lnTo>
                <a:lnTo>
                  <a:pt x="64" y="193"/>
                </a:lnTo>
                <a:lnTo>
                  <a:pt x="64" y="161"/>
                </a:lnTo>
                <a:lnTo>
                  <a:pt x="48" y="145"/>
                </a:lnTo>
                <a:lnTo>
                  <a:pt x="48" y="129"/>
                </a:lnTo>
                <a:lnTo>
                  <a:pt x="16" y="81"/>
                </a:lnTo>
                <a:lnTo>
                  <a:pt x="0" y="48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32" y="0"/>
                </a:lnTo>
                <a:lnTo>
                  <a:pt x="64" y="0"/>
                </a:lnTo>
                <a:lnTo>
                  <a:pt x="96" y="0"/>
                </a:lnTo>
                <a:lnTo>
                  <a:pt x="145" y="0"/>
                </a:lnTo>
                <a:lnTo>
                  <a:pt x="209" y="0"/>
                </a:lnTo>
                <a:lnTo>
                  <a:pt x="273" y="16"/>
                </a:lnTo>
                <a:lnTo>
                  <a:pt x="273" y="257"/>
                </a:lnTo>
                <a:lnTo>
                  <a:pt x="273" y="481"/>
                </a:lnTo>
                <a:lnTo>
                  <a:pt x="273" y="689"/>
                </a:lnTo>
                <a:lnTo>
                  <a:pt x="273" y="897"/>
                </a:lnTo>
                <a:lnTo>
                  <a:pt x="257" y="1073"/>
                </a:lnTo>
                <a:lnTo>
                  <a:pt x="257" y="1250"/>
                </a:lnTo>
                <a:lnTo>
                  <a:pt x="257" y="1410"/>
                </a:lnTo>
                <a:lnTo>
                  <a:pt x="257" y="1554"/>
                </a:lnTo>
                <a:lnTo>
                  <a:pt x="257" y="1698"/>
                </a:lnTo>
                <a:lnTo>
                  <a:pt x="257" y="1826"/>
                </a:lnTo>
                <a:lnTo>
                  <a:pt x="257" y="1922"/>
                </a:lnTo>
                <a:lnTo>
                  <a:pt x="241" y="2018"/>
                </a:lnTo>
                <a:lnTo>
                  <a:pt x="241" y="2115"/>
                </a:lnTo>
                <a:lnTo>
                  <a:pt x="241" y="2179"/>
                </a:lnTo>
                <a:lnTo>
                  <a:pt x="241" y="2243"/>
                </a:lnTo>
                <a:lnTo>
                  <a:pt x="225" y="2275"/>
                </a:lnTo>
                <a:lnTo>
                  <a:pt x="225" y="2355"/>
                </a:lnTo>
                <a:lnTo>
                  <a:pt x="209" y="2419"/>
                </a:lnTo>
                <a:lnTo>
                  <a:pt x="193" y="2467"/>
                </a:lnTo>
                <a:lnTo>
                  <a:pt x="193" y="2515"/>
                </a:lnTo>
                <a:lnTo>
                  <a:pt x="177" y="2547"/>
                </a:lnTo>
                <a:lnTo>
                  <a:pt x="161" y="2563"/>
                </a:lnTo>
                <a:lnTo>
                  <a:pt x="161" y="2579"/>
                </a:lnTo>
                <a:lnTo>
                  <a:pt x="145" y="259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6"/>
          <p:cNvSpPr/>
          <p:nvPr/>
        </p:nvSpPr>
        <p:spPr>
          <a:xfrm>
            <a:off x="8070851" y="2167467"/>
            <a:ext cx="1064683" cy="1720851"/>
          </a:xfrm>
          <a:custGeom>
            <a:avLst/>
            <a:gdLst>
              <a:gd name="txL" fmla="*/ 0 w 1256"/>
              <a:gd name="txT" fmla="*/ 0 h 2034"/>
              <a:gd name="txR" fmla="*/ 1256 w 1256"/>
              <a:gd name="txB" fmla="*/ 2034 h 2034"/>
            </a:gdLst>
            <a:ahLst/>
            <a:cxnLst>
              <a:cxn ang="0">
                <a:pos x="318904458" y="812508653"/>
              </a:cxn>
              <a:cxn ang="0">
                <a:pos x="299503669" y="818951056"/>
              </a:cxn>
              <a:cxn ang="0">
                <a:pos x="280102243" y="806066884"/>
              </a:cxn>
              <a:cxn ang="0">
                <a:pos x="280102243" y="773856138"/>
              </a:cxn>
              <a:cxn ang="0">
                <a:pos x="273230971" y="728761856"/>
              </a:cxn>
              <a:cxn ang="0">
                <a:pos x="247363251" y="683666939"/>
              </a:cxn>
              <a:cxn ang="0">
                <a:pos x="215027965" y="651456828"/>
              </a:cxn>
              <a:cxn ang="0">
                <a:pos x="208156693" y="638572656"/>
              </a:cxn>
              <a:cxn ang="0">
                <a:pos x="221494895" y="638572656"/>
              </a:cxn>
              <a:cxn ang="0">
                <a:pos x="260297111" y="645014425"/>
              </a:cxn>
              <a:cxn ang="0">
                <a:pos x="299503669" y="657898596"/>
              </a:cxn>
              <a:cxn ang="0">
                <a:pos x="331838318" y="657898596"/>
              </a:cxn>
              <a:cxn ang="0">
                <a:pos x="338305248" y="645014425"/>
              </a:cxn>
              <a:cxn ang="0">
                <a:pos x="345176520" y="625688485"/>
              </a:cxn>
              <a:cxn ang="0">
                <a:pos x="364577946" y="548383457"/>
              </a:cxn>
              <a:cxn ang="0">
                <a:pos x="383978736" y="444907158"/>
              </a:cxn>
              <a:cxn ang="0">
                <a:pos x="390445666" y="322507212"/>
              </a:cxn>
              <a:cxn ang="0">
                <a:pos x="396912596" y="212991438"/>
              </a:cxn>
              <a:cxn ang="0">
                <a:pos x="396912596" y="142128813"/>
              </a:cxn>
              <a:cxn ang="0">
                <a:pos x="396912596" y="109918067"/>
              </a:cxn>
              <a:cxn ang="0">
                <a:pos x="383978736" y="83747431"/>
              </a:cxn>
              <a:cxn ang="0">
                <a:pos x="345176520" y="77305028"/>
              </a:cxn>
              <a:cxn ang="0">
                <a:pos x="312437528" y="77305028"/>
              </a:cxn>
              <a:cxn ang="0">
                <a:pos x="280102243" y="83747431"/>
              </a:cxn>
              <a:cxn ang="0">
                <a:pos x="234429391" y="97033896"/>
              </a:cxn>
              <a:cxn ang="0">
                <a:pos x="182288973" y="109918067"/>
              </a:cxn>
              <a:cxn ang="0">
                <a:pos x="130148555" y="116360470"/>
              </a:cxn>
              <a:cxn ang="0">
                <a:pos x="97813270" y="122802239"/>
              </a:cxn>
              <a:cxn ang="0">
                <a:pos x="71541208" y="122802239"/>
              </a:cxn>
              <a:cxn ang="0">
                <a:pos x="45673488" y="122802239"/>
              </a:cxn>
              <a:cxn ang="0">
                <a:pos x="12933860" y="109918067"/>
              </a:cxn>
              <a:cxn ang="0">
                <a:pos x="0" y="97033896"/>
              </a:cxn>
              <a:cxn ang="0">
                <a:pos x="45673488" y="83747431"/>
              </a:cxn>
              <a:cxn ang="0">
                <a:pos x="156420617" y="64420857"/>
              </a:cxn>
              <a:cxn ang="0">
                <a:pos x="253830181" y="38652514"/>
              </a:cxn>
              <a:cxn ang="0">
                <a:pos x="305970599" y="32210746"/>
              </a:cxn>
              <a:cxn ang="0">
                <a:pos x="345176520" y="19326574"/>
              </a:cxn>
              <a:cxn ang="0">
                <a:pos x="364577946" y="12884171"/>
              </a:cxn>
              <a:cxn ang="0">
                <a:pos x="383978736" y="0"/>
              </a:cxn>
              <a:cxn ang="0">
                <a:pos x="416718364" y="0"/>
              </a:cxn>
              <a:cxn ang="0">
                <a:pos x="468454440" y="25768343"/>
              </a:cxn>
              <a:cxn ang="0">
                <a:pos x="494726502" y="45094917"/>
              </a:cxn>
              <a:cxn ang="0">
                <a:pos x="507660362" y="64420857"/>
              </a:cxn>
              <a:cxn ang="0">
                <a:pos x="494726502" y="83747431"/>
              </a:cxn>
              <a:cxn ang="0">
                <a:pos x="481792642" y="97033896"/>
              </a:cxn>
              <a:cxn ang="0">
                <a:pos x="475325076" y="122802239"/>
              </a:cxn>
              <a:cxn ang="0">
                <a:pos x="475325076" y="167897156"/>
              </a:cxn>
              <a:cxn ang="0">
                <a:pos x="475325076" y="225875610"/>
              </a:cxn>
              <a:cxn ang="0">
                <a:pos x="468454440" y="354717958"/>
              </a:cxn>
              <a:cxn ang="0">
                <a:pos x="449053014" y="490002075"/>
              </a:cxn>
              <a:cxn ang="0">
                <a:pos x="429652224" y="619246082"/>
              </a:cxn>
              <a:cxn ang="0">
                <a:pos x="403379526" y="702993513"/>
              </a:cxn>
              <a:cxn ang="0">
                <a:pos x="377511806" y="754530199"/>
              </a:cxn>
              <a:cxn ang="0">
                <a:pos x="345176520" y="793182713"/>
              </a:cxn>
            </a:cxnLst>
            <a:rect l="txL" t="txT" r="txR" b="txB"/>
            <a:pathLst>
              <a:path w="1256" h="2034">
                <a:moveTo>
                  <a:pt x="854" y="1970"/>
                </a:moveTo>
                <a:lnTo>
                  <a:pt x="789" y="2018"/>
                </a:lnTo>
                <a:lnTo>
                  <a:pt x="757" y="2034"/>
                </a:lnTo>
                <a:lnTo>
                  <a:pt x="741" y="2034"/>
                </a:lnTo>
                <a:lnTo>
                  <a:pt x="709" y="2018"/>
                </a:lnTo>
                <a:lnTo>
                  <a:pt x="693" y="2002"/>
                </a:lnTo>
                <a:lnTo>
                  <a:pt x="693" y="1970"/>
                </a:lnTo>
                <a:lnTo>
                  <a:pt x="693" y="1922"/>
                </a:lnTo>
                <a:lnTo>
                  <a:pt x="693" y="1874"/>
                </a:lnTo>
                <a:lnTo>
                  <a:pt x="676" y="1810"/>
                </a:lnTo>
                <a:lnTo>
                  <a:pt x="644" y="1762"/>
                </a:lnTo>
                <a:lnTo>
                  <a:pt x="612" y="1698"/>
                </a:lnTo>
                <a:lnTo>
                  <a:pt x="564" y="1650"/>
                </a:lnTo>
                <a:lnTo>
                  <a:pt x="532" y="1618"/>
                </a:lnTo>
                <a:lnTo>
                  <a:pt x="515" y="1602"/>
                </a:lnTo>
                <a:lnTo>
                  <a:pt x="515" y="1586"/>
                </a:lnTo>
                <a:lnTo>
                  <a:pt x="532" y="1586"/>
                </a:lnTo>
                <a:lnTo>
                  <a:pt x="548" y="1586"/>
                </a:lnTo>
                <a:lnTo>
                  <a:pt x="596" y="1586"/>
                </a:lnTo>
                <a:lnTo>
                  <a:pt x="644" y="1602"/>
                </a:lnTo>
                <a:lnTo>
                  <a:pt x="693" y="1634"/>
                </a:lnTo>
                <a:lnTo>
                  <a:pt x="741" y="1634"/>
                </a:lnTo>
                <a:lnTo>
                  <a:pt x="789" y="1634"/>
                </a:lnTo>
                <a:lnTo>
                  <a:pt x="821" y="1634"/>
                </a:lnTo>
                <a:lnTo>
                  <a:pt x="821" y="1618"/>
                </a:lnTo>
                <a:lnTo>
                  <a:pt x="837" y="1602"/>
                </a:lnTo>
                <a:lnTo>
                  <a:pt x="837" y="1586"/>
                </a:lnTo>
                <a:lnTo>
                  <a:pt x="854" y="1554"/>
                </a:lnTo>
                <a:lnTo>
                  <a:pt x="886" y="1474"/>
                </a:lnTo>
                <a:lnTo>
                  <a:pt x="902" y="1362"/>
                </a:lnTo>
                <a:lnTo>
                  <a:pt x="918" y="1249"/>
                </a:lnTo>
                <a:lnTo>
                  <a:pt x="950" y="1105"/>
                </a:lnTo>
                <a:lnTo>
                  <a:pt x="966" y="961"/>
                </a:lnTo>
                <a:lnTo>
                  <a:pt x="966" y="801"/>
                </a:lnTo>
                <a:lnTo>
                  <a:pt x="982" y="657"/>
                </a:lnTo>
                <a:lnTo>
                  <a:pt x="982" y="529"/>
                </a:lnTo>
                <a:lnTo>
                  <a:pt x="982" y="433"/>
                </a:lnTo>
                <a:lnTo>
                  <a:pt x="982" y="353"/>
                </a:lnTo>
                <a:lnTo>
                  <a:pt x="982" y="305"/>
                </a:lnTo>
                <a:lnTo>
                  <a:pt x="982" y="273"/>
                </a:lnTo>
                <a:lnTo>
                  <a:pt x="966" y="241"/>
                </a:lnTo>
                <a:lnTo>
                  <a:pt x="950" y="208"/>
                </a:lnTo>
                <a:lnTo>
                  <a:pt x="902" y="192"/>
                </a:lnTo>
                <a:lnTo>
                  <a:pt x="854" y="192"/>
                </a:lnTo>
                <a:lnTo>
                  <a:pt x="805" y="192"/>
                </a:lnTo>
                <a:lnTo>
                  <a:pt x="773" y="192"/>
                </a:lnTo>
                <a:lnTo>
                  <a:pt x="741" y="208"/>
                </a:lnTo>
                <a:lnTo>
                  <a:pt x="693" y="208"/>
                </a:lnTo>
                <a:lnTo>
                  <a:pt x="644" y="224"/>
                </a:lnTo>
                <a:lnTo>
                  <a:pt x="580" y="241"/>
                </a:lnTo>
                <a:lnTo>
                  <a:pt x="515" y="257"/>
                </a:lnTo>
                <a:lnTo>
                  <a:pt x="451" y="273"/>
                </a:lnTo>
                <a:lnTo>
                  <a:pt x="387" y="273"/>
                </a:lnTo>
                <a:lnTo>
                  <a:pt x="322" y="289"/>
                </a:lnTo>
                <a:lnTo>
                  <a:pt x="274" y="289"/>
                </a:lnTo>
                <a:lnTo>
                  <a:pt x="242" y="305"/>
                </a:lnTo>
                <a:lnTo>
                  <a:pt x="210" y="305"/>
                </a:lnTo>
                <a:lnTo>
                  <a:pt x="177" y="305"/>
                </a:lnTo>
                <a:lnTo>
                  <a:pt x="161" y="305"/>
                </a:lnTo>
                <a:lnTo>
                  <a:pt x="113" y="305"/>
                </a:lnTo>
                <a:lnTo>
                  <a:pt x="49" y="273"/>
                </a:lnTo>
                <a:lnTo>
                  <a:pt x="32" y="273"/>
                </a:lnTo>
                <a:lnTo>
                  <a:pt x="16" y="257"/>
                </a:lnTo>
                <a:lnTo>
                  <a:pt x="0" y="241"/>
                </a:lnTo>
                <a:lnTo>
                  <a:pt x="0" y="224"/>
                </a:lnTo>
                <a:lnTo>
                  <a:pt x="113" y="208"/>
                </a:lnTo>
                <a:lnTo>
                  <a:pt x="242" y="176"/>
                </a:lnTo>
                <a:lnTo>
                  <a:pt x="387" y="160"/>
                </a:lnTo>
                <a:lnTo>
                  <a:pt x="548" y="112"/>
                </a:lnTo>
                <a:lnTo>
                  <a:pt x="628" y="96"/>
                </a:lnTo>
                <a:lnTo>
                  <a:pt x="709" y="96"/>
                </a:lnTo>
                <a:lnTo>
                  <a:pt x="757" y="80"/>
                </a:lnTo>
                <a:lnTo>
                  <a:pt x="821" y="64"/>
                </a:lnTo>
                <a:lnTo>
                  <a:pt x="854" y="48"/>
                </a:lnTo>
                <a:lnTo>
                  <a:pt x="886" y="48"/>
                </a:lnTo>
                <a:lnTo>
                  <a:pt x="902" y="32"/>
                </a:lnTo>
                <a:lnTo>
                  <a:pt x="918" y="16"/>
                </a:lnTo>
                <a:lnTo>
                  <a:pt x="950" y="0"/>
                </a:lnTo>
                <a:lnTo>
                  <a:pt x="998" y="0"/>
                </a:lnTo>
                <a:lnTo>
                  <a:pt x="1031" y="0"/>
                </a:lnTo>
                <a:lnTo>
                  <a:pt x="1063" y="16"/>
                </a:lnTo>
                <a:lnTo>
                  <a:pt x="1159" y="64"/>
                </a:lnTo>
                <a:lnTo>
                  <a:pt x="1192" y="96"/>
                </a:lnTo>
                <a:lnTo>
                  <a:pt x="1224" y="112"/>
                </a:lnTo>
                <a:lnTo>
                  <a:pt x="1256" y="144"/>
                </a:lnTo>
                <a:lnTo>
                  <a:pt x="1256" y="160"/>
                </a:lnTo>
                <a:lnTo>
                  <a:pt x="1256" y="192"/>
                </a:lnTo>
                <a:lnTo>
                  <a:pt x="1224" y="208"/>
                </a:lnTo>
                <a:lnTo>
                  <a:pt x="1208" y="224"/>
                </a:lnTo>
                <a:lnTo>
                  <a:pt x="1192" y="241"/>
                </a:lnTo>
                <a:lnTo>
                  <a:pt x="1192" y="273"/>
                </a:lnTo>
                <a:lnTo>
                  <a:pt x="1176" y="305"/>
                </a:lnTo>
                <a:lnTo>
                  <a:pt x="1176" y="353"/>
                </a:lnTo>
                <a:lnTo>
                  <a:pt x="1176" y="417"/>
                </a:lnTo>
                <a:lnTo>
                  <a:pt x="1176" y="481"/>
                </a:lnTo>
                <a:lnTo>
                  <a:pt x="1176" y="561"/>
                </a:lnTo>
                <a:lnTo>
                  <a:pt x="1159" y="705"/>
                </a:lnTo>
                <a:lnTo>
                  <a:pt x="1159" y="881"/>
                </a:lnTo>
                <a:lnTo>
                  <a:pt x="1143" y="1041"/>
                </a:lnTo>
                <a:lnTo>
                  <a:pt x="1111" y="1217"/>
                </a:lnTo>
                <a:lnTo>
                  <a:pt x="1079" y="1394"/>
                </a:lnTo>
                <a:lnTo>
                  <a:pt x="1063" y="1538"/>
                </a:lnTo>
                <a:lnTo>
                  <a:pt x="1031" y="1650"/>
                </a:lnTo>
                <a:lnTo>
                  <a:pt x="998" y="1746"/>
                </a:lnTo>
                <a:lnTo>
                  <a:pt x="966" y="1810"/>
                </a:lnTo>
                <a:lnTo>
                  <a:pt x="934" y="1874"/>
                </a:lnTo>
                <a:lnTo>
                  <a:pt x="886" y="1938"/>
                </a:lnTo>
                <a:lnTo>
                  <a:pt x="854" y="197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5"/>
          <p:cNvSpPr/>
          <p:nvPr/>
        </p:nvSpPr>
        <p:spPr>
          <a:xfrm>
            <a:off x="7825317" y="2330451"/>
            <a:ext cx="736600" cy="1693333"/>
          </a:xfrm>
          <a:custGeom>
            <a:avLst/>
            <a:gdLst>
              <a:gd name="txL" fmla="*/ 0 w 870"/>
              <a:gd name="txT" fmla="*/ 0 h 2002"/>
              <a:gd name="txR" fmla="*/ 870 w 870"/>
              <a:gd name="txB" fmla="*/ 2002 h 2002"/>
            </a:gdLst>
            <a:ahLst/>
            <a:cxnLst>
              <a:cxn ang="0">
                <a:pos x="181854475" y="644676613"/>
              </a:cxn>
              <a:cxn ang="0">
                <a:pos x="156048075" y="676870035"/>
              </a:cxn>
              <a:cxn ang="0">
                <a:pos x="123386850" y="709063457"/>
              </a:cxn>
              <a:cxn ang="0">
                <a:pos x="71774050" y="767012123"/>
              </a:cxn>
              <a:cxn ang="0">
                <a:pos x="45564425" y="786327922"/>
              </a:cxn>
              <a:cxn ang="0">
                <a:pos x="26209625" y="799205544"/>
              </a:cxn>
              <a:cxn ang="0">
                <a:pos x="13306425" y="805644356"/>
              </a:cxn>
              <a:cxn ang="0">
                <a:pos x="0" y="805644356"/>
              </a:cxn>
              <a:cxn ang="0">
                <a:pos x="0" y="799205544"/>
              </a:cxn>
              <a:cxn ang="0">
                <a:pos x="13306425" y="779889745"/>
              </a:cxn>
              <a:cxn ang="0">
                <a:pos x="26209625" y="760573312"/>
              </a:cxn>
              <a:cxn ang="0">
                <a:pos x="52016025" y="728379890"/>
              </a:cxn>
              <a:cxn ang="0">
                <a:pos x="78225650" y="696186469"/>
              </a:cxn>
              <a:cxn ang="0">
                <a:pos x="104032050" y="657554236"/>
              </a:cxn>
              <a:cxn ang="0">
                <a:pos x="136693275" y="612483192"/>
              </a:cxn>
              <a:cxn ang="0">
                <a:pos x="162499675" y="567412148"/>
              </a:cxn>
              <a:cxn ang="0">
                <a:pos x="188306075" y="509463482"/>
              </a:cxn>
              <a:cxn ang="0">
                <a:pos x="208064100" y="451514815"/>
              </a:cxn>
              <a:cxn ang="0">
                <a:pos x="227418900" y="386725150"/>
              </a:cxn>
              <a:cxn ang="0">
                <a:pos x="246773700" y="322338307"/>
              </a:cxn>
              <a:cxn ang="0">
                <a:pos x="253225300" y="251512652"/>
              </a:cxn>
              <a:cxn ang="0">
                <a:pos x="266531725" y="174247552"/>
              </a:cxn>
              <a:cxn ang="0">
                <a:pos x="266531725" y="90544276"/>
              </a:cxn>
              <a:cxn ang="0">
                <a:pos x="272983325" y="0"/>
              </a:cxn>
              <a:cxn ang="0">
                <a:pos x="305241325" y="19718621"/>
              </a:cxn>
              <a:cxn ang="0">
                <a:pos x="324596125" y="32596244"/>
              </a:cxn>
              <a:cxn ang="0">
                <a:pos x="344354150" y="45473232"/>
              </a:cxn>
              <a:cxn ang="0">
                <a:pos x="350805750" y="45473232"/>
              </a:cxn>
              <a:cxn ang="0">
                <a:pos x="350805750" y="51912043"/>
              </a:cxn>
              <a:cxn ang="0">
                <a:pos x="350805750" y="64789665"/>
              </a:cxn>
              <a:cxn ang="0">
                <a:pos x="350805750" y="77667288"/>
              </a:cxn>
              <a:cxn ang="0">
                <a:pos x="350805750" y="96983087"/>
              </a:cxn>
              <a:cxn ang="0">
                <a:pos x="344354150" y="122738332"/>
              </a:cxn>
              <a:cxn ang="0">
                <a:pos x="344354150" y="154931753"/>
              </a:cxn>
              <a:cxn ang="0">
                <a:pos x="337902550" y="193563986"/>
              </a:cxn>
              <a:cxn ang="0">
                <a:pos x="331450950" y="238635030"/>
              </a:cxn>
              <a:cxn ang="0">
                <a:pos x="318144525" y="290144885"/>
              </a:cxn>
              <a:cxn ang="0">
                <a:pos x="311692925" y="341654106"/>
              </a:cxn>
              <a:cxn ang="0">
                <a:pos x="292338125" y="393163961"/>
              </a:cxn>
              <a:cxn ang="0">
                <a:pos x="279434925" y="445076638"/>
              </a:cxn>
              <a:cxn ang="0">
                <a:pos x="253225300" y="503024670"/>
              </a:cxn>
              <a:cxn ang="0">
                <a:pos x="233870500" y="554534525"/>
              </a:cxn>
              <a:cxn ang="0">
                <a:pos x="208064100" y="599605569"/>
              </a:cxn>
              <a:cxn ang="0">
                <a:pos x="181854475" y="644676613"/>
              </a:cxn>
              <a:cxn ang="0">
                <a:pos x="181854475" y="644676613"/>
              </a:cxn>
            </a:cxnLst>
            <a:rect l="txL" t="txT" r="txR" b="txB"/>
            <a:pathLst>
              <a:path w="870" h="2002">
                <a:moveTo>
                  <a:pt x="451" y="1602"/>
                </a:moveTo>
                <a:lnTo>
                  <a:pt x="387" y="1682"/>
                </a:lnTo>
                <a:lnTo>
                  <a:pt x="306" y="1762"/>
                </a:lnTo>
                <a:lnTo>
                  <a:pt x="178" y="1906"/>
                </a:lnTo>
                <a:lnTo>
                  <a:pt x="113" y="1954"/>
                </a:lnTo>
                <a:lnTo>
                  <a:pt x="65" y="1986"/>
                </a:lnTo>
                <a:lnTo>
                  <a:pt x="33" y="2002"/>
                </a:lnTo>
                <a:lnTo>
                  <a:pt x="0" y="2002"/>
                </a:lnTo>
                <a:lnTo>
                  <a:pt x="0" y="1986"/>
                </a:lnTo>
                <a:lnTo>
                  <a:pt x="33" y="1938"/>
                </a:lnTo>
                <a:lnTo>
                  <a:pt x="65" y="1890"/>
                </a:lnTo>
                <a:lnTo>
                  <a:pt x="129" y="1810"/>
                </a:lnTo>
                <a:lnTo>
                  <a:pt x="194" y="1730"/>
                </a:lnTo>
                <a:lnTo>
                  <a:pt x="258" y="1634"/>
                </a:lnTo>
                <a:lnTo>
                  <a:pt x="339" y="1522"/>
                </a:lnTo>
                <a:lnTo>
                  <a:pt x="403" y="1410"/>
                </a:lnTo>
                <a:lnTo>
                  <a:pt x="467" y="1266"/>
                </a:lnTo>
                <a:lnTo>
                  <a:pt x="516" y="1122"/>
                </a:lnTo>
                <a:lnTo>
                  <a:pt x="564" y="961"/>
                </a:lnTo>
                <a:lnTo>
                  <a:pt x="612" y="801"/>
                </a:lnTo>
                <a:lnTo>
                  <a:pt x="628" y="625"/>
                </a:lnTo>
                <a:lnTo>
                  <a:pt x="661" y="433"/>
                </a:lnTo>
                <a:lnTo>
                  <a:pt x="661" y="225"/>
                </a:lnTo>
                <a:lnTo>
                  <a:pt x="677" y="0"/>
                </a:lnTo>
                <a:lnTo>
                  <a:pt x="757" y="49"/>
                </a:lnTo>
                <a:lnTo>
                  <a:pt x="805" y="81"/>
                </a:lnTo>
                <a:lnTo>
                  <a:pt x="854" y="113"/>
                </a:lnTo>
                <a:lnTo>
                  <a:pt x="870" y="113"/>
                </a:lnTo>
                <a:lnTo>
                  <a:pt x="870" y="129"/>
                </a:lnTo>
                <a:lnTo>
                  <a:pt x="870" y="161"/>
                </a:lnTo>
                <a:lnTo>
                  <a:pt x="870" y="193"/>
                </a:lnTo>
                <a:lnTo>
                  <a:pt x="870" y="241"/>
                </a:lnTo>
                <a:lnTo>
                  <a:pt x="854" y="305"/>
                </a:lnTo>
                <a:lnTo>
                  <a:pt x="854" y="385"/>
                </a:lnTo>
                <a:lnTo>
                  <a:pt x="838" y="481"/>
                </a:lnTo>
                <a:lnTo>
                  <a:pt x="822" y="593"/>
                </a:lnTo>
                <a:lnTo>
                  <a:pt x="789" y="721"/>
                </a:lnTo>
                <a:lnTo>
                  <a:pt x="773" y="849"/>
                </a:lnTo>
                <a:lnTo>
                  <a:pt x="725" y="977"/>
                </a:lnTo>
                <a:lnTo>
                  <a:pt x="693" y="1106"/>
                </a:lnTo>
                <a:lnTo>
                  <a:pt x="628" y="1250"/>
                </a:lnTo>
                <a:lnTo>
                  <a:pt x="580" y="1378"/>
                </a:lnTo>
                <a:lnTo>
                  <a:pt x="516" y="1490"/>
                </a:lnTo>
                <a:lnTo>
                  <a:pt x="451" y="160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925733" y="4963583"/>
            <a:ext cx="4279900" cy="1407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起笔的点和撇在竖中线的左右两侧，第五笔长横在横中线，第六笔撇起笔在竖中线，下面的部分是“目”。</a:t>
            </a:r>
          </a:p>
        </p:txBody>
      </p:sp>
      <p:sp>
        <p:nvSpPr>
          <p:cNvPr id="22542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</a:p>
        </p:txBody>
      </p:sp>
      <p:sp>
        <p:nvSpPr>
          <p:cNvPr id="42" name="矩形 41"/>
          <p:cNvSpPr/>
          <p:nvPr/>
        </p:nvSpPr>
        <p:spPr>
          <a:xfrm>
            <a:off x="4248151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zhe </a:t>
            </a:r>
          </a:p>
        </p:txBody>
      </p:sp>
      <p:sp>
        <p:nvSpPr>
          <p:cNvPr id="22545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提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着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1073150" y="5230283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提着  走着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73150" y="5734050"/>
            <a:ext cx="48535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爸爸提着公文包去上班。</a:t>
            </a:r>
          </a:p>
        </p:txBody>
      </p:sp>
      <p:sp>
        <p:nvSpPr>
          <p:cNvPr id="25" name="文本框 31"/>
          <p:cNvSpPr txBox="1"/>
          <p:nvPr/>
        </p:nvSpPr>
        <p:spPr>
          <a:xfrm>
            <a:off x="1073151" y="4222751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半包围</a:t>
            </a:r>
          </a:p>
        </p:txBody>
      </p:sp>
      <p:sp>
        <p:nvSpPr>
          <p:cNvPr id="26" name="Freeform 48"/>
          <p:cNvSpPr/>
          <p:nvPr/>
        </p:nvSpPr>
        <p:spPr>
          <a:xfrm>
            <a:off x="9124951" y="1987551"/>
            <a:ext cx="476249" cy="448733"/>
          </a:xfrm>
          <a:custGeom>
            <a:avLst/>
            <a:gdLst>
              <a:gd name="txL" fmla="*/ 0 w 563"/>
              <a:gd name="txT" fmla="*/ 0 h 529"/>
              <a:gd name="txR" fmla="*/ 563 w 563"/>
              <a:gd name="txB" fmla="*/ 529 h 529"/>
            </a:gdLst>
            <a:ahLst/>
            <a:cxnLst>
              <a:cxn ang="0">
                <a:pos x="0" y="207637354"/>
              </a:cxn>
              <a:cxn ang="0">
                <a:pos x="0" y="201161470"/>
              </a:cxn>
              <a:cxn ang="0">
                <a:pos x="0" y="194280327"/>
              </a:cxn>
              <a:cxn ang="0">
                <a:pos x="12880303" y="174852676"/>
              </a:cxn>
              <a:cxn ang="0">
                <a:pos x="32200757" y="155424389"/>
              </a:cxn>
              <a:cxn ang="0">
                <a:pos x="64803746" y="110092567"/>
              </a:cxn>
              <a:cxn ang="0">
                <a:pos x="84124200" y="90664280"/>
              </a:cxn>
              <a:cxn ang="0">
                <a:pos x="97004503" y="71235993"/>
              </a:cxn>
              <a:cxn ang="0">
                <a:pos x="109884806" y="58284225"/>
              </a:cxn>
              <a:cxn ang="0">
                <a:pos x="109884806" y="45331822"/>
              </a:cxn>
              <a:cxn ang="0">
                <a:pos x="109884806" y="32380054"/>
              </a:cxn>
              <a:cxn ang="0">
                <a:pos x="109884806" y="25904171"/>
              </a:cxn>
              <a:cxn ang="0">
                <a:pos x="103444654" y="19428287"/>
              </a:cxn>
              <a:cxn ang="0">
                <a:pos x="103444654" y="12951767"/>
              </a:cxn>
              <a:cxn ang="0">
                <a:pos x="103444654" y="6475884"/>
              </a:cxn>
              <a:cxn ang="0">
                <a:pos x="109884806" y="0"/>
              </a:cxn>
              <a:cxn ang="0">
                <a:pos x="116324957" y="0"/>
              </a:cxn>
              <a:cxn ang="0">
                <a:pos x="129607492" y="0"/>
              </a:cxn>
              <a:cxn ang="0">
                <a:pos x="148927946" y="0"/>
              </a:cxn>
              <a:cxn ang="0">
                <a:pos x="174688552" y="6475884"/>
              </a:cxn>
              <a:cxn ang="0">
                <a:pos x="194411238" y="19428287"/>
              </a:cxn>
              <a:cxn ang="0">
                <a:pos x="207291540" y="25904171"/>
              </a:cxn>
              <a:cxn ang="0">
                <a:pos x="220171843" y="38855938"/>
              </a:cxn>
              <a:cxn ang="0">
                <a:pos x="226611995" y="45331822"/>
              </a:cxn>
              <a:cxn ang="0">
                <a:pos x="226611995" y="58284225"/>
              </a:cxn>
              <a:cxn ang="0">
                <a:pos x="213731692" y="71235993"/>
              </a:cxn>
              <a:cxn ang="0">
                <a:pos x="200851389" y="90664280"/>
              </a:cxn>
              <a:cxn ang="0">
                <a:pos x="174688552" y="110092567"/>
              </a:cxn>
              <a:cxn ang="0">
                <a:pos x="64803746" y="181328559"/>
              </a:cxn>
              <a:cxn ang="0">
                <a:pos x="38640908" y="194280327"/>
              </a:cxn>
              <a:cxn ang="0">
                <a:pos x="19320454" y="207637354"/>
              </a:cxn>
              <a:cxn ang="0">
                <a:pos x="6440151" y="214113237"/>
              </a:cxn>
              <a:cxn ang="0">
                <a:pos x="0" y="207637354"/>
              </a:cxn>
              <a:cxn ang="0">
                <a:pos x="0" y="207637354"/>
              </a:cxn>
            </a:cxnLst>
            <a:rect l="txL" t="txT" r="txR" b="txB"/>
            <a:pathLst>
              <a:path w="563" h="529">
                <a:moveTo>
                  <a:pt x="0" y="513"/>
                </a:moveTo>
                <a:lnTo>
                  <a:pt x="0" y="497"/>
                </a:lnTo>
                <a:lnTo>
                  <a:pt x="0" y="480"/>
                </a:lnTo>
                <a:lnTo>
                  <a:pt x="32" y="432"/>
                </a:lnTo>
                <a:lnTo>
                  <a:pt x="80" y="384"/>
                </a:lnTo>
                <a:lnTo>
                  <a:pt x="161" y="272"/>
                </a:lnTo>
                <a:lnTo>
                  <a:pt x="209" y="224"/>
                </a:lnTo>
                <a:lnTo>
                  <a:pt x="241" y="176"/>
                </a:lnTo>
                <a:lnTo>
                  <a:pt x="273" y="144"/>
                </a:lnTo>
                <a:lnTo>
                  <a:pt x="273" y="112"/>
                </a:lnTo>
                <a:lnTo>
                  <a:pt x="273" y="80"/>
                </a:lnTo>
                <a:lnTo>
                  <a:pt x="273" y="64"/>
                </a:lnTo>
                <a:lnTo>
                  <a:pt x="257" y="48"/>
                </a:lnTo>
                <a:lnTo>
                  <a:pt x="257" y="32"/>
                </a:lnTo>
                <a:lnTo>
                  <a:pt x="257" y="16"/>
                </a:lnTo>
                <a:lnTo>
                  <a:pt x="273" y="0"/>
                </a:lnTo>
                <a:lnTo>
                  <a:pt x="289" y="0"/>
                </a:lnTo>
                <a:lnTo>
                  <a:pt x="322" y="0"/>
                </a:lnTo>
                <a:lnTo>
                  <a:pt x="370" y="0"/>
                </a:lnTo>
                <a:lnTo>
                  <a:pt x="434" y="16"/>
                </a:lnTo>
                <a:lnTo>
                  <a:pt x="483" y="48"/>
                </a:lnTo>
                <a:lnTo>
                  <a:pt x="515" y="64"/>
                </a:lnTo>
                <a:lnTo>
                  <a:pt x="547" y="96"/>
                </a:lnTo>
                <a:lnTo>
                  <a:pt x="563" y="112"/>
                </a:lnTo>
                <a:lnTo>
                  <a:pt x="563" y="144"/>
                </a:lnTo>
                <a:lnTo>
                  <a:pt x="531" y="176"/>
                </a:lnTo>
                <a:lnTo>
                  <a:pt x="499" y="224"/>
                </a:lnTo>
                <a:lnTo>
                  <a:pt x="434" y="272"/>
                </a:lnTo>
                <a:lnTo>
                  <a:pt x="161" y="448"/>
                </a:lnTo>
                <a:lnTo>
                  <a:pt x="96" y="480"/>
                </a:lnTo>
                <a:lnTo>
                  <a:pt x="48" y="513"/>
                </a:lnTo>
                <a:lnTo>
                  <a:pt x="16" y="529"/>
                </a:lnTo>
                <a:lnTo>
                  <a:pt x="0" y="51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7" name="Freeform 47"/>
          <p:cNvSpPr/>
          <p:nvPr/>
        </p:nvSpPr>
        <p:spPr>
          <a:xfrm>
            <a:off x="8483600" y="2205567"/>
            <a:ext cx="355600" cy="243417"/>
          </a:xfrm>
          <a:custGeom>
            <a:avLst/>
            <a:gdLst>
              <a:gd name="txL" fmla="*/ 0 w 419"/>
              <a:gd name="txT" fmla="*/ 0 h 289"/>
              <a:gd name="txR" fmla="*/ 419 w 419"/>
              <a:gd name="txB" fmla="*/ 289 h 289"/>
            </a:gdLst>
            <a:ahLst/>
            <a:cxnLst>
              <a:cxn ang="0">
                <a:pos x="0" y="0"/>
              </a:cxn>
              <a:cxn ang="0">
                <a:pos x="39299741" y="0"/>
              </a:cxn>
              <a:cxn ang="0">
                <a:pos x="65229473" y="0"/>
              </a:cxn>
              <a:cxn ang="0">
                <a:pos x="91159206" y="6384616"/>
              </a:cxn>
              <a:cxn ang="0">
                <a:pos x="117494399" y="19154481"/>
              </a:cxn>
              <a:cxn ang="0">
                <a:pos x="130458947" y="31923714"/>
              </a:cxn>
              <a:cxn ang="0">
                <a:pos x="149906405" y="38308330"/>
              </a:cxn>
              <a:cxn ang="0">
                <a:pos x="162870953" y="51078194"/>
              </a:cxn>
              <a:cxn ang="0">
                <a:pos x="169758687" y="63847427"/>
              </a:cxn>
              <a:cxn ang="0">
                <a:pos x="169758687" y="83001908"/>
              </a:cxn>
              <a:cxn ang="0">
                <a:pos x="169758687" y="96170377"/>
              </a:cxn>
              <a:cxn ang="0">
                <a:pos x="169758687" y="102555625"/>
              </a:cxn>
              <a:cxn ang="0">
                <a:pos x="156388679" y="108940241"/>
              </a:cxn>
              <a:cxn ang="0">
                <a:pos x="136941221" y="115324858"/>
              </a:cxn>
              <a:cxn ang="0">
                <a:pos x="123976673" y="108940241"/>
              </a:cxn>
              <a:cxn ang="0">
                <a:pos x="104529214" y="102555625"/>
              </a:cxn>
              <a:cxn ang="0">
                <a:pos x="84676932" y="83001908"/>
              </a:cxn>
              <a:cxn ang="0">
                <a:pos x="58747199" y="63847427"/>
              </a:cxn>
              <a:cxn ang="0">
                <a:pos x="39299741" y="38308330"/>
              </a:cxn>
              <a:cxn ang="0">
                <a:pos x="19447458" y="19154481"/>
              </a:cxn>
              <a:cxn ang="0">
                <a:pos x="6482274" y="6384616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419" h="289">
                <a:moveTo>
                  <a:pt x="0" y="0"/>
                </a:moveTo>
                <a:lnTo>
                  <a:pt x="97" y="0"/>
                </a:lnTo>
                <a:lnTo>
                  <a:pt x="161" y="0"/>
                </a:lnTo>
                <a:lnTo>
                  <a:pt x="225" y="16"/>
                </a:lnTo>
                <a:lnTo>
                  <a:pt x="290" y="48"/>
                </a:lnTo>
                <a:lnTo>
                  <a:pt x="322" y="80"/>
                </a:lnTo>
                <a:lnTo>
                  <a:pt x="370" y="96"/>
                </a:lnTo>
                <a:lnTo>
                  <a:pt x="402" y="128"/>
                </a:lnTo>
                <a:lnTo>
                  <a:pt x="419" y="160"/>
                </a:lnTo>
                <a:lnTo>
                  <a:pt x="419" y="208"/>
                </a:lnTo>
                <a:lnTo>
                  <a:pt x="419" y="241"/>
                </a:lnTo>
                <a:lnTo>
                  <a:pt x="419" y="257"/>
                </a:lnTo>
                <a:lnTo>
                  <a:pt x="386" y="273"/>
                </a:lnTo>
                <a:lnTo>
                  <a:pt x="338" y="289"/>
                </a:lnTo>
                <a:lnTo>
                  <a:pt x="306" y="273"/>
                </a:lnTo>
                <a:lnTo>
                  <a:pt x="258" y="257"/>
                </a:lnTo>
                <a:lnTo>
                  <a:pt x="209" y="208"/>
                </a:lnTo>
                <a:lnTo>
                  <a:pt x="145" y="160"/>
                </a:lnTo>
                <a:lnTo>
                  <a:pt x="97" y="96"/>
                </a:lnTo>
                <a:lnTo>
                  <a:pt x="48" y="48"/>
                </a:lnTo>
                <a:lnTo>
                  <a:pt x="16" y="16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49"/>
          <p:cNvSpPr/>
          <p:nvPr/>
        </p:nvSpPr>
        <p:spPr>
          <a:xfrm>
            <a:off x="8373533" y="2436284"/>
            <a:ext cx="1267884" cy="283633"/>
          </a:xfrm>
          <a:custGeom>
            <a:avLst/>
            <a:gdLst>
              <a:gd name="txL" fmla="*/ 0 w 1497"/>
              <a:gd name="txT" fmla="*/ 0 h 336"/>
              <a:gd name="txR" fmla="*/ 1497 w 1497"/>
              <a:gd name="txB" fmla="*/ 336 h 336"/>
            </a:gdLst>
            <a:ahLst/>
            <a:cxnLst>
              <a:cxn ang="0">
                <a:pos x="389775872" y="32066394"/>
              </a:cxn>
              <a:cxn ang="0">
                <a:pos x="428915121" y="19239583"/>
              </a:cxn>
              <a:cxn ang="0">
                <a:pos x="461194711" y="12826811"/>
              </a:cxn>
              <a:cxn ang="0">
                <a:pos x="493877660" y="6413406"/>
              </a:cxn>
              <a:cxn ang="0">
                <a:pos x="519701586" y="6413406"/>
              </a:cxn>
              <a:cxn ang="0">
                <a:pos x="539069213" y="0"/>
              </a:cxn>
              <a:cxn ang="0">
                <a:pos x="558840200" y="0"/>
              </a:cxn>
              <a:cxn ang="0">
                <a:pos x="571752163" y="0"/>
              </a:cxn>
              <a:cxn ang="0">
                <a:pos x="578207827" y="0"/>
              </a:cxn>
              <a:cxn ang="0">
                <a:pos x="584664126" y="6413406"/>
              </a:cxn>
              <a:cxn ang="0">
                <a:pos x="597576089" y="12826811"/>
              </a:cxn>
              <a:cxn ang="0">
                <a:pos x="604031753" y="19239583"/>
              </a:cxn>
              <a:cxn ang="0">
                <a:pos x="604031753" y="19239583"/>
              </a:cxn>
              <a:cxn ang="0">
                <a:pos x="604031753" y="25652989"/>
              </a:cxn>
              <a:cxn ang="0">
                <a:pos x="597576089" y="32066394"/>
              </a:cxn>
              <a:cxn ang="0">
                <a:pos x="591119790" y="38479800"/>
              </a:cxn>
              <a:cxn ang="0">
                <a:pos x="584664126" y="38479800"/>
              </a:cxn>
              <a:cxn ang="0">
                <a:pos x="571752163" y="44892572"/>
              </a:cxn>
              <a:cxn ang="0">
                <a:pos x="558840200" y="51305978"/>
              </a:cxn>
              <a:cxn ang="0">
                <a:pos x="532612914" y="57719383"/>
              </a:cxn>
              <a:cxn ang="0">
                <a:pos x="506789623" y="64132789"/>
              </a:cxn>
              <a:cxn ang="0">
                <a:pos x="474106674" y="70545561"/>
              </a:cxn>
              <a:cxn ang="0">
                <a:pos x="428915121" y="76958967"/>
              </a:cxn>
              <a:cxn ang="0">
                <a:pos x="383320208" y="83372372"/>
              </a:cxn>
              <a:cxn ang="0">
                <a:pos x="331268996" y="96198550"/>
              </a:cxn>
              <a:cxn ang="0">
                <a:pos x="272762756" y="102611956"/>
              </a:cxn>
              <a:cxn ang="0">
                <a:pos x="227571203" y="109025361"/>
              </a:cxn>
              <a:cxn ang="0">
                <a:pos x="181976291" y="115438767"/>
              </a:cxn>
              <a:cxn ang="0">
                <a:pos x="149293341" y="121851539"/>
              </a:cxn>
              <a:cxn ang="0">
                <a:pos x="117013751" y="128264945"/>
              </a:cxn>
              <a:cxn ang="0">
                <a:pos x="97645489" y="128264945"/>
              </a:cxn>
              <a:cxn ang="0">
                <a:pos x="77874502" y="134678350"/>
              </a:cxn>
              <a:cxn ang="0">
                <a:pos x="71418839" y="134678350"/>
              </a:cxn>
              <a:cxn ang="0">
                <a:pos x="45594913" y="128264945"/>
              </a:cxn>
              <a:cxn ang="0">
                <a:pos x="19367627" y="115438767"/>
              </a:cxn>
              <a:cxn ang="0">
                <a:pos x="6455664" y="115438767"/>
              </a:cxn>
              <a:cxn ang="0">
                <a:pos x="0" y="109025361"/>
              </a:cxn>
              <a:cxn ang="0">
                <a:pos x="0" y="109025361"/>
              </a:cxn>
              <a:cxn ang="0">
                <a:pos x="0" y="109025361"/>
              </a:cxn>
              <a:cxn ang="0">
                <a:pos x="6455664" y="109025361"/>
              </a:cxn>
              <a:cxn ang="0">
                <a:pos x="19367627" y="102611956"/>
              </a:cxn>
              <a:cxn ang="0">
                <a:pos x="32682950" y="102611956"/>
              </a:cxn>
              <a:cxn ang="0">
                <a:pos x="52050577" y="96198550"/>
              </a:cxn>
              <a:cxn ang="0">
                <a:pos x="71418839" y="96198550"/>
              </a:cxn>
              <a:cxn ang="0">
                <a:pos x="97645489" y="89785778"/>
              </a:cxn>
              <a:cxn ang="0">
                <a:pos x="129925079" y="83372372"/>
              </a:cxn>
              <a:cxn ang="0">
                <a:pos x="169064328" y="76958967"/>
              </a:cxn>
              <a:cxn ang="0">
                <a:pos x="181976291" y="76958967"/>
              </a:cxn>
              <a:cxn ang="0">
                <a:pos x="207799581" y="70545561"/>
              </a:cxn>
              <a:cxn ang="0">
                <a:pos x="259850793" y="64132789"/>
              </a:cxn>
              <a:cxn ang="0">
                <a:pos x="318357669" y="44892572"/>
              </a:cxn>
              <a:cxn ang="0">
                <a:pos x="389775872" y="32066394"/>
              </a:cxn>
              <a:cxn ang="0">
                <a:pos x="389775872" y="32066394"/>
              </a:cxn>
            </a:cxnLst>
            <a:rect l="txL" t="txT" r="txR" b="txB"/>
            <a:pathLst>
              <a:path w="1497" h="336">
                <a:moveTo>
                  <a:pt x="966" y="80"/>
                </a:moveTo>
                <a:lnTo>
                  <a:pt x="1063" y="48"/>
                </a:lnTo>
                <a:lnTo>
                  <a:pt x="1143" y="32"/>
                </a:lnTo>
                <a:lnTo>
                  <a:pt x="1224" y="16"/>
                </a:lnTo>
                <a:lnTo>
                  <a:pt x="1288" y="16"/>
                </a:lnTo>
                <a:lnTo>
                  <a:pt x="1336" y="0"/>
                </a:lnTo>
                <a:lnTo>
                  <a:pt x="1385" y="0"/>
                </a:lnTo>
                <a:lnTo>
                  <a:pt x="1417" y="0"/>
                </a:lnTo>
                <a:lnTo>
                  <a:pt x="1433" y="0"/>
                </a:lnTo>
                <a:lnTo>
                  <a:pt x="1449" y="16"/>
                </a:lnTo>
                <a:lnTo>
                  <a:pt x="1481" y="32"/>
                </a:lnTo>
                <a:lnTo>
                  <a:pt x="1497" y="48"/>
                </a:lnTo>
                <a:lnTo>
                  <a:pt x="1497" y="64"/>
                </a:lnTo>
                <a:lnTo>
                  <a:pt x="1481" y="80"/>
                </a:lnTo>
                <a:lnTo>
                  <a:pt x="1465" y="96"/>
                </a:lnTo>
                <a:lnTo>
                  <a:pt x="1449" y="96"/>
                </a:lnTo>
                <a:lnTo>
                  <a:pt x="1417" y="112"/>
                </a:lnTo>
                <a:lnTo>
                  <a:pt x="1385" y="128"/>
                </a:lnTo>
                <a:lnTo>
                  <a:pt x="1320" y="144"/>
                </a:lnTo>
                <a:lnTo>
                  <a:pt x="1256" y="160"/>
                </a:lnTo>
                <a:lnTo>
                  <a:pt x="1175" y="176"/>
                </a:lnTo>
                <a:lnTo>
                  <a:pt x="1063" y="192"/>
                </a:lnTo>
                <a:lnTo>
                  <a:pt x="950" y="208"/>
                </a:lnTo>
                <a:lnTo>
                  <a:pt x="821" y="240"/>
                </a:lnTo>
                <a:lnTo>
                  <a:pt x="676" y="256"/>
                </a:lnTo>
                <a:lnTo>
                  <a:pt x="564" y="272"/>
                </a:lnTo>
                <a:lnTo>
                  <a:pt x="451" y="288"/>
                </a:lnTo>
                <a:lnTo>
                  <a:pt x="370" y="304"/>
                </a:lnTo>
                <a:lnTo>
                  <a:pt x="290" y="320"/>
                </a:lnTo>
                <a:lnTo>
                  <a:pt x="242" y="320"/>
                </a:lnTo>
                <a:lnTo>
                  <a:pt x="193" y="336"/>
                </a:lnTo>
                <a:lnTo>
                  <a:pt x="177" y="336"/>
                </a:lnTo>
                <a:lnTo>
                  <a:pt x="113" y="320"/>
                </a:lnTo>
                <a:lnTo>
                  <a:pt x="48" y="288"/>
                </a:lnTo>
                <a:lnTo>
                  <a:pt x="16" y="288"/>
                </a:lnTo>
                <a:lnTo>
                  <a:pt x="0" y="272"/>
                </a:lnTo>
                <a:lnTo>
                  <a:pt x="16" y="272"/>
                </a:lnTo>
                <a:lnTo>
                  <a:pt x="48" y="256"/>
                </a:lnTo>
                <a:lnTo>
                  <a:pt x="81" y="256"/>
                </a:lnTo>
                <a:lnTo>
                  <a:pt x="129" y="240"/>
                </a:lnTo>
                <a:lnTo>
                  <a:pt x="177" y="240"/>
                </a:lnTo>
                <a:lnTo>
                  <a:pt x="242" y="224"/>
                </a:lnTo>
                <a:lnTo>
                  <a:pt x="322" y="208"/>
                </a:lnTo>
                <a:lnTo>
                  <a:pt x="419" y="192"/>
                </a:lnTo>
                <a:lnTo>
                  <a:pt x="451" y="192"/>
                </a:lnTo>
                <a:lnTo>
                  <a:pt x="515" y="176"/>
                </a:lnTo>
                <a:lnTo>
                  <a:pt x="644" y="160"/>
                </a:lnTo>
                <a:lnTo>
                  <a:pt x="789" y="112"/>
                </a:lnTo>
                <a:lnTo>
                  <a:pt x="966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50"/>
          <p:cNvSpPr/>
          <p:nvPr/>
        </p:nvSpPr>
        <p:spPr>
          <a:xfrm>
            <a:off x="8523817" y="2719917"/>
            <a:ext cx="1049867" cy="258233"/>
          </a:xfrm>
          <a:custGeom>
            <a:avLst/>
            <a:gdLst>
              <a:gd name="txL" fmla="*/ 0 w 1240"/>
              <a:gd name="txT" fmla="*/ 0 h 304"/>
              <a:gd name="txR" fmla="*/ 1240 w 1240"/>
              <a:gd name="txB" fmla="*/ 304 h 304"/>
            </a:gdLst>
            <a:ahLst/>
            <a:cxnLst>
              <a:cxn ang="0">
                <a:pos x="240322100" y="38964989"/>
              </a:cxn>
              <a:cxn ang="0">
                <a:pos x="292338125" y="32470506"/>
              </a:cxn>
              <a:cxn ang="0">
                <a:pos x="331047725" y="25976659"/>
              </a:cxn>
              <a:cxn ang="0">
                <a:pos x="370160550" y="19482176"/>
              </a:cxn>
              <a:cxn ang="0">
                <a:pos x="402418550" y="12988330"/>
              </a:cxn>
              <a:cxn ang="0">
                <a:pos x="422176575" y="6493846"/>
              </a:cxn>
              <a:cxn ang="0">
                <a:pos x="441531375" y="6493846"/>
              </a:cxn>
              <a:cxn ang="0">
                <a:pos x="454434575" y="0"/>
              </a:cxn>
              <a:cxn ang="0">
                <a:pos x="460886175" y="0"/>
              </a:cxn>
              <a:cxn ang="0">
                <a:pos x="480644200" y="6493846"/>
              </a:cxn>
              <a:cxn ang="0">
                <a:pos x="493547400" y="12988330"/>
              </a:cxn>
              <a:cxn ang="0">
                <a:pos x="499999000" y="25976659"/>
              </a:cxn>
              <a:cxn ang="0">
                <a:pos x="493547400" y="38964989"/>
              </a:cxn>
              <a:cxn ang="0">
                <a:pos x="487095800" y="45458835"/>
              </a:cxn>
              <a:cxn ang="0">
                <a:pos x="474192600" y="51952682"/>
              </a:cxn>
              <a:cxn ang="0">
                <a:pos x="454434575" y="51952682"/>
              </a:cxn>
              <a:cxn ang="0">
                <a:pos x="428628175" y="58447165"/>
              </a:cxn>
              <a:cxn ang="0">
                <a:pos x="402418550" y="64941011"/>
              </a:cxn>
              <a:cxn ang="0">
                <a:pos x="363708950" y="71435495"/>
              </a:cxn>
              <a:cxn ang="0">
                <a:pos x="324596125" y="77929341"/>
              </a:cxn>
              <a:cxn ang="0">
                <a:pos x="272580100" y="84423187"/>
              </a:cxn>
              <a:cxn ang="0">
                <a:pos x="227418900" y="97411517"/>
              </a:cxn>
              <a:cxn ang="0">
                <a:pos x="181854475" y="103906000"/>
              </a:cxn>
              <a:cxn ang="0">
                <a:pos x="142741650" y="110399847"/>
              </a:cxn>
              <a:cxn ang="0">
                <a:pos x="110483650" y="110399847"/>
              </a:cxn>
              <a:cxn ang="0">
                <a:pos x="84677250" y="116894330"/>
              </a:cxn>
              <a:cxn ang="0">
                <a:pos x="64919225" y="116894330"/>
              </a:cxn>
              <a:cxn ang="0">
                <a:pos x="52016025" y="116894330"/>
              </a:cxn>
              <a:cxn ang="0">
                <a:pos x="39112825" y="123388176"/>
              </a:cxn>
              <a:cxn ang="0">
                <a:pos x="19758025" y="116894330"/>
              </a:cxn>
              <a:cxn ang="0">
                <a:pos x="6451600" y="110399847"/>
              </a:cxn>
              <a:cxn ang="0">
                <a:pos x="0" y="103906000"/>
              </a:cxn>
              <a:cxn ang="0">
                <a:pos x="0" y="103906000"/>
              </a:cxn>
              <a:cxn ang="0">
                <a:pos x="0" y="97411517"/>
              </a:cxn>
              <a:cxn ang="0">
                <a:pos x="6451600" y="90917671"/>
              </a:cxn>
              <a:cxn ang="0">
                <a:pos x="12903200" y="90917671"/>
              </a:cxn>
              <a:cxn ang="0">
                <a:pos x="19758025" y="84423187"/>
              </a:cxn>
              <a:cxn ang="0">
                <a:pos x="26209625" y="84423187"/>
              </a:cxn>
              <a:cxn ang="0">
                <a:pos x="45564425" y="77929341"/>
              </a:cxn>
              <a:cxn ang="0">
                <a:pos x="64919225" y="77929341"/>
              </a:cxn>
              <a:cxn ang="0">
                <a:pos x="84677250" y="71435495"/>
              </a:cxn>
              <a:cxn ang="0">
                <a:pos x="116935250" y="64941011"/>
              </a:cxn>
              <a:cxn ang="0">
                <a:pos x="156048075" y="58447165"/>
              </a:cxn>
              <a:cxn ang="0">
                <a:pos x="194757675" y="51952682"/>
              </a:cxn>
              <a:cxn ang="0">
                <a:pos x="240322100" y="38964989"/>
              </a:cxn>
              <a:cxn ang="0">
                <a:pos x="240322100" y="38964989"/>
              </a:cxn>
            </a:cxnLst>
            <a:rect l="txL" t="txT" r="txR" b="txB"/>
            <a:pathLst>
              <a:path w="1240" h="304">
                <a:moveTo>
                  <a:pt x="596" y="96"/>
                </a:moveTo>
                <a:lnTo>
                  <a:pt x="725" y="80"/>
                </a:lnTo>
                <a:lnTo>
                  <a:pt x="821" y="64"/>
                </a:lnTo>
                <a:lnTo>
                  <a:pt x="918" y="48"/>
                </a:lnTo>
                <a:lnTo>
                  <a:pt x="998" y="32"/>
                </a:lnTo>
                <a:lnTo>
                  <a:pt x="1047" y="16"/>
                </a:lnTo>
                <a:lnTo>
                  <a:pt x="1095" y="16"/>
                </a:lnTo>
                <a:lnTo>
                  <a:pt x="1127" y="0"/>
                </a:lnTo>
                <a:lnTo>
                  <a:pt x="1143" y="0"/>
                </a:lnTo>
                <a:lnTo>
                  <a:pt x="1192" y="16"/>
                </a:lnTo>
                <a:lnTo>
                  <a:pt x="1224" y="32"/>
                </a:lnTo>
                <a:lnTo>
                  <a:pt x="1240" y="64"/>
                </a:lnTo>
                <a:lnTo>
                  <a:pt x="1224" y="96"/>
                </a:lnTo>
                <a:lnTo>
                  <a:pt x="1208" y="112"/>
                </a:lnTo>
                <a:lnTo>
                  <a:pt x="1176" y="128"/>
                </a:lnTo>
                <a:lnTo>
                  <a:pt x="1127" y="128"/>
                </a:lnTo>
                <a:lnTo>
                  <a:pt x="1063" y="144"/>
                </a:lnTo>
                <a:lnTo>
                  <a:pt x="998" y="160"/>
                </a:lnTo>
                <a:lnTo>
                  <a:pt x="902" y="176"/>
                </a:lnTo>
                <a:lnTo>
                  <a:pt x="805" y="192"/>
                </a:lnTo>
                <a:lnTo>
                  <a:pt x="676" y="208"/>
                </a:lnTo>
                <a:lnTo>
                  <a:pt x="564" y="240"/>
                </a:lnTo>
                <a:lnTo>
                  <a:pt x="451" y="256"/>
                </a:lnTo>
                <a:lnTo>
                  <a:pt x="354" y="272"/>
                </a:lnTo>
                <a:lnTo>
                  <a:pt x="274" y="272"/>
                </a:lnTo>
                <a:lnTo>
                  <a:pt x="210" y="288"/>
                </a:lnTo>
                <a:lnTo>
                  <a:pt x="161" y="288"/>
                </a:lnTo>
                <a:lnTo>
                  <a:pt x="129" y="288"/>
                </a:lnTo>
                <a:lnTo>
                  <a:pt x="97" y="304"/>
                </a:lnTo>
                <a:lnTo>
                  <a:pt x="49" y="288"/>
                </a:lnTo>
                <a:lnTo>
                  <a:pt x="16" y="272"/>
                </a:lnTo>
                <a:lnTo>
                  <a:pt x="0" y="256"/>
                </a:lnTo>
                <a:lnTo>
                  <a:pt x="0" y="240"/>
                </a:lnTo>
                <a:lnTo>
                  <a:pt x="16" y="224"/>
                </a:lnTo>
                <a:lnTo>
                  <a:pt x="32" y="224"/>
                </a:lnTo>
                <a:lnTo>
                  <a:pt x="49" y="208"/>
                </a:lnTo>
                <a:lnTo>
                  <a:pt x="65" y="208"/>
                </a:lnTo>
                <a:lnTo>
                  <a:pt x="113" y="192"/>
                </a:lnTo>
                <a:lnTo>
                  <a:pt x="161" y="192"/>
                </a:lnTo>
                <a:lnTo>
                  <a:pt x="210" y="176"/>
                </a:lnTo>
                <a:lnTo>
                  <a:pt x="290" y="160"/>
                </a:lnTo>
                <a:lnTo>
                  <a:pt x="387" y="144"/>
                </a:lnTo>
                <a:lnTo>
                  <a:pt x="483" y="128"/>
                </a:lnTo>
                <a:lnTo>
                  <a:pt x="596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51"/>
          <p:cNvSpPr/>
          <p:nvPr/>
        </p:nvSpPr>
        <p:spPr>
          <a:xfrm>
            <a:off x="7897284" y="2978151"/>
            <a:ext cx="2345267" cy="381000"/>
          </a:xfrm>
          <a:custGeom>
            <a:avLst/>
            <a:gdLst>
              <a:gd name="txL" fmla="*/ 0 w 2769"/>
              <a:gd name="txT" fmla="*/ 0 h 449"/>
              <a:gd name="txR" fmla="*/ 2769 w 2769"/>
              <a:gd name="txB" fmla="*/ 449 h 449"/>
            </a:gdLst>
            <a:ahLst/>
            <a:cxnLst>
              <a:cxn ang="0">
                <a:pos x="708170802" y="32401759"/>
              </a:cxn>
              <a:cxn ang="0">
                <a:pos x="759821299" y="19441183"/>
              </a:cxn>
              <a:cxn ang="0">
                <a:pos x="805418695" y="12960576"/>
              </a:cxn>
              <a:cxn ang="0">
                <a:pos x="844559620" y="6480606"/>
              </a:cxn>
              <a:cxn ang="0">
                <a:pos x="876840704" y="6480606"/>
              </a:cxn>
              <a:cxn ang="0">
                <a:pos x="909525794" y="0"/>
              </a:cxn>
              <a:cxn ang="0">
                <a:pos x="935351042" y="0"/>
              </a:cxn>
              <a:cxn ang="0">
                <a:pos x="954719819" y="0"/>
              </a:cxn>
              <a:cxn ang="0">
                <a:pos x="974491967" y="0"/>
              </a:cxn>
              <a:cxn ang="0">
                <a:pos x="1026141828" y="0"/>
              </a:cxn>
              <a:cxn ang="0">
                <a:pos x="1052370447" y="6480606"/>
              </a:cxn>
              <a:cxn ang="0">
                <a:pos x="1071739224" y="19441183"/>
              </a:cxn>
              <a:cxn ang="0">
                <a:pos x="1091108002" y="25921789"/>
              </a:cxn>
              <a:cxn ang="0">
                <a:pos x="1104424314" y="38882365"/>
              </a:cxn>
              <a:cxn ang="0">
                <a:pos x="1110880150" y="45362335"/>
              </a:cxn>
              <a:cxn ang="0">
                <a:pos x="1117336621" y="58323548"/>
              </a:cxn>
              <a:cxn ang="0">
                <a:pos x="1110880150" y="58323548"/>
              </a:cxn>
              <a:cxn ang="0">
                <a:pos x="1104424314" y="64803518"/>
              </a:cxn>
              <a:cxn ang="0">
                <a:pos x="1091108002" y="71284124"/>
              </a:cxn>
              <a:cxn ang="0">
                <a:pos x="1071739224" y="71284124"/>
              </a:cxn>
              <a:cxn ang="0">
                <a:pos x="1045913976" y="71284124"/>
              </a:cxn>
              <a:cxn ang="0">
                <a:pos x="1019685993" y="71284124"/>
              </a:cxn>
              <a:cxn ang="0">
                <a:pos x="980948438" y="77764731"/>
              </a:cxn>
              <a:cxn ang="0">
                <a:pos x="941806877" y="77764731"/>
              </a:cxn>
              <a:cxn ang="0">
                <a:pos x="851016091" y="77764731"/>
              </a:cxn>
              <a:cxn ang="0">
                <a:pos x="759821299" y="84244700"/>
              </a:cxn>
              <a:cxn ang="0">
                <a:pos x="591151397" y="97205277"/>
              </a:cxn>
              <a:cxn ang="0">
                <a:pos x="499956605" y="116646459"/>
              </a:cxn>
              <a:cxn ang="0">
                <a:pos x="415621654" y="129607672"/>
              </a:cxn>
              <a:cxn ang="0">
                <a:pos x="337743174" y="142973008"/>
              </a:cxn>
              <a:cxn ang="0">
                <a:pos x="259864694" y="155933584"/>
              </a:cxn>
              <a:cxn ang="0">
                <a:pos x="227179604" y="168894797"/>
              </a:cxn>
              <a:cxn ang="0">
                <a:pos x="194898520" y="175374767"/>
              </a:cxn>
              <a:cxn ang="0">
                <a:pos x="162213431" y="181855373"/>
              </a:cxn>
              <a:cxn ang="0">
                <a:pos x="136388818" y="181855373"/>
              </a:cxn>
              <a:cxn ang="0">
                <a:pos x="116616035" y="181855373"/>
              </a:cxn>
              <a:cxn ang="0">
                <a:pos x="90791422" y="181855373"/>
              </a:cxn>
              <a:cxn ang="0">
                <a:pos x="58509703" y="175374767"/>
              </a:cxn>
              <a:cxn ang="0">
                <a:pos x="38737555" y="162414190"/>
              </a:cxn>
              <a:cxn ang="0">
                <a:pos x="19368777" y="155933584"/>
              </a:cxn>
              <a:cxn ang="0">
                <a:pos x="6456471" y="149453614"/>
              </a:cxn>
              <a:cxn ang="0">
                <a:pos x="0" y="142973008"/>
              </a:cxn>
              <a:cxn ang="0">
                <a:pos x="6456471" y="142973008"/>
              </a:cxn>
              <a:cxn ang="0">
                <a:pos x="6456471" y="142973008"/>
              </a:cxn>
              <a:cxn ang="0">
                <a:pos x="12912306" y="136087642"/>
              </a:cxn>
              <a:cxn ang="0">
                <a:pos x="25825248" y="136087642"/>
              </a:cxn>
              <a:cxn ang="0">
                <a:pos x="38737555" y="136087642"/>
              </a:cxn>
              <a:cxn ang="0">
                <a:pos x="58509703" y="129607672"/>
              </a:cxn>
              <a:cxn ang="0">
                <a:pos x="77878480" y="129607672"/>
              </a:cxn>
              <a:cxn ang="0">
                <a:pos x="103703728" y="123127066"/>
              </a:cxn>
              <a:cxn ang="0">
                <a:pos x="155757595" y="116646459"/>
              </a:cxn>
              <a:cxn ang="0">
                <a:pos x="214267298" y="110166489"/>
              </a:cxn>
              <a:cxn ang="0">
                <a:pos x="279233471" y="97205277"/>
              </a:cxn>
              <a:cxn ang="0">
                <a:pos x="357111951" y="84244700"/>
              </a:cxn>
              <a:cxn ang="0">
                <a:pos x="434990431" y="71284124"/>
              </a:cxn>
              <a:cxn ang="0">
                <a:pos x="519728753" y="58323548"/>
              </a:cxn>
              <a:cxn ang="0">
                <a:pos x="610520174" y="45362335"/>
              </a:cxn>
              <a:cxn ang="0">
                <a:pos x="708170802" y="32401759"/>
              </a:cxn>
              <a:cxn ang="0">
                <a:pos x="708170802" y="32401759"/>
              </a:cxn>
            </a:cxnLst>
            <a:rect l="txL" t="txT" r="txR" b="txB"/>
            <a:pathLst>
              <a:path w="2769" h="449">
                <a:moveTo>
                  <a:pt x="1755" y="80"/>
                </a:moveTo>
                <a:lnTo>
                  <a:pt x="1883" y="48"/>
                </a:lnTo>
                <a:lnTo>
                  <a:pt x="1996" y="32"/>
                </a:lnTo>
                <a:lnTo>
                  <a:pt x="2093" y="16"/>
                </a:lnTo>
                <a:lnTo>
                  <a:pt x="2173" y="16"/>
                </a:lnTo>
                <a:lnTo>
                  <a:pt x="2254" y="0"/>
                </a:lnTo>
                <a:lnTo>
                  <a:pt x="2318" y="0"/>
                </a:lnTo>
                <a:lnTo>
                  <a:pt x="2366" y="0"/>
                </a:lnTo>
                <a:lnTo>
                  <a:pt x="2415" y="0"/>
                </a:lnTo>
                <a:lnTo>
                  <a:pt x="2543" y="0"/>
                </a:lnTo>
                <a:lnTo>
                  <a:pt x="2608" y="16"/>
                </a:lnTo>
                <a:lnTo>
                  <a:pt x="2656" y="48"/>
                </a:lnTo>
                <a:lnTo>
                  <a:pt x="2704" y="64"/>
                </a:lnTo>
                <a:lnTo>
                  <a:pt x="2737" y="96"/>
                </a:lnTo>
                <a:lnTo>
                  <a:pt x="2753" y="112"/>
                </a:lnTo>
                <a:lnTo>
                  <a:pt x="2769" y="144"/>
                </a:lnTo>
                <a:lnTo>
                  <a:pt x="2753" y="144"/>
                </a:lnTo>
                <a:lnTo>
                  <a:pt x="2737" y="160"/>
                </a:lnTo>
                <a:lnTo>
                  <a:pt x="2704" y="176"/>
                </a:lnTo>
                <a:lnTo>
                  <a:pt x="2656" y="176"/>
                </a:lnTo>
                <a:lnTo>
                  <a:pt x="2592" y="176"/>
                </a:lnTo>
                <a:lnTo>
                  <a:pt x="2527" y="176"/>
                </a:lnTo>
                <a:lnTo>
                  <a:pt x="2431" y="192"/>
                </a:lnTo>
                <a:lnTo>
                  <a:pt x="2334" y="192"/>
                </a:lnTo>
                <a:lnTo>
                  <a:pt x="2109" y="192"/>
                </a:lnTo>
                <a:lnTo>
                  <a:pt x="1883" y="208"/>
                </a:lnTo>
                <a:lnTo>
                  <a:pt x="1465" y="240"/>
                </a:lnTo>
                <a:lnTo>
                  <a:pt x="1239" y="288"/>
                </a:lnTo>
                <a:lnTo>
                  <a:pt x="1030" y="320"/>
                </a:lnTo>
                <a:lnTo>
                  <a:pt x="837" y="353"/>
                </a:lnTo>
                <a:lnTo>
                  <a:pt x="644" y="385"/>
                </a:lnTo>
                <a:lnTo>
                  <a:pt x="563" y="417"/>
                </a:lnTo>
                <a:lnTo>
                  <a:pt x="483" y="433"/>
                </a:lnTo>
                <a:lnTo>
                  <a:pt x="402" y="449"/>
                </a:lnTo>
                <a:lnTo>
                  <a:pt x="338" y="449"/>
                </a:lnTo>
                <a:lnTo>
                  <a:pt x="289" y="449"/>
                </a:lnTo>
                <a:lnTo>
                  <a:pt x="225" y="449"/>
                </a:lnTo>
                <a:lnTo>
                  <a:pt x="145" y="433"/>
                </a:lnTo>
                <a:lnTo>
                  <a:pt x="96" y="401"/>
                </a:lnTo>
                <a:lnTo>
                  <a:pt x="48" y="385"/>
                </a:lnTo>
                <a:lnTo>
                  <a:pt x="16" y="369"/>
                </a:lnTo>
                <a:lnTo>
                  <a:pt x="0" y="353"/>
                </a:lnTo>
                <a:lnTo>
                  <a:pt x="16" y="353"/>
                </a:lnTo>
                <a:lnTo>
                  <a:pt x="32" y="336"/>
                </a:lnTo>
                <a:lnTo>
                  <a:pt x="64" y="336"/>
                </a:lnTo>
                <a:lnTo>
                  <a:pt x="96" y="336"/>
                </a:lnTo>
                <a:lnTo>
                  <a:pt x="145" y="320"/>
                </a:lnTo>
                <a:lnTo>
                  <a:pt x="193" y="320"/>
                </a:lnTo>
                <a:lnTo>
                  <a:pt x="257" y="304"/>
                </a:lnTo>
                <a:lnTo>
                  <a:pt x="386" y="288"/>
                </a:lnTo>
                <a:lnTo>
                  <a:pt x="531" y="272"/>
                </a:lnTo>
                <a:lnTo>
                  <a:pt x="692" y="240"/>
                </a:lnTo>
                <a:lnTo>
                  <a:pt x="885" y="208"/>
                </a:lnTo>
                <a:lnTo>
                  <a:pt x="1078" y="176"/>
                </a:lnTo>
                <a:lnTo>
                  <a:pt x="1288" y="144"/>
                </a:lnTo>
                <a:lnTo>
                  <a:pt x="1513" y="112"/>
                </a:lnTo>
                <a:lnTo>
                  <a:pt x="1755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57"/>
          <p:cNvSpPr/>
          <p:nvPr/>
        </p:nvSpPr>
        <p:spPr>
          <a:xfrm>
            <a:off x="7814733" y="2584451"/>
            <a:ext cx="1267884" cy="1559983"/>
          </a:xfrm>
          <a:custGeom>
            <a:avLst/>
            <a:gdLst>
              <a:gd name="txL" fmla="*/ 0 w 1497"/>
              <a:gd name="txT" fmla="*/ 0 h 1842"/>
              <a:gd name="txR" fmla="*/ 1497 w 1497"/>
              <a:gd name="txB" fmla="*/ 1842 h 1842"/>
            </a:gdLst>
            <a:ahLst/>
            <a:cxnLst>
              <a:cxn ang="0">
                <a:pos x="77874502" y="716920627"/>
              </a:cxn>
              <a:cxn ang="0">
                <a:pos x="45594913" y="729830511"/>
              </a:cxn>
              <a:cxn ang="0">
                <a:pos x="19367627" y="743144365"/>
              </a:cxn>
              <a:cxn ang="0">
                <a:pos x="6455664" y="743144365"/>
              </a:cxn>
              <a:cxn ang="0">
                <a:pos x="0" y="736285771"/>
              </a:cxn>
              <a:cxn ang="0">
                <a:pos x="0" y="729830511"/>
              </a:cxn>
              <a:cxn ang="0">
                <a:pos x="6455664" y="716920627"/>
              </a:cxn>
              <a:cxn ang="0">
                <a:pos x="25823926" y="704010108"/>
              </a:cxn>
              <a:cxn ang="0">
                <a:pos x="45594913" y="691100224"/>
              </a:cxn>
              <a:cxn ang="0">
                <a:pos x="71418839" y="678189705"/>
              </a:cxn>
              <a:cxn ang="0">
                <a:pos x="104101788" y="665279821"/>
              </a:cxn>
              <a:cxn ang="0">
                <a:pos x="129925079" y="645914043"/>
              </a:cxn>
              <a:cxn ang="0">
                <a:pos x="162608664" y="620093640"/>
              </a:cxn>
              <a:cxn ang="0">
                <a:pos x="194888254" y="587818613"/>
              </a:cxn>
              <a:cxn ang="0">
                <a:pos x="227571203" y="555542950"/>
              </a:cxn>
              <a:cxn ang="0">
                <a:pos x="266306457" y="516812028"/>
              </a:cxn>
              <a:cxn ang="0">
                <a:pos x="311901370" y="465171222"/>
              </a:cxn>
              <a:cxn ang="0">
                <a:pos x="350637259" y="413530417"/>
              </a:cxn>
              <a:cxn ang="0">
                <a:pos x="389775872" y="355434351"/>
              </a:cxn>
              <a:cxn ang="0">
                <a:pos x="422459457" y="296934951"/>
              </a:cxn>
              <a:cxn ang="0">
                <a:pos x="454738412" y="238838886"/>
              </a:cxn>
              <a:cxn ang="0">
                <a:pos x="480562337" y="174288196"/>
              </a:cxn>
              <a:cxn ang="0">
                <a:pos x="500333324" y="116192131"/>
              </a:cxn>
              <a:cxn ang="0">
                <a:pos x="513245287" y="64551325"/>
              </a:cxn>
              <a:cxn ang="0">
                <a:pos x="519701586" y="12910519"/>
              </a:cxn>
              <a:cxn ang="0">
                <a:pos x="604031753" y="0"/>
              </a:cxn>
              <a:cxn ang="0">
                <a:pos x="604031753" y="12910519"/>
              </a:cxn>
              <a:cxn ang="0">
                <a:pos x="604031753" y="32275662"/>
              </a:cxn>
              <a:cxn ang="0">
                <a:pos x="597576089" y="51640806"/>
              </a:cxn>
              <a:cxn ang="0">
                <a:pos x="591119790" y="77461209"/>
              </a:cxn>
              <a:cxn ang="0">
                <a:pos x="578207827" y="103281612"/>
              </a:cxn>
              <a:cxn ang="0">
                <a:pos x="571752163" y="135557274"/>
              </a:cxn>
              <a:cxn ang="0">
                <a:pos x="558840200" y="167832937"/>
              </a:cxn>
              <a:cxn ang="0">
                <a:pos x="545524877" y="206563223"/>
              </a:cxn>
              <a:cxn ang="0">
                <a:pos x="513245287" y="277569808"/>
              </a:cxn>
              <a:cxn ang="0">
                <a:pos x="474106674" y="342524467"/>
              </a:cxn>
              <a:cxn ang="0">
                <a:pos x="441827084" y="407075157"/>
              </a:cxn>
              <a:cxn ang="0">
                <a:pos x="402687835" y="458715963"/>
              </a:cxn>
              <a:cxn ang="0">
                <a:pos x="363952581" y="503902144"/>
              </a:cxn>
              <a:cxn ang="0">
                <a:pos x="318357669" y="549087691"/>
              </a:cxn>
              <a:cxn ang="0">
                <a:pos x="279218420" y="581363353"/>
              </a:cxn>
              <a:cxn ang="0">
                <a:pos x="240483166" y="620093640"/>
              </a:cxn>
              <a:cxn ang="0">
                <a:pos x="201343918" y="652369302"/>
              </a:cxn>
              <a:cxn ang="0">
                <a:pos x="162608664" y="678189705"/>
              </a:cxn>
              <a:cxn ang="0">
                <a:pos x="123469415" y="697555484"/>
              </a:cxn>
              <a:cxn ang="0">
                <a:pos x="77874502" y="716920627"/>
              </a:cxn>
              <a:cxn ang="0">
                <a:pos x="77874502" y="716920627"/>
              </a:cxn>
            </a:cxnLst>
            <a:rect l="txL" t="txT" r="txR" b="txB"/>
            <a:pathLst>
              <a:path w="1497" h="1842">
                <a:moveTo>
                  <a:pt x="193" y="1777"/>
                </a:moveTo>
                <a:lnTo>
                  <a:pt x="113" y="1809"/>
                </a:lnTo>
                <a:lnTo>
                  <a:pt x="48" y="1842"/>
                </a:lnTo>
                <a:lnTo>
                  <a:pt x="16" y="1842"/>
                </a:lnTo>
                <a:lnTo>
                  <a:pt x="0" y="1825"/>
                </a:lnTo>
                <a:lnTo>
                  <a:pt x="0" y="1809"/>
                </a:lnTo>
                <a:lnTo>
                  <a:pt x="16" y="1777"/>
                </a:lnTo>
                <a:lnTo>
                  <a:pt x="64" y="1745"/>
                </a:lnTo>
                <a:lnTo>
                  <a:pt x="113" y="1713"/>
                </a:lnTo>
                <a:lnTo>
                  <a:pt x="177" y="1681"/>
                </a:lnTo>
                <a:lnTo>
                  <a:pt x="258" y="1649"/>
                </a:lnTo>
                <a:lnTo>
                  <a:pt x="322" y="1601"/>
                </a:lnTo>
                <a:lnTo>
                  <a:pt x="403" y="1537"/>
                </a:lnTo>
                <a:lnTo>
                  <a:pt x="483" y="1457"/>
                </a:lnTo>
                <a:lnTo>
                  <a:pt x="564" y="1377"/>
                </a:lnTo>
                <a:lnTo>
                  <a:pt x="660" y="1281"/>
                </a:lnTo>
                <a:lnTo>
                  <a:pt x="773" y="1153"/>
                </a:lnTo>
                <a:lnTo>
                  <a:pt x="869" y="1025"/>
                </a:lnTo>
                <a:lnTo>
                  <a:pt x="966" y="881"/>
                </a:lnTo>
                <a:lnTo>
                  <a:pt x="1047" y="736"/>
                </a:lnTo>
                <a:lnTo>
                  <a:pt x="1127" y="592"/>
                </a:lnTo>
                <a:lnTo>
                  <a:pt x="1191" y="432"/>
                </a:lnTo>
                <a:lnTo>
                  <a:pt x="1240" y="288"/>
                </a:lnTo>
                <a:lnTo>
                  <a:pt x="1272" y="160"/>
                </a:lnTo>
                <a:lnTo>
                  <a:pt x="1288" y="32"/>
                </a:lnTo>
                <a:lnTo>
                  <a:pt x="1497" y="0"/>
                </a:lnTo>
                <a:lnTo>
                  <a:pt x="1497" y="32"/>
                </a:lnTo>
                <a:lnTo>
                  <a:pt x="1497" y="80"/>
                </a:lnTo>
                <a:lnTo>
                  <a:pt x="1481" y="128"/>
                </a:lnTo>
                <a:lnTo>
                  <a:pt x="1465" y="192"/>
                </a:lnTo>
                <a:lnTo>
                  <a:pt x="1433" y="256"/>
                </a:lnTo>
                <a:lnTo>
                  <a:pt x="1417" y="336"/>
                </a:lnTo>
                <a:lnTo>
                  <a:pt x="1385" y="416"/>
                </a:lnTo>
                <a:lnTo>
                  <a:pt x="1352" y="512"/>
                </a:lnTo>
                <a:lnTo>
                  <a:pt x="1272" y="688"/>
                </a:lnTo>
                <a:lnTo>
                  <a:pt x="1175" y="849"/>
                </a:lnTo>
                <a:lnTo>
                  <a:pt x="1095" y="1009"/>
                </a:lnTo>
                <a:lnTo>
                  <a:pt x="998" y="1137"/>
                </a:lnTo>
                <a:lnTo>
                  <a:pt x="902" y="1249"/>
                </a:lnTo>
                <a:lnTo>
                  <a:pt x="789" y="1361"/>
                </a:lnTo>
                <a:lnTo>
                  <a:pt x="692" y="1441"/>
                </a:lnTo>
                <a:lnTo>
                  <a:pt x="596" y="1537"/>
                </a:lnTo>
                <a:lnTo>
                  <a:pt x="499" y="1617"/>
                </a:lnTo>
                <a:lnTo>
                  <a:pt x="403" y="1681"/>
                </a:lnTo>
                <a:lnTo>
                  <a:pt x="306" y="1729"/>
                </a:lnTo>
                <a:lnTo>
                  <a:pt x="193" y="177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52"/>
          <p:cNvSpPr/>
          <p:nvPr/>
        </p:nvSpPr>
        <p:spPr>
          <a:xfrm>
            <a:off x="8619067" y="3439584"/>
            <a:ext cx="165100" cy="990600"/>
          </a:xfrm>
          <a:custGeom>
            <a:avLst/>
            <a:gdLst>
              <a:gd name="txL" fmla="*/ 0 w 193"/>
              <a:gd name="txT" fmla="*/ 0 h 1169"/>
              <a:gd name="txR" fmla="*/ 193 w 193"/>
              <a:gd name="txB" fmla="*/ 1169 h 1169"/>
            </a:gdLst>
            <a:ahLst/>
            <a:cxnLst>
              <a:cxn ang="0">
                <a:pos x="0" y="342923857"/>
              </a:cxn>
              <a:cxn ang="0">
                <a:pos x="6585822" y="290818848"/>
              </a:cxn>
              <a:cxn ang="0">
                <a:pos x="6585822" y="245580248"/>
              </a:cxn>
              <a:cxn ang="0">
                <a:pos x="13172285" y="206804486"/>
              </a:cxn>
              <a:cxn ang="0">
                <a:pos x="19758107" y="180953766"/>
              </a:cxn>
              <a:cxn ang="0">
                <a:pos x="19758107" y="155103682"/>
              </a:cxn>
              <a:cxn ang="0">
                <a:pos x="19758107" y="135715801"/>
              </a:cxn>
              <a:cxn ang="0">
                <a:pos x="19758107" y="122790124"/>
              </a:cxn>
              <a:cxn ang="0">
                <a:pos x="19758107" y="116327285"/>
              </a:cxn>
              <a:cxn ang="0">
                <a:pos x="19758107" y="116327285"/>
              </a:cxn>
              <a:cxn ang="0">
                <a:pos x="19758107" y="109865082"/>
              </a:cxn>
              <a:cxn ang="0">
                <a:pos x="19758107" y="96939404"/>
              </a:cxn>
              <a:cxn ang="0">
                <a:pos x="19758107" y="84014362"/>
              </a:cxn>
              <a:cxn ang="0">
                <a:pos x="19758107" y="71089320"/>
              </a:cxn>
              <a:cxn ang="0">
                <a:pos x="13172285" y="51701439"/>
              </a:cxn>
              <a:cxn ang="0">
                <a:pos x="13172285" y="25850720"/>
              </a:cxn>
              <a:cxn ang="0">
                <a:pos x="13172285" y="0"/>
              </a:cxn>
              <a:cxn ang="0">
                <a:pos x="79443682" y="0"/>
              </a:cxn>
              <a:cxn ang="0">
                <a:pos x="79443682" y="84014362"/>
              </a:cxn>
              <a:cxn ang="0">
                <a:pos x="72857860" y="155103682"/>
              </a:cxn>
              <a:cxn ang="0">
                <a:pos x="72857860" y="219730164"/>
              </a:cxn>
              <a:cxn ang="0">
                <a:pos x="66271397" y="277893806"/>
              </a:cxn>
              <a:cxn ang="0">
                <a:pos x="66271397" y="329594610"/>
              </a:cxn>
              <a:cxn ang="0">
                <a:pos x="59685575" y="368774577"/>
              </a:cxn>
              <a:cxn ang="0">
                <a:pos x="59685575" y="394625297"/>
              </a:cxn>
              <a:cxn ang="0">
                <a:pos x="53099753" y="420476016"/>
              </a:cxn>
              <a:cxn ang="0">
                <a:pos x="46513931" y="446326100"/>
              </a:cxn>
              <a:cxn ang="0">
                <a:pos x="39927467" y="465713981"/>
              </a:cxn>
              <a:cxn ang="0">
                <a:pos x="26343929" y="472176820"/>
              </a:cxn>
              <a:cxn ang="0">
                <a:pos x="19758107" y="465713981"/>
              </a:cxn>
              <a:cxn ang="0">
                <a:pos x="6585822" y="452788939"/>
              </a:cxn>
              <a:cxn ang="0">
                <a:pos x="0" y="426938219"/>
              </a:cxn>
              <a:cxn ang="0">
                <a:pos x="0" y="407550339"/>
              </a:cxn>
              <a:cxn ang="0">
                <a:pos x="0" y="388162458"/>
              </a:cxn>
              <a:cxn ang="0">
                <a:pos x="0" y="368774577"/>
              </a:cxn>
              <a:cxn ang="0">
                <a:pos x="0" y="342923857"/>
              </a:cxn>
              <a:cxn ang="0">
                <a:pos x="0" y="342923857"/>
              </a:cxn>
            </a:cxnLst>
            <a:rect l="txL" t="txT" r="txR" b="txB"/>
            <a:pathLst>
              <a:path w="193" h="1169">
                <a:moveTo>
                  <a:pt x="0" y="849"/>
                </a:moveTo>
                <a:lnTo>
                  <a:pt x="16" y="720"/>
                </a:lnTo>
                <a:lnTo>
                  <a:pt x="16" y="608"/>
                </a:lnTo>
                <a:lnTo>
                  <a:pt x="32" y="512"/>
                </a:lnTo>
                <a:lnTo>
                  <a:pt x="48" y="448"/>
                </a:lnTo>
                <a:lnTo>
                  <a:pt x="48" y="384"/>
                </a:lnTo>
                <a:lnTo>
                  <a:pt x="48" y="336"/>
                </a:lnTo>
                <a:lnTo>
                  <a:pt x="48" y="304"/>
                </a:lnTo>
                <a:lnTo>
                  <a:pt x="48" y="288"/>
                </a:lnTo>
                <a:lnTo>
                  <a:pt x="48" y="272"/>
                </a:lnTo>
                <a:lnTo>
                  <a:pt x="48" y="240"/>
                </a:lnTo>
                <a:lnTo>
                  <a:pt x="48" y="208"/>
                </a:lnTo>
                <a:lnTo>
                  <a:pt x="48" y="176"/>
                </a:lnTo>
                <a:lnTo>
                  <a:pt x="32" y="128"/>
                </a:lnTo>
                <a:lnTo>
                  <a:pt x="32" y="64"/>
                </a:lnTo>
                <a:lnTo>
                  <a:pt x="32" y="0"/>
                </a:lnTo>
                <a:lnTo>
                  <a:pt x="193" y="0"/>
                </a:lnTo>
                <a:lnTo>
                  <a:pt x="193" y="208"/>
                </a:lnTo>
                <a:lnTo>
                  <a:pt x="177" y="384"/>
                </a:lnTo>
                <a:lnTo>
                  <a:pt x="177" y="544"/>
                </a:lnTo>
                <a:lnTo>
                  <a:pt x="161" y="688"/>
                </a:lnTo>
                <a:lnTo>
                  <a:pt x="161" y="816"/>
                </a:lnTo>
                <a:lnTo>
                  <a:pt x="145" y="913"/>
                </a:lnTo>
                <a:lnTo>
                  <a:pt x="145" y="977"/>
                </a:lnTo>
                <a:lnTo>
                  <a:pt x="129" y="1041"/>
                </a:lnTo>
                <a:lnTo>
                  <a:pt x="113" y="1105"/>
                </a:lnTo>
                <a:lnTo>
                  <a:pt x="97" y="1153"/>
                </a:lnTo>
                <a:lnTo>
                  <a:pt x="64" y="1169"/>
                </a:lnTo>
                <a:lnTo>
                  <a:pt x="48" y="1153"/>
                </a:lnTo>
                <a:lnTo>
                  <a:pt x="16" y="1121"/>
                </a:lnTo>
                <a:lnTo>
                  <a:pt x="0" y="1057"/>
                </a:lnTo>
                <a:lnTo>
                  <a:pt x="0" y="1009"/>
                </a:lnTo>
                <a:lnTo>
                  <a:pt x="0" y="961"/>
                </a:lnTo>
                <a:lnTo>
                  <a:pt x="0" y="913"/>
                </a:lnTo>
                <a:lnTo>
                  <a:pt x="0" y="84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53"/>
          <p:cNvSpPr/>
          <p:nvPr/>
        </p:nvSpPr>
        <p:spPr>
          <a:xfrm>
            <a:off x="8701617" y="3304117"/>
            <a:ext cx="1022349" cy="1246716"/>
          </a:xfrm>
          <a:custGeom>
            <a:avLst/>
            <a:gdLst>
              <a:gd name="txL" fmla="*/ 0 w 1207"/>
              <a:gd name="txT" fmla="*/ 0 h 1473"/>
              <a:gd name="txR" fmla="*/ 1207 w 1207"/>
              <a:gd name="txB" fmla="*/ 1473 h 1473"/>
            </a:gdLst>
            <a:ahLst/>
            <a:cxnLst>
              <a:cxn ang="0">
                <a:pos x="357149100" y="6447509"/>
              </a:cxn>
              <a:cxn ang="0">
                <a:pos x="389837809" y="6447509"/>
              </a:cxn>
              <a:cxn ang="0">
                <a:pos x="422122492" y="19341893"/>
              </a:cxn>
              <a:cxn ang="0">
                <a:pos x="461267375" y="45130660"/>
              </a:cxn>
              <a:cxn ang="0">
                <a:pos x="487095248" y="64472552"/>
              </a:cxn>
              <a:cxn ang="0">
                <a:pos x="487095248" y="83813810"/>
              </a:cxn>
              <a:cxn ang="0">
                <a:pos x="474181629" y="103155703"/>
              </a:cxn>
              <a:cxn ang="0">
                <a:pos x="461267375" y="128944470"/>
              </a:cxn>
              <a:cxn ang="0">
                <a:pos x="461267375" y="186969513"/>
              </a:cxn>
              <a:cxn ang="0">
                <a:pos x="467724185" y="251442065"/>
              </a:cxn>
              <a:cxn ang="0">
                <a:pos x="474181629" y="309467108"/>
              </a:cxn>
              <a:cxn ang="0">
                <a:pos x="474181629" y="406578390"/>
              </a:cxn>
              <a:cxn ang="0">
                <a:pos x="461267375" y="503286584"/>
              </a:cxn>
              <a:cxn ang="0">
                <a:pos x="422122492" y="561311627"/>
              </a:cxn>
              <a:cxn ang="0">
                <a:pos x="396294619" y="587100394"/>
              </a:cxn>
              <a:cxn ang="0">
                <a:pos x="376520164" y="593547903"/>
              </a:cxn>
              <a:cxn ang="0">
                <a:pos x="370063354" y="574206011"/>
              </a:cxn>
              <a:cxn ang="0">
                <a:pos x="370063354" y="541970369"/>
              </a:cxn>
              <a:cxn ang="0">
                <a:pos x="331321862" y="483945326"/>
              </a:cxn>
              <a:cxn ang="0">
                <a:pos x="311547407" y="458155924"/>
              </a:cxn>
              <a:cxn ang="0">
                <a:pos x="357149100" y="464603433"/>
              </a:cxn>
              <a:cxn ang="0">
                <a:pos x="382976973" y="458155924"/>
              </a:cxn>
              <a:cxn ang="0">
                <a:pos x="389837809" y="425920283"/>
              </a:cxn>
              <a:cxn ang="0">
                <a:pos x="396294619" y="373939026"/>
              </a:cxn>
              <a:cxn ang="0">
                <a:pos x="396294619" y="296572725"/>
              </a:cxn>
              <a:cxn ang="0">
                <a:pos x="389837809" y="193417022"/>
              </a:cxn>
              <a:cxn ang="0">
                <a:pos x="382976973" y="148286362"/>
              </a:cxn>
              <a:cxn ang="0">
                <a:pos x="376520164" y="109602577"/>
              </a:cxn>
              <a:cxn ang="0">
                <a:pos x="370063354" y="83813810"/>
              </a:cxn>
              <a:cxn ang="0">
                <a:pos x="370063354" y="77366936"/>
              </a:cxn>
              <a:cxn ang="0">
                <a:pos x="344235481" y="70919427"/>
              </a:cxn>
              <a:cxn ang="0">
                <a:pos x="311547407" y="64472552"/>
              </a:cxn>
              <a:cxn ang="0">
                <a:pos x="253031460" y="77366936"/>
              </a:cxn>
              <a:cxn ang="0">
                <a:pos x="155773386" y="83813810"/>
              </a:cxn>
              <a:cxn ang="0">
                <a:pos x="58112555" y="96708194"/>
              </a:cxn>
              <a:cxn ang="0">
                <a:pos x="0" y="103155703"/>
              </a:cxn>
              <a:cxn ang="0">
                <a:pos x="12913619" y="64472552"/>
              </a:cxn>
              <a:cxn ang="0">
                <a:pos x="77887011" y="58025043"/>
              </a:cxn>
              <a:cxn ang="0">
                <a:pos x="194918905" y="45130660"/>
              </a:cxn>
              <a:cxn ang="0">
                <a:pos x="253031460" y="32236276"/>
              </a:cxn>
              <a:cxn ang="0">
                <a:pos x="298633153" y="25788767"/>
              </a:cxn>
              <a:cxn ang="0">
                <a:pos x="324864418" y="19341893"/>
              </a:cxn>
              <a:cxn ang="0">
                <a:pos x="344235481" y="12894383"/>
              </a:cxn>
            </a:cxnLst>
            <a:rect l="txL" t="txT" r="txR" b="txB"/>
            <a:pathLst>
              <a:path w="1207" h="1473">
                <a:moveTo>
                  <a:pt x="853" y="32"/>
                </a:moveTo>
                <a:lnTo>
                  <a:pt x="885" y="16"/>
                </a:lnTo>
                <a:lnTo>
                  <a:pt x="933" y="0"/>
                </a:lnTo>
                <a:lnTo>
                  <a:pt x="966" y="16"/>
                </a:lnTo>
                <a:lnTo>
                  <a:pt x="998" y="32"/>
                </a:lnTo>
                <a:lnTo>
                  <a:pt x="1046" y="48"/>
                </a:lnTo>
                <a:lnTo>
                  <a:pt x="1094" y="80"/>
                </a:lnTo>
                <a:lnTo>
                  <a:pt x="1143" y="112"/>
                </a:lnTo>
                <a:lnTo>
                  <a:pt x="1191" y="144"/>
                </a:lnTo>
                <a:lnTo>
                  <a:pt x="1207" y="160"/>
                </a:lnTo>
                <a:lnTo>
                  <a:pt x="1207" y="176"/>
                </a:lnTo>
                <a:lnTo>
                  <a:pt x="1207" y="208"/>
                </a:lnTo>
                <a:lnTo>
                  <a:pt x="1191" y="240"/>
                </a:lnTo>
                <a:lnTo>
                  <a:pt x="1175" y="256"/>
                </a:lnTo>
                <a:lnTo>
                  <a:pt x="1159" y="288"/>
                </a:lnTo>
                <a:lnTo>
                  <a:pt x="1143" y="320"/>
                </a:lnTo>
                <a:lnTo>
                  <a:pt x="1143" y="384"/>
                </a:lnTo>
                <a:lnTo>
                  <a:pt x="1143" y="464"/>
                </a:lnTo>
                <a:lnTo>
                  <a:pt x="1159" y="560"/>
                </a:lnTo>
                <a:lnTo>
                  <a:pt x="1159" y="624"/>
                </a:lnTo>
                <a:lnTo>
                  <a:pt x="1159" y="688"/>
                </a:lnTo>
                <a:lnTo>
                  <a:pt x="1175" y="768"/>
                </a:lnTo>
                <a:lnTo>
                  <a:pt x="1175" y="848"/>
                </a:lnTo>
                <a:lnTo>
                  <a:pt x="1175" y="1009"/>
                </a:lnTo>
                <a:lnTo>
                  <a:pt x="1159" y="1137"/>
                </a:lnTo>
                <a:lnTo>
                  <a:pt x="1143" y="1249"/>
                </a:lnTo>
                <a:lnTo>
                  <a:pt x="1094" y="1329"/>
                </a:lnTo>
                <a:lnTo>
                  <a:pt x="1046" y="1393"/>
                </a:lnTo>
                <a:lnTo>
                  <a:pt x="1014" y="1441"/>
                </a:lnTo>
                <a:lnTo>
                  <a:pt x="982" y="1457"/>
                </a:lnTo>
                <a:lnTo>
                  <a:pt x="966" y="1473"/>
                </a:lnTo>
                <a:lnTo>
                  <a:pt x="933" y="1473"/>
                </a:lnTo>
                <a:lnTo>
                  <a:pt x="933" y="1457"/>
                </a:lnTo>
                <a:lnTo>
                  <a:pt x="917" y="1425"/>
                </a:lnTo>
                <a:lnTo>
                  <a:pt x="933" y="1393"/>
                </a:lnTo>
                <a:lnTo>
                  <a:pt x="917" y="1345"/>
                </a:lnTo>
                <a:lnTo>
                  <a:pt x="869" y="1281"/>
                </a:lnTo>
                <a:lnTo>
                  <a:pt x="821" y="1201"/>
                </a:lnTo>
                <a:lnTo>
                  <a:pt x="724" y="1121"/>
                </a:lnTo>
                <a:lnTo>
                  <a:pt x="772" y="1137"/>
                </a:lnTo>
                <a:lnTo>
                  <a:pt x="821" y="1137"/>
                </a:lnTo>
                <a:lnTo>
                  <a:pt x="885" y="1153"/>
                </a:lnTo>
                <a:lnTo>
                  <a:pt x="933" y="1153"/>
                </a:lnTo>
                <a:lnTo>
                  <a:pt x="949" y="1137"/>
                </a:lnTo>
                <a:lnTo>
                  <a:pt x="966" y="1105"/>
                </a:lnTo>
                <a:lnTo>
                  <a:pt x="966" y="1057"/>
                </a:lnTo>
                <a:lnTo>
                  <a:pt x="966" y="1009"/>
                </a:lnTo>
                <a:lnTo>
                  <a:pt x="982" y="928"/>
                </a:lnTo>
                <a:lnTo>
                  <a:pt x="982" y="832"/>
                </a:lnTo>
                <a:lnTo>
                  <a:pt x="982" y="736"/>
                </a:lnTo>
                <a:lnTo>
                  <a:pt x="966" y="608"/>
                </a:lnTo>
                <a:lnTo>
                  <a:pt x="966" y="480"/>
                </a:lnTo>
                <a:lnTo>
                  <a:pt x="966" y="416"/>
                </a:lnTo>
                <a:lnTo>
                  <a:pt x="949" y="368"/>
                </a:lnTo>
                <a:lnTo>
                  <a:pt x="949" y="304"/>
                </a:lnTo>
                <a:lnTo>
                  <a:pt x="933" y="272"/>
                </a:lnTo>
                <a:lnTo>
                  <a:pt x="933" y="240"/>
                </a:lnTo>
                <a:lnTo>
                  <a:pt x="917" y="208"/>
                </a:lnTo>
                <a:lnTo>
                  <a:pt x="917" y="192"/>
                </a:lnTo>
                <a:lnTo>
                  <a:pt x="885" y="176"/>
                </a:lnTo>
                <a:lnTo>
                  <a:pt x="853" y="176"/>
                </a:lnTo>
                <a:lnTo>
                  <a:pt x="821" y="160"/>
                </a:lnTo>
                <a:lnTo>
                  <a:pt x="772" y="160"/>
                </a:lnTo>
                <a:lnTo>
                  <a:pt x="708" y="176"/>
                </a:lnTo>
                <a:lnTo>
                  <a:pt x="627" y="192"/>
                </a:lnTo>
                <a:lnTo>
                  <a:pt x="515" y="192"/>
                </a:lnTo>
                <a:lnTo>
                  <a:pt x="386" y="208"/>
                </a:lnTo>
                <a:lnTo>
                  <a:pt x="257" y="224"/>
                </a:lnTo>
                <a:lnTo>
                  <a:pt x="144" y="240"/>
                </a:lnTo>
                <a:lnTo>
                  <a:pt x="64" y="240"/>
                </a:lnTo>
                <a:lnTo>
                  <a:pt x="0" y="256"/>
                </a:lnTo>
                <a:lnTo>
                  <a:pt x="0" y="160"/>
                </a:lnTo>
                <a:lnTo>
                  <a:pt x="32" y="160"/>
                </a:lnTo>
                <a:lnTo>
                  <a:pt x="80" y="144"/>
                </a:lnTo>
                <a:lnTo>
                  <a:pt x="193" y="144"/>
                </a:lnTo>
                <a:lnTo>
                  <a:pt x="322" y="128"/>
                </a:lnTo>
                <a:lnTo>
                  <a:pt x="483" y="112"/>
                </a:lnTo>
                <a:lnTo>
                  <a:pt x="563" y="96"/>
                </a:lnTo>
                <a:lnTo>
                  <a:pt x="627" y="80"/>
                </a:lnTo>
                <a:lnTo>
                  <a:pt x="692" y="64"/>
                </a:lnTo>
                <a:lnTo>
                  <a:pt x="740" y="64"/>
                </a:lnTo>
                <a:lnTo>
                  <a:pt x="772" y="48"/>
                </a:lnTo>
                <a:lnTo>
                  <a:pt x="805" y="48"/>
                </a:lnTo>
                <a:lnTo>
                  <a:pt x="837" y="32"/>
                </a:lnTo>
                <a:lnTo>
                  <a:pt x="853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54"/>
          <p:cNvSpPr/>
          <p:nvPr/>
        </p:nvSpPr>
        <p:spPr>
          <a:xfrm>
            <a:off x="8701617" y="3615267"/>
            <a:ext cx="626533" cy="122767"/>
          </a:xfrm>
          <a:custGeom>
            <a:avLst/>
            <a:gdLst>
              <a:gd name="txL" fmla="*/ 0 w 740"/>
              <a:gd name="txT" fmla="*/ 0 h 144"/>
              <a:gd name="txR" fmla="*/ 740 w 740"/>
              <a:gd name="txB" fmla="*/ 144 h 144"/>
            </a:gdLst>
            <a:ahLst/>
            <a:cxnLst>
              <a:cxn ang="0">
                <a:pos x="149193250" y="13082962"/>
              </a:cxn>
              <a:cxn ang="0">
                <a:pos x="194757675" y="0"/>
              </a:cxn>
              <a:cxn ang="0">
                <a:pos x="227015675" y="0"/>
              </a:cxn>
              <a:cxn ang="0">
                <a:pos x="252822075" y="0"/>
              </a:cxn>
              <a:cxn ang="0">
                <a:pos x="272580100" y="0"/>
              </a:cxn>
              <a:cxn ang="0">
                <a:pos x="291934900" y="6541801"/>
              </a:cxn>
              <a:cxn ang="0">
                <a:pos x="298386500" y="13082962"/>
              </a:cxn>
              <a:cxn ang="0">
                <a:pos x="298386500" y="26165925"/>
              </a:cxn>
              <a:cxn ang="0">
                <a:pos x="291934900" y="32707726"/>
              </a:cxn>
              <a:cxn ang="0">
                <a:pos x="272580100" y="39248887"/>
              </a:cxn>
              <a:cxn ang="0">
                <a:pos x="259676900" y="45790688"/>
              </a:cxn>
              <a:cxn ang="0">
                <a:pos x="233467275" y="45790688"/>
              </a:cxn>
              <a:cxn ang="0">
                <a:pos x="207660875" y="52331849"/>
              </a:cxn>
              <a:cxn ang="0">
                <a:pos x="194757675" y="52331849"/>
              </a:cxn>
              <a:cxn ang="0">
                <a:pos x="174999650" y="52331849"/>
              </a:cxn>
              <a:cxn ang="0">
                <a:pos x="155644850" y="52331849"/>
              </a:cxn>
              <a:cxn ang="0">
                <a:pos x="129838450" y="52331849"/>
              </a:cxn>
              <a:cxn ang="0">
                <a:pos x="97177225" y="52331849"/>
              </a:cxn>
              <a:cxn ang="0">
                <a:pos x="71370825" y="58873650"/>
              </a:cxn>
              <a:cxn ang="0">
                <a:pos x="0" y="58873650"/>
              </a:cxn>
              <a:cxn ang="0">
                <a:pos x="0" y="26165925"/>
              </a:cxn>
              <a:cxn ang="0">
                <a:pos x="71370825" y="19624763"/>
              </a:cxn>
              <a:cxn ang="0">
                <a:pos x="110080425" y="19624763"/>
              </a:cxn>
              <a:cxn ang="0">
                <a:pos x="149193250" y="13082962"/>
              </a:cxn>
              <a:cxn ang="0">
                <a:pos x="149193250" y="13082962"/>
              </a:cxn>
            </a:cxnLst>
            <a:rect l="txL" t="txT" r="txR" b="txB"/>
            <a:pathLst>
              <a:path w="740" h="144">
                <a:moveTo>
                  <a:pt x="370" y="32"/>
                </a:moveTo>
                <a:lnTo>
                  <a:pt x="483" y="0"/>
                </a:lnTo>
                <a:lnTo>
                  <a:pt x="563" y="0"/>
                </a:lnTo>
                <a:lnTo>
                  <a:pt x="627" y="0"/>
                </a:lnTo>
                <a:lnTo>
                  <a:pt x="676" y="0"/>
                </a:lnTo>
                <a:lnTo>
                  <a:pt x="724" y="16"/>
                </a:lnTo>
                <a:lnTo>
                  <a:pt x="740" y="32"/>
                </a:lnTo>
                <a:lnTo>
                  <a:pt x="740" y="64"/>
                </a:lnTo>
                <a:lnTo>
                  <a:pt x="724" y="80"/>
                </a:lnTo>
                <a:lnTo>
                  <a:pt x="676" y="96"/>
                </a:lnTo>
                <a:lnTo>
                  <a:pt x="644" y="112"/>
                </a:lnTo>
                <a:lnTo>
                  <a:pt x="579" y="112"/>
                </a:lnTo>
                <a:lnTo>
                  <a:pt x="515" y="128"/>
                </a:lnTo>
                <a:lnTo>
                  <a:pt x="483" y="128"/>
                </a:lnTo>
                <a:lnTo>
                  <a:pt x="434" y="128"/>
                </a:lnTo>
                <a:lnTo>
                  <a:pt x="386" y="128"/>
                </a:lnTo>
                <a:lnTo>
                  <a:pt x="322" y="128"/>
                </a:lnTo>
                <a:lnTo>
                  <a:pt x="241" y="128"/>
                </a:lnTo>
                <a:lnTo>
                  <a:pt x="177" y="144"/>
                </a:lnTo>
                <a:lnTo>
                  <a:pt x="0" y="144"/>
                </a:lnTo>
                <a:lnTo>
                  <a:pt x="0" y="64"/>
                </a:lnTo>
                <a:lnTo>
                  <a:pt x="177" y="48"/>
                </a:lnTo>
                <a:lnTo>
                  <a:pt x="273" y="48"/>
                </a:lnTo>
                <a:lnTo>
                  <a:pt x="370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55"/>
          <p:cNvSpPr/>
          <p:nvPr/>
        </p:nvSpPr>
        <p:spPr>
          <a:xfrm>
            <a:off x="8661400" y="3886200"/>
            <a:ext cx="666751" cy="122767"/>
          </a:xfrm>
          <a:custGeom>
            <a:avLst/>
            <a:gdLst>
              <a:gd name="txL" fmla="*/ 0 w 789"/>
              <a:gd name="txT" fmla="*/ 0 h 144"/>
              <a:gd name="txR" fmla="*/ 789 w 789"/>
              <a:gd name="txB" fmla="*/ 144 h 144"/>
            </a:gdLst>
            <a:ahLst/>
            <a:cxnLst>
              <a:cxn ang="0">
                <a:pos x="155455580" y="13082962"/>
              </a:cxn>
              <a:cxn ang="0">
                <a:pos x="187591441" y="6541801"/>
              </a:cxn>
              <a:cxn ang="0">
                <a:pos x="213701194" y="6541801"/>
              </a:cxn>
              <a:cxn ang="0">
                <a:pos x="232982457" y="0"/>
              </a:cxn>
              <a:cxn ang="0">
                <a:pos x="252263720" y="0"/>
              </a:cxn>
              <a:cxn ang="0">
                <a:pos x="271544983" y="0"/>
              </a:cxn>
              <a:cxn ang="0">
                <a:pos x="284801406" y="0"/>
              </a:cxn>
              <a:cxn ang="0">
                <a:pos x="297655371" y="0"/>
              </a:cxn>
              <a:cxn ang="0">
                <a:pos x="304082670" y="6541801"/>
              </a:cxn>
              <a:cxn ang="0">
                <a:pos x="310509335" y="13082962"/>
              </a:cxn>
              <a:cxn ang="0">
                <a:pos x="316936634" y="19624763"/>
              </a:cxn>
              <a:cxn ang="0">
                <a:pos x="310509335" y="26165925"/>
              </a:cxn>
              <a:cxn ang="0">
                <a:pos x="304082670" y="32707726"/>
              </a:cxn>
              <a:cxn ang="0">
                <a:pos x="291228072" y="39248887"/>
              </a:cxn>
              <a:cxn ang="0">
                <a:pos x="271544983" y="45790688"/>
              </a:cxn>
              <a:cxn ang="0">
                <a:pos x="245837055" y="52331849"/>
              </a:cxn>
              <a:cxn ang="0">
                <a:pos x="213701194" y="52331849"/>
              </a:cxn>
              <a:cxn ang="0">
                <a:pos x="174736843" y="58873650"/>
              </a:cxn>
              <a:cxn ang="0">
                <a:pos x="122918528" y="58873650"/>
              </a:cxn>
              <a:cxn ang="0">
                <a:pos x="71099578" y="58873650"/>
              </a:cxn>
              <a:cxn ang="0">
                <a:pos x="0" y="58873650"/>
              </a:cxn>
              <a:cxn ang="0">
                <a:pos x="0" y="32707726"/>
              </a:cxn>
              <a:cxn ang="0">
                <a:pos x="12853964" y="32707726"/>
              </a:cxn>
              <a:cxn ang="0">
                <a:pos x="19683088" y="32707726"/>
              </a:cxn>
              <a:cxn ang="0">
                <a:pos x="38964351" y="32707726"/>
              </a:cxn>
              <a:cxn ang="0">
                <a:pos x="51818315" y="32707726"/>
              </a:cxn>
              <a:cxn ang="0">
                <a:pos x="71099578" y="26165925"/>
              </a:cxn>
              <a:cxn ang="0">
                <a:pos x="97209966" y="26165925"/>
              </a:cxn>
              <a:cxn ang="0">
                <a:pos x="122918528" y="19624763"/>
              </a:cxn>
              <a:cxn ang="0">
                <a:pos x="155455580" y="13082962"/>
              </a:cxn>
              <a:cxn ang="0">
                <a:pos x="155455580" y="13082962"/>
              </a:cxn>
            </a:cxnLst>
            <a:rect l="txL" t="txT" r="txR" b="txB"/>
            <a:pathLst>
              <a:path w="789" h="144">
                <a:moveTo>
                  <a:pt x="387" y="32"/>
                </a:moveTo>
                <a:lnTo>
                  <a:pt x="467" y="16"/>
                </a:lnTo>
                <a:lnTo>
                  <a:pt x="532" y="16"/>
                </a:lnTo>
                <a:lnTo>
                  <a:pt x="580" y="0"/>
                </a:lnTo>
                <a:lnTo>
                  <a:pt x="628" y="0"/>
                </a:lnTo>
                <a:lnTo>
                  <a:pt x="676" y="0"/>
                </a:lnTo>
                <a:lnTo>
                  <a:pt x="709" y="0"/>
                </a:lnTo>
                <a:lnTo>
                  <a:pt x="741" y="0"/>
                </a:lnTo>
                <a:lnTo>
                  <a:pt x="757" y="16"/>
                </a:lnTo>
                <a:lnTo>
                  <a:pt x="773" y="32"/>
                </a:lnTo>
                <a:lnTo>
                  <a:pt x="789" y="48"/>
                </a:lnTo>
                <a:lnTo>
                  <a:pt x="773" y="64"/>
                </a:lnTo>
                <a:lnTo>
                  <a:pt x="757" y="80"/>
                </a:lnTo>
                <a:lnTo>
                  <a:pt x="725" y="96"/>
                </a:lnTo>
                <a:lnTo>
                  <a:pt x="676" y="112"/>
                </a:lnTo>
                <a:lnTo>
                  <a:pt x="612" y="128"/>
                </a:lnTo>
                <a:lnTo>
                  <a:pt x="532" y="128"/>
                </a:lnTo>
                <a:lnTo>
                  <a:pt x="435" y="144"/>
                </a:lnTo>
                <a:lnTo>
                  <a:pt x="306" y="144"/>
                </a:lnTo>
                <a:lnTo>
                  <a:pt x="177" y="144"/>
                </a:lnTo>
                <a:lnTo>
                  <a:pt x="0" y="144"/>
                </a:lnTo>
                <a:lnTo>
                  <a:pt x="0" y="80"/>
                </a:lnTo>
                <a:lnTo>
                  <a:pt x="32" y="80"/>
                </a:lnTo>
                <a:lnTo>
                  <a:pt x="49" y="80"/>
                </a:lnTo>
                <a:lnTo>
                  <a:pt x="97" y="80"/>
                </a:lnTo>
                <a:lnTo>
                  <a:pt x="129" y="80"/>
                </a:lnTo>
                <a:lnTo>
                  <a:pt x="177" y="64"/>
                </a:lnTo>
                <a:lnTo>
                  <a:pt x="242" y="64"/>
                </a:lnTo>
                <a:lnTo>
                  <a:pt x="306" y="48"/>
                </a:lnTo>
                <a:lnTo>
                  <a:pt x="387" y="3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6" name="Freeform 56"/>
          <p:cNvSpPr/>
          <p:nvPr/>
        </p:nvSpPr>
        <p:spPr>
          <a:xfrm>
            <a:off x="8661400" y="4199467"/>
            <a:ext cx="736600" cy="135467"/>
          </a:xfrm>
          <a:custGeom>
            <a:avLst/>
            <a:gdLst>
              <a:gd name="txL" fmla="*/ 0 w 870"/>
              <a:gd name="txT" fmla="*/ 0 h 160"/>
              <a:gd name="txR" fmla="*/ 870 w 870"/>
              <a:gd name="txB" fmla="*/ 160 h 160"/>
            </a:gdLst>
            <a:ahLst/>
            <a:cxnLst>
              <a:cxn ang="0">
                <a:pos x="337499325" y="38709600"/>
              </a:cxn>
              <a:cxn ang="0">
                <a:pos x="318144525" y="45161200"/>
              </a:cxn>
              <a:cxn ang="0">
                <a:pos x="292338125" y="45161200"/>
              </a:cxn>
              <a:cxn ang="0">
                <a:pos x="253225300" y="51612800"/>
              </a:cxn>
              <a:cxn ang="0">
                <a:pos x="227418900" y="51612800"/>
              </a:cxn>
              <a:cxn ang="0">
                <a:pos x="201209275" y="58064400"/>
              </a:cxn>
              <a:cxn ang="0">
                <a:pos x="149596475" y="58064400"/>
              </a:cxn>
              <a:cxn ang="0">
                <a:pos x="97580450" y="64516000"/>
              </a:cxn>
              <a:cxn ang="0">
                <a:pos x="45564425" y="64516000"/>
              </a:cxn>
              <a:cxn ang="0">
                <a:pos x="0" y="64516000"/>
              </a:cxn>
              <a:cxn ang="0">
                <a:pos x="0" y="25806400"/>
              </a:cxn>
              <a:cxn ang="0">
                <a:pos x="32661225" y="25806400"/>
              </a:cxn>
              <a:cxn ang="0">
                <a:pos x="64919225" y="25806400"/>
              </a:cxn>
              <a:cxn ang="0">
                <a:pos x="104032050" y="19354800"/>
              </a:cxn>
              <a:cxn ang="0">
                <a:pos x="142741650" y="19354800"/>
              </a:cxn>
              <a:cxn ang="0">
                <a:pos x="188306075" y="12903200"/>
              </a:cxn>
              <a:cxn ang="0">
                <a:pos x="220967300" y="6451600"/>
              </a:cxn>
              <a:cxn ang="0">
                <a:pos x="253225300" y="0"/>
              </a:cxn>
              <a:cxn ang="0">
                <a:pos x="279434925" y="0"/>
              </a:cxn>
              <a:cxn ang="0">
                <a:pos x="298789725" y="0"/>
              </a:cxn>
              <a:cxn ang="0">
                <a:pos x="318144525" y="6451600"/>
              </a:cxn>
              <a:cxn ang="0">
                <a:pos x="331047725" y="12903200"/>
              </a:cxn>
              <a:cxn ang="0">
                <a:pos x="337499325" y="19354800"/>
              </a:cxn>
              <a:cxn ang="0">
                <a:pos x="344354150" y="32258000"/>
              </a:cxn>
              <a:cxn ang="0">
                <a:pos x="350805750" y="38709600"/>
              </a:cxn>
              <a:cxn ang="0">
                <a:pos x="344354150" y="38709600"/>
              </a:cxn>
              <a:cxn ang="0">
                <a:pos x="337499325" y="38709600"/>
              </a:cxn>
              <a:cxn ang="0">
                <a:pos x="337499325" y="38709600"/>
              </a:cxn>
            </a:cxnLst>
            <a:rect l="txL" t="txT" r="txR" b="txB"/>
            <a:pathLst>
              <a:path w="870" h="160">
                <a:moveTo>
                  <a:pt x="837" y="96"/>
                </a:moveTo>
                <a:lnTo>
                  <a:pt x="789" y="112"/>
                </a:lnTo>
                <a:lnTo>
                  <a:pt x="725" y="112"/>
                </a:lnTo>
                <a:lnTo>
                  <a:pt x="628" y="128"/>
                </a:lnTo>
                <a:lnTo>
                  <a:pt x="564" y="128"/>
                </a:lnTo>
                <a:lnTo>
                  <a:pt x="499" y="144"/>
                </a:lnTo>
                <a:lnTo>
                  <a:pt x="371" y="144"/>
                </a:lnTo>
                <a:lnTo>
                  <a:pt x="242" y="160"/>
                </a:lnTo>
                <a:lnTo>
                  <a:pt x="113" y="160"/>
                </a:lnTo>
                <a:lnTo>
                  <a:pt x="0" y="160"/>
                </a:lnTo>
                <a:lnTo>
                  <a:pt x="0" y="64"/>
                </a:lnTo>
                <a:lnTo>
                  <a:pt x="81" y="64"/>
                </a:lnTo>
                <a:lnTo>
                  <a:pt x="161" y="64"/>
                </a:lnTo>
                <a:lnTo>
                  <a:pt x="258" y="48"/>
                </a:lnTo>
                <a:lnTo>
                  <a:pt x="354" y="48"/>
                </a:lnTo>
                <a:lnTo>
                  <a:pt x="467" y="32"/>
                </a:lnTo>
                <a:lnTo>
                  <a:pt x="548" y="16"/>
                </a:lnTo>
                <a:lnTo>
                  <a:pt x="628" y="0"/>
                </a:lnTo>
                <a:lnTo>
                  <a:pt x="693" y="0"/>
                </a:lnTo>
                <a:lnTo>
                  <a:pt x="741" y="0"/>
                </a:lnTo>
                <a:lnTo>
                  <a:pt x="789" y="16"/>
                </a:lnTo>
                <a:lnTo>
                  <a:pt x="821" y="32"/>
                </a:lnTo>
                <a:lnTo>
                  <a:pt x="837" y="48"/>
                </a:lnTo>
                <a:lnTo>
                  <a:pt x="854" y="80"/>
                </a:lnTo>
                <a:lnTo>
                  <a:pt x="870" y="96"/>
                </a:lnTo>
                <a:lnTo>
                  <a:pt x="854" y="96"/>
                </a:lnTo>
                <a:lnTo>
                  <a:pt x="837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5624" name="文本框 30"/>
          <p:cNvSpPr txBox="1"/>
          <p:nvPr/>
        </p:nvSpPr>
        <p:spPr>
          <a:xfrm>
            <a:off x="1073151" y="4726517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Z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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56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7042150" y="4969933"/>
            <a:ext cx="4019550" cy="1407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13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左窄右宽，第二笔撇折贴着横中线，“土”下面一横变成一提，立刀旁的竖钩高于左半部分。</a:t>
            </a:r>
          </a:p>
        </p:txBody>
      </p:sp>
      <p:sp>
        <p:nvSpPr>
          <p:cNvPr id="23566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</a:p>
        </p:txBody>
      </p:sp>
      <p:sp>
        <p:nvSpPr>
          <p:cNvPr id="42" name="矩形 41"/>
          <p:cNvSpPr/>
          <p:nvPr/>
        </p:nvSpPr>
        <p:spPr>
          <a:xfrm>
            <a:off x="4222751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dào </a:t>
            </a:r>
          </a:p>
        </p:txBody>
      </p:sp>
      <p:sp>
        <p:nvSpPr>
          <p:cNvPr id="23569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走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1054100" y="5226050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走到  到达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54100" y="5731933"/>
            <a:ext cx="5173133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我梦想着有一天走到西藏。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1054100" y="4720167"/>
            <a:ext cx="3312584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D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刂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054100" y="4216400"/>
            <a:ext cx="2770717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左右</a:t>
            </a:r>
          </a:p>
        </p:txBody>
      </p:sp>
      <p:sp>
        <p:nvSpPr>
          <p:cNvPr id="27" name="Freeform 38"/>
          <p:cNvSpPr/>
          <p:nvPr/>
        </p:nvSpPr>
        <p:spPr>
          <a:xfrm>
            <a:off x="9440333" y="1970617"/>
            <a:ext cx="613833" cy="2508249"/>
          </a:xfrm>
          <a:custGeom>
            <a:avLst/>
            <a:gdLst>
              <a:gd name="txL" fmla="*/ 0 w 725"/>
              <a:gd name="txT" fmla="*/ 0 h 2963"/>
              <a:gd name="txR" fmla="*/ 725 w 725"/>
              <a:gd name="txB" fmla="*/ 2963 h 2963"/>
            </a:gdLst>
            <a:ahLst/>
            <a:cxnLst>
              <a:cxn ang="0">
                <a:pos x="129838450" y="1013364899"/>
              </a:cxn>
              <a:cxn ang="0">
                <a:pos x="188306075" y="1019814773"/>
              </a:cxn>
              <a:cxn ang="0">
                <a:pos x="207660875" y="1000466419"/>
              </a:cxn>
              <a:cxn ang="0">
                <a:pos x="214515700" y="942421356"/>
              </a:cxn>
              <a:cxn ang="0">
                <a:pos x="214515700" y="813432751"/>
              </a:cxn>
              <a:cxn ang="0">
                <a:pos x="214515700" y="684444780"/>
              </a:cxn>
              <a:cxn ang="0">
                <a:pos x="214515700" y="613098081"/>
              </a:cxn>
              <a:cxn ang="0">
                <a:pos x="214515700" y="535704663"/>
              </a:cxn>
              <a:cxn ang="0">
                <a:pos x="214515700" y="445412766"/>
              </a:cxn>
              <a:cxn ang="0">
                <a:pos x="207660875" y="342222390"/>
              </a:cxn>
              <a:cxn ang="0">
                <a:pos x="207660875" y="258379733"/>
              </a:cxn>
              <a:cxn ang="0">
                <a:pos x="201209275" y="193482273"/>
              </a:cxn>
              <a:cxn ang="0">
                <a:pos x="194757675" y="148336960"/>
              </a:cxn>
              <a:cxn ang="0">
                <a:pos x="181854475" y="83842657"/>
              </a:cxn>
              <a:cxn ang="0">
                <a:pos x="168951275" y="45145948"/>
              </a:cxn>
              <a:cxn ang="0">
                <a:pos x="156048075" y="19348354"/>
              </a:cxn>
              <a:cxn ang="0">
                <a:pos x="156048075" y="6449240"/>
              </a:cxn>
              <a:cxn ang="0">
                <a:pos x="175402875" y="0"/>
              </a:cxn>
              <a:cxn ang="0">
                <a:pos x="201209275" y="6449240"/>
              </a:cxn>
              <a:cxn ang="0">
                <a:pos x="259676900" y="38696709"/>
              </a:cxn>
              <a:cxn ang="0">
                <a:pos x="285886525" y="58045063"/>
              </a:cxn>
              <a:cxn ang="0">
                <a:pos x="292338125" y="70943543"/>
              </a:cxn>
              <a:cxn ang="0">
                <a:pos x="279434925" y="96741137"/>
              </a:cxn>
              <a:cxn ang="0">
                <a:pos x="272580100" y="128988605"/>
              </a:cxn>
              <a:cxn ang="0">
                <a:pos x="266128500" y="193482273"/>
              </a:cxn>
              <a:cxn ang="0">
                <a:pos x="272580100" y="245481253"/>
              </a:cxn>
              <a:cxn ang="0">
                <a:pos x="272580100" y="335773150"/>
              </a:cxn>
              <a:cxn ang="0">
                <a:pos x="279434925" y="451862641"/>
              </a:cxn>
              <a:cxn ang="0">
                <a:pos x="279434925" y="606648206"/>
              </a:cxn>
              <a:cxn ang="0">
                <a:pos x="285886525" y="748939083"/>
              </a:cxn>
              <a:cxn ang="0">
                <a:pos x="285886525" y="865028574"/>
              </a:cxn>
              <a:cxn ang="0">
                <a:pos x="292338125" y="942421356"/>
              </a:cxn>
              <a:cxn ang="0">
                <a:pos x="292338125" y="987567304"/>
              </a:cxn>
              <a:cxn ang="0">
                <a:pos x="279434925" y="1084711598"/>
              </a:cxn>
              <a:cxn ang="0">
                <a:pos x="266128500" y="1129857546"/>
              </a:cxn>
              <a:cxn ang="0">
                <a:pos x="227418900" y="1181452735"/>
              </a:cxn>
              <a:cxn ang="0">
                <a:pos x="201209275" y="1194351849"/>
              </a:cxn>
              <a:cxn ang="0">
                <a:pos x="188306075" y="1194351849"/>
              </a:cxn>
              <a:cxn ang="0">
                <a:pos x="175402875" y="1168554255"/>
              </a:cxn>
              <a:cxn ang="0">
                <a:pos x="162499675" y="1129857546"/>
              </a:cxn>
              <a:cxn ang="0">
                <a:pos x="116935250" y="1084711598"/>
              </a:cxn>
              <a:cxn ang="0">
                <a:pos x="58467625" y="1046015524"/>
              </a:cxn>
              <a:cxn ang="0">
                <a:pos x="26209625" y="1019814773"/>
              </a:cxn>
              <a:cxn ang="0">
                <a:pos x="6451600" y="1006915659"/>
              </a:cxn>
              <a:cxn ang="0">
                <a:pos x="0" y="994016544"/>
              </a:cxn>
              <a:cxn ang="0">
                <a:pos x="0" y="987567304"/>
              </a:cxn>
              <a:cxn ang="0">
                <a:pos x="26209625" y="987567304"/>
              </a:cxn>
              <a:cxn ang="0">
                <a:pos x="91128850" y="1006915659"/>
              </a:cxn>
            </a:cxnLst>
            <a:rect l="txL" t="txT" r="txR" b="txB"/>
            <a:pathLst>
              <a:path w="725" h="2963">
                <a:moveTo>
                  <a:pt x="226" y="2498"/>
                </a:moveTo>
                <a:lnTo>
                  <a:pt x="322" y="2514"/>
                </a:lnTo>
                <a:lnTo>
                  <a:pt x="403" y="2530"/>
                </a:lnTo>
                <a:lnTo>
                  <a:pt x="467" y="2530"/>
                </a:lnTo>
                <a:lnTo>
                  <a:pt x="499" y="2514"/>
                </a:lnTo>
                <a:lnTo>
                  <a:pt x="515" y="2482"/>
                </a:lnTo>
                <a:lnTo>
                  <a:pt x="515" y="2418"/>
                </a:lnTo>
                <a:lnTo>
                  <a:pt x="532" y="2338"/>
                </a:lnTo>
                <a:lnTo>
                  <a:pt x="532" y="2242"/>
                </a:lnTo>
                <a:lnTo>
                  <a:pt x="532" y="2018"/>
                </a:lnTo>
                <a:lnTo>
                  <a:pt x="532" y="1762"/>
                </a:lnTo>
                <a:lnTo>
                  <a:pt x="532" y="1698"/>
                </a:lnTo>
                <a:lnTo>
                  <a:pt x="532" y="1618"/>
                </a:lnTo>
                <a:lnTo>
                  <a:pt x="532" y="1521"/>
                </a:lnTo>
                <a:lnTo>
                  <a:pt x="532" y="1425"/>
                </a:lnTo>
                <a:lnTo>
                  <a:pt x="532" y="1329"/>
                </a:lnTo>
                <a:lnTo>
                  <a:pt x="532" y="1217"/>
                </a:lnTo>
                <a:lnTo>
                  <a:pt x="532" y="1105"/>
                </a:lnTo>
                <a:lnTo>
                  <a:pt x="532" y="977"/>
                </a:lnTo>
                <a:lnTo>
                  <a:pt x="515" y="849"/>
                </a:lnTo>
                <a:lnTo>
                  <a:pt x="515" y="737"/>
                </a:lnTo>
                <a:lnTo>
                  <a:pt x="515" y="641"/>
                </a:lnTo>
                <a:lnTo>
                  <a:pt x="499" y="561"/>
                </a:lnTo>
                <a:lnTo>
                  <a:pt x="499" y="480"/>
                </a:lnTo>
                <a:lnTo>
                  <a:pt x="499" y="416"/>
                </a:lnTo>
                <a:lnTo>
                  <a:pt x="483" y="368"/>
                </a:lnTo>
                <a:lnTo>
                  <a:pt x="483" y="320"/>
                </a:lnTo>
                <a:lnTo>
                  <a:pt x="451" y="208"/>
                </a:lnTo>
                <a:lnTo>
                  <a:pt x="435" y="160"/>
                </a:lnTo>
                <a:lnTo>
                  <a:pt x="419" y="112"/>
                </a:lnTo>
                <a:lnTo>
                  <a:pt x="403" y="80"/>
                </a:lnTo>
                <a:lnTo>
                  <a:pt x="387" y="48"/>
                </a:lnTo>
                <a:lnTo>
                  <a:pt x="387" y="32"/>
                </a:lnTo>
                <a:lnTo>
                  <a:pt x="387" y="16"/>
                </a:lnTo>
                <a:lnTo>
                  <a:pt x="403" y="0"/>
                </a:lnTo>
                <a:lnTo>
                  <a:pt x="435" y="0"/>
                </a:lnTo>
                <a:lnTo>
                  <a:pt x="467" y="0"/>
                </a:lnTo>
                <a:lnTo>
                  <a:pt x="499" y="16"/>
                </a:lnTo>
                <a:lnTo>
                  <a:pt x="564" y="48"/>
                </a:lnTo>
                <a:lnTo>
                  <a:pt x="644" y="96"/>
                </a:lnTo>
                <a:lnTo>
                  <a:pt x="676" y="112"/>
                </a:lnTo>
                <a:lnTo>
                  <a:pt x="709" y="144"/>
                </a:lnTo>
                <a:lnTo>
                  <a:pt x="709" y="160"/>
                </a:lnTo>
                <a:lnTo>
                  <a:pt x="725" y="176"/>
                </a:lnTo>
                <a:lnTo>
                  <a:pt x="709" y="208"/>
                </a:lnTo>
                <a:lnTo>
                  <a:pt x="693" y="240"/>
                </a:lnTo>
                <a:lnTo>
                  <a:pt x="693" y="272"/>
                </a:lnTo>
                <a:lnTo>
                  <a:pt x="676" y="320"/>
                </a:lnTo>
                <a:lnTo>
                  <a:pt x="676" y="384"/>
                </a:lnTo>
                <a:lnTo>
                  <a:pt x="660" y="480"/>
                </a:lnTo>
                <a:lnTo>
                  <a:pt x="676" y="545"/>
                </a:lnTo>
                <a:lnTo>
                  <a:pt x="676" y="609"/>
                </a:lnTo>
                <a:lnTo>
                  <a:pt x="676" y="721"/>
                </a:lnTo>
                <a:lnTo>
                  <a:pt x="676" y="833"/>
                </a:lnTo>
                <a:lnTo>
                  <a:pt x="676" y="977"/>
                </a:lnTo>
                <a:lnTo>
                  <a:pt x="693" y="1121"/>
                </a:lnTo>
                <a:lnTo>
                  <a:pt x="693" y="1297"/>
                </a:lnTo>
                <a:lnTo>
                  <a:pt x="693" y="1505"/>
                </a:lnTo>
                <a:lnTo>
                  <a:pt x="693" y="1698"/>
                </a:lnTo>
                <a:lnTo>
                  <a:pt x="709" y="1858"/>
                </a:lnTo>
                <a:lnTo>
                  <a:pt x="709" y="2018"/>
                </a:lnTo>
                <a:lnTo>
                  <a:pt x="709" y="2146"/>
                </a:lnTo>
                <a:lnTo>
                  <a:pt x="709" y="2258"/>
                </a:lnTo>
                <a:lnTo>
                  <a:pt x="725" y="2338"/>
                </a:lnTo>
                <a:lnTo>
                  <a:pt x="725" y="2402"/>
                </a:lnTo>
                <a:lnTo>
                  <a:pt x="725" y="2450"/>
                </a:lnTo>
                <a:lnTo>
                  <a:pt x="709" y="2579"/>
                </a:lnTo>
                <a:lnTo>
                  <a:pt x="693" y="2691"/>
                </a:lnTo>
                <a:lnTo>
                  <a:pt x="676" y="2755"/>
                </a:lnTo>
                <a:lnTo>
                  <a:pt x="660" y="2803"/>
                </a:lnTo>
                <a:lnTo>
                  <a:pt x="596" y="2899"/>
                </a:lnTo>
                <a:lnTo>
                  <a:pt x="564" y="2931"/>
                </a:lnTo>
                <a:lnTo>
                  <a:pt x="532" y="2947"/>
                </a:lnTo>
                <a:lnTo>
                  <a:pt x="499" y="2963"/>
                </a:lnTo>
                <a:lnTo>
                  <a:pt x="483" y="2963"/>
                </a:lnTo>
                <a:lnTo>
                  <a:pt x="467" y="2963"/>
                </a:lnTo>
                <a:lnTo>
                  <a:pt x="451" y="2947"/>
                </a:lnTo>
                <a:lnTo>
                  <a:pt x="435" y="2899"/>
                </a:lnTo>
                <a:lnTo>
                  <a:pt x="419" y="2851"/>
                </a:lnTo>
                <a:lnTo>
                  <a:pt x="403" y="2803"/>
                </a:lnTo>
                <a:lnTo>
                  <a:pt x="354" y="2739"/>
                </a:lnTo>
                <a:lnTo>
                  <a:pt x="290" y="2691"/>
                </a:lnTo>
                <a:lnTo>
                  <a:pt x="193" y="2627"/>
                </a:lnTo>
                <a:lnTo>
                  <a:pt x="145" y="2595"/>
                </a:lnTo>
                <a:lnTo>
                  <a:pt x="97" y="2563"/>
                </a:lnTo>
                <a:lnTo>
                  <a:pt x="65" y="2530"/>
                </a:lnTo>
                <a:lnTo>
                  <a:pt x="32" y="2514"/>
                </a:lnTo>
                <a:lnTo>
                  <a:pt x="16" y="2498"/>
                </a:lnTo>
                <a:lnTo>
                  <a:pt x="0" y="2482"/>
                </a:lnTo>
                <a:lnTo>
                  <a:pt x="0" y="2466"/>
                </a:lnTo>
                <a:lnTo>
                  <a:pt x="0" y="2450"/>
                </a:lnTo>
                <a:lnTo>
                  <a:pt x="16" y="2450"/>
                </a:lnTo>
                <a:lnTo>
                  <a:pt x="65" y="2450"/>
                </a:lnTo>
                <a:lnTo>
                  <a:pt x="129" y="2466"/>
                </a:lnTo>
                <a:lnTo>
                  <a:pt x="226" y="249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1"/>
          <p:cNvSpPr/>
          <p:nvPr/>
        </p:nvSpPr>
        <p:spPr>
          <a:xfrm>
            <a:off x="8022167" y="2228851"/>
            <a:ext cx="1037167" cy="270933"/>
          </a:xfrm>
          <a:custGeom>
            <a:avLst/>
            <a:gdLst>
              <a:gd name="txL" fmla="*/ 0 w 1223"/>
              <a:gd name="txT" fmla="*/ 0 h 321"/>
              <a:gd name="txR" fmla="*/ 1223 w 1223"/>
              <a:gd name="txB" fmla="*/ 321 h 321"/>
            </a:gdLst>
            <a:ahLst/>
            <a:cxnLst>
              <a:cxn ang="0">
                <a:pos x="6472963" y="109395664"/>
              </a:cxn>
              <a:cxn ang="0">
                <a:pos x="0" y="96572541"/>
              </a:cxn>
              <a:cxn ang="0">
                <a:pos x="0" y="90161296"/>
              </a:cxn>
              <a:cxn ang="0">
                <a:pos x="6472963" y="83750051"/>
              </a:cxn>
              <a:cxn ang="0">
                <a:pos x="12945290" y="83750051"/>
              </a:cxn>
              <a:cxn ang="0">
                <a:pos x="19418253" y="83750051"/>
              </a:cxn>
              <a:cxn ang="0">
                <a:pos x="32363543" y="83750051"/>
              </a:cxn>
              <a:cxn ang="0">
                <a:pos x="52186317" y="76937470"/>
              </a:cxn>
              <a:cxn ang="0">
                <a:pos x="65131607" y="76937470"/>
              </a:cxn>
              <a:cxn ang="0">
                <a:pos x="78076897" y="70526226"/>
              </a:cxn>
              <a:cxn ang="0">
                <a:pos x="97495151" y="70526226"/>
              </a:cxn>
              <a:cxn ang="0">
                <a:pos x="117317924" y="64114348"/>
              </a:cxn>
              <a:cxn ang="0">
                <a:pos x="143209141" y="57703103"/>
              </a:cxn>
              <a:cxn ang="0">
                <a:pos x="175977205" y="51291858"/>
              </a:cxn>
              <a:cxn ang="0">
                <a:pos x="208340748" y="44879980"/>
              </a:cxn>
              <a:cxn ang="0">
                <a:pos x="241108812" y="32057490"/>
              </a:cxn>
              <a:cxn ang="0">
                <a:pos x="279945319" y="25645612"/>
              </a:cxn>
              <a:cxn ang="0">
                <a:pos x="312713382" y="19234368"/>
              </a:cxn>
              <a:cxn ang="0">
                <a:pos x="338603963" y="12823123"/>
              </a:cxn>
              <a:cxn ang="0">
                <a:pos x="364495179" y="6411245"/>
              </a:cxn>
              <a:cxn ang="0">
                <a:pos x="390790280" y="6411245"/>
              </a:cxn>
              <a:cxn ang="0">
                <a:pos x="410208533" y="0"/>
              </a:cxn>
              <a:cxn ang="0">
                <a:pos x="423153823" y="0"/>
              </a:cxn>
              <a:cxn ang="0">
                <a:pos x="436504270" y="6411245"/>
              </a:cxn>
              <a:cxn ang="0">
                <a:pos x="462394850" y="12823123"/>
              </a:cxn>
              <a:cxn ang="0">
                <a:pos x="475340141" y="19234368"/>
              </a:cxn>
              <a:cxn ang="0">
                <a:pos x="488285431" y="25645612"/>
              </a:cxn>
              <a:cxn ang="0">
                <a:pos x="494758394" y="32057490"/>
              </a:cxn>
              <a:cxn ang="0">
                <a:pos x="494758394" y="38468735"/>
              </a:cxn>
              <a:cxn ang="0">
                <a:pos x="494758394" y="44879980"/>
              </a:cxn>
              <a:cxn ang="0">
                <a:pos x="488285431" y="44879980"/>
              </a:cxn>
              <a:cxn ang="0">
                <a:pos x="475340141" y="51291858"/>
              </a:cxn>
              <a:cxn ang="0">
                <a:pos x="468867813" y="57703103"/>
              </a:cxn>
              <a:cxn ang="0">
                <a:pos x="449449560" y="64114348"/>
              </a:cxn>
              <a:cxn ang="0">
                <a:pos x="410208533" y="70526226"/>
              </a:cxn>
              <a:cxn ang="0">
                <a:pos x="364495179" y="83750051"/>
              </a:cxn>
              <a:cxn ang="0">
                <a:pos x="306240419" y="96572541"/>
              </a:cxn>
              <a:cxn ang="0">
                <a:pos x="254054102" y="102984419"/>
              </a:cxn>
              <a:cxn ang="0">
                <a:pos x="188922495" y="115806908"/>
              </a:cxn>
              <a:cxn ang="0">
                <a:pos x="156154431" y="122218786"/>
              </a:cxn>
              <a:cxn ang="0">
                <a:pos x="130263215" y="122218786"/>
              </a:cxn>
              <a:cxn ang="0">
                <a:pos x="103968114" y="128630031"/>
              </a:cxn>
              <a:cxn ang="0">
                <a:pos x="84549861" y="128630031"/>
              </a:cxn>
              <a:cxn ang="0">
                <a:pos x="65131607" y="128630031"/>
              </a:cxn>
              <a:cxn ang="0">
                <a:pos x="52186317" y="128630031"/>
              </a:cxn>
              <a:cxn ang="0">
                <a:pos x="45713354" y="128630031"/>
              </a:cxn>
              <a:cxn ang="0">
                <a:pos x="32363543" y="128630031"/>
              </a:cxn>
              <a:cxn ang="0">
                <a:pos x="12945290" y="122218786"/>
              </a:cxn>
              <a:cxn ang="0">
                <a:pos x="6472963" y="109395664"/>
              </a:cxn>
              <a:cxn ang="0">
                <a:pos x="6472963" y="109395664"/>
              </a:cxn>
            </a:cxnLst>
            <a:rect l="txL" t="txT" r="txR" b="txB"/>
            <a:pathLst>
              <a:path w="1223" h="321">
                <a:moveTo>
                  <a:pt x="16" y="273"/>
                </a:moveTo>
                <a:lnTo>
                  <a:pt x="0" y="241"/>
                </a:lnTo>
                <a:lnTo>
                  <a:pt x="0" y="225"/>
                </a:lnTo>
                <a:lnTo>
                  <a:pt x="16" y="209"/>
                </a:lnTo>
                <a:lnTo>
                  <a:pt x="32" y="209"/>
                </a:lnTo>
                <a:lnTo>
                  <a:pt x="48" y="209"/>
                </a:lnTo>
                <a:lnTo>
                  <a:pt x="80" y="209"/>
                </a:lnTo>
                <a:lnTo>
                  <a:pt x="129" y="192"/>
                </a:lnTo>
                <a:lnTo>
                  <a:pt x="161" y="192"/>
                </a:lnTo>
                <a:lnTo>
                  <a:pt x="193" y="176"/>
                </a:lnTo>
                <a:lnTo>
                  <a:pt x="241" y="176"/>
                </a:lnTo>
                <a:lnTo>
                  <a:pt x="290" y="160"/>
                </a:lnTo>
                <a:lnTo>
                  <a:pt x="354" y="144"/>
                </a:lnTo>
                <a:lnTo>
                  <a:pt x="435" y="128"/>
                </a:lnTo>
                <a:lnTo>
                  <a:pt x="515" y="112"/>
                </a:lnTo>
                <a:lnTo>
                  <a:pt x="596" y="80"/>
                </a:lnTo>
                <a:lnTo>
                  <a:pt x="692" y="64"/>
                </a:lnTo>
                <a:lnTo>
                  <a:pt x="773" y="48"/>
                </a:lnTo>
                <a:lnTo>
                  <a:pt x="837" y="32"/>
                </a:lnTo>
                <a:lnTo>
                  <a:pt x="901" y="16"/>
                </a:lnTo>
                <a:lnTo>
                  <a:pt x="966" y="16"/>
                </a:lnTo>
                <a:lnTo>
                  <a:pt x="1014" y="0"/>
                </a:lnTo>
                <a:lnTo>
                  <a:pt x="1046" y="0"/>
                </a:lnTo>
                <a:lnTo>
                  <a:pt x="1079" y="16"/>
                </a:lnTo>
                <a:lnTo>
                  <a:pt x="1143" y="32"/>
                </a:lnTo>
                <a:lnTo>
                  <a:pt x="1175" y="48"/>
                </a:lnTo>
                <a:lnTo>
                  <a:pt x="1207" y="64"/>
                </a:lnTo>
                <a:lnTo>
                  <a:pt x="1223" y="80"/>
                </a:lnTo>
                <a:lnTo>
                  <a:pt x="1223" y="96"/>
                </a:lnTo>
                <a:lnTo>
                  <a:pt x="1223" y="112"/>
                </a:lnTo>
                <a:lnTo>
                  <a:pt x="1207" y="112"/>
                </a:lnTo>
                <a:lnTo>
                  <a:pt x="1175" y="128"/>
                </a:lnTo>
                <a:lnTo>
                  <a:pt x="1159" y="144"/>
                </a:lnTo>
                <a:lnTo>
                  <a:pt x="1111" y="160"/>
                </a:lnTo>
                <a:lnTo>
                  <a:pt x="1014" y="176"/>
                </a:lnTo>
                <a:lnTo>
                  <a:pt x="901" y="209"/>
                </a:lnTo>
                <a:lnTo>
                  <a:pt x="757" y="241"/>
                </a:lnTo>
                <a:lnTo>
                  <a:pt x="628" y="257"/>
                </a:lnTo>
                <a:lnTo>
                  <a:pt x="467" y="289"/>
                </a:lnTo>
                <a:lnTo>
                  <a:pt x="386" y="305"/>
                </a:lnTo>
                <a:lnTo>
                  <a:pt x="322" y="305"/>
                </a:lnTo>
                <a:lnTo>
                  <a:pt x="257" y="321"/>
                </a:lnTo>
                <a:lnTo>
                  <a:pt x="209" y="321"/>
                </a:lnTo>
                <a:lnTo>
                  <a:pt x="161" y="321"/>
                </a:lnTo>
                <a:lnTo>
                  <a:pt x="129" y="321"/>
                </a:lnTo>
                <a:lnTo>
                  <a:pt x="113" y="321"/>
                </a:lnTo>
                <a:lnTo>
                  <a:pt x="80" y="321"/>
                </a:lnTo>
                <a:lnTo>
                  <a:pt x="32" y="305"/>
                </a:lnTo>
                <a:lnTo>
                  <a:pt x="16" y="27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2"/>
          <p:cNvSpPr/>
          <p:nvPr/>
        </p:nvSpPr>
        <p:spPr>
          <a:xfrm>
            <a:off x="7941733" y="2432051"/>
            <a:ext cx="1007533" cy="757767"/>
          </a:xfrm>
          <a:custGeom>
            <a:avLst/>
            <a:gdLst>
              <a:gd name="txL" fmla="*/ 0 w 1192"/>
              <a:gd name="txT" fmla="*/ 0 h 896"/>
              <a:gd name="txR" fmla="*/ 1192 w 1192"/>
              <a:gd name="txB" fmla="*/ 896 h 896"/>
            </a:gdLst>
            <a:ahLst/>
            <a:cxnLst>
              <a:cxn ang="0">
                <a:pos x="0" y="283237069"/>
              </a:cxn>
              <a:cxn ang="0">
                <a:pos x="19691909" y="270362859"/>
              </a:cxn>
              <a:cxn ang="0">
                <a:pos x="51841901" y="257488014"/>
              </a:cxn>
              <a:cxn ang="0">
                <a:pos x="90823171" y="238176381"/>
              </a:cxn>
              <a:cxn ang="0">
                <a:pos x="129403161" y="199553116"/>
              </a:cxn>
              <a:cxn ang="0">
                <a:pos x="174814429" y="141618852"/>
              </a:cxn>
              <a:cxn ang="0">
                <a:pos x="213796333" y="83683953"/>
              </a:cxn>
              <a:cxn ang="0">
                <a:pos x="233086328" y="38623266"/>
              </a:cxn>
              <a:cxn ang="0">
                <a:pos x="233086328" y="19311633"/>
              </a:cxn>
              <a:cxn ang="0">
                <a:pos x="233086328" y="6437422"/>
              </a:cxn>
              <a:cxn ang="0">
                <a:pos x="245946325" y="0"/>
              </a:cxn>
              <a:cxn ang="0">
                <a:pos x="278498231" y="0"/>
              </a:cxn>
              <a:cxn ang="0">
                <a:pos x="323507585" y="32185843"/>
              </a:cxn>
              <a:cxn ang="0">
                <a:pos x="336367581" y="64372321"/>
              </a:cxn>
              <a:cxn ang="0">
                <a:pos x="329937583" y="70809109"/>
              </a:cxn>
              <a:cxn ang="0">
                <a:pos x="317077586" y="90120741"/>
              </a:cxn>
              <a:cxn ang="0">
                <a:pos x="284928229" y="122307219"/>
              </a:cxn>
              <a:cxn ang="0">
                <a:pos x="245946325" y="160930484"/>
              </a:cxn>
              <a:cxn ang="0">
                <a:pos x="200534422" y="199553116"/>
              </a:cxn>
              <a:cxn ang="0">
                <a:pos x="168385065" y="225302171"/>
              </a:cxn>
              <a:cxn ang="0">
                <a:pos x="149095070" y="244613803"/>
              </a:cxn>
              <a:cxn ang="0">
                <a:pos x="149095070" y="251051226"/>
              </a:cxn>
              <a:cxn ang="0">
                <a:pos x="161955067" y="257488014"/>
              </a:cxn>
              <a:cxn ang="0">
                <a:pos x="187674426" y="257488014"/>
              </a:cxn>
              <a:cxn ang="0">
                <a:pos x="226656330" y="251051226"/>
              </a:cxn>
              <a:cxn ang="0">
                <a:pos x="304217590" y="238176381"/>
              </a:cxn>
              <a:cxn ang="0">
                <a:pos x="394639480" y="225302171"/>
              </a:cxn>
              <a:cxn ang="0">
                <a:pos x="479032653" y="251051226"/>
              </a:cxn>
              <a:cxn ang="0">
                <a:pos x="452910745" y="257488014"/>
              </a:cxn>
              <a:cxn ang="0">
                <a:pos x="368919487" y="270362859"/>
              </a:cxn>
              <a:cxn ang="0">
                <a:pos x="252376323" y="289674491"/>
              </a:cxn>
              <a:cxn ang="0">
                <a:pos x="155525068" y="315422912"/>
              </a:cxn>
              <a:cxn ang="0">
                <a:pos x="84393173" y="341171967"/>
              </a:cxn>
              <a:cxn ang="0">
                <a:pos x="45411902" y="354046178"/>
              </a:cxn>
              <a:cxn ang="0">
                <a:pos x="26121908" y="360483600"/>
              </a:cxn>
              <a:cxn ang="0">
                <a:pos x="12859997" y="347609390"/>
              </a:cxn>
              <a:cxn ang="0">
                <a:pos x="6429998" y="308986124"/>
              </a:cxn>
              <a:cxn ang="0">
                <a:pos x="0" y="296111279"/>
              </a:cxn>
            </a:cxnLst>
            <a:rect l="txL" t="txT" r="txR" b="txB"/>
            <a:pathLst>
              <a:path w="1192" h="896">
                <a:moveTo>
                  <a:pt x="0" y="736"/>
                </a:moveTo>
                <a:lnTo>
                  <a:pt x="0" y="704"/>
                </a:lnTo>
                <a:lnTo>
                  <a:pt x="16" y="688"/>
                </a:lnTo>
                <a:lnTo>
                  <a:pt x="49" y="672"/>
                </a:lnTo>
                <a:lnTo>
                  <a:pt x="81" y="656"/>
                </a:lnTo>
                <a:lnTo>
                  <a:pt x="129" y="640"/>
                </a:lnTo>
                <a:lnTo>
                  <a:pt x="161" y="624"/>
                </a:lnTo>
                <a:lnTo>
                  <a:pt x="226" y="592"/>
                </a:lnTo>
                <a:lnTo>
                  <a:pt x="274" y="544"/>
                </a:lnTo>
                <a:lnTo>
                  <a:pt x="322" y="496"/>
                </a:lnTo>
                <a:lnTo>
                  <a:pt x="387" y="432"/>
                </a:lnTo>
                <a:lnTo>
                  <a:pt x="435" y="352"/>
                </a:lnTo>
                <a:lnTo>
                  <a:pt x="483" y="288"/>
                </a:lnTo>
                <a:lnTo>
                  <a:pt x="532" y="208"/>
                </a:lnTo>
                <a:lnTo>
                  <a:pt x="564" y="144"/>
                </a:lnTo>
                <a:lnTo>
                  <a:pt x="580" y="96"/>
                </a:lnTo>
                <a:lnTo>
                  <a:pt x="580" y="64"/>
                </a:lnTo>
                <a:lnTo>
                  <a:pt x="580" y="48"/>
                </a:lnTo>
                <a:lnTo>
                  <a:pt x="580" y="32"/>
                </a:lnTo>
                <a:lnTo>
                  <a:pt x="580" y="16"/>
                </a:lnTo>
                <a:lnTo>
                  <a:pt x="612" y="0"/>
                </a:lnTo>
                <a:lnTo>
                  <a:pt x="644" y="0"/>
                </a:lnTo>
                <a:lnTo>
                  <a:pt x="693" y="0"/>
                </a:lnTo>
                <a:lnTo>
                  <a:pt x="757" y="48"/>
                </a:lnTo>
                <a:lnTo>
                  <a:pt x="805" y="80"/>
                </a:lnTo>
                <a:lnTo>
                  <a:pt x="837" y="128"/>
                </a:lnTo>
                <a:lnTo>
                  <a:pt x="837" y="160"/>
                </a:lnTo>
                <a:lnTo>
                  <a:pt x="821" y="176"/>
                </a:lnTo>
                <a:lnTo>
                  <a:pt x="805" y="192"/>
                </a:lnTo>
                <a:lnTo>
                  <a:pt x="789" y="224"/>
                </a:lnTo>
                <a:lnTo>
                  <a:pt x="741" y="256"/>
                </a:lnTo>
                <a:lnTo>
                  <a:pt x="709" y="304"/>
                </a:lnTo>
                <a:lnTo>
                  <a:pt x="660" y="336"/>
                </a:lnTo>
                <a:lnTo>
                  <a:pt x="612" y="400"/>
                </a:lnTo>
                <a:lnTo>
                  <a:pt x="548" y="448"/>
                </a:lnTo>
                <a:lnTo>
                  <a:pt x="499" y="496"/>
                </a:lnTo>
                <a:lnTo>
                  <a:pt x="451" y="528"/>
                </a:lnTo>
                <a:lnTo>
                  <a:pt x="419" y="560"/>
                </a:lnTo>
                <a:lnTo>
                  <a:pt x="387" y="592"/>
                </a:lnTo>
                <a:lnTo>
                  <a:pt x="371" y="608"/>
                </a:lnTo>
                <a:lnTo>
                  <a:pt x="371" y="624"/>
                </a:lnTo>
                <a:lnTo>
                  <a:pt x="387" y="640"/>
                </a:lnTo>
                <a:lnTo>
                  <a:pt x="403" y="640"/>
                </a:lnTo>
                <a:lnTo>
                  <a:pt x="419" y="640"/>
                </a:lnTo>
                <a:lnTo>
                  <a:pt x="467" y="640"/>
                </a:lnTo>
                <a:lnTo>
                  <a:pt x="499" y="640"/>
                </a:lnTo>
                <a:lnTo>
                  <a:pt x="564" y="624"/>
                </a:lnTo>
                <a:lnTo>
                  <a:pt x="660" y="608"/>
                </a:lnTo>
                <a:lnTo>
                  <a:pt x="757" y="592"/>
                </a:lnTo>
                <a:lnTo>
                  <a:pt x="870" y="560"/>
                </a:lnTo>
                <a:lnTo>
                  <a:pt x="982" y="560"/>
                </a:lnTo>
                <a:lnTo>
                  <a:pt x="1192" y="544"/>
                </a:lnTo>
                <a:lnTo>
                  <a:pt x="1192" y="624"/>
                </a:lnTo>
                <a:lnTo>
                  <a:pt x="1159" y="640"/>
                </a:lnTo>
                <a:lnTo>
                  <a:pt x="1127" y="640"/>
                </a:lnTo>
                <a:lnTo>
                  <a:pt x="1047" y="656"/>
                </a:lnTo>
                <a:lnTo>
                  <a:pt x="918" y="672"/>
                </a:lnTo>
                <a:lnTo>
                  <a:pt x="773" y="688"/>
                </a:lnTo>
                <a:lnTo>
                  <a:pt x="628" y="720"/>
                </a:lnTo>
                <a:lnTo>
                  <a:pt x="499" y="752"/>
                </a:lnTo>
                <a:lnTo>
                  <a:pt x="387" y="784"/>
                </a:lnTo>
                <a:lnTo>
                  <a:pt x="290" y="816"/>
                </a:lnTo>
                <a:lnTo>
                  <a:pt x="210" y="848"/>
                </a:lnTo>
                <a:lnTo>
                  <a:pt x="145" y="864"/>
                </a:lnTo>
                <a:lnTo>
                  <a:pt x="113" y="880"/>
                </a:lnTo>
                <a:lnTo>
                  <a:pt x="81" y="896"/>
                </a:lnTo>
                <a:lnTo>
                  <a:pt x="65" y="896"/>
                </a:lnTo>
                <a:lnTo>
                  <a:pt x="49" y="880"/>
                </a:lnTo>
                <a:lnTo>
                  <a:pt x="32" y="864"/>
                </a:lnTo>
                <a:lnTo>
                  <a:pt x="32" y="832"/>
                </a:lnTo>
                <a:lnTo>
                  <a:pt x="16" y="768"/>
                </a:lnTo>
                <a:lnTo>
                  <a:pt x="0" y="73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3"/>
          <p:cNvSpPr/>
          <p:nvPr/>
        </p:nvSpPr>
        <p:spPr>
          <a:xfrm>
            <a:off x="8801100" y="2675467"/>
            <a:ext cx="270933" cy="406400"/>
          </a:xfrm>
          <a:custGeom>
            <a:avLst/>
            <a:gdLst>
              <a:gd name="txL" fmla="*/ 0 w 322"/>
              <a:gd name="txT" fmla="*/ 0 h 480"/>
              <a:gd name="txR" fmla="*/ 322 w 322"/>
              <a:gd name="txB" fmla="*/ 480 h 480"/>
            </a:gdLst>
            <a:ahLst/>
            <a:cxnLst>
              <a:cxn ang="0">
                <a:pos x="57345312" y="154838400"/>
              </a:cxn>
              <a:cxn ang="0">
                <a:pos x="25487086" y="109677200"/>
              </a:cxn>
              <a:cxn ang="0">
                <a:pos x="6371771" y="58064400"/>
              </a:cxn>
              <a:cxn ang="0">
                <a:pos x="0" y="32258000"/>
              </a:cxn>
              <a:cxn ang="0">
                <a:pos x="0" y="19354800"/>
              </a:cxn>
              <a:cxn ang="0">
                <a:pos x="0" y="6451600"/>
              </a:cxn>
              <a:cxn ang="0">
                <a:pos x="6371771" y="0"/>
              </a:cxn>
              <a:cxn ang="0">
                <a:pos x="6371771" y="0"/>
              </a:cxn>
              <a:cxn ang="0">
                <a:pos x="19115314" y="0"/>
              </a:cxn>
              <a:cxn ang="0">
                <a:pos x="31858226" y="6451600"/>
              </a:cxn>
              <a:cxn ang="0">
                <a:pos x="44601769" y="19354800"/>
              </a:cxn>
              <a:cxn ang="0">
                <a:pos x="70487051" y="38709600"/>
              </a:cxn>
              <a:cxn ang="0">
                <a:pos x="89602365" y="51612800"/>
              </a:cxn>
              <a:cxn ang="0">
                <a:pos x="108717048" y="70967600"/>
              </a:cxn>
              <a:cxn ang="0">
                <a:pos x="121460591" y="90322400"/>
              </a:cxn>
              <a:cxn ang="0">
                <a:pos x="128230559" y="116128800"/>
              </a:cxn>
              <a:cxn ang="0">
                <a:pos x="128230559" y="154838400"/>
              </a:cxn>
              <a:cxn ang="0">
                <a:pos x="128230559" y="167741600"/>
              </a:cxn>
              <a:cxn ang="0">
                <a:pos x="121460591" y="180644800"/>
              </a:cxn>
              <a:cxn ang="0">
                <a:pos x="115088820" y="187096400"/>
              </a:cxn>
              <a:cxn ang="0">
                <a:pos x="108717048" y="193548000"/>
              </a:cxn>
              <a:cxn ang="0">
                <a:pos x="95973506" y="187096400"/>
              </a:cxn>
              <a:cxn ang="0">
                <a:pos x="83230594" y="180644800"/>
              </a:cxn>
              <a:cxn ang="0">
                <a:pos x="70487051" y="167741600"/>
              </a:cxn>
              <a:cxn ang="0">
                <a:pos x="57345312" y="154838400"/>
              </a:cxn>
              <a:cxn ang="0">
                <a:pos x="57345312" y="154838400"/>
              </a:cxn>
            </a:cxnLst>
            <a:rect l="txL" t="txT" r="txR" b="txB"/>
            <a:pathLst>
              <a:path w="322" h="480">
                <a:moveTo>
                  <a:pt x="144" y="384"/>
                </a:moveTo>
                <a:lnTo>
                  <a:pt x="64" y="272"/>
                </a:lnTo>
                <a:lnTo>
                  <a:pt x="16" y="144"/>
                </a:lnTo>
                <a:lnTo>
                  <a:pt x="0" y="80"/>
                </a:lnTo>
                <a:lnTo>
                  <a:pt x="0" y="48"/>
                </a:lnTo>
                <a:lnTo>
                  <a:pt x="0" y="16"/>
                </a:lnTo>
                <a:lnTo>
                  <a:pt x="16" y="0"/>
                </a:lnTo>
                <a:lnTo>
                  <a:pt x="48" y="0"/>
                </a:lnTo>
                <a:lnTo>
                  <a:pt x="80" y="16"/>
                </a:lnTo>
                <a:lnTo>
                  <a:pt x="112" y="48"/>
                </a:lnTo>
                <a:lnTo>
                  <a:pt x="177" y="96"/>
                </a:lnTo>
                <a:lnTo>
                  <a:pt x="225" y="128"/>
                </a:lnTo>
                <a:lnTo>
                  <a:pt x="273" y="176"/>
                </a:lnTo>
                <a:lnTo>
                  <a:pt x="305" y="224"/>
                </a:lnTo>
                <a:lnTo>
                  <a:pt x="322" y="288"/>
                </a:lnTo>
                <a:lnTo>
                  <a:pt x="322" y="384"/>
                </a:lnTo>
                <a:lnTo>
                  <a:pt x="322" y="416"/>
                </a:lnTo>
                <a:lnTo>
                  <a:pt x="305" y="448"/>
                </a:lnTo>
                <a:lnTo>
                  <a:pt x="289" y="464"/>
                </a:lnTo>
                <a:lnTo>
                  <a:pt x="273" y="480"/>
                </a:lnTo>
                <a:lnTo>
                  <a:pt x="241" y="464"/>
                </a:lnTo>
                <a:lnTo>
                  <a:pt x="209" y="448"/>
                </a:lnTo>
                <a:lnTo>
                  <a:pt x="177" y="416"/>
                </a:lnTo>
                <a:lnTo>
                  <a:pt x="144" y="38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4"/>
          <p:cNvSpPr/>
          <p:nvPr/>
        </p:nvSpPr>
        <p:spPr>
          <a:xfrm>
            <a:off x="8119533" y="3299884"/>
            <a:ext cx="872067" cy="243416"/>
          </a:xfrm>
          <a:custGeom>
            <a:avLst/>
            <a:gdLst>
              <a:gd name="txL" fmla="*/ 0 w 1030"/>
              <a:gd name="txT" fmla="*/ 0 h 288"/>
              <a:gd name="txR" fmla="*/ 1030 w 1030"/>
              <a:gd name="txB" fmla="*/ 288 h 288"/>
            </a:gdLst>
            <a:ahLst/>
            <a:cxnLst>
              <a:cxn ang="0">
                <a:pos x="0" y="96437743"/>
              </a:cxn>
              <a:cxn ang="0">
                <a:pos x="0" y="90008771"/>
              </a:cxn>
              <a:cxn ang="0">
                <a:pos x="6451600" y="90008771"/>
              </a:cxn>
              <a:cxn ang="0">
                <a:pos x="19354800" y="83579166"/>
              </a:cxn>
              <a:cxn ang="0">
                <a:pos x="38709600" y="77150194"/>
              </a:cxn>
              <a:cxn ang="0">
                <a:pos x="64919225" y="64291617"/>
              </a:cxn>
              <a:cxn ang="0">
                <a:pos x="90725625" y="57862646"/>
              </a:cxn>
              <a:cxn ang="0">
                <a:pos x="129838450" y="51433674"/>
              </a:cxn>
              <a:cxn ang="0">
                <a:pos x="168548050" y="38575097"/>
              </a:cxn>
              <a:cxn ang="0">
                <a:pos x="207660875" y="32146126"/>
              </a:cxn>
              <a:cxn ang="0">
                <a:pos x="246370475" y="25716520"/>
              </a:cxn>
              <a:cxn ang="0">
                <a:pos x="279031700" y="19287549"/>
              </a:cxn>
              <a:cxn ang="0">
                <a:pos x="304838100" y="12858577"/>
              </a:cxn>
              <a:cxn ang="0">
                <a:pos x="324596125" y="6428972"/>
              </a:cxn>
              <a:cxn ang="0">
                <a:pos x="343950925" y="6428972"/>
              </a:cxn>
              <a:cxn ang="0">
                <a:pos x="350402525" y="0"/>
              </a:cxn>
              <a:cxn ang="0">
                <a:pos x="356854125" y="0"/>
              </a:cxn>
              <a:cxn ang="0">
                <a:pos x="369757325" y="6428972"/>
              </a:cxn>
              <a:cxn ang="0">
                <a:pos x="389515350" y="12858577"/>
              </a:cxn>
              <a:cxn ang="0">
                <a:pos x="402418550" y="12858577"/>
              </a:cxn>
              <a:cxn ang="0">
                <a:pos x="408870150" y="19287549"/>
              </a:cxn>
              <a:cxn ang="0">
                <a:pos x="408870150" y="25716520"/>
              </a:cxn>
              <a:cxn ang="0">
                <a:pos x="415321750" y="32146126"/>
              </a:cxn>
              <a:cxn ang="0">
                <a:pos x="408870150" y="32146126"/>
              </a:cxn>
              <a:cxn ang="0">
                <a:pos x="402418550" y="38575097"/>
              </a:cxn>
              <a:cxn ang="0">
                <a:pos x="389515350" y="45004069"/>
              </a:cxn>
              <a:cxn ang="0">
                <a:pos x="369757325" y="51433674"/>
              </a:cxn>
              <a:cxn ang="0">
                <a:pos x="343950925" y="57862646"/>
              </a:cxn>
              <a:cxn ang="0">
                <a:pos x="311289700" y="64291617"/>
              </a:cxn>
              <a:cxn ang="0">
                <a:pos x="272580100" y="70721223"/>
              </a:cxn>
              <a:cxn ang="0">
                <a:pos x="233467275" y="83579166"/>
              </a:cxn>
              <a:cxn ang="0">
                <a:pos x="187902850" y="90008771"/>
              </a:cxn>
              <a:cxn ang="0">
                <a:pos x="149193250" y="96437743"/>
              </a:cxn>
              <a:cxn ang="0">
                <a:pos x="116532025" y="102866714"/>
              </a:cxn>
              <a:cxn ang="0">
                <a:pos x="90725625" y="109296320"/>
              </a:cxn>
              <a:cxn ang="0">
                <a:pos x="71370825" y="115725291"/>
              </a:cxn>
              <a:cxn ang="0">
                <a:pos x="51612800" y="115725291"/>
              </a:cxn>
              <a:cxn ang="0">
                <a:pos x="38709600" y="115725291"/>
              </a:cxn>
              <a:cxn ang="0">
                <a:pos x="32258000" y="115725291"/>
              </a:cxn>
              <a:cxn ang="0">
                <a:pos x="12903200" y="109296320"/>
              </a:cxn>
              <a:cxn ang="0">
                <a:pos x="0" y="96437743"/>
              </a:cxn>
              <a:cxn ang="0">
                <a:pos x="0" y="96437743"/>
              </a:cxn>
            </a:cxnLst>
            <a:rect l="txL" t="txT" r="txR" b="txB"/>
            <a:pathLst>
              <a:path w="1030" h="288">
                <a:moveTo>
                  <a:pt x="0" y="240"/>
                </a:moveTo>
                <a:lnTo>
                  <a:pt x="0" y="224"/>
                </a:lnTo>
                <a:lnTo>
                  <a:pt x="16" y="224"/>
                </a:lnTo>
                <a:lnTo>
                  <a:pt x="48" y="208"/>
                </a:lnTo>
                <a:lnTo>
                  <a:pt x="96" y="192"/>
                </a:lnTo>
                <a:lnTo>
                  <a:pt x="161" y="160"/>
                </a:lnTo>
                <a:lnTo>
                  <a:pt x="225" y="144"/>
                </a:lnTo>
                <a:lnTo>
                  <a:pt x="322" y="128"/>
                </a:lnTo>
                <a:lnTo>
                  <a:pt x="418" y="96"/>
                </a:lnTo>
                <a:lnTo>
                  <a:pt x="515" y="80"/>
                </a:lnTo>
                <a:lnTo>
                  <a:pt x="611" y="64"/>
                </a:lnTo>
                <a:lnTo>
                  <a:pt x="692" y="48"/>
                </a:lnTo>
                <a:lnTo>
                  <a:pt x="756" y="32"/>
                </a:lnTo>
                <a:lnTo>
                  <a:pt x="805" y="16"/>
                </a:lnTo>
                <a:lnTo>
                  <a:pt x="853" y="16"/>
                </a:lnTo>
                <a:lnTo>
                  <a:pt x="869" y="0"/>
                </a:lnTo>
                <a:lnTo>
                  <a:pt x="885" y="0"/>
                </a:lnTo>
                <a:lnTo>
                  <a:pt x="917" y="16"/>
                </a:lnTo>
                <a:lnTo>
                  <a:pt x="966" y="32"/>
                </a:lnTo>
                <a:lnTo>
                  <a:pt x="998" y="32"/>
                </a:lnTo>
                <a:lnTo>
                  <a:pt x="1014" y="48"/>
                </a:lnTo>
                <a:lnTo>
                  <a:pt x="1014" y="64"/>
                </a:lnTo>
                <a:lnTo>
                  <a:pt x="1030" y="80"/>
                </a:lnTo>
                <a:lnTo>
                  <a:pt x="1014" y="80"/>
                </a:lnTo>
                <a:lnTo>
                  <a:pt x="998" y="96"/>
                </a:lnTo>
                <a:lnTo>
                  <a:pt x="966" y="112"/>
                </a:lnTo>
                <a:lnTo>
                  <a:pt x="917" y="128"/>
                </a:lnTo>
                <a:lnTo>
                  <a:pt x="853" y="144"/>
                </a:lnTo>
                <a:lnTo>
                  <a:pt x="772" y="160"/>
                </a:lnTo>
                <a:lnTo>
                  <a:pt x="676" y="176"/>
                </a:lnTo>
                <a:lnTo>
                  <a:pt x="579" y="208"/>
                </a:lnTo>
                <a:lnTo>
                  <a:pt x="466" y="224"/>
                </a:lnTo>
                <a:lnTo>
                  <a:pt x="370" y="240"/>
                </a:lnTo>
                <a:lnTo>
                  <a:pt x="289" y="256"/>
                </a:lnTo>
                <a:lnTo>
                  <a:pt x="225" y="272"/>
                </a:lnTo>
                <a:lnTo>
                  <a:pt x="177" y="288"/>
                </a:lnTo>
                <a:lnTo>
                  <a:pt x="128" y="288"/>
                </a:lnTo>
                <a:lnTo>
                  <a:pt x="96" y="288"/>
                </a:lnTo>
                <a:lnTo>
                  <a:pt x="80" y="288"/>
                </a:lnTo>
                <a:lnTo>
                  <a:pt x="32" y="272"/>
                </a:lnTo>
                <a:lnTo>
                  <a:pt x="0" y="24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6"/>
          <p:cNvSpPr/>
          <p:nvPr/>
        </p:nvSpPr>
        <p:spPr>
          <a:xfrm>
            <a:off x="8458200" y="3001433"/>
            <a:ext cx="205317" cy="853017"/>
          </a:xfrm>
          <a:custGeom>
            <a:avLst/>
            <a:gdLst>
              <a:gd name="txL" fmla="*/ 0 w 242"/>
              <a:gd name="txT" fmla="*/ 0 h 1009"/>
              <a:gd name="txR" fmla="*/ 242 w 242"/>
              <a:gd name="txB" fmla="*/ 1009 h 1009"/>
            </a:gdLst>
            <a:ahLst/>
            <a:cxnLst>
              <a:cxn ang="0">
                <a:pos x="0" y="0"/>
              </a:cxn>
              <a:cxn ang="0">
                <a:pos x="39274321" y="25730012"/>
              </a:cxn>
              <a:cxn ang="0">
                <a:pos x="71665677" y="45026888"/>
              </a:cxn>
              <a:cxn ang="0">
                <a:pos x="91100491" y="57891894"/>
              </a:cxn>
              <a:cxn ang="0">
                <a:pos x="97983455" y="70756900"/>
              </a:cxn>
              <a:cxn ang="0">
                <a:pos x="97983455" y="77189403"/>
              </a:cxn>
              <a:cxn ang="0">
                <a:pos x="91100491" y="90054409"/>
              </a:cxn>
              <a:cxn ang="0">
                <a:pos x="91100491" y="109351285"/>
              </a:cxn>
              <a:cxn ang="0">
                <a:pos x="84622220" y="129050786"/>
              </a:cxn>
              <a:cxn ang="0">
                <a:pos x="84622220" y="141915792"/>
              </a:cxn>
              <a:cxn ang="0">
                <a:pos x="84622220" y="167645804"/>
              </a:cxn>
              <a:cxn ang="0">
                <a:pos x="84622220" y="193375183"/>
              </a:cxn>
              <a:cxn ang="0">
                <a:pos x="78143948" y="225537698"/>
              </a:cxn>
              <a:cxn ang="0">
                <a:pos x="78143948" y="257699580"/>
              </a:cxn>
              <a:cxn ang="0">
                <a:pos x="78143948" y="302727102"/>
              </a:cxn>
              <a:cxn ang="0">
                <a:pos x="78143948" y="347753989"/>
              </a:cxn>
              <a:cxn ang="0">
                <a:pos x="78143948" y="405645883"/>
              </a:cxn>
              <a:cxn ang="0">
                <a:pos x="19434814" y="405645883"/>
              </a:cxn>
              <a:cxn ang="0">
                <a:pos x="19434814" y="296294599"/>
              </a:cxn>
              <a:cxn ang="0">
                <a:pos x="12956543" y="186942680"/>
              </a:cxn>
              <a:cxn ang="0">
                <a:pos x="6478271" y="90054409"/>
              </a:cxn>
              <a:cxn ang="0">
                <a:pos x="0" y="0"/>
              </a:cxn>
              <a:cxn ang="0">
                <a:pos x="0" y="0"/>
              </a:cxn>
            </a:cxnLst>
            <a:rect l="txL" t="txT" r="txR" b="txB"/>
            <a:pathLst>
              <a:path w="242" h="1009">
                <a:moveTo>
                  <a:pt x="0" y="0"/>
                </a:moveTo>
                <a:lnTo>
                  <a:pt x="97" y="64"/>
                </a:lnTo>
                <a:lnTo>
                  <a:pt x="177" y="112"/>
                </a:lnTo>
                <a:lnTo>
                  <a:pt x="225" y="144"/>
                </a:lnTo>
                <a:lnTo>
                  <a:pt x="242" y="176"/>
                </a:lnTo>
                <a:lnTo>
                  <a:pt x="242" y="192"/>
                </a:lnTo>
                <a:lnTo>
                  <a:pt x="225" y="224"/>
                </a:lnTo>
                <a:lnTo>
                  <a:pt x="225" y="272"/>
                </a:lnTo>
                <a:lnTo>
                  <a:pt x="209" y="321"/>
                </a:lnTo>
                <a:lnTo>
                  <a:pt x="209" y="353"/>
                </a:lnTo>
                <a:lnTo>
                  <a:pt x="209" y="417"/>
                </a:lnTo>
                <a:lnTo>
                  <a:pt x="209" y="481"/>
                </a:lnTo>
                <a:lnTo>
                  <a:pt x="193" y="561"/>
                </a:lnTo>
                <a:lnTo>
                  <a:pt x="193" y="641"/>
                </a:lnTo>
                <a:lnTo>
                  <a:pt x="193" y="753"/>
                </a:lnTo>
                <a:lnTo>
                  <a:pt x="193" y="865"/>
                </a:lnTo>
                <a:lnTo>
                  <a:pt x="193" y="1009"/>
                </a:lnTo>
                <a:lnTo>
                  <a:pt x="48" y="1009"/>
                </a:lnTo>
                <a:lnTo>
                  <a:pt x="48" y="737"/>
                </a:lnTo>
                <a:lnTo>
                  <a:pt x="32" y="465"/>
                </a:lnTo>
                <a:lnTo>
                  <a:pt x="16" y="224"/>
                </a:lnTo>
                <a:lnTo>
                  <a:pt x="0" y="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37"/>
          <p:cNvSpPr/>
          <p:nvPr/>
        </p:nvSpPr>
        <p:spPr>
          <a:xfrm>
            <a:off x="9290051" y="2487084"/>
            <a:ext cx="232833" cy="1219200"/>
          </a:xfrm>
          <a:custGeom>
            <a:avLst/>
            <a:gdLst>
              <a:gd name="txL" fmla="*/ 0 w 274"/>
              <a:gd name="txT" fmla="*/ 0 h 1441"/>
              <a:gd name="txR" fmla="*/ 274 w 274"/>
              <a:gd name="txB" fmla="*/ 1441 h 1441"/>
            </a:gdLst>
            <a:ahLst/>
            <a:cxnLst>
              <a:cxn ang="0">
                <a:pos x="104792845" y="38656085"/>
              </a:cxn>
              <a:cxn ang="0">
                <a:pos x="104792845" y="45098766"/>
              </a:cxn>
              <a:cxn ang="0">
                <a:pos x="104792845" y="57984128"/>
              </a:cxn>
              <a:cxn ang="0">
                <a:pos x="104792845" y="77311536"/>
              </a:cxn>
              <a:cxn ang="0">
                <a:pos x="111291572" y="103082260"/>
              </a:cxn>
              <a:cxn ang="0">
                <a:pos x="111291572" y="135295665"/>
              </a:cxn>
              <a:cxn ang="0">
                <a:pos x="111291572" y="173951750"/>
              </a:cxn>
              <a:cxn ang="0">
                <a:pos x="111291572" y="212607201"/>
              </a:cxn>
              <a:cxn ang="0">
                <a:pos x="111291572" y="264148648"/>
              </a:cxn>
              <a:cxn ang="0">
                <a:pos x="111291572" y="315690096"/>
              </a:cxn>
              <a:cxn ang="0">
                <a:pos x="111291572" y="354345547"/>
              </a:cxn>
              <a:cxn ang="0">
                <a:pos x="104792845" y="399846624"/>
              </a:cxn>
              <a:cxn ang="0">
                <a:pos x="104792845" y="432060028"/>
              </a:cxn>
              <a:cxn ang="0">
                <a:pos x="104792845" y="464273433"/>
              </a:cxn>
              <a:cxn ang="0">
                <a:pos x="98294118" y="490044157"/>
              </a:cxn>
              <a:cxn ang="0">
                <a:pos x="98294118" y="509372199"/>
              </a:cxn>
              <a:cxn ang="0">
                <a:pos x="91795391" y="522256927"/>
              </a:cxn>
              <a:cxn ang="0">
                <a:pos x="84890056" y="548027650"/>
              </a:cxn>
              <a:cxn ang="0">
                <a:pos x="78391329" y="567355693"/>
              </a:cxn>
              <a:cxn ang="0">
                <a:pos x="71892603" y="573798374"/>
              </a:cxn>
              <a:cxn ang="0">
                <a:pos x="65393876" y="580241055"/>
              </a:cxn>
              <a:cxn ang="0">
                <a:pos x="58895149" y="573798374"/>
              </a:cxn>
              <a:cxn ang="0">
                <a:pos x="52396422" y="567355693"/>
              </a:cxn>
              <a:cxn ang="0">
                <a:pos x="45897696" y="548027650"/>
              </a:cxn>
              <a:cxn ang="0">
                <a:pos x="39398969" y="522256927"/>
              </a:cxn>
              <a:cxn ang="0">
                <a:pos x="32900242" y="496486837"/>
              </a:cxn>
              <a:cxn ang="0">
                <a:pos x="32900242" y="464273433"/>
              </a:cxn>
              <a:cxn ang="0">
                <a:pos x="32900242" y="425617347"/>
              </a:cxn>
              <a:cxn ang="0">
                <a:pos x="39398969" y="380519216"/>
              </a:cxn>
              <a:cxn ang="0">
                <a:pos x="45897696" y="302804734"/>
              </a:cxn>
              <a:cxn ang="0">
                <a:pos x="52396422" y="270591329"/>
              </a:cxn>
              <a:cxn ang="0">
                <a:pos x="52396422" y="238377925"/>
              </a:cxn>
              <a:cxn ang="0">
                <a:pos x="45897696" y="180394431"/>
              </a:cxn>
              <a:cxn ang="0">
                <a:pos x="39398969" y="115967622"/>
              </a:cxn>
              <a:cxn ang="0">
                <a:pos x="32900242" y="90196898"/>
              </a:cxn>
              <a:cxn ang="0">
                <a:pos x="26401516" y="64426175"/>
              </a:cxn>
              <a:cxn ang="0">
                <a:pos x="19496180" y="51541447"/>
              </a:cxn>
              <a:cxn ang="0">
                <a:pos x="12997453" y="38656085"/>
              </a:cxn>
              <a:cxn ang="0">
                <a:pos x="6498727" y="25770724"/>
              </a:cxn>
              <a:cxn ang="0">
                <a:pos x="0" y="19328043"/>
              </a:cxn>
              <a:cxn ang="0">
                <a:pos x="0" y="6442681"/>
              </a:cxn>
              <a:cxn ang="0">
                <a:pos x="0" y="0"/>
              </a:cxn>
              <a:cxn ang="0">
                <a:pos x="6498727" y="0"/>
              </a:cxn>
              <a:cxn ang="0">
                <a:pos x="19496180" y="0"/>
              </a:cxn>
              <a:cxn ang="0">
                <a:pos x="39398969" y="0"/>
              </a:cxn>
              <a:cxn ang="0">
                <a:pos x="58895149" y="0"/>
              </a:cxn>
              <a:cxn ang="0">
                <a:pos x="71892603" y="6442681"/>
              </a:cxn>
              <a:cxn ang="0">
                <a:pos x="84890056" y="19328043"/>
              </a:cxn>
              <a:cxn ang="0">
                <a:pos x="98294118" y="25770724"/>
              </a:cxn>
              <a:cxn ang="0">
                <a:pos x="104792845" y="38656085"/>
              </a:cxn>
              <a:cxn ang="0">
                <a:pos x="104792845" y="38656085"/>
              </a:cxn>
            </a:cxnLst>
            <a:rect l="txL" t="txT" r="txR" b="txB"/>
            <a:pathLst>
              <a:path w="274" h="1441">
                <a:moveTo>
                  <a:pt x="258" y="96"/>
                </a:moveTo>
                <a:lnTo>
                  <a:pt x="258" y="112"/>
                </a:lnTo>
                <a:lnTo>
                  <a:pt x="258" y="144"/>
                </a:lnTo>
                <a:lnTo>
                  <a:pt x="258" y="192"/>
                </a:lnTo>
                <a:lnTo>
                  <a:pt x="274" y="256"/>
                </a:lnTo>
                <a:lnTo>
                  <a:pt x="274" y="336"/>
                </a:lnTo>
                <a:lnTo>
                  <a:pt x="274" y="432"/>
                </a:lnTo>
                <a:lnTo>
                  <a:pt x="274" y="528"/>
                </a:lnTo>
                <a:lnTo>
                  <a:pt x="274" y="656"/>
                </a:lnTo>
                <a:lnTo>
                  <a:pt x="274" y="784"/>
                </a:lnTo>
                <a:lnTo>
                  <a:pt x="274" y="880"/>
                </a:lnTo>
                <a:lnTo>
                  <a:pt x="258" y="993"/>
                </a:lnTo>
                <a:lnTo>
                  <a:pt x="258" y="1073"/>
                </a:lnTo>
                <a:lnTo>
                  <a:pt x="258" y="1153"/>
                </a:lnTo>
                <a:lnTo>
                  <a:pt x="242" y="1217"/>
                </a:lnTo>
                <a:lnTo>
                  <a:pt x="242" y="1265"/>
                </a:lnTo>
                <a:lnTo>
                  <a:pt x="226" y="1297"/>
                </a:lnTo>
                <a:lnTo>
                  <a:pt x="209" y="1361"/>
                </a:lnTo>
                <a:lnTo>
                  <a:pt x="193" y="1409"/>
                </a:lnTo>
                <a:lnTo>
                  <a:pt x="177" y="1425"/>
                </a:lnTo>
                <a:lnTo>
                  <a:pt x="161" y="1441"/>
                </a:lnTo>
                <a:lnTo>
                  <a:pt x="145" y="1425"/>
                </a:lnTo>
                <a:lnTo>
                  <a:pt x="129" y="1409"/>
                </a:lnTo>
                <a:lnTo>
                  <a:pt x="113" y="1361"/>
                </a:lnTo>
                <a:lnTo>
                  <a:pt x="97" y="1297"/>
                </a:lnTo>
                <a:lnTo>
                  <a:pt x="81" y="1233"/>
                </a:lnTo>
                <a:lnTo>
                  <a:pt x="81" y="1153"/>
                </a:lnTo>
                <a:lnTo>
                  <a:pt x="81" y="1057"/>
                </a:lnTo>
                <a:lnTo>
                  <a:pt x="97" y="945"/>
                </a:lnTo>
                <a:lnTo>
                  <a:pt x="113" y="752"/>
                </a:lnTo>
                <a:lnTo>
                  <a:pt x="129" y="672"/>
                </a:lnTo>
                <a:lnTo>
                  <a:pt x="129" y="592"/>
                </a:lnTo>
                <a:lnTo>
                  <a:pt x="113" y="448"/>
                </a:lnTo>
                <a:lnTo>
                  <a:pt x="97" y="288"/>
                </a:lnTo>
                <a:lnTo>
                  <a:pt x="81" y="224"/>
                </a:lnTo>
                <a:lnTo>
                  <a:pt x="65" y="160"/>
                </a:lnTo>
                <a:lnTo>
                  <a:pt x="48" y="128"/>
                </a:lnTo>
                <a:lnTo>
                  <a:pt x="32" y="96"/>
                </a:lnTo>
                <a:lnTo>
                  <a:pt x="16" y="64"/>
                </a:lnTo>
                <a:lnTo>
                  <a:pt x="0" y="48"/>
                </a:lnTo>
                <a:lnTo>
                  <a:pt x="0" y="16"/>
                </a:lnTo>
                <a:lnTo>
                  <a:pt x="0" y="0"/>
                </a:lnTo>
                <a:lnTo>
                  <a:pt x="16" y="0"/>
                </a:lnTo>
                <a:lnTo>
                  <a:pt x="48" y="0"/>
                </a:lnTo>
                <a:lnTo>
                  <a:pt x="97" y="0"/>
                </a:lnTo>
                <a:lnTo>
                  <a:pt x="145" y="0"/>
                </a:lnTo>
                <a:lnTo>
                  <a:pt x="177" y="16"/>
                </a:lnTo>
                <a:lnTo>
                  <a:pt x="209" y="48"/>
                </a:lnTo>
                <a:lnTo>
                  <a:pt x="242" y="64"/>
                </a:lnTo>
                <a:lnTo>
                  <a:pt x="258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35"/>
          <p:cNvSpPr/>
          <p:nvPr/>
        </p:nvSpPr>
        <p:spPr>
          <a:xfrm>
            <a:off x="7763933" y="3693584"/>
            <a:ext cx="1390651" cy="446616"/>
          </a:xfrm>
          <a:custGeom>
            <a:avLst/>
            <a:gdLst>
              <a:gd name="txL" fmla="*/ 0 w 1642"/>
              <a:gd name="txT" fmla="*/ 0 h 529"/>
              <a:gd name="txR" fmla="*/ 1642 w 1642"/>
              <a:gd name="txB" fmla="*/ 529 h 529"/>
            </a:gdLst>
            <a:ahLst/>
            <a:cxnLst>
              <a:cxn ang="0">
                <a:pos x="97236624" y="212097432"/>
              </a:cxn>
              <a:cxn ang="0">
                <a:pos x="84325054" y="205281683"/>
              </a:cxn>
              <a:cxn ang="0">
                <a:pos x="71414120" y="198866116"/>
              </a:cxn>
              <a:cxn ang="0">
                <a:pos x="58503186" y="192451182"/>
              </a:cxn>
              <a:cxn ang="0">
                <a:pos x="39136785" y="173206381"/>
              </a:cxn>
              <a:cxn ang="0">
                <a:pos x="19366401" y="160375880"/>
              </a:cxn>
              <a:cxn ang="0">
                <a:pos x="6455467" y="141131078"/>
              </a:cxn>
              <a:cxn ang="0">
                <a:pos x="0" y="128300577"/>
              </a:cxn>
              <a:cxn ang="0">
                <a:pos x="0" y="121885643"/>
              </a:cxn>
              <a:cxn ang="0">
                <a:pos x="0" y="109055776"/>
              </a:cxn>
              <a:cxn ang="0">
                <a:pos x="6455467" y="102640842"/>
              </a:cxn>
              <a:cxn ang="0">
                <a:pos x="12910934" y="102640842"/>
              </a:cxn>
              <a:cxn ang="0">
                <a:pos x="19366401" y="102640842"/>
              </a:cxn>
              <a:cxn ang="0">
                <a:pos x="25821868" y="102640842"/>
              </a:cxn>
              <a:cxn ang="0">
                <a:pos x="39136785" y="102640842"/>
              </a:cxn>
              <a:cxn ang="0">
                <a:pos x="58503186" y="102640842"/>
              </a:cxn>
              <a:cxn ang="0">
                <a:pos x="90780521" y="109055776"/>
              </a:cxn>
              <a:cxn ang="0">
                <a:pos x="117006372" y="102640842"/>
              </a:cxn>
              <a:cxn ang="0">
                <a:pos x="123461839" y="102640842"/>
              </a:cxn>
              <a:cxn ang="0">
                <a:pos x="136372773" y="102640842"/>
              </a:cxn>
              <a:cxn ang="0">
                <a:pos x="149283708" y="102640842"/>
              </a:cxn>
              <a:cxn ang="0">
                <a:pos x="169054091" y="96225908"/>
              </a:cxn>
              <a:cxn ang="0">
                <a:pos x="188420493" y="96225908"/>
              </a:cxn>
              <a:cxn ang="0">
                <a:pos x="214242996" y="89810341"/>
              </a:cxn>
              <a:cxn ang="0">
                <a:pos x="240468212" y="83395407"/>
              </a:cxn>
              <a:cxn ang="0">
                <a:pos x="272746182" y="76980473"/>
              </a:cxn>
              <a:cxn ang="0">
                <a:pos x="396208021" y="51320104"/>
              </a:cxn>
              <a:cxn ang="0">
                <a:pos x="526125328" y="19245435"/>
              </a:cxn>
              <a:cxn ang="0">
                <a:pos x="558806011" y="12829868"/>
              </a:cxn>
              <a:cxn ang="0">
                <a:pos x="584628514" y="6414934"/>
              </a:cxn>
              <a:cxn ang="0">
                <a:pos x="603994915" y="6414934"/>
              </a:cxn>
              <a:cxn ang="0">
                <a:pos x="623764664" y="0"/>
              </a:cxn>
              <a:cxn ang="0">
                <a:pos x="636676233" y="0"/>
              </a:cxn>
              <a:cxn ang="0">
                <a:pos x="649587167" y="0"/>
              </a:cxn>
              <a:cxn ang="0">
                <a:pos x="656042634" y="0"/>
              </a:cxn>
              <a:cxn ang="0">
                <a:pos x="662498101" y="0"/>
              </a:cxn>
              <a:cxn ang="0">
                <a:pos x="662498101" y="6414934"/>
              </a:cxn>
              <a:cxn ang="0">
                <a:pos x="656042634" y="12829868"/>
              </a:cxn>
              <a:cxn ang="0">
                <a:pos x="643131700" y="19245435"/>
              </a:cxn>
              <a:cxn ang="0">
                <a:pos x="630220766" y="32075303"/>
              </a:cxn>
              <a:cxn ang="0">
                <a:pos x="616905849" y="38490236"/>
              </a:cxn>
              <a:cxn ang="0">
                <a:pos x="597539448" y="44905170"/>
              </a:cxn>
              <a:cxn ang="0">
                <a:pos x="571717580" y="51320104"/>
              </a:cxn>
              <a:cxn ang="0">
                <a:pos x="539036262" y="64150605"/>
              </a:cxn>
              <a:cxn ang="0">
                <a:pos x="506758927" y="76980473"/>
              </a:cxn>
              <a:cxn ang="0">
                <a:pos x="461166675" y="89810341"/>
              </a:cxn>
              <a:cxn ang="0">
                <a:pos x="409118955" y="109055776"/>
              </a:cxn>
              <a:cxn ang="0">
                <a:pos x="357071236" y="128300577"/>
              </a:cxn>
              <a:cxn ang="0">
                <a:pos x="298971398" y="147546012"/>
              </a:cxn>
              <a:cxn ang="0">
                <a:pos x="246923679" y="166791447"/>
              </a:cxn>
              <a:cxn ang="0">
                <a:pos x="207786894" y="179621315"/>
              </a:cxn>
              <a:cxn ang="0">
                <a:pos x="169054091" y="192451182"/>
              </a:cxn>
              <a:cxn ang="0">
                <a:pos x="142828240" y="198866116"/>
              </a:cxn>
              <a:cxn ang="0">
                <a:pos x="123461839" y="205281683"/>
              </a:cxn>
              <a:cxn ang="0">
                <a:pos x="104095438" y="212097432"/>
              </a:cxn>
              <a:cxn ang="0">
                <a:pos x="97236624" y="212097432"/>
              </a:cxn>
              <a:cxn ang="0">
                <a:pos x="97236624" y="212097432"/>
              </a:cxn>
            </a:cxnLst>
            <a:rect l="txL" t="txT" r="txR" b="txB"/>
            <a:pathLst>
              <a:path w="1642" h="529">
                <a:moveTo>
                  <a:pt x="241" y="529"/>
                </a:moveTo>
                <a:lnTo>
                  <a:pt x="209" y="512"/>
                </a:lnTo>
                <a:lnTo>
                  <a:pt x="177" y="496"/>
                </a:lnTo>
                <a:lnTo>
                  <a:pt x="145" y="480"/>
                </a:lnTo>
                <a:lnTo>
                  <a:pt x="97" y="432"/>
                </a:lnTo>
                <a:lnTo>
                  <a:pt x="48" y="400"/>
                </a:lnTo>
                <a:lnTo>
                  <a:pt x="16" y="352"/>
                </a:lnTo>
                <a:lnTo>
                  <a:pt x="0" y="320"/>
                </a:lnTo>
                <a:lnTo>
                  <a:pt x="0" y="304"/>
                </a:lnTo>
                <a:lnTo>
                  <a:pt x="0" y="272"/>
                </a:lnTo>
                <a:lnTo>
                  <a:pt x="16" y="256"/>
                </a:lnTo>
                <a:lnTo>
                  <a:pt x="32" y="256"/>
                </a:lnTo>
                <a:lnTo>
                  <a:pt x="48" y="256"/>
                </a:lnTo>
                <a:lnTo>
                  <a:pt x="64" y="256"/>
                </a:lnTo>
                <a:lnTo>
                  <a:pt x="97" y="256"/>
                </a:lnTo>
                <a:lnTo>
                  <a:pt x="145" y="256"/>
                </a:lnTo>
                <a:lnTo>
                  <a:pt x="225" y="272"/>
                </a:lnTo>
                <a:lnTo>
                  <a:pt x="290" y="256"/>
                </a:lnTo>
                <a:lnTo>
                  <a:pt x="306" y="256"/>
                </a:lnTo>
                <a:lnTo>
                  <a:pt x="338" y="256"/>
                </a:lnTo>
                <a:lnTo>
                  <a:pt x="370" y="256"/>
                </a:lnTo>
                <a:lnTo>
                  <a:pt x="419" y="240"/>
                </a:lnTo>
                <a:lnTo>
                  <a:pt x="467" y="240"/>
                </a:lnTo>
                <a:lnTo>
                  <a:pt x="531" y="224"/>
                </a:lnTo>
                <a:lnTo>
                  <a:pt x="596" y="208"/>
                </a:lnTo>
                <a:lnTo>
                  <a:pt x="676" y="192"/>
                </a:lnTo>
                <a:lnTo>
                  <a:pt x="982" y="128"/>
                </a:lnTo>
                <a:lnTo>
                  <a:pt x="1304" y="48"/>
                </a:lnTo>
                <a:lnTo>
                  <a:pt x="1385" y="32"/>
                </a:lnTo>
                <a:lnTo>
                  <a:pt x="1449" y="16"/>
                </a:lnTo>
                <a:lnTo>
                  <a:pt x="1497" y="16"/>
                </a:lnTo>
                <a:lnTo>
                  <a:pt x="1546" y="0"/>
                </a:lnTo>
                <a:lnTo>
                  <a:pt x="1578" y="0"/>
                </a:lnTo>
                <a:lnTo>
                  <a:pt x="1610" y="0"/>
                </a:lnTo>
                <a:lnTo>
                  <a:pt x="1626" y="0"/>
                </a:lnTo>
                <a:lnTo>
                  <a:pt x="1642" y="0"/>
                </a:lnTo>
                <a:lnTo>
                  <a:pt x="1642" y="16"/>
                </a:lnTo>
                <a:lnTo>
                  <a:pt x="1626" y="32"/>
                </a:lnTo>
                <a:lnTo>
                  <a:pt x="1594" y="48"/>
                </a:lnTo>
                <a:lnTo>
                  <a:pt x="1562" y="80"/>
                </a:lnTo>
                <a:lnTo>
                  <a:pt x="1529" y="96"/>
                </a:lnTo>
                <a:lnTo>
                  <a:pt x="1481" y="112"/>
                </a:lnTo>
                <a:lnTo>
                  <a:pt x="1417" y="128"/>
                </a:lnTo>
                <a:lnTo>
                  <a:pt x="1336" y="160"/>
                </a:lnTo>
                <a:lnTo>
                  <a:pt x="1256" y="192"/>
                </a:lnTo>
                <a:lnTo>
                  <a:pt x="1143" y="224"/>
                </a:lnTo>
                <a:lnTo>
                  <a:pt x="1014" y="272"/>
                </a:lnTo>
                <a:lnTo>
                  <a:pt x="885" y="320"/>
                </a:lnTo>
                <a:lnTo>
                  <a:pt x="741" y="368"/>
                </a:lnTo>
                <a:lnTo>
                  <a:pt x="612" y="416"/>
                </a:lnTo>
                <a:lnTo>
                  <a:pt x="515" y="448"/>
                </a:lnTo>
                <a:lnTo>
                  <a:pt x="419" y="480"/>
                </a:lnTo>
                <a:lnTo>
                  <a:pt x="354" y="496"/>
                </a:lnTo>
                <a:lnTo>
                  <a:pt x="306" y="512"/>
                </a:lnTo>
                <a:lnTo>
                  <a:pt x="258" y="529"/>
                </a:lnTo>
                <a:lnTo>
                  <a:pt x="241" y="529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4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4910138" y="1747838"/>
            <a:ext cx="5643563" cy="342900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bg1"/>
          </a:solidFill>
          <a:ln w="28575" cmpd="dbl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60938" y="1914525"/>
            <a:ext cx="5726112" cy="31076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“虹”总是出现在雨后，古人</a:t>
            </a:r>
            <a:endParaRPr lang="en-US" altLang="zh-CN" sz="2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就认为“虹”是一种能呼风唤雨的“大虫”，在雨后下来喝水。古文中就有“虹饮于河”的说法，意思是说：一条大虫悬挂在天上，弓着身子，头伸进黄河里喝水。所以，古人造字时，用“虫”作了偏旁。</a:t>
            </a:r>
          </a:p>
        </p:txBody>
      </p:sp>
      <p:sp>
        <p:nvSpPr>
          <p:cNvPr id="6149" name="矩形 3"/>
          <p:cNvSpPr/>
          <p:nvPr/>
        </p:nvSpPr>
        <p:spPr>
          <a:xfrm>
            <a:off x="2273300" y="2600325"/>
            <a:ext cx="1203325" cy="13220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80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虹</a:t>
            </a:r>
          </a:p>
        </p:txBody>
      </p:sp>
      <p:sp>
        <p:nvSpPr>
          <p:cNvPr id="5" name="矩形 4"/>
          <p:cNvSpPr/>
          <p:nvPr/>
        </p:nvSpPr>
        <p:spPr>
          <a:xfrm>
            <a:off x="1695450" y="4029075"/>
            <a:ext cx="2941955" cy="922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虫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+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工</a:t>
            </a:r>
            <a:r>
              <a:rPr lang="en-US" altLang="zh-CN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=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虹</a:t>
            </a:r>
            <a:endParaRPr lang="en-US" altLang="zh-CN" sz="5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151" name="矩形 5"/>
          <p:cNvSpPr/>
          <p:nvPr/>
        </p:nvSpPr>
        <p:spPr>
          <a:xfrm>
            <a:off x="2124075" y="2100263"/>
            <a:ext cx="137096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  hónɡ</a:t>
            </a:r>
            <a:endParaRPr lang="zh-CN" altLang="en-US" sz="3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925733" y="4980517"/>
            <a:ext cx="4279900" cy="911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两个“口”要写的扁一些，横折钩在横中线。</a:t>
            </a:r>
          </a:p>
        </p:txBody>
      </p:sp>
      <p:sp>
        <p:nvSpPr>
          <p:cNvPr id="24590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</a:p>
        </p:txBody>
      </p:sp>
      <p:sp>
        <p:nvSpPr>
          <p:cNvPr id="42" name="矩形 41"/>
          <p:cNvSpPr/>
          <p:nvPr/>
        </p:nvSpPr>
        <p:spPr>
          <a:xfrm>
            <a:off x="4301067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gāo </a:t>
            </a:r>
          </a:p>
        </p:txBody>
      </p:sp>
      <p:sp>
        <p:nvSpPr>
          <p:cNvPr id="24593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兴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1039283" y="5221817"/>
            <a:ext cx="470746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兴高采烈  高空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39283" y="5721350"/>
            <a:ext cx="48535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大家兴高采烈地跳起来。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1039284" y="4722284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G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高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039284" y="4224867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上中下</a:t>
            </a:r>
          </a:p>
        </p:txBody>
      </p:sp>
      <p:sp>
        <p:nvSpPr>
          <p:cNvPr id="27" name="Freeform 39"/>
          <p:cNvSpPr/>
          <p:nvPr/>
        </p:nvSpPr>
        <p:spPr>
          <a:xfrm>
            <a:off x="8473017" y="2707217"/>
            <a:ext cx="245533" cy="433916"/>
          </a:xfrm>
          <a:custGeom>
            <a:avLst/>
            <a:gdLst>
              <a:gd name="txL" fmla="*/ 0 w 290"/>
              <a:gd name="txT" fmla="*/ 0 h 512"/>
              <a:gd name="txR" fmla="*/ 290 w 290"/>
              <a:gd name="txB" fmla="*/ 512 h 512"/>
            </a:gdLst>
            <a:ahLst/>
            <a:cxnLst>
              <a:cxn ang="0">
                <a:pos x="64919225" y="142212155"/>
              </a:cxn>
              <a:cxn ang="0">
                <a:pos x="52016025" y="109890922"/>
              </a:cxn>
              <a:cxn ang="0">
                <a:pos x="39112825" y="84034571"/>
              </a:cxn>
              <a:cxn ang="0">
                <a:pos x="32661225" y="58177584"/>
              </a:cxn>
              <a:cxn ang="0">
                <a:pos x="19354800" y="45249091"/>
              </a:cxn>
              <a:cxn ang="0">
                <a:pos x="12903200" y="38784844"/>
              </a:cxn>
              <a:cxn ang="0">
                <a:pos x="6451600" y="25856987"/>
              </a:cxn>
              <a:cxn ang="0">
                <a:pos x="0" y="19392740"/>
              </a:cxn>
              <a:cxn ang="0">
                <a:pos x="0" y="12928493"/>
              </a:cxn>
              <a:cxn ang="0">
                <a:pos x="0" y="6464247"/>
              </a:cxn>
              <a:cxn ang="0">
                <a:pos x="6451600" y="6464247"/>
              </a:cxn>
              <a:cxn ang="0">
                <a:pos x="12903200" y="0"/>
              </a:cxn>
              <a:cxn ang="0">
                <a:pos x="19354800" y="0"/>
              </a:cxn>
              <a:cxn ang="0">
                <a:pos x="32661225" y="0"/>
              </a:cxn>
              <a:cxn ang="0">
                <a:pos x="52016025" y="6464247"/>
              </a:cxn>
              <a:cxn ang="0">
                <a:pos x="71370825" y="12928493"/>
              </a:cxn>
              <a:cxn ang="0">
                <a:pos x="97580450" y="19392740"/>
              </a:cxn>
              <a:cxn ang="0">
                <a:pos x="104032050" y="38784844"/>
              </a:cxn>
              <a:cxn ang="0">
                <a:pos x="104032050" y="64641831"/>
              </a:cxn>
              <a:cxn ang="0">
                <a:pos x="110483650" y="90498818"/>
              </a:cxn>
              <a:cxn ang="0">
                <a:pos x="116935250" y="122819415"/>
              </a:cxn>
              <a:cxn ang="0">
                <a:pos x="116935250" y="155140649"/>
              </a:cxn>
              <a:cxn ang="0">
                <a:pos x="116935250" y="174532753"/>
              </a:cxn>
              <a:cxn ang="0">
                <a:pos x="116935250" y="193925493"/>
              </a:cxn>
              <a:cxn ang="0">
                <a:pos x="104032050" y="200389740"/>
              </a:cxn>
              <a:cxn ang="0">
                <a:pos x="97580450" y="206853986"/>
              </a:cxn>
              <a:cxn ang="0">
                <a:pos x="84274025" y="193925493"/>
              </a:cxn>
              <a:cxn ang="0">
                <a:pos x="71370825" y="174532753"/>
              </a:cxn>
              <a:cxn ang="0">
                <a:pos x="64919225" y="142212155"/>
              </a:cxn>
              <a:cxn ang="0">
                <a:pos x="64919225" y="142212155"/>
              </a:cxn>
            </a:cxnLst>
            <a:rect l="txL" t="txT" r="txR" b="txB"/>
            <a:pathLst>
              <a:path w="290" h="512">
                <a:moveTo>
                  <a:pt x="161" y="352"/>
                </a:moveTo>
                <a:lnTo>
                  <a:pt x="129" y="272"/>
                </a:lnTo>
                <a:lnTo>
                  <a:pt x="97" y="208"/>
                </a:lnTo>
                <a:lnTo>
                  <a:pt x="81" y="144"/>
                </a:lnTo>
                <a:lnTo>
                  <a:pt x="48" y="112"/>
                </a:lnTo>
                <a:lnTo>
                  <a:pt x="32" y="96"/>
                </a:lnTo>
                <a:lnTo>
                  <a:pt x="16" y="64"/>
                </a:lnTo>
                <a:lnTo>
                  <a:pt x="0" y="48"/>
                </a:lnTo>
                <a:lnTo>
                  <a:pt x="0" y="32"/>
                </a:lnTo>
                <a:lnTo>
                  <a:pt x="0" y="16"/>
                </a:lnTo>
                <a:lnTo>
                  <a:pt x="16" y="16"/>
                </a:lnTo>
                <a:lnTo>
                  <a:pt x="32" y="0"/>
                </a:lnTo>
                <a:lnTo>
                  <a:pt x="48" y="0"/>
                </a:lnTo>
                <a:lnTo>
                  <a:pt x="81" y="0"/>
                </a:lnTo>
                <a:lnTo>
                  <a:pt x="129" y="16"/>
                </a:lnTo>
                <a:lnTo>
                  <a:pt x="177" y="32"/>
                </a:lnTo>
                <a:lnTo>
                  <a:pt x="242" y="48"/>
                </a:lnTo>
                <a:lnTo>
                  <a:pt x="258" y="96"/>
                </a:lnTo>
                <a:lnTo>
                  <a:pt x="258" y="160"/>
                </a:lnTo>
                <a:lnTo>
                  <a:pt x="274" y="224"/>
                </a:lnTo>
                <a:lnTo>
                  <a:pt x="290" y="304"/>
                </a:lnTo>
                <a:lnTo>
                  <a:pt x="290" y="384"/>
                </a:lnTo>
                <a:lnTo>
                  <a:pt x="290" y="432"/>
                </a:lnTo>
                <a:lnTo>
                  <a:pt x="290" y="480"/>
                </a:lnTo>
                <a:lnTo>
                  <a:pt x="258" y="496"/>
                </a:lnTo>
                <a:lnTo>
                  <a:pt x="242" y="512"/>
                </a:lnTo>
                <a:lnTo>
                  <a:pt x="209" y="480"/>
                </a:lnTo>
                <a:lnTo>
                  <a:pt x="177" y="432"/>
                </a:lnTo>
                <a:lnTo>
                  <a:pt x="161" y="35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40"/>
          <p:cNvSpPr/>
          <p:nvPr/>
        </p:nvSpPr>
        <p:spPr>
          <a:xfrm>
            <a:off x="7994651" y="3344333"/>
            <a:ext cx="273049" cy="1085851"/>
          </a:xfrm>
          <a:custGeom>
            <a:avLst/>
            <a:gdLst>
              <a:gd name="txL" fmla="*/ 0 w 322"/>
              <a:gd name="txT" fmla="*/ 0 h 1281"/>
              <a:gd name="txR" fmla="*/ 322 w 322"/>
              <a:gd name="txB" fmla="*/ 1281 h 1281"/>
            </a:gdLst>
            <a:ahLst/>
            <a:cxnLst>
              <a:cxn ang="0">
                <a:pos x="38830222" y="161668415"/>
              </a:cxn>
              <a:cxn ang="0">
                <a:pos x="38830222" y="122867690"/>
              </a:cxn>
              <a:cxn ang="0">
                <a:pos x="32358412" y="90534389"/>
              </a:cxn>
              <a:cxn ang="0">
                <a:pos x="25886602" y="71134026"/>
              </a:cxn>
              <a:cxn ang="0">
                <a:pos x="12943619" y="58200451"/>
              </a:cxn>
              <a:cxn ang="0">
                <a:pos x="6471810" y="45266876"/>
              </a:cxn>
              <a:cxn ang="0">
                <a:pos x="0" y="32333937"/>
              </a:cxn>
              <a:cxn ang="0">
                <a:pos x="0" y="19400362"/>
              </a:cxn>
              <a:cxn ang="0">
                <a:pos x="0" y="12933575"/>
              </a:cxn>
              <a:cxn ang="0">
                <a:pos x="6471810" y="6466787"/>
              </a:cxn>
              <a:cxn ang="0">
                <a:pos x="6471810" y="0"/>
              </a:cxn>
              <a:cxn ang="0">
                <a:pos x="32358412" y="0"/>
              </a:cxn>
              <a:cxn ang="0">
                <a:pos x="58649502" y="6466787"/>
              </a:cxn>
              <a:cxn ang="0">
                <a:pos x="97479724" y="19400362"/>
              </a:cxn>
              <a:cxn ang="0">
                <a:pos x="103951534" y="71134026"/>
              </a:cxn>
              <a:cxn ang="0">
                <a:pos x="103951534" y="116400903"/>
              </a:cxn>
              <a:cxn ang="0">
                <a:pos x="110423343" y="161668415"/>
              </a:cxn>
              <a:cxn ang="0">
                <a:pos x="110423343" y="206935291"/>
              </a:cxn>
              <a:cxn ang="0">
                <a:pos x="110423343" y="245735380"/>
              </a:cxn>
              <a:cxn ang="0">
                <a:pos x="116894517" y="278069318"/>
              </a:cxn>
              <a:cxn ang="0">
                <a:pos x="116894517" y="310402619"/>
              </a:cxn>
              <a:cxn ang="0">
                <a:pos x="116894517" y="342736557"/>
              </a:cxn>
              <a:cxn ang="0">
                <a:pos x="123770814" y="369007404"/>
              </a:cxn>
              <a:cxn ang="0">
                <a:pos x="123770814" y="394874554"/>
              </a:cxn>
              <a:cxn ang="0">
                <a:pos x="123770814" y="414274916"/>
              </a:cxn>
              <a:cxn ang="0">
                <a:pos x="123770814" y="433674643"/>
              </a:cxn>
              <a:cxn ang="0">
                <a:pos x="123770814" y="446608218"/>
              </a:cxn>
              <a:cxn ang="0">
                <a:pos x="123770814" y="459541793"/>
              </a:cxn>
              <a:cxn ang="0">
                <a:pos x="123770814" y="466008580"/>
              </a:cxn>
              <a:cxn ang="0">
                <a:pos x="130242624" y="472475368"/>
              </a:cxn>
              <a:cxn ang="0">
                <a:pos x="123770814" y="491875094"/>
              </a:cxn>
              <a:cxn ang="0">
                <a:pos x="123770814" y="498341882"/>
              </a:cxn>
              <a:cxn ang="0">
                <a:pos x="116894517" y="511275457"/>
              </a:cxn>
              <a:cxn ang="0">
                <a:pos x="116894517" y="511275457"/>
              </a:cxn>
              <a:cxn ang="0">
                <a:pos x="110423343" y="517742244"/>
              </a:cxn>
              <a:cxn ang="0">
                <a:pos x="97479724" y="511275457"/>
              </a:cxn>
              <a:cxn ang="0">
                <a:pos x="91007914" y="498341882"/>
              </a:cxn>
              <a:cxn ang="0">
                <a:pos x="78064931" y="485408942"/>
              </a:cxn>
              <a:cxn ang="0">
                <a:pos x="71593122" y="466008580"/>
              </a:cxn>
              <a:cxn ang="0">
                <a:pos x="58649502" y="453075005"/>
              </a:cxn>
              <a:cxn ang="0">
                <a:pos x="51773205" y="440141430"/>
              </a:cxn>
              <a:cxn ang="0">
                <a:pos x="51773205" y="427207855"/>
              </a:cxn>
              <a:cxn ang="0">
                <a:pos x="51773205" y="414274916"/>
              </a:cxn>
              <a:cxn ang="0">
                <a:pos x="45302031" y="394874554"/>
              </a:cxn>
              <a:cxn ang="0">
                <a:pos x="45302031" y="362540616"/>
              </a:cxn>
              <a:cxn ang="0">
                <a:pos x="45302031" y="323336194"/>
              </a:cxn>
              <a:cxn ang="0">
                <a:pos x="45302031" y="239268593"/>
              </a:cxn>
              <a:cxn ang="0">
                <a:pos x="38830222" y="161668415"/>
              </a:cxn>
              <a:cxn ang="0">
                <a:pos x="38830222" y="161668415"/>
              </a:cxn>
            </a:cxnLst>
            <a:rect l="txL" t="txT" r="txR" b="txB"/>
            <a:pathLst>
              <a:path w="322" h="1281">
                <a:moveTo>
                  <a:pt x="96" y="400"/>
                </a:moveTo>
                <a:lnTo>
                  <a:pt x="96" y="304"/>
                </a:lnTo>
                <a:lnTo>
                  <a:pt x="80" y="224"/>
                </a:lnTo>
                <a:lnTo>
                  <a:pt x="64" y="176"/>
                </a:lnTo>
                <a:lnTo>
                  <a:pt x="32" y="144"/>
                </a:lnTo>
                <a:lnTo>
                  <a:pt x="16" y="112"/>
                </a:lnTo>
                <a:lnTo>
                  <a:pt x="0" y="80"/>
                </a:lnTo>
                <a:lnTo>
                  <a:pt x="0" y="48"/>
                </a:lnTo>
                <a:lnTo>
                  <a:pt x="0" y="32"/>
                </a:lnTo>
                <a:lnTo>
                  <a:pt x="16" y="16"/>
                </a:lnTo>
                <a:lnTo>
                  <a:pt x="16" y="0"/>
                </a:lnTo>
                <a:lnTo>
                  <a:pt x="80" y="0"/>
                </a:lnTo>
                <a:lnTo>
                  <a:pt x="145" y="16"/>
                </a:lnTo>
                <a:lnTo>
                  <a:pt x="241" y="48"/>
                </a:lnTo>
                <a:lnTo>
                  <a:pt x="257" y="176"/>
                </a:lnTo>
                <a:lnTo>
                  <a:pt x="257" y="288"/>
                </a:lnTo>
                <a:lnTo>
                  <a:pt x="273" y="400"/>
                </a:lnTo>
                <a:lnTo>
                  <a:pt x="273" y="512"/>
                </a:lnTo>
                <a:lnTo>
                  <a:pt x="273" y="608"/>
                </a:lnTo>
                <a:lnTo>
                  <a:pt x="289" y="688"/>
                </a:lnTo>
                <a:lnTo>
                  <a:pt x="289" y="768"/>
                </a:lnTo>
                <a:lnTo>
                  <a:pt x="289" y="848"/>
                </a:lnTo>
                <a:lnTo>
                  <a:pt x="306" y="913"/>
                </a:lnTo>
                <a:lnTo>
                  <a:pt x="306" y="977"/>
                </a:lnTo>
                <a:lnTo>
                  <a:pt x="306" y="1025"/>
                </a:lnTo>
                <a:lnTo>
                  <a:pt x="306" y="1073"/>
                </a:lnTo>
                <a:lnTo>
                  <a:pt x="306" y="1105"/>
                </a:lnTo>
                <a:lnTo>
                  <a:pt x="306" y="1137"/>
                </a:lnTo>
                <a:lnTo>
                  <a:pt x="306" y="1153"/>
                </a:lnTo>
                <a:lnTo>
                  <a:pt x="322" y="1169"/>
                </a:lnTo>
                <a:lnTo>
                  <a:pt x="306" y="1217"/>
                </a:lnTo>
                <a:lnTo>
                  <a:pt x="306" y="1233"/>
                </a:lnTo>
                <a:lnTo>
                  <a:pt x="289" y="1265"/>
                </a:lnTo>
                <a:lnTo>
                  <a:pt x="273" y="1281"/>
                </a:lnTo>
                <a:lnTo>
                  <a:pt x="241" y="1265"/>
                </a:lnTo>
                <a:lnTo>
                  <a:pt x="225" y="1233"/>
                </a:lnTo>
                <a:lnTo>
                  <a:pt x="193" y="1201"/>
                </a:lnTo>
                <a:lnTo>
                  <a:pt x="177" y="1153"/>
                </a:lnTo>
                <a:lnTo>
                  <a:pt x="145" y="1121"/>
                </a:lnTo>
                <a:lnTo>
                  <a:pt x="128" y="1089"/>
                </a:lnTo>
                <a:lnTo>
                  <a:pt x="128" y="1057"/>
                </a:lnTo>
                <a:lnTo>
                  <a:pt x="128" y="1025"/>
                </a:lnTo>
                <a:lnTo>
                  <a:pt x="112" y="977"/>
                </a:lnTo>
                <a:lnTo>
                  <a:pt x="112" y="897"/>
                </a:lnTo>
                <a:lnTo>
                  <a:pt x="112" y="800"/>
                </a:lnTo>
                <a:lnTo>
                  <a:pt x="112" y="592"/>
                </a:lnTo>
                <a:lnTo>
                  <a:pt x="96" y="40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41"/>
          <p:cNvSpPr/>
          <p:nvPr/>
        </p:nvSpPr>
        <p:spPr>
          <a:xfrm>
            <a:off x="8473017" y="3602567"/>
            <a:ext cx="245533" cy="474133"/>
          </a:xfrm>
          <a:custGeom>
            <a:avLst/>
            <a:gdLst>
              <a:gd name="txL" fmla="*/ 0 w 290"/>
              <a:gd name="txT" fmla="*/ 0 h 561"/>
              <a:gd name="txR" fmla="*/ 290 w 290"/>
              <a:gd name="txB" fmla="*/ 561 h 561"/>
            </a:gdLst>
            <a:ahLst/>
            <a:cxnLst>
              <a:cxn ang="0">
                <a:pos x="12903200" y="45000198"/>
              </a:cxn>
              <a:cxn ang="0">
                <a:pos x="6451600" y="38571507"/>
              </a:cxn>
              <a:cxn ang="0">
                <a:pos x="0" y="32142817"/>
              </a:cxn>
              <a:cxn ang="0">
                <a:pos x="0" y="25714761"/>
              </a:cxn>
              <a:cxn ang="0">
                <a:pos x="0" y="12857380"/>
              </a:cxn>
              <a:cxn ang="0">
                <a:pos x="6451600" y="6428690"/>
              </a:cxn>
              <a:cxn ang="0">
                <a:pos x="12903200" y="0"/>
              </a:cxn>
              <a:cxn ang="0">
                <a:pos x="32661225" y="0"/>
              </a:cxn>
              <a:cxn ang="0">
                <a:pos x="45564425" y="0"/>
              </a:cxn>
              <a:cxn ang="0">
                <a:pos x="64919225" y="6428690"/>
              </a:cxn>
              <a:cxn ang="0">
                <a:pos x="77822425" y="6428690"/>
              </a:cxn>
              <a:cxn ang="0">
                <a:pos x="104032050" y="12857380"/>
              </a:cxn>
              <a:cxn ang="0">
                <a:pos x="97580450" y="32142817"/>
              </a:cxn>
              <a:cxn ang="0">
                <a:pos x="97580450" y="51428888"/>
              </a:cxn>
              <a:cxn ang="0">
                <a:pos x="97580450" y="70714958"/>
              </a:cxn>
              <a:cxn ang="0">
                <a:pos x="104032050" y="96429085"/>
              </a:cxn>
              <a:cxn ang="0">
                <a:pos x="110483650" y="122143846"/>
              </a:cxn>
              <a:cxn ang="0">
                <a:pos x="110483650" y="141429917"/>
              </a:cxn>
              <a:cxn ang="0">
                <a:pos x="116935250" y="160715353"/>
              </a:cxn>
              <a:cxn ang="0">
                <a:pos x="116935250" y="173572734"/>
              </a:cxn>
              <a:cxn ang="0">
                <a:pos x="116935250" y="192858804"/>
              </a:cxn>
              <a:cxn ang="0">
                <a:pos x="110483650" y="212144241"/>
              </a:cxn>
              <a:cxn ang="0">
                <a:pos x="104032050" y="218572931"/>
              </a:cxn>
              <a:cxn ang="0">
                <a:pos x="104032050" y="225403494"/>
              </a:cxn>
              <a:cxn ang="0">
                <a:pos x="97580450" y="225403494"/>
              </a:cxn>
              <a:cxn ang="0">
                <a:pos x="91128850" y="218572931"/>
              </a:cxn>
              <a:cxn ang="0">
                <a:pos x="77822425" y="212144241"/>
              </a:cxn>
              <a:cxn ang="0">
                <a:pos x="71370825" y="192858804"/>
              </a:cxn>
              <a:cxn ang="0">
                <a:pos x="58467625" y="167144043"/>
              </a:cxn>
              <a:cxn ang="0">
                <a:pos x="52016025" y="135001226"/>
              </a:cxn>
              <a:cxn ang="0">
                <a:pos x="39112825" y="96429085"/>
              </a:cxn>
              <a:cxn ang="0">
                <a:pos x="32661225" y="70714958"/>
              </a:cxn>
              <a:cxn ang="0">
                <a:pos x="19354800" y="57857578"/>
              </a:cxn>
              <a:cxn ang="0">
                <a:pos x="12903200" y="45000198"/>
              </a:cxn>
              <a:cxn ang="0">
                <a:pos x="12903200" y="45000198"/>
              </a:cxn>
            </a:cxnLst>
            <a:rect l="txL" t="txT" r="txR" b="txB"/>
            <a:pathLst>
              <a:path w="290" h="561">
                <a:moveTo>
                  <a:pt x="32" y="112"/>
                </a:moveTo>
                <a:lnTo>
                  <a:pt x="16" y="96"/>
                </a:lnTo>
                <a:lnTo>
                  <a:pt x="0" y="80"/>
                </a:lnTo>
                <a:lnTo>
                  <a:pt x="0" y="64"/>
                </a:lnTo>
                <a:lnTo>
                  <a:pt x="0" y="32"/>
                </a:lnTo>
                <a:lnTo>
                  <a:pt x="16" y="16"/>
                </a:lnTo>
                <a:lnTo>
                  <a:pt x="32" y="0"/>
                </a:lnTo>
                <a:lnTo>
                  <a:pt x="81" y="0"/>
                </a:lnTo>
                <a:lnTo>
                  <a:pt x="113" y="0"/>
                </a:lnTo>
                <a:lnTo>
                  <a:pt x="161" y="16"/>
                </a:lnTo>
                <a:lnTo>
                  <a:pt x="193" y="16"/>
                </a:lnTo>
                <a:lnTo>
                  <a:pt x="258" y="32"/>
                </a:lnTo>
                <a:lnTo>
                  <a:pt x="242" y="80"/>
                </a:lnTo>
                <a:lnTo>
                  <a:pt x="242" y="128"/>
                </a:lnTo>
                <a:lnTo>
                  <a:pt x="242" y="176"/>
                </a:lnTo>
                <a:lnTo>
                  <a:pt x="258" y="240"/>
                </a:lnTo>
                <a:lnTo>
                  <a:pt x="274" y="304"/>
                </a:lnTo>
                <a:lnTo>
                  <a:pt x="274" y="352"/>
                </a:lnTo>
                <a:lnTo>
                  <a:pt x="290" y="400"/>
                </a:lnTo>
                <a:lnTo>
                  <a:pt x="290" y="432"/>
                </a:lnTo>
                <a:lnTo>
                  <a:pt x="290" y="480"/>
                </a:lnTo>
                <a:lnTo>
                  <a:pt x="274" y="528"/>
                </a:lnTo>
                <a:lnTo>
                  <a:pt x="258" y="544"/>
                </a:lnTo>
                <a:lnTo>
                  <a:pt x="258" y="561"/>
                </a:lnTo>
                <a:lnTo>
                  <a:pt x="242" y="561"/>
                </a:lnTo>
                <a:lnTo>
                  <a:pt x="226" y="544"/>
                </a:lnTo>
                <a:lnTo>
                  <a:pt x="193" y="528"/>
                </a:lnTo>
                <a:lnTo>
                  <a:pt x="177" y="480"/>
                </a:lnTo>
                <a:lnTo>
                  <a:pt x="145" y="416"/>
                </a:lnTo>
                <a:lnTo>
                  <a:pt x="129" y="336"/>
                </a:lnTo>
                <a:lnTo>
                  <a:pt x="97" y="240"/>
                </a:lnTo>
                <a:lnTo>
                  <a:pt x="81" y="176"/>
                </a:lnTo>
                <a:lnTo>
                  <a:pt x="48" y="144"/>
                </a:lnTo>
                <a:lnTo>
                  <a:pt x="32" y="11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42"/>
          <p:cNvSpPr/>
          <p:nvPr/>
        </p:nvSpPr>
        <p:spPr>
          <a:xfrm>
            <a:off x="8553451" y="3494617"/>
            <a:ext cx="859367" cy="391583"/>
          </a:xfrm>
          <a:custGeom>
            <a:avLst/>
            <a:gdLst>
              <a:gd name="txL" fmla="*/ 0 w 1014"/>
              <a:gd name="txT" fmla="*/ 0 h 464"/>
              <a:gd name="txR" fmla="*/ 1014 w 1014"/>
              <a:gd name="txB" fmla="*/ 464 h 464"/>
            </a:gdLst>
            <a:ahLst/>
            <a:cxnLst>
              <a:cxn ang="0">
                <a:pos x="312307958" y="185888047"/>
              </a:cxn>
              <a:cxn ang="0">
                <a:pos x="260189149" y="185888047"/>
              </a:cxn>
              <a:cxn ang="0">
                <a:pos x="260189149" y="173068357"/>
              </a:cxn>
              <a:cxn ang="0">
                <a:pos x="260189149" y="160248033"/>
              </a:cxn>
              <a:cxn ang="0">
                <a:pos x="273117787" y="121788961"/>
              </a:cxn>
              <a:cxn ang="0">
                <a:pos x="279582105" y="108968637"/>
              </a:cxn>
              <a:cxn ang="0">
                <a:pos x="279582105" y="89739101"/>
              </a:cxn>
              <a:cxn ang="0">
                <a:pos x="279582105" y="83329256"/>
              </a:cxn>
              <a:cxn ang="0">
                <a:pos x="279582105" y="76919410"/>
              </a:cxn>
              <a:cxn ang="0">
                <a:pos x="273117787" y="70509565"/>
              </a:cxn>
              <a:cxn ang="0">
                <a:pos x="260189149" y="70509565"/>
              </a:cxn>
              <a:cxn ang="0">
                <a:pos x="240392570" y="70509565"/>
              </a:cxn>
              <a:cxn ang="0">
                <a:pos x="208070976" y="76919410"/>
              </a:cxn>
              <a:cxn ang="0">
                <a:pos x="175345124" y="76919410"/>
              </a:cxn>
              <a:cxn ang="0">
                <a:pos x="130094892" y="83329256"/>
              </a:cxn>
              <a:cxn ang="0">
                <a:pos x="77976084" y="89739101"/>
              </a:cxn>
              <a:cxn ang="0">
                <a:pos x="19392956" y="96148946"/>
              </a:cxn>
              <a:cxn ang="0">
                <a:pos x="0" y="57689241"/>
              </a:cxn>
              <a:cxn ang="0">
                <a:pos x="32321594" y="57689241"/>
              </a:cxn>
              <a:cxn ang="0">
                <a:pos x="71511765" y="57689241"/>
              </a:cxn>
              <a:cxn ang="0">
                <a:pos x="110297678" y="51279396"/>
              </a:cxn>
              <a:cxn ang="0">
                <a:pos x="162416486" y="44869550"/>
              </a:cxn>
              <a:cxn ang="0">
                <a:pos x="208070976" y="38459705"/>
              </a:cxn>
              <a:cxn ang="0">
                <a:pos x="247260511" y="25640014"/>
              </a:cxn>
              <a:cxn ang="0">
                <a:pos x="273117787" y="19229536"/>
              </a:cxn>
              <a:cxn ang="0">
                <a:pos x="286046424" y="6409845"/>
              </a:cxn>
              <a:cxn ang="0">
                <a:pos x="312307958" y="0"/>
              </a:cxn>
              <a:cxn ang="0">
                <a:pos x="318772276" y="0"/>
              </a:cxn>
              <a:cxn ang="0">
                <a:pos x="325236595" y="0"/>
              </a:cxn>
              <a:cxn ang="0">
                <a:pos x="338165233" y="6409845"/>
              </a:cxn>
              <a:cxn ang="0">
                <a:pos x="344629552" y="12819691"/>
              </a:cxn>
              <a:cxn ang="0">
                <a:pos x="364022508" y="19229536"/>
              </a:cxn>
              <a:cxn ang="0">
                <a:pos x="377355404" y="32049860"/>
              </a:cxn>
              <a:cxn ang="0">
                <a:pos x="390284041" y="44869550"/>
              </a:cxn>
              <a:cxn ang="0">
                <a:pos x="403212679" y="57689241"/>
              </a:cxn>
              <a:cxn ang="0">
                <a:pos x="409676998" y="64099087"/>
              </a:cxn>
              <a:cxn ang="0">
                <a:pos x="409676998" y="70509565"/>
              </a:cxn>
              <a:cxn ang="0">
                <a:pos x="409676998" y="76919410"/>
              </a:cxn>
              <a:cxn ang="0">
                <a:pos x="403212679" y="83329256"/>
              </a:cxn>
              <a:cxn ang="0">
                <a:pos x="390284041" y="89739101"/>
              </a:cxn>
              <a:cxn ang="0">
                <a:pos x="377355404" y="96148946"/>
              </a:cxn>
              <a:cxn ang="0">
                <a:pos x="357558189" y="102558792"/>
              </a:cxn>
              <a:cxn ang="0">
                <a:pos x="344629552" y="121788961"/>
              </a:cxn>
              <a:cxn ang="0">
                <a:pos x="325236595" y="147428342"/>
              </a:cxn>
              <a:cxn ang="0">
                <a:pos x="312307958" y="185888047"/>
              </a:cxn>
              <a:cxn ang="0">
                <a:pos x="312307958" y="185888047"/>
              </a:cxn>
            </a:cxnLst>
            <a:rect l="txL" t="txT" r="txR" b="txB"/>
            <a:pathLst>
              <a:path w="1014" h="464">
                <a:moveTo>
                  <a:pt x="773" y="464"/>
                </a:moveTo>
                <a:lnTo>
                  <a:pt x="644" y="464"/>
                </a:lnTo>
                <a:lnTo>
                  <a:pt x="644" y="432"/>
                </a:lnTo>
                <a:lnTo>
                  <a:pt x="644" y="400"/>
                </a:lnTo>
                <a:lnTo>
                  <a:pt x="676" y="304"/>
                </a:lnTo>
                <a:lnTo>
                  <a:pt x="692" y="272"/>
                </a:lnTo>
                <a:lnTo>
                  <a:pt x="692" y="224"/>
                </a:lnTo>
                <a:lnTo>
                  <a:pt x="692" y="208"/>
                </a:lnTo>
                <a:lnTo>
                  <a:pt x="692" y="192"/>
                </a:lnTo>
                <a:lnTo>
                  <a:pt x="676" y="176"/>
                </a:lnTo>
                <a:lnTo>
                  <a:pt x="644" y="176"/>
                </a:lnTo>
                <a:lnTo>
                  <a:pt x="595" y="176"/>
                </a:lnTo>
                <a:lnTo>
                  <a:pt x="515" y="192"/>
                </a:lnTo>
                <a:lnTo>
                  <a:pt x="434" y="192"/>
                </a:lnTo>
                <a:lnTo>
                  <a:pt x="322" y="208"/>
                </a:lnTo>
                <a:lnTo>
                  <a:pt x="193" y="224"/>
                </a:lnTo>
                <a:lnTo>
                  <a:pt x="48" y="240"/>
                </a:lnTo>
                <a:lnTo>
                  <a:pt x="0" y="144"/>
                </a:lnTo>
                <a:lnTo>
                  <a:pt x="80" y="144"/>
                </a:lnTo>
                <a:lnTo>
                  <a:pt x="177" y="144"/>
                </a:lnTo>
                <a:lnTo>
                  <a:pt x="273" y="128"/>
                </a:lnTo>
                <a:lnTo>
                  <a:pt x="402" y="112"/>
                </a:lnTo>
                <a:lnTo>
                  <a:pt x="515" y="96"/>
                </a:lnTo>
                <a:lnTo>
                  <a:pt x="612" y="64"/>
                </a:lnTo>
                <a:lnTo>
                  <a:pt x="676" y="48"/>
                </a:lnTo>
                <a:lnTo>
                  <a:pt x="708" y="16"/>
                </a:lnTo>
                <a:lnTo>
                  <a:pt x="773" y="0"/>
                </a:lnTo>
                <a:lnTo>
                  <a:pt x="789" y="0"/>
                </a:lnTo>
                <a:lnTo>
                  <a:pt x="805" y="0"/>
                </a:lnTo>
                <a:lnTo>
                  <a:pt x="837" y="16"/>
                </a:lnTo>
                <a:lnTo>
                  <a:pt x="853" y="32"/>
                </a:lnTo>
                <a:lnTo>
                  <a:pt x="901" y="48"/>
                </a:lnTo>
                <a:lnTo>
                  <a:pt x="934" y="80"/>
                </a:lnTo>
                <a:lnTo>
                  <a:pt x="966" y="112"/>
                </a:lnTo>
                <a:lnTo>
                  <a:pt x="998" y="144"/>
                </a:lnTo>
                <a:lnTo>
                  <a:pt x="1014" y="160"/>
                </a:lnTo>
                <a:lnTo>
                  <a:pt x="1014" y="176"/>
                </a:lnTo>
                <a:lnTo>
                  <a:pt x="1014" y="192"/>
                </a:lnTo>
                <a:lnTo>
                  <a:pt x="998" y="208"/>
                </a:lnTo>
                <a:lnTo>
                  <a:pt x="966" y="224"/>
                </a:lnTo>
                <a:lnTo>
                  <a:pt x="934" y="240"/>
                </a:lnTo>
                <a:lnTo>
                  <a:pt x="885" y="256"/>
                </a:lnTo>
                <a:lnTo>
                  <a:pt x="853" y="304"/>
                </a:lnTo>
                <a:lnTo>
                  <a:pt x="805" y="368"/>
                </a:lnTo>
                <a:lnTo>
                  <a:pt x="773" y="4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43"/>
          <p:cNvSpPr/>
          <p:nvPr/>
        </p:nvSpPr>
        <p:spPr>
          <a:xfrm>
            <a:off x="8595784" y="2599267"/>
            <a:ext cx="857249" cy="406400"/>
          </a:xfrm>
          <a:custGeom>
            <a:avLst/>
            <a:gdLst>
              <a:gd name="txL" fmla="*/ 0 w 1014"/>
              <a:gd name="txT" fmla="*/ 0 h 480"/>
              <a:gd name="txR" fmla="*/ 1014 w 1014"/>
              <a:gd name="txB" fmla="*/ 480 h 480"/>
            </a:gdLst>
            <a:ahLst/>
            <a:cxnLst>
              <a:cxn ang="0">
                <a:pos x="246044257" y="193548000"/>
              </a:cxn>
              <a:cxn ang="0">
                <a:pos x="258909357" y="174193200"/>
              </a:cxn>
              <a:cxn ang="0">
                <a:pos x="265341908" y="148386800"/>
              </a:cxn>
              <a:cxn ang="0">
                <a:pos x="271774458" y="109677200"/>
              </a:cxn>
              <a:cxn ang="0">
                <a:pos x="278207008" y="90322400"/>
              </a:cxn>
              <a:cxn ang="0">
                <a:pos x="278207008" y="77419200"/>
              </a:cxn>
              <a:cxn ang="0">
                <a:pos x="278207008" y="70967600"/>
              </a:cxn>
              <a:cxn ang="0">
                <a:pos x="271774458" y="64516000"/>
              </a:cxn>
              <a:cxn ang="0">
                <a:pos x="271774458" y="64516000"/>
              </a:cxn>
              <a:cxn ang="0">
                <a:pos x="265341908" y="64516000"/>
              </a:cxn>
              <a:cxn ang="0">
                <a:pos x="252476807" y="64516000"/>
              </a:cxn>
              <a:cxn ang="0">
                <a:pos x="239612340" y="64516000"/>
              </a:cxn>
              <a:cxn ang="0">
                <a:pos x="226747240" y="64516000"/>
              </a:cxn>
              <a:cxn ang="0">
                <a:pos x="207047594" y="70967600"/>
              </a:cxn>
              <a:cxn ang="0">
                <a:pos x="187749943" y="70967600"/>
              </a:cxn>
              <a:cxn ang="0">
                <a:pos x="162019742" y="77419200"/>
              </a:cxn>
              <a:cxn ang="0">
                <a:pos x="116589895" y="90322400"/>
              </a:cxn>
              <a:cxn ang="0">
                <a:pos x="71160048" y="96774000"/>
              </a:cxn>
              <a:cxn ang="0">
                <a:pos x="32564746" y="96774000"/>
              </a:cxn>
              <a:cxn ang="0">
                <a:pos x="0" y="96774000"/>
              </a:cxn>
              <a:cxn ang="0">
                <a:pos x="0" y="70967600"/>
              </a:cxn>
              <a:cxn ang="0">
                <a:pos x="51862397" y="58064400"/>
              </a:cxn>
              <a:cxn ang="0">
                <a:pos x="97292244" y="51612800"/>
              </a:cxn>
              <a:cxn ang="0">
                <a:pos x="142320096" y="45161200"/>
              </a:cxn>
              <a:cxn ang="0">
                <a:pos x="181317393" y="38709600"/>
              </a:cxn>
              <a:cxn ang="0">
                <a:pos x="207047594" y="32258000"/>
              </a:cxn>
              <a:cxn ang="0">
                <a:pos x="233179790" y="25806400"/>
              </a:cxn>
              <a:cxn ang="0">
                <a:pos x="246044257" y="19354800"/>
              </a:cxn>
              <a:cxn ang="0">
                <a:pos x="265341908" y="12903200"/>
              </a:cxn>
              <a:cxn ang="0">
                <a:pos x="284639558" y="0"/>
              </a:cxn>
              <a:cxn ang="0">
                <a:pos x="304339204" y="0"/>
              </a:cxn>
              <a:cxn ang="0">
                <a:pos x="317204305" y="0"/>
              </a:cxn>
              <a:cxn ang="0">
                <a:pos x="330069405" y="6451600"/>
              </a:cxn>
              <a:cxn ang="0">
                <a:pos x="342934506" y="12903200"/>
              </a:cxn>
              <a:cxn ang="0">
                <a:pos x="362634152" y="25806400"/>
              </a:cxn>
              <a:cxn ang="0">
                <a:pos x="381931803" y="32258000"/>
              </a:cxn>
              <a:cxn ang="0">
                <a:pos x="394796903" y="45161200"/>
              </a:cxn>
              <a:cxn ang="0">
                <a:pos x="401229453" y="51612800"/>
              </a:cxn>
              <a:cxn ang="0">
                <a:pos x="407662004" y="51612800"/>
              </a:cxn>
              <a:cxn ang="0">
                <a:pos x="401229453" y="58064400"/>
              </a:cxn>
              <a:cxn ang="0">
                <a:pos x="394796903" y="70967600"/>
              </a:cxn>
              <a:cxn ang="0">
                <a:pos x="388364353" y="70967600"/>
              </a:cxn>
              <a:cxn ang="0">
                <a:pos x="381931803" y="77419200"/>
              </a:cxn>
              <a:cxn ang="0">
                <a:pos x="375499252" y="83870800"/>
              </a:cxn>
              <a:cxn ang="0">
                <a:pos x="362634152" y="90322400"/>
              </a:cxn>
              <a:cxn ang="0">
                <a:pos x="356201601" y="96774000"/>
              </a:cxn>
              <a:cxn ang="0">
                <a:pos x="349367056" y="109677200"/>
              </a:cxn>
              <a:cxn ang="0">
                <a:pos x="330069405" y="141935200"/>
              </a:cxn>
              <a:cxn ang="0">
                <a:pos x="310771754" y="187096400"/>
              </a:cxn>
              <a:cxn ang="0">
                <a:pos x="246044257" y="193548000"/>
              </a:cxn>
              <a:cxn ang="0">
                <a:pos x="246044257" y="193548000"/>
              </a:cxn>
            </a:cxnLst>
            <a:rect l="txL" t="txT" r="txR" b="txB"/>
            <a:pathLst>
              <a:path w="1014" h="480">
                <a:moveTo>
                  <a:pt x="612" y="480"/>
                </a:moveTo>
                <a:lnTo>
                  <a:pt x="644" y="432"/>
                </a:lnTo>
                <a:lnTo>
                  <a:pt x="660" y="368"/>
                </a:lnTo>
                <a:lnTo>
                  <a:pt x="676" y="272"/>
                </a:lnTo>
                <a:lnTo>
                  <a:pt x="692" y="224"/>
                </a:lnTo>
                <a:lnTo>
                  <a:pt x="692" y="192"/>
                </a:lnTo>
                <a:lnTo>
                  <a:pt x="692" y="176"/>
                </a:lnTo>
                <a:lnTo>
                  <a:pt x="676" y="160"/>
                </a:lnTo>
                <a:lnTo>
                  <a:pt x="660" y="160"/>
                </a:lnTo>
                <a:lnTo>
                  <a:pt x="628" y="160"/>
                </a:lnTo>
                <a:lnTo>
                  <a:pt x="596" y="160"/>
                </a:lnTo>
                <a:lnTo>
                  <a:pt x="564" y="160"/>
                </a:lnTo>
                <a:lnTo>
                  <a:pt x="515" y="176"/>
                </a:lnTo>
                <a:lnTo>
                  <a:pt x="467" y="176"/>
                </a:lnTo>
                <a:lnTo>
                  <a:pt x="403" y="192"/>
                </a:lnTo>
                <a:lnTo>
                  <a:pt x="290" y="224"/>
                </a:lnTo>
                <a:lnTo>
                  <a:pt x="177" y="240"/>
                </a:lnTo>
                <a:lnTo>
                  <a:pt x="81" y="240"/>
                </a:lnTo>
                <a:lnTo>
                  <a:pt x="0" y="240"/>
                </a:lnTo>
                <a:lnTo>
                  <a:pt x="0" y="176"/>
                </a:lnTo>
                <a:lnTo>
                  <a:pt x="129" y="144"/>
                </a:lnTo>
                <a:lnTo>
                  <a:pt x="242" y="128"/>
                </a:lnTo>
                <a:lnTo>
                  <a:pt x="354" y="112"/>
                </a:lnTo>
                <a:lnTo>
                  <a:pt x="451" y="96"/>
                </a:lnTo>
                <a:lnTo>
                  <a:pt x="515" y="80"/>
                </a:lnTo>
                <a:lnTo>
                  <a:pt x="580" y="64"/>
                </a:lnTo>
                <a:lnTo>
                  <a:pt x="612" y="48"/>
                </a:lnTo>
                <a:lnTo>
                  <a:pt x="660" y="32"/>
                </a:lnTo>
                <a:lnTo>
                  <a:pt x="708" y="0"/>
                </a:lnTo>
                <a:lnTo>
                  <a:pt x="757" y="0"/>
                </a:lnTo>
                <a:lnTo>
                  <a:pt x="789" y="0"/>
                </a:lnTo>
                <a:lnTo>
                  <a:pt x="821" y="16"/>
                </a:lnTo>
                <a:lnTo>
                  <a:pt x="853" y="32"/>
                </a:lnTo>
                <a:lnTo>
                  <a:pt x="902" y="64"/>
                </a:lnTo>
                <a:lnTo>
                  <a:pt x="950" y="80"/>
                </a:lnTo>
                <a:lnTo>
                  <a:pt x="982" y="112"/>
                </a:lnTo>
                <a:lnTo>
                  <a:pt x="998" y="128"/>
                </a:lnTo>
                <a:lnTo>
                  <a:pt x="1014" y="128"/>
                </a:lnTo>
                <a:lnTo>
                  <a:pt x="998" y="144"/>
                </a:lnTo>
                <a:lnTo>
                  <a:pt x="982" y="176"/>
                </a:lnTo>
                <a:lnTo>
                  <a:pt x="966" y="176"/>
                </a:lnTo>
                <a:lnTo>
                  <a:pt x="950" y="192"/>
                </a:lnTo>
                <a:lnTo>
                  <a:pt x="934" y="208"/>
                </a:lnTo>
                <a:lnTo>
                  <a:pt x="902" y="224"/>
                </a:lnTo>
                <a:lnTo>
                  <a:pt x="886" y="240"/>
                </a:lnTo>
                <a:lnTo>
                  <a:pt x="869" y="272"/>
                </a:lnTo>
                <a:lnTo>
                  <a:pt x="821" y="352"/>
                </a:lnTo>
                <a:lnTo>
                  <a:pt x="773" y="464"/>
                </a:lnTo>
                <a:lnTo>
                  <a:pt x="612" y="4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44"/>
          <p:cNvSpPr/>
          <p:nvPr/>
        </p:nvSpPr>
        <p:spPr>
          <a:xfrm>
            <a:off x="8676217" y="2937933"/>
            <a:ext cx="626533" cy="175684"/>
          </a:xfrm>
          <a:custGeom>
            <a:avLst/>
            <a:gdLst>
              <a:gd name="txL" fmla="*/ 0 w 740"/>
              <a:gd name="txT" fmla="*/ 0 h 208"/>
              <a:gd name="txR" fmla="*/ 740 w 740"/>
              <a:gd name="txB" fmla="*/ 208 h 208"/>
            </a:gdLst>
            <a:ahLst/>
            <a:cxnLst>
              <a:cxn ang="0">
                <a:pos x="116532025" y="25682382"/>
              </a:cxn>
              <a:cxn ang="0">
                <a:pos x="162096450" y="12841191"/>
              </a:cxn>
              <a:cxn ang="0">
                <a:pos x="201209275" y="6420912"/>
              </a:cxn>
              <a:cxn ang="0">
                <a:pos x="233467275" y="6420912"/>
              </a:cxn>
              <a:cxn ang="0">
                <a:pos x="253225300" y="0"/>
              </a:cxn>
              <a:cxn ang="0">
                <a:pos x="272580100" y="6420912"/>
              </a:cxn>
              <a:cxn ang="0">
                <a:pos x="285483300" y="6420912"/>
              </a:cxn>
              <a:cxn ang="0">
                <a:pos x="298386500" y="12841191"/>
              </a:cxn>
              <a:cxn ang="0">
                <a:pos x="298386500" y="25682382"/>
              </a:cxn>
              <a:cxn ang="0">
                <a:pos x="298386500" y="32103295"/>
              </a:cxn>
              <a:cxn ang="0">
                <a:pos x="291934900" y="38524207"/>
              </a:cxn>
              <a:cxn ang="0">
                <a:pos x="285483300" y="38524207"/>
              </a:cxn>
              <a:cxn ang="0">
                <a:pos x="279031700" y="44944486"/>
              </a:cxn>
              <a:cxn ang="0">
                <a:pos x="266128500" y="44944486"/>
              </a:cxn>
              <a:cxn ang="0">
                <a:pos x="253225300" y="44944486"/>
              </a:cxn>
              <a:cxn ang="0">
                <a:pos x="227015675" y="51365398"/>
              </a:cxn>
              <a:cxn ang="0">
                <a:pos x="194757675" y="51365398"/>
              </a:cxn>
              <a:cxn ang="0">
                <a:pos x="162096450" y="57786311"/>
              </a:cxn>
              <a:cxn ang="0">
                <a:pos x="116532025" y="64206590"/>
              </a:cxn>
              <a:cxn ang="0">
                <a:pos x="64919225" y="70627502"/>
              </a:cxn>
              <a:cxn ang="0">
                <a:pos x="0" y="83468693"/>
              </a:cxn>
              <a:cxn ang="0">
                <a:pos x="0" y="44944486"/>
              </a:cxn>
              <a:cxn ang="0">
                <a:pos x="19354800" y="44944486"/>
              </a:cxn>
              <a:cxn ang="0">
                <a:pos x="45161200" y="38524207"/>
              </a:cxn>
              <a:cxn ang="0">
                <a:pos x="77822425" y="32103295"/>
              </a:cxn>
              <a:cxn ang="0">
                <a:pos x="116532025" y="25682382"/>
              </a:cxn>
              <a:cxn ang="0">
                <a:pos x="116532025" y="25682382"/>
              </a:cxn>
            </a:cxnLst>
            <a:rect l="txL" t="txT" r="txR" b="txB"/>
            <a:pathLst>
              <a:path w="740" h="208">
                <a:moveTo>
                  <a:pt x="289" y="64"/>
                </a:moveTo>
                <a:lnTo>
                  <a:pt x="402" y="32"/>
                </a:lnTo>
                <a:lnTo>
                  <a:pt x="499" y="16"/>
                </a:lnTo>
                <a:lnTo>
                  <a:pt x="579" y="16"/>
                </a:lnTo>
                <a:lnTo>
                  <a:pt x="628" y="0"/>
                </a:lnTo>
                <a:lnTo>
                  <a:pt x="676" y="16"/>
                </a:lnTo>
                <a:lnTo>
                  <a:pt x="708" y="16"/>
                </a:lnTo>
                <a:lnTo>
                  <a:pt x="740" y="32"/>
                </a:lnTo>
                <a:lnTo>
                  <a:pt x="740" y="64"/>
                </a:lnTo>
                <a:lnTo>
                  <a:pt x="740" y="80"/>
                </a:lnTo>
                <a:lnTo>
                  <a:pt x="724" y="96"/>
                </a:lnTo>
                <a:lnTo>
                  <a:pt x="708" y="96"/>
                </a:lnTo>
                <a:lnTo>
                  <a:pt x="692" y="112"/>
                </a:lnTo>
                <a:lnTo>
                  <a:pt x="660" y="112"/>
                </a:lnTo>
                <a:lnTo>
                  <a:pt x="628" y="112"/>
                </a:lnTo>
                <a:lnTo>
                  <a:pt x="563" y="128"/>
                </a:lnTo>
                <a:lnTo>
                  <a:pt x="483" y="128"/>
                </a:lnTo>
                <a:lnTo>
                  <a:pt x="402" y="144"/>
                </a:lnTo>
                <a:lnTo>
                  <a:pt x="289" y="160"/>
                </a:lnTo>
                <a:lnTo>
                  <a:pt x="161" y="176"/>
                </a:lnTo>
                <a:lnTo>
                  <a:pt x="0" y="208"/>
                </a:lnTo>
                <a:lnTo>
                  <a:pt x="0" y="112"/>
                </a:lnTo>
                <a:lnTo>
                  <a:pt x="48" y="112"/>
                </a:lnTo>
                <a:lnTo>
                  <a:pt x="112" y="96"/>
                </a:lnTo>
                <a:lnTo>
                  <a:pt x="193" y="80"/>
                </a:lnTo>
                <a:lnTo>
                  <a:pt x="289" y="6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3" name="Freeform 45"/>
          <p:cNvSpPr/>
          <p:nvPr/>
        </p:nvSpPr>
        <p:spPr>
          <a:xfrm>
            <a:off x="8648700" y="3818467"/>
            <a:ext cx="654051" cy="190500"/>
          </a:xfrm>
          <a:custGeom>
            <a:avLst/>
            <a:gdLst>
              <a:gd name="txL" fmla="*/ 0 w 773"/>
              <a:gd name="txT" fmla="*/ 0 h 224"/>
              <a:gd name="txR" fmla="*/ 773 w 773"/>
              <a:gd name="txB" fmla="*/ 224 h 224"/>
            </a:gdLst>
            <a:ahLst/>
            <a:cxnLst>
              <a:cxn ang="0">
                <a:pos x="0" y="52074748"/>
              </a:cxn>
              <a:cxn ang="0">
                <a:pos x="51948693" y="39055902"/>
              </a:cxn>
              <a:cxn ang="0">
                <a:pos x="91010796" y="32546797"/>
              </a:cxn>
              <a:cxn ang="0">
                <a:pos x="129670569" y="26037055"/>
              </a:cxn>
              <a:cxn ang="0">
                <a:pos x="162289058" y="19527951"/>
              </a:cxn>
              <a:cxn ang="0">
                <a:pos x="181618627" y="13018847"/>
              </a:cxn>
              <a:cxn ang="0">
                <a:pos x="201351160" y="13018847"/>
              </a:cxn>
              <a:cxn ang="0">
                <a:pos x="207794773" y="6509104"/>
              </a:cxn>
              <a:cxn ang="0">
                <a:pos x="214237751" y="6509104"/>
              </a:cxn>
              <a:cxn ang="0">
                <a:pos x="214237751" y="6509104"/>
              </a:cxn>
              <a:cxn ang="0">
                <a:pos x="220681364" y="6509104"/>
              </a:cxn>
              <a:cxn ang="0">
                <a:pos x="233567321" y="0"/>
              </a:cxn>
              <a:cxn ang="0">
                <a:pos x="246453912" y="0"/>
              </a:cxn>
              <a:cxn ang="0">
                <a:pos x="266186445" y="0"/>
              </a:cxn>
              <a:cxn ang="0">
                <a:pos x="279073036" y="0"/>
              </a:cxn>
              <a:cxn ang="0">
                <a:pos x="298402605" y="6509104"/>
              </a:cxn>
              <a:cxn ang="0">
                <a:pos x="304846218" y="19527951"/>
              </a:cxn>
              <a:cxn ang="0">
                <a:pos x="311289196" y="32546797"/>
              </a:cxn>
              <a:cxn ang="0">
                <a:pos x="304846218" y="39055902"/>
              </a:cxn>
              <a:cxn ang="0">
                <a:pos x="291959627" y="45565644"/>
              </a:cxn>
              <a:cxn ang="0">
                <a:pos x="266186445" y="52074748"/>
              </a:cxn>
              <a:cxn ang="0">
                <a:pos x="233567321" y="58583853"/>
              </a:cxn>
              <a:cxn ang="0">
                <a:pos x="194505218" y="65093595"/>
              </a:cxn>
              <a:cxn ang="0">
                <a:pos x="142959489" y="71602699"/>
              </a:cxn>
              <a:cxn ang="0">
                <a:pos x="78124204" y="84621546"/>
              </a:cxn>
              <a:cxn ang="0">
                <a:pos x="6845942" y="91130650"/>
              </a:cxn>
              <a:cxn ang="0">
                <a:pos x="0" y="52074748"/>
              </a:cxn>
              <a:cxn ang="0">
                <a:pos x="0" y="52074748"/>
              </a:cxn>
            </a:cxnLst>
            <a:rect l="txL" t="txT" r="txR" b="txB"/>
            <a:pathLst>
              <a:path w="773" h="224">
                <a:moveTo>
                  <a:pt x="0" y="128"/>
                </a:moveTo>
                <a:lnTo>
                  <a:pt x="129" y="96"/>
                </a:lnTo>
                <a:lnTo>
                  <a:pt x="226" y="80"/>
                </a:lnTo>
                <a:lnTo>
                  <a:pt x="322" y="64"/>
                </a:lnTo>
                <a:lnTo>
                  <a:pt x="403" y="48"/>
                </a:lnTo>
                <a:lnTo>
                  <a:pt x="451" y="32"/>
                </a:lnTo>
                <a:lnTo>
                  <a:pt x="500" y="32"/>
                </a:lnTo>
                <a:lnTo>
                  <a:pt x="516" y="16"/>
                </a:lnTo>
                <a:lnTo>
                  <a:pt x="532" y="16"/>
                </a:lnTo>
                <a:lnTo>
                  <a:pt x="548" y="16"/>
                </a:lnTo>
                <a:lnTo>
                  <a:pt x="580" y="0"/>
                </a:lnTo>
                <a:lnTo>
                  <a:pt x="612" y="0"/>
                </a:lnTo>
                <a:lnTo>
                  <a:pt x="661" y="0"/>
                </a:lnTo>
                <a:lnTo>
                  <a:pt x="693" y="0"/>
                </a:lnTo>
                <a:lnTo>
                  <a:pt x="741" y="16"/>
                </a:lnTo>
                <a:lnTo>
                  <a:pt x="757" y="48"/>
                </a:lnTo>
                <a:lnTo>
                  <a:pt x="773" y="80"/>
                </a:lnTo>
                <a:lnTo>
                  <a:pt x="757" y="96"/>
                </a:lnTo>
                <a:lnTo>
                  <a:pt x="725" y="112"/>
                </a:lnTo>
                <a:lnTo>
                  <a:pt x="661" y="128"/>
                </a:lnTo>
                <a:lnTo>
                  <a:pt x="580" y="144"/>
                </a:lnTo>
                <a:lnTo>
                  <a:pt x="483" y="160"/>
                </a:lnTo>
                <a:lnTo>
                  <a:pt x="355" y="176"/>
                </a:lnTo>
                <a:lnTo>
                  <a:pt x="194" y="208"/>
                </a:lnTo>
                <a:lnTo>
                  <a:pt x="17" y="224"/>
                </a:lnTo>
                <a:lnTo>
                  <a:pt x="0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4" name="Freeform 46"/>
          <p:cNvSpPr/>
          <p:nvPr/>
        </p:nvSpPr>
        <p:spPr>
          <a:xfrm>
            <a:off x="8691033" y="1987551"/>
            <a:ext cx="408517" cy="258233"/>
          </a:xfrm>
          <a:custGeom>
            <a:avLst/>
            <a:gdLst>
              <a:gd name="txL" fmla="*/ 0 w 483"/>
              <a:gd name="txT" fmla="*/ 0 h 304"/>
              <a:gd name="txR" fmla="*/ 483 w 483"/>
              <a:gd name="txB" fmla="*/ 304 h 304"/>
            </a:gdLst>
            <a:ahLst/>
            <a:cxnLst>
              <a:cxn ang="0">
                <a:pos x="0" y="6493846"/>
              </a:cxn>
              <a:cxn ang="0">
                <a:pos x="6437933" y="6493846"/>
              </a:cxn>
              <a:cxn ang="0">
                <a:pos x="19314433" y="0"/>
              </a:cxn>
              <a:cxn ang="0">
                <a:pos x="45067434" y="0"/>
              </a:cxn>
              <a:cxn ang="0">
                <a:pos x="71222608" y="0"/>
              </a:cxn>
              <a:cxn ang="0">
                <a:pos x="96975609" y="0"/>
              </a:cxn>
              <a:cxn ang="0">
                <a:pos x="123131417" y="0"/>
              </a:cxn>
              <a:cxn ang="0">
                <a:pos x="148883783" y="6493846"/>
              </a:cxn>
              <a:cxn ang="0">
                <a:pos x="161760284" y="19482176"/>
              </a:cxn>
              <a:cxn ang="0">
                <a:pos x="174636784" y="25976659"/>
              </a:cxn>
              <a:cxn ang="0">
                <a:pos x="181477524" y="38964989"/>
              </a:cxn>
              <a:cxn ang="0">
                <a:pos x="187916091" y="51952682"/>
              </a:cxn>
              <a:cxn ang="0">
                <a:pos x="194354024" y="64941011"/>
              </a:cxn>
              <a:cxn ang="0">
                <a:pos x="187916091" y="84423187"/>
              </a:cxn>
              <a:cxn ang="0">
                <a:pos x="187916091" y="97411517"/>
              </a:cxn>
              <a:cxn ang="0">
                <a:pos x="174636784" y="116894330"/>
              </a:cxn>
              <a:cxn ang="0">
                <a:pos x="161760284" y="123388176"/>
              </a:cxn>
              <a:cxn ang="0">
                <a:pos x="142445850" y="116894330"/>
              </a:cxn>
              <a:cxn ang="0">
                <a:pos x="116692849" y="97411517"/>
              </a:cxn>
              <a:cxn ang="0">
                <a:pos x="77661175" y="71435495"/>
              </a:cxn>
              <a:cxn ang="0">
                <a:pos x="45067434" y="45458835"/>
              </a:cxn>
              <a:cxn ang="0">
                <a:pos x="19314433" y="25976659"/>
              </a:cxn>
              <a:cxn ang="0">
                <a:pos x="6437933" y="12988330"/>
              </a:cxn>
              <a:cxn ang="0">
                <a:pos x="0" y="6493846"/>
              </a:cxn>
              <a:cxn ang="0">
                <a:pos x="0" y="6493846"/>
              </a:cxn>
            </a:cxnLst>
            <a:rect l="txL" t="txT" r="txR" b="txB"/>
            <a:pathLst>
              <a:path w="483" h="304">
                <a:moveTo>
                  <a:pt x="0" y="16"/>
                </a:moveTo>
                <a:lnTo>
                  <a:pt x="16" y="16"/>
                </a:lnTo>
                <a:lnTo>
                  <a:pt x="48" y="0"/>
                </a:lnTo>
                <a:lnTo>
                  <a:pt x="112" y="0"/>
                </a:lnTo>
                <a:lnTo>
                  <a:pt x="177" y="0"/>
                </a:lnTo>
                <a:lnTo>
                  <a:pt x="241" y="0"/>
                </a:lnTo>
                <a:lnTo>
                  <a:pt x="306" y="0"/>
                </a:lnTo>
                <a:lnTo>
                  <a:pt x="370" y="16"/>
                </a:lnTo>
                <a:lnTo>
                  <a:pt x="402" y="48"/>
                </a:lnTo>
                <a:lnTo>
                  <a:pt x="434" y="64"/>
                </a:lnTo>
                <a:lnTo>
                  <a:pt x="451" y="96"/>
                </a:lnTo>
                <a:lnTo>
                  <a:pt x="467" y="128"/>
                </a:lnTo>
                <a:lnTo>
                  <a:pt x="483" y="160"/>
                </a:lnTo>
                <a:lnTo>
                  <a:pt x="467" y="208"/>
                </a:lnTo>
                <a:lnTo>
                  <a:pt x="467" y="240"/>
                </a:lnTo>
                <a:lnTo>
                  <a:pt x="434" y="288"/>
                </a:lnTo>
                <a:lnTo>
                  <a:pt x="402" y="304"/>
                </a:lnTo>
                <a:lnTo>
                  <a:pt x="354" y="288"/>
                </a:lnTo>
                <a:lnTo>
                  <a:pt x="290" y="240"/>
                </a:lnTo>
                <a:lnTo>
                  <a:pt x="193" y="176"/>
                </a:lnTo>
                <a:lnTo>
                  <a:pt x="112" y="112"/>
                </a:lnTo>
                <a:lnTo>
                  <a:pt x="48" y="64"/>
                </a:lnTo>
                <a:lnTo>
                  <a:pt x="16" y="32"/>
                </a:lnTo>
                <a:lnTo>
                  <a:pt x="0" y="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5" name="Freeform 47"/>
          <p:cNvSpPr/>
          <p:nvPr/>
        </p:nvSpPr>
        <p:spPr>
          <a:xfrm>
            <a:off x="7994651" y="2205567"/>
            <a:ext cx="1909233" cy="366184"/>
          </a:xfrm>
          <a:custGeom>
            <a:avLst/>
            <a:gdLst>
              <a:gd name="txL" fmla="*/ 0 w 2254"/>
              <a:gd name="txT" fmla="*/ 0 h 433"/>
              <a:gd name="txR" fmla="*/ 2254 w 2254"/>
              <a:gd name="txB" fmla="*/ 433 h 433"/>
            </a:gdLst>
            <a:ahLst/>
            <a:cxnLst>
              <a:cxn ang="0">
                <a:pos x="766403869" y="77643271"/>
              </a:cxn>
              <a:cxn ang="0">
                <a:pos x="701426619" y="84079821"/>
              </a:cxn>
              <a:cxn ang="0">
                <a:pos x="662682693" y="84079821"/>
              </a:cxn>
              <a:cxn ang="0">
                <a:pos x="629993001" y="90516372"/>
              </a:cxn>
              <a:cxn ang="0">
                <a:pos x="584791436" y="103390107"/>
              </a:cxn>
              <a:cxn ang="0">
                <a:pos x="519814822" y="109826658"/>
              </a:cxn>
              <a:cxn ang="0">
                <a:pos x="415690242" y="122700393"/>
              </a:cxn>
              <a:cxn ang="0">
                <a:pos x="285736377" y="142010680"/>
              </a:cxn>
              <a:cxn ang="0">
                <a:pos x="181612433" y="167757516"/>
              </a:cxn>
              <a:cxn ang="0">
                <a:pos x="116635183" y="174194067"/>
              </a:cxn>
              <a:cxn ang="0">
                <a:pos x="97263537" y="167757516"/>
              </a:cxn>
              <a:cxn ang="0">
                <a:pos x="58519611" y="161320332"/>
              </a:cxn>
              <a:cxn ang="0">
                <a:pos x="19372281" y="142010680"/>
              </a:cxn>
              <a:cxn ang="0">
                <a:pos x="0" y="129136944"/>
              </a:cxn>
              <a:cxn ang="0">
                <a:pos x="6457639" y="122700393"/>
              </a:cxn>
              <a:cxn ang="0">
                <a:pos x="32286923" y="122700393"/>
              </a:cxn>
              <a:cxn ang="0">
                <a:pos x="71434253" y="122700393"/>
              </a:cxn>
              <a:cxn ang="0">
                <a:pos x="116635183" y="116263209"/>
              </a:cxn>
              <a:cxn ang="0">
                <a:pos x="175154794" y="109826658"/>
              </a:cxn>
              <a:cxn ang="0">
                <a:pos x="246589047" y="96953557"/>
              </a:cxn>
              <a:cxn ang="0">
                <a:pos x="376542911" y="77643271"/>
              </a:cxn>
              <a:cxn ang="0">
                <a:pos x="532729464" y="45057123"/>
              </a:cxn>
              <a:cxn ang="0">
                <a:pos x="669140331" y="19310286"/>
              </a:cxn>
              <a:cxn ang="0">
                <a:pos x="721202304" y="6436551"/>
              </a:cxn>
              <a:cxn ang="0">
                <a:pos x="759946230" y="0"/>
              </a:cxn>
              <a:cxn ang="0">
                <a:pos x="786179553" y="0"/>
              </a:cxn>
              <a:cxn ang="0">
                <a:pos x="851156168" y="12873736"/>
              </a:cxn>
              <a:cxn ang="0">
                <a:pos x="889900094" y="32183387"/>
              </a:cxn>
              <a:cxn ang="0">
                <a:pos x="909675779" y="51493674"/>
              </a:cxn>
              <a:cxn ang="0">
                <a:pos x="903218140" y="71206086"/>
              </a:cxn>
              <a:cxn ang="0">
                <a:pos x="851156168" y="77643271"/>
              </a:cxn>
              <a:cxn ang="0">
                <a:pos x="812008838" y="77643271"/>
              </a:cxn>
            </a:cxnLst>
            <a:rect l="txL" t="txT" r="txR" b="txB"/>
            <a:pathLst>
              <a:path w="2254" h="433">
                <a:moveTo>
                  <a:pt x="2012" y="193"/>
                </a:moveTo>
                <a:lnTo>
                  <a:pt x="1899" y="193"/>
                </a:lnTo>
                <a:lnTo>
                  <a:pt x="1803" y="193"/>
                </a:lnTo>
                <a:lnTo>
                  <a:pt x="1738" y="209"/>
                </a:lnTo>
                <a:lnTo>
                  <a:pt x="1674" y="209"/>
                </a:lnTo>
                <a:lnTo>
                  <a:pt x="1642" y="209"/>
                </a:lnTo>
                <a:lnTo>
                  <a:pt x="1610" y="225"/>
                </a:lnTo>
                <a:lnTo>
                  <a:pt x="1561" y="225"/>
                </a:lnTo>
                <a:lnTo>
                  <a:pt x="1513" y="241"/>
                </a:lnTo>
                <a:lnTo>
                  <a:pt x="1449" y="257"/>
                </a:lnTo>
                <a:lnTo>
                  <a:pt x="1368" y="257"/>
                </a:lnTo>
                <a:lnTo>
                  <a:pt x="1288" y="273"/>
                </a:lnTo>
                <a:lnTo>
                  <a:pt x="1207" y="289"/>
                </a:lnTo>
                <a:lnTo>
                  <a:pt x="1030" y="305"/>
                </a:lnTo>
                <a:lnTo>
                  <a:pt x="853" y="337"/>
                </a:lnTo>
                <a:lnTo>
                  <a:pt x="708" y="353"/>
                </a:lnTo>
                <a:lnTo>
                  <a:pt x="579" y="385"/>
                </a:lnTo>
                <a:lnTo>
                  <a:pt x="450" y="417"/>
                </a:lnTo>
                <a:lnTo>
                  <a:pt x="370" y="417"/>
                </a:lnTo>
                <a:lnTo>
                  <a:pt x="289" y="433"/>
                </a:lnTo>
                <a:lnTo>
                  <a:pt x="273" y="433"/>
                </a:lnTo>
                <a:lnTo>
                  <a:pt x="241" y="417"/>
                </a:lnTo>
                <a:lnTo>
                  <a:pt x="177" y="417"/>
                </a:lnTo>
                <a:lnTo>
                  <a:pt x="145" y="401"/>
                </a:lnTo>
                <a:lnTo>
                  <a:pt x="96" y="369"/>
                </a:lnTo>
                <a:lnTo>
                  <a:pt x="48" y="353"/>
                </a:lnTo>
                <a:lnTo>
                  <a:pt x="16" y="337"/>
                </a:lnTo>
                <a:lnTo>
                  <a:pt x="0" y="321"/>
                </a:lnTo>
                <a:lnTo>
                  <a:pt x="0" y="305"/>
                </a:lnTo>
                <a:lnTo>
                  <a:pt x="16" y="305"/>
                </a:lnTo>
                <a:lnTo>
                  <a:pt x="32" y="305"/>
                </a:lnTo>
                <a:lnTo>
                  <a:pt x="80" y="305"/>
                </a:lnTo>
                <a:lnTo>
                  <a:pt x="145" y="305"/>
                </a:lnTo>
                <a:lnTo>
                  <a:pt x="177" y="305"/>
                </a:lnTo>
                <a:lnTo>
                  <a:pt x="225" y="289"/>
                </a:lnTo>
                <a:lnTo>
                  <a:pt x="289" y="289"/>
                </a:lnTo>
                <a:lnTo>
                  <a:pt x="354" y="273"/>
                </a:lnTo>
                <a:lnTo>
                  <a:pt x="434" y="273"/>
                </a:lnTo>
                <a:lnTo>
                  <a:pt x="515" y="257"/>
                </a:lnTo>
                <a:lnTo>
                  <a:pt x="611" y="241"/>
                </a:lnTo>
                <a:lnTo>
                  <a:pt x="724" y="225"/>
                </a:lnTo>
                <a:lnTo>
                  <a:pt x="933" y="193"/>
                </a:lnTo>
                <a:lnTo>
                  <a:pt x="1127" y="161"/>
                </a:lnTo>
                <a:lnTo>
                  <a:pt x="1320" y="112"/>
                </a:lnTo>
                <a:lnTo>
                  <a:pt x="1513" y="80"/>
                </a:lnTo>
                <a:lnTo>
                  <a:pt x="1658" y="48"/>
                </a:lnTo>
                <a:lnTo>
                  <a:pt x="1722" y="32"/>
                </a:lnTo>
                <a:lnTo>
                  <a:pt x="1787" y="16"/>
                </a:lnTo>
                <a:lnTo>
                  <a:pt x="1835" y="16"/>
                </a:lnTo>
                <a:lnTo>
                  <a:pt x="1883" y="0"/>
                </a:lnTo>
                <a:lnTo>
                  <a:pt x="1916" y="0"/>
                </a:lnTo>
                <a:lnTo>
                  <a:pt x="1948" y="0"/>
                </a:lnTo>
                <a:lnTo>
                  <a:pt x="2060" y="16"/>
                </a:lnTo>
                <a:lnTo>
                  <a:pt x="2109" y="32"/>
                </a:lnTo>
                <a:lnTo>
                  <a:pt x="2157" y="48"/>
                </a:lnTo>
                <a:lnTo>
                  <a:pt x="2205" y="80"/>
                </a:lnTo>
                <a:lnTo>
                  <a:pt x="2238" y="96"/>
                </a:lnTo>
                <a:lnTo>
                  <a:pt x="2254" y="128"/>
                </a:lnTo>
                <a:lnTo>
                  <a:pt x="2254" y="144"/>
                </a:lnTo>
                <a:lnTo>
                  <a:pt x="2238" y="177"/>
                </a:lnTo>
                <a:lnTo>
                  <a:pt x="2189" y="193"/>
                </a:lnTo>
                <a:lnTo>
                  <a:pt x="2109" y="193"/>
                </a:lnTo>
                <a:lnTo>
                  <a:pt x="2060" y="193"/>
                </a:lnTo>
                <a:lnTo>
                  <a:pt x="2012" y="19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6" name="Freeform 48"/>
          <p:cNvSpPr/>
          <p:nvPr/>
        </p:nvSpPr>
        <p:spPr>
          <a:xfrm>
            <a:off x="8077200" y="3126317"/>
            <a:ext cx="1989667" cy="1356783"/>
          </a:xfrm>
          <a:custGeom>
            <a:avLst/>
            <a:gdLst>
              <a:gd name="txL" fmla="*/ 0 w 2351"/>
              <a:gd name="txT" fmla="*/ 0 h 1602"/>
              <a:gd name="txR" fmla="*/ 2351 w 2351"/>
              <a:gd name="txB" fmla="*/ 1602 h 1602"/>
            </a:gdLst>
            <a:ahLst/>
            <a:cxnLst>
              <a:cxn ang="0">
                <a:pos x="739691378" y="594724339"/>
              </a:cxn>
              <a:cxn ang="0">
                <a:pos x="700611692" y="549535092"/>
              </a:cxn>
              <a:cxn ang="0">
                <a:pos x="648640008" y="510801360"/>
              </a:cxn>
              <a:cxn ang="0">
                <a:pos x="616409693" y="484978661"/>
              </a:cxn>
              <a:cxn ang="0">
                <a:pos x="616409693" y="472067629"/>
              </a:cxn>
              <a:cxn ang="0">
                <a:pos x="642193691" y="472067629"/>
              </a:cxn>
              <a:cxn ang="0">
                <a:pos x="694165375" y="484978661"/>
              </a:cxn>
              <a:cxn ang="0">
                <a:pos x="733245061" y="497889693"/>
              </a:cxn>
              <a:cxn ang="0">
                <a:pos x="765476011" y="504345209"/>
              </a:cxn>
              <a:cxn ang="0">
                <a:pos x="791260009" y="497889693"/>
              </a:cxn>
              <a:cxn ang="0">
                <a:pos x="798109379" y="472067629"/>
              </a:cxn>
              <a:cxn ang="0">
                <a:pos x="811001378" y="413563364"/>
              </a:cxn>
              <a:cxn ang="0">
                <a:pos x="830339694" y="277994986"/>
              </a:cxn>
              <a:cxn ang="0">
                <a:pos x="823893377" y="194072008"/>
              </a:cxn>
              <a:cxn ang="0">
                <a:pos x="817447695" y="135971728"/>
              </a:cxn>
              <a:cxn ang="0">
                <a:pos x="811001378" y="103693513"/>
              </a:cxn>
              <a:cxn ang="0">
                <a:pos x="798109379" y="90782481"/>
              </a:cxn>
              <a:cxn ang="0">
                <a:pos x="759029694" y="77870813"/>
              </a:cxn>
              <a:cxn ang="0">
                <a:pos x="713503691" y="77870813"/>
              </a:cxn>
              <a:cxn ang="0">
                <a:pos x="655086325" y="84326329"/>
              </a:cxn>
              <a:cxn ang="0">
                <a:pos x="564438009" y="97237997"/>
              </a:cxn>
              <a:cxn ang="0">
                <a:pos x="506020007" y="110149029"/>
              </a:cxn>
              <a:cxn ang="0">
                <a:pos x="421817373" y="123060061"/>
              </a:cxn>
              <a:cxn ang="0">
                <a:pos x="317874004" y="135971728"/>
              </a:cxn>
              <a:cxn ang="0">
                <a:pos x="181699686" y="148882760"/>
              </a:cxn>
              <a:cxn ang="0">
                <a:pos x="19741369" y="168249943"/>
              </a:cxn>
              <a:cxn ang="0">
                <a:pos x="26187052" y="123060061"/>
              </a:cxn>
              <a:cxn ang="0">
                <a:pos x="77756317" y="116604545"/>
              </a:cxn>
              <a:cxn ang="0">
                <a:pos x="149469371" y="110149029"/>
              </a:cxn>
              <a:cxn ang="0">
                <a:pos x="246564004" y="97237997"/>
              </a:cxn>
              <a:cxn ang="0">
                <a:pos x="356953690" y="84326329"/>
              </a:cxn>
              <a:cxn ang="0">
                <a:pos x="454048323" y="64959781"/>
              </a:cxn>
              <a:cxn ang="0">
                <a:pos x="545099693" y="58504265"/>
              </a:cxn>
              <a:cxn ang="0">
                <a:pos x="616409693" y="45592598"/>
              </a:cxn>
              <a:cxn ang="0">
                <a:pos x="674827060" y="39137082"/>
              </a:cxn>
              <a:cxn ang="0">
                <a:pos x="719950008" y="32278215"/>
              </a:cxn>
              <a:cxn ang="0">
                <a:pos x="752583377" y="25822699"/>
              </a:cxn>
              <a:cxn ang="0">
                <a:pos x="784814326" y="12911032"/>
              </a:cxn>
              <a:cxn ang="0">
                <a:pos x="823893377" y="0"/>
              </a:cxn>
              <a:cxn ang="0">
                <a:pos x="849678010" y="12911032"/>
              </a:cxn>
              <a:cxn ang="0">
                <a:pos x="895204012" y="39137082"/>
              </a:cxn>
              <a:cxn ang="0">
                <a:pos x="934283697" y="71415297"/>
              </a:cxn>
              <a:cxn ang="0">
                <a:pos x="947175697" y="84326329"/>
              </a:cxn>
              <a:cxn ang="0">
                <a:pos x="934283697" y="110149029"/>
              </a:cxn>
              <a:cxn ang="0">
                <a:pos x="920988645" y="135971728"/>
              </a:cxn>
              <a:cxn ang="0">
                <a:pos x="920988645" y="194072008"/>
              </a:cxn>
              <a:cxn ang="0">
                <a:pos x="908096011" y="355462449"/>
              </a:cxn>
              <a:cxn ang="0">
                <a:pos x="888757695" y="472067629"/>
              </a:cxn>
              <a:cxn ang="0">
                <a:pos x="869419379" y="543078941"/>
              </a:cxn>
              <a:cxn ang="0">
                <a:pos x="843232328" y="594724339"/>
              </a:cxn>
              <a:cxn ang="0">
                <a:pos x="817447695" y="627002555"/>
              </a:cxn>
              <a:cxn ang="0">
                <a:pos x="798109379" y="646369103"/>
              </a:cxn>
              <a:cxn ang="0">
                <a:pos x="771921693" y="646369103"/>
              </a:cxn>
              <a:cxn ang="0">
                <a:pos x="752583377" y="627002555"/>
              </a:cxn>
              <a:cxn ang="0">
                <a:pos x="746137695" y="614090887"/>
              </a:cxn>
            </a:cxnLst>
            <a:rect l="txL" t="txT" r="txR" b="txB"/>
            <a:pathLst>
              <a:path w="2351" h="1602">
                <a:moveTo>
                  <a:pt x="1852" y="1522"/>
                </a:moveTo>
                <a:lnTo>
                  <a:pt x="1836" y="1474"/>
                </a:lnTo>
                <a:lnTo>
                  <a:pt x="1787" y="1410"/>
                </a:lnTo>
                <a:lnTo>
                  <a:pt x="1739" y="1362"/>
                </a:lnTo>
                <a:lnTo>
                  <a:pt x="1675" y="1314"/>
                </a:lnTo>
                <a:lnTo>
                  <a:pt x="1610" y="1266"/>
                </a:lnTo>
                <a:lnTo>
                  <a:pt x="1562" y="1218"/>
                </a:lnTo>
                <a:lnTo>
                  <a:pt x="1530" y="1202"/>
                </a:lnTo>
                <a:lnTo>
                  <a:pt x="1530" y="1186"/>
                </a:lnTo>
                <a:lnTo>
                  <a:pt x="1530" y="1170"/>
                </a:lnTo>
                <a:lnTo>
                  <a:pt x="1562" y="1170"/>
                </a:lnTo>
                <a:lnTo>
                  <a:pt x="1594" y="1170"/>
                </a:lnTo>
                <a:lnTo>
                  <a:pt x="1659" y="1186"/>
                </a:lnTo>
                <a:lnTo>
                  <a:pt x="1723" y="1202"/>
                </a:lnTo>
                <a:lnTo>
                  <a:pt x="1771" y="1218"/>
                </a:lnTo>
                <a:lnTo>
                  <a:pt x="1820" y="1234"/>
                </a:lnTo>
                <a:lnTo>
                  <a:pt x="1868" y="1234"/>
                </a:lnTo>
                <a:lnTo>
                  <a:pt x="1900" y="1250"/>
                </a:lnTo>
                <a:lnTo>
                  <a:pt x="1932" y="1250"/>
                </a:lnTo>
                <a:lnTo>
                  <a:pt x="1964" y="1234"/>
                </a:lnTo>
                <a:lnTo>
                  <a:pt x="1981" y="1218"/>
                </a:lnTo>
                <a:lnTo>
                  <a:pt x="1981" y="1170"/>
                </a:lnTo>
                <a:lnTo>
                  <a:pt x="1997" y="1105"/>
                </a:lnTo>
                <a:lnTo>
                  <a:pt x="2013" y="1025"/>
                </a:lnTo>
                <a:lnTo>
                  <a:pt x="2045" y="913"/>
                </a:lnTo>
                <a:lnTo>
                  <a:pt x="2061" y="689"/>
                </a:lnTo>
                <a:lnTo>
                  <a:pt x="2061" y="577"/>
                </a:lnTo>
                <a:lnTo>
                  <a:pt x="2045" y="481"/>
                </a:lnTo>
                <a:lnTo>
                  <a:pt x="2045" y="401"/>
                </a:lnTo>
                <a:lnTo>
                  <a:pt x="2029" y="337"/>
                </a:lnTo>
                <a:lnTo>
                  <a:pt x="2029" y="289"/>
                </a:lnTo>
                <a:lnTo>
                  <a:pt x="2013" y="257"/>
                </a:lnTo>
                <a:lnTo>
                  <a:pt x="1997" y="241"/>
                </a:lnTo>
                <a:lnTo>
                  <a:pt x="1981" y="225"/>
                </a:lnTo>
                <a:lnTo>
                  <a:pt x="1916" y="193"/>
                </a:lnTo>
                <a:lnTo>
                  <a:pt x="1884" y="193"/>
                </a:lnTo>
                <a:lnTo>
                  <a:pt x="1836" y="193"/>
                </a:lnTo>
                <a:lnTo>
                  <a:pt x="1771" y="193"/>
                </a:lnTo>
                <a:lnTo>
                  <a:pt x="1707" y="193"/>
                </a:lnTo>
                <a:lnTo>
                  <a:pt x="1626" y="209"/>
                </a:lnTo>
                <a:lnTo>
                  <a:pt x="1530" y="225"/>
                </a:lnTo>
                <a:lnTo>
                  <a:pt x="1401" y="241"/>
                </a:lnTo>
                <a:lnTo>
                  <a:pt x="1337" y="257"/>
                </a:lnTo>
                <a:lnTo>
                  <a:pt x="1256" y="273"/>
                </a:lnTo>
                <a:lnTo>
                  <a:pt x="1159" y="289"/>
                </a:lnTo>
                <a:lnTo>
                  <a:pt x="1047" y="305"/>
                </a:lnTo>
                <a:lnTo>
                  <a:pt x="918" y="321"/>
                </a:lnTo>
                <a:lnTo>
                  <a:pt x="789" y="337"/>
                </a:lnTo>
                <a:lnTo>
                  <a:pt x="628" y="353"/>
                </a:lnTo>
                <a:lnTo>
                  <a:pt x="451" y="369"/>
                </a:lnTo>
                <a:lnTo>
                  <a:pt x="258" y="401"/>
                </a:lnTo>
                <a:lnTo>
                  <a:pt x="49" y="417"/>
                </a:lnTo>
                <a:lnTo>
                  <a:pt x="0" y="305"/>
                </a:lnTo>
                <a:lnTo>
                  <a:pt x="65" y="305"/>
                </a:lnTo>
                <a:lnTo>
                  <a:pt x="113" y="305"/>
                </a:lnTo>
                <a:lnTo>
                  <a:pt x="193" y="289"/>
                </a:lnTo>
                <a:lnTo>
                  <a:pt x="274" y="289"/>
                </a:lnTo>
                <a:lnTo>
                  <a:pt x="371" y="273"/>
                </a:lnTo>
                <a:lnTo>
                  <a:pt x="483" y="257"/>
                </a:lnTo>
                <a:lnTo>
                  <a:pt x="612" y="241"/>
                </a:lnTo>
                <a:lnTo>
                  <a:pt x="741" y="225"/>
                </a:lnTo>
                <a:lnTo>
                  <a:pt x="886" y="209"/>
                </a:lnTo>
                <a:lnTo>
                  <a:pt x="1015" y="177"/>
                </a:lnTo>
                <a:lnTo>
                  <a:pt x="1127" y="161"/>
                </a:lnTo>
                <a:lnTo>
                  <a:pt x="1240" y="161"/>
                </a:lnTo>
                <a:lnTo>
                  <a:pt x="1353" y="145"/>
                </a:lnTo>
                <a:lnTo>
                  <a:pt x="1449" y="129"/>
                </a:lnTo>
                <a:lnTo>
                  <a:pt x="1530" y="113"/>
                </a:lnTo>
                <a:lnTo>
                  <a:pt x="1610" y="113"/>
                </a:lnTo>
                <a:lnTo>
                  <a:pt x="1675" y="97"/>
                </a:lnTo>
                <a:lnTo>
                  <a:pt x="1739" y="80"/>
                </a:lnTo>
                <a:lnTo>
                  <a:pt x="1787" y="80"/>
                </a:lnTo>
                <a:lnTo>
                  <a:pt x="1836" y="64"/>
                </a:lnTo>
                <a:lnTo>
                  <a:pt x="1868" y="64"/>
                </a:lnTo>
                <a:lnTo>
                  <a:pt x="1900" y="48"/>
                </a:lnTo>
                <a:lnTo>
                  <a:pt x="1948" y="32"/>
                </a:lnTo>
                <a:lnTo>
                  <a:pt x="1981" y="16"/>
                </a:lnTo>
                <a:lnTo>
                  <a:pt x="2045" y="0"/>
                </a:lnTo>
                <a:lnTo>
                  <a:pt x="2061" y="16"/>
                </a:lnTo>
                <a:lnTo>
                  <a:pt x="2109" y="32"/>
                </a:lnTo>
                <a:lnTo>
                  <a:pt x="2158" y="64"/>
                </a:lnTo>
                <a:lnTo>
                  <a:pt x="2222" y="97"/>
                </a:lnTo>
                <a:lnTo>
                  <a:pt x="2286" y="145"/>
                </a:lnTo>
                <a:lnTo>
                  <a:pt x="2319" y="177"/>
                </a:lnTo>
                <a:lnTo>
                  <a:pt x="2351" y="193"/>
                </a:lnTo>
                <a:lnTo>
                  <a:pt x="2351" y="209"/>
                </a:lnTo>
                <a:lnTo>
                  <a:pt x="2351" y="241"/>
                </a:lnTo>
                <a:lnTo>
                  <a:pt x="2319" y="273"/>
                </a:lnTo>
                <a:lnTo>
                  <a:pt x="2303" y="305"/>
                </a:lnTo>
                <a:lnTo>
                  <a:pt x="2286" y="337"/>
                </a:lnTo>
                <a:lnTo>
                  <a:pt x="2286" y="401"/>
                </a:lnTo>
                <a:lnTo>
                  <a:pt x="2286" y="481"/>
                </a:lnTo>
                <a:lnTo>
                  <a:pt x="2286" y="673"/>
                </a:lnTo>
                <a:lnTo>
                  <a:pt x="2254" y="881"/>
                </a:lnTo>
                <a:lnTo>
                  <a:pt x="2238" y="1089"/>
                </a:lnTo>
                <a:lnTo>
                  <a:pt x="2206" y="1170"/>
                </a:lnTo>
                <a:lnTo>
                  <a:pt x="2190" y="1266"/>
                </a:lnTo>
                <a:lnTo>
                  <a:pt x="2158" y="1346"/>
                </a:lnTo>
                <a:lnTo>
                  <a:pt x="2125" y="1410"/>
                </a:lnTo>
                <a:lnTo>
                  <a:pt x="2093" y="1474"/>
                </a:lnTo>
                <a:lnTo>
                  <a:pt x="2061" y="1522"/>
                </a:lnTo>
                <a:lnTo>
                  <a:pt x="2029" y="1554"/>
                </a:lnTo>
                <a:lnTo>
                  <a:pt x="2013" y="1586"/>
                </a:lnTo>
                <a:lnTo>
                  <a:pt x="1981" y="1602"/>
                </a:lnTo>
                <a:lnTo>
                  <a:pt x="1948" y="1602"/>
                </a:lnTo>
                <a:lnTo>
                  <a:pt x="1916" y="1602"/>
                </a:lnTo>
                <a:lnTo>
                  <a:pt x="1900" y="1586"/>
                </a:lnTo>
                <a:lnTo>
                  <a:pt x="1868" y="1554"/>
                </a:lnTo>
                <a:lnTo>
                  <a:pt x="1852" y="1522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906683" y="4995333"/>
            <a:ext cx="4207933" cy="1322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“兴”的点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分布要均匀，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起笔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依次提高，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第二点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在竖中线上。</a:t>
            </a:r>
            <a:endParaRPr kumimoji="0" lang="zh-CN" altLang="en-US" sz="266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614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兴</a:t>
            </a:r>
          </a:p>
        </p:txBody>
      </p:sp>
      <p:sp>
        <p:nvSpPr>
          <p:cNvPr id="42" name="矩形 41"/>
          <p:cNvSpPr/>
          <p:nvPr/>
        </p:nvSpPr>
        <p:spPr>
          <a:xfrm>
            <a:off x="4248151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 xìng </a:t>
            </a:r>
          </a:p>
        </p:txBody>
      </p:sp>
      <p:sp>
        <p:nvSpPr>
          <p:cNvPr id="25617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兴</a:t>
            </a: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1043517" y="5240867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高兴  兴致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43517" y="5753100"/>
            <a:ext cx="48535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我每天都高兴地去上学。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1043517" y="4730751"/>
            <a:ext cx="33125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X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八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043517" y="4218517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上下</a:t>
            </a:r>
          </a:p>
        </p:txBody>
      </p:sp>
      <p:sp>
        <p:nvSpPr>
          <p:cNvPr id="27" name="Freeform 34"/>
          <p:cNvSpPr/>
          <p:nvPr/>
        </p:nvSpPr>
        <p:spPr>
          <a:xfrm>
            <a:off x="9167284" y="3464984"/>
            <a:ext cx="694267" cy="717549"/>
          </a:xfrm>
          <a:custGeom>
            <a:avLst/>
            <a:gdLst>
              <a:gd name="txL" fmla="*/ 0 w 821"/>
              <a:gd name="txT" fmla="*/ 0 h 849"/>
              <a:gd name="txR" fmla="*/ 821 w 821"/>
              <a:gd name="txB" fmla="*/ 849 h 849"/>
            </a:gdLst>
            <a:ahLst/>
            <a:cxnLst>
              <a:cxn ang="0">
                <a:pos x="0" y="6428786"/>
              </a:cxn>
              <a:cxn ang="0">
                <a:pos x="6436131" y="0"/>
              </a:cxn>
              <a:cxn ang="0">
                <a:pos x="25743890" y="0"/>
              </a:cxn>
              <a:cxn ang="0">
                <a:pos x="45453749" y="0"/>
              </a:cxn>
              <a:cxn ang="0">
                <a:pos x="71197004" y="12857571"/>
              </a:cxn>
              <a:cxn ang="0">
                <a:pos x="103376391" y="25715143"/>
              </a:cxn>
              <a:cxn ang="0">
                <a:pos x="135958512" y="38572714"/>
              </a:cxn>
              <a:cxn ang="0">
                <a:pos x="168137899" y="57859071"/>
              </a:cxn>
              <a:cxn ang="0">
                <a:pos x="200719385" y="83574847"/>
              </a:cxn>
              <a:cxn ang="0">
                <a:pos x="226463275" y="109289990"/>
              </a:cxn>
              <a:cxn ang="0">
                <a:pos x="252608631" y="135005132"/>
              </a:cxn>
              <a:cxn ang="0">
                <a:pos x="297660280" y="192864203"/>
              </a:cxn>
              <a:cxn ang="0">
                <a:pos x="310934007" y="218579345"/>
              </a:cxn>
              <a:cxn ang="0">
                <a:pos x="323805635" y="244295122"/>
              </a:cxn>
              <a:cxn ang="0">
                <a:pos x="330241766" y="263983357"/>
              </a:cxn>
              <a:cxn ang="0">
                <a:pos x="330241766" y="276840928"/>
              </a:cxn>
              <a:cxn ang="0">
                <a:pos x="330241766" y="296127285"/>
              </a:cxn>
              <a:cxn ang="0">
                <a:pos x="323805635" y="321842428"/>
              </a:cxn>
              <a:cxn ang="0">
                <a:pos x="317370138" y="328271213"/>
              </a:cxn>
              <a:cxn ang="0">
                <a:pos x="304498510" y="334699999"/>
              </a:cxn>
              <a:cxn ang="0">
                <a:pos x="297660280" y="341128785"/>
              </a:cxn>
              <a:cxn ang="0">
                <a:pos x="284788018" y="334699999"/>
              </a:cxn>
              <a:cxn ang="0">
                <a:pos x="278352521" y="328271213"/>
              </a:cxn>
              <a:cxn ang="0">
                <a:pos x="265480893" y="321842428"/>
              </a:cxn>
              <a:cxn ang="0">
                <a:pos x="252608631" y="302556071"/>
              </a:cxn>
              <a:cxn ang="0">
                <a:pos x="239737003" y="289698500"/>
              </a:cxn>
              <a:cxn ang="0">
                <a:pos x="213591013" y="263983357"/>
              </a:cxn>
              <a:cxn ang="0">
                <a:pos x="194283254" y="237866336"/>
              </a:cxn>
              <a:cxn ang="0">
                <a:pos x="161701768" y="199292989"/>
              </a:cxn>
              <a:cxn ang="0">
                <a:pos x="135958512" y="167149060"/>
              </a:cxn>
              <a:cxn ang="0">
                <a:pos x="103376391" y="128576347"/>
              </a:cxn>
              <a:cxn ang="0">
                <a:pos x="77633135" y="96432418"/>
              </a:cxn>
              <a:cxn ang="0">
                <a:pos x="58325376" y="70716642"/>
              </a:cxn>
              <a:cxn ang="0">
                <a:pos x="38615518" y="51430285"/>
              </a:cxn>
              <a:cxn ang="0">
                <a:pos x="19307759" y="32143928"/>
              </a:cxn>
              <a:cxn ang="0">
                <a:pos x="12871628" y="19286357"/>
              </a:cxn>
              <a:cxn ang="0">
                <a:pos x="6436131" y="6428786"/>
              </a:cxn>
              <a:cxn ang="0">
                <a:pos x="0" y="6428786"/>
              </a:cxn>
              <a:cxn ang="0">
                <a:pos x="0" y="6428786"/>
              </a:cxn>
            </a:cxnLst>
            <a:rect l="txL" t="txT" r="txR" b="txB"/>
            <a:pathLst>
              <a:path w="821" h="849">
                <a:moveTo>
                  <a:pt x="0" y="16"/>
                </a:moveTo>
                <a:lnTo>
                  <a:pt x="16" y="0"/>
                </a:lnTo>
                <a:lnTo>
                  <a:pt x="64" y="0"/>
                </a:lnTo>
                <a:lnTo>
                  <a:pt x="113" y="0"/>
                </a:lnTo>
                <a:lnTo>
                  <a:pt x="177" y="32"/>
                </a:lnTo>
                <a:lnTo>
                  <a:pt x="257" y="64"/>
                </a:lnTo>
                <a:lnTo>
                  <a:pt x="338" y="96"/>
                </a:lnTo>
                <a:lnTo>
                  <a:pt x="418" y="144"/>
                </a:lnTo>
                <a:lnTo>
                  <a:pt x="499" y="208"/>
                </a:lnTo>
                <a:lnTo>
                  <a:pt x="563" y="272"/>
                </a:lnTo>
                <a:lnTo>
                  <a:pt x="628" y="336"/>
                </a:lnTo>
                <a:lnTo>
                  <a:pt x="740" y="480"/>
                </a:lnTo>
                <a:lnTo>
                  <a:pt x="773" y="544"/>
                </a:lnTo>
                <a:lnTo>
                  <a:pt x="805" y="608"/>
                </a:lnTo>
                <a:lnTo>
                  <a:pt x="821" y="657"/>
                </a:lnTo>
                <a:lnTo>
                  <a:pt x="821" y="689"/>
                </a:lnTo>
                <a:lnTo>
                  <a:pt x="821" y="737"/>
                </a:lnTo>
                <a:lnTo>
                  <a:pt x="805" y="801"/>
                </a:lnTo>
                <a:lnTo>
                  <a:pt x="789" y="817"/>
                </a:lnTo>
                <a:lnTo>
                  <a:pt x="757" y="833"/>
                </a:lnTo>
                <a:lnTo>
                  <a:pt x="740" y="849"/>
                </a:lnTo>
                <a:lnTo>
                  <a:pt x="708" y="833"/>
                </a:lnTo>
                <a:lnTo>
                  <a:pt x="692" y="817"/>
                </a:lnTo>
                <a:lnTo>
                  <a:pt x="660" y="801"/>
                </a:lnTo>
                <a:lnTo>
                  <a:pt x="628" y="753"/>
                </a:lnTo>
                <a:lnTo>
                  <a:pt x="596" y="721"/>
                </a:lnTo>
                <a:lnTo>
                  <a:pt x="531" y="657"/>
                </a:lnTo>
                <a:lnTo>
                  <a:pt x="483" y="592"/>
                </a:lnTo>
                <a:lnTo>
                  <a:pt x="402" y="496"/>
                </a:lnTo>
                <a:lnTo>
                  <a:pt x="338" y="416"/>
                </a:lnTo>
                <a:lnTo>
                  <a:pt x="257" y="320"/>
                </a:lnTo>
                <a:lnTo>
                  <a:pt x="193" y="240"/>
                </a:lnTo>
                <a:lnTo>
                  <a:pt x="145" y="176"/>
                </a:lnTo>
                <a:lnTo>
                  <a:pt x="96" y="128"/>
                </a:lnTo>
                <a:lnTo>
                  <a:pt x="48" y="80"/>
                </a:lnTo>
                <a:lnTo>
                  <a:pt x="32" y="48"/>
                </a:lnTo>
                <a:lnTo>
                  <a:pt x="16" y="16"/>
                </a:lnTo>
                <a:lnTo>
                  <a:pt x="0" y="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1"/>
          <p:cNvSpPr/>
          <p:nvPr/>
        </p:nvSpPr>
        <p:spPr>
          <a:xfrm>
            <a:off x="9179984" y="2108200"/>
            <a:ext cx="599016" cy="1045633"/>
          </a:xfrm>
          <a:custGeom>
            <a:avLst/>
            <a:gdLst>
              <a:gd name="txL" fmla="*/ 0 w 708"/>
              <a:gd name="txT" fmla="*/ 0 h 1234"/>
              <a:gd name="txR" fmla="*/ 708 w 708"/>
              <a:gd name="txB" fmla="*/ 1234 h 1234"/>
            </a:gdLst>
            <a:ahLst/>
            <a:cxnLst>
              <a:cxn ang="0">
                <a:pos x="175155460" y="97334779"/>
              </a:cxn>
              <a:cxn ang="0">
                <a:pos x="181598069" y="77948406"/>
              </a:cxn>
              <a:cxn ang="0">
                <a:pos x="181598069" y="58158482"/>
              </a:cxn>
              <a:cxn ang="0">
                <a:pos x="181598069" y="38772109"/>
              </a:cxn>
              <a:cxn ang="0">
                <a:pos x="181598069" y="25848285"/>
              </a:cxn>
              <a:cxn ang="0">
                <a:pos x="175155460" y="19386372"/>
              </a:cxn>
              <a:cxn ang="0">
                <a:pos x="175155460" y="12923825"/>
              </a:cxn>
              <a:cxn ang="0">
                <a:pos x="181598069" y="6461912"/>
              </a:cxn>
              <a:cxn ang="0">
                <a:pos x="188040678" y="0"/>
              </a:cxn>
              <a:cxn ang="0">
                <a:pos x="200925897" y="0"/>
              </a:cxn>
              <a:cxn ang="0">
                <a:pos x="213810480" y="6461912"/>
              </a:cxn>
              <a:cxn ang="0">
                <a:pos x="226695699" y="12923825"/>
              </a:cxn>
              <a:cxn ang="0">
                <a:pos x="246425832" y="25848285"/>
              </a:cxn>
              <a:cxn ang="0">
                <a:pos x="259311050" y="45234657"/>
              </a:cxn>
              <a:cxn ang="0">
                <a:pos x="272195634" y="58158482"/>
              </a:cxn>
              <a:cxn ang="0">
                <a:pos x="285080852" y="71082942"/>
              </a:cxn>
              <a:cxn ang="0">
                <a:pos x="285080852" y="77948406"/>
              </a:cxn>
              <a:cxn ang="0">
                <a:pos x="285080852" y="84410954"/>
              </a:cxn>
              <a:cxn ang="0">
                <a:pos x="278638243" y="90872866"/>
              </a:cxn>
              <a:cxn ang="0">
                <a:pos x="272195634" y="103796691"/>
              </a:cxn>
              <a:cxn ang="0">
                <a:pos x="265753659" y="116721151"/>
              </a:cxn>
              <a:cxn ang="0">
                <a:pos x="259311050" y="136106888"/>
              </a:cxn>
              <a:cxn ang="0">
                <a:pos x="246425832" y="155493260"/>
              </a:cxn>
              <a:cxn ang="0">
                <a:pos x="233540614" y="181341545"/>
              </a:cxn>
              <a:cxn ang="0">
                <a:pos x="213810480" y="207189830"/>
              </a:cxn>
              <a:cxn ang="0">
                <a:pos x="175155460" y="271810224"/>
              </a:cxn>
              <a:cxn ang="0">
                <a:pos x="129655525" y="342893166"/>
              </a:cxn>
              <a:cxn ang="0">
                <a:pos x="84154955" y="420438021"/>
              </a:cxn>
              <a:cxn ang="0">
                <a:pos x="39057961" y="498386427"/>
              </a:cxn>
              <a:cxn ang="0">
                <a:pos x="0" y="498386427"/>
              </a:cxn>
              <a:cxn ang="0">
                <a:pos x="39057961" y="413976108"/>
              </a:cxn>
              <a:cxn ang="0">
                <a:pos x="71270372" y="336431254"/>
              </a:cxn>
              <a:cxn ang="0">
                <a:pos x="97040173" y="271810224"/>
              </a:cxn>
              <a:cxn ang="0">
                <a:pos x="123212916" y="213651742"/>
              </a:cxn>
              <a:cxn ang="0">
                <a:pos x="142540109" y="168417721"/>
              </a:cxn>
              <a:cxn ang="0">
                <a:pos x="161867936" y="136106888"/>
              </a:cxn>
              <a:cxn ang="0">
                <a:pos x="168712851" y="110258603"/>
              </a:cxn>
              <a:cxn ang="0">
                <a:pos x="175155460" y="97334779"/>
              </a:cxn>
              <a:cxn ang="0">
                <a:pos x="175155460" y="97334779"/>
              </a:cxn>
            </a:cxnLst>
            <a:rect l="txL" t="txT" r="txR" b="txB"/>
            <a:pathLst>
              <a:path w="708" h="1234">
                <a:moveTo>
                  <a:pt x="435" y="241"/>
                </a:moveTo>
                <a:lnTo>
                  <a:pt x="451" y="193"/>
                </a:lnTo>
                <a:lnTo>
                  <a:pt x="451" y="144"/>
                </a:lnTo>
                <a:lnTo>
                  <a:pt x="451" y="96"/>
                </a:lnTo>
                <a:lnTo>
                  <a:pt x="451" y="64"/>
                </a:lnTo>
                <a:lnTo>
                  <a:pt x="435" y="48"/>
                </a:lnTo>
                <a:lnTo>
                  <a:pt x="435" y="32"/>
                </a:lnTo>
                <a:lnTo>
                  <a:pt x="451" y="16"/>
                </a:lnTo>
                <a:lnTo>
                  <a:pt x="467" y="0"/>
                </a:lnTo>
                <a:lnTo>
                  <a:pt x="499" y="0"/>
                </a:lnTo>
                <a:lnTo>
                  <a:pt x="531" y="16"/>
                </a:lnTo>
                <a:lnTo>
                  <a:pt x="563" y="32"/>
                </a:lnTo>
                <a:lnTo>
                  <a:pt x="612" y="64"/>
                </a:lnTo>
                <a:lnTo>
                  <a:pt x="644" y="112"/>
                </a:lnTo>
                <a:lnTo>
                  <a:pt x="676" y="144"/>
                </a:lnTo>
                <a:lnTo>
                  <a:pt x="708" y="176"/>
                </a:lnTo>
                <a:lnTo>
                  <a:pt x="708" y="193"/>
                </a:lnTo>
                <a:lnTo>
                  <a:pt x="708" y="209"/>
                </a:lnTo>
                <a:lnTo>
                  <a:pt x="692" y="225"/>
                </a:lnTo>
                <a:lnTo>
                  <a:pt x="676" y="257"/>
                </a:lnTo>
                <a:lnTo>
                  <a:pt x="660" y="289"/>
                </a:lnTo>
                <a:lnTo>
                  <a:pt x="644" y="337"/>
                </a:lnTo>
                <a:lnTo>
                  <a:pt x="612" y="385"/>
                </a:lnTo>
                <a:lnTo>
                  <a:pt x="580" y="449"/>
                </a:lnTo>
                <a:lnTo>
                  <a:pt x="531" y="513"/>
                </a:lnTo>
                <a:lnTo>
                  <a:pt x="435" y="673"/>
                </a:lnTo>
                <a:lnTo>
                  <a:pt x="322" y="849"/>
                </a:lnTo>
                <a:lnTo>
                  <a:pt x="209" y="1041"/>
                </a:lnTo>
                <a:lnTo>
                  <a:pt x="97" y="1234"/>
                </a:lnTo>
                <a:lnTo>
                  <a:pt x="0" y="1234"/>
                </a:lnTo>
                <a:lnTo>
                  <a:pt x="97" y="1025"/>
                </a:lnTo>
                <a:lnTo>
                  <a:pt x="177" y="833"/>
                </a:lnTo>
                <a:lnTo>
                  <a:pt x="241" y="673"/>
                </a:lnTo>
                <a:lnTo>
                  <a:pt x="306" y="529"/>
                </a:lnTo>
                <a:lnTo>
                  <a:pt x="354" y="417"/>
                </a:lnTo>
                <a:lnTo>
                  <a:pt x="402" y="337"/>
                </a:lnTo>
                <a:lnTo>
                  <a:pt x="419" y="273"/>
                </a:lnTo>
                <a:lnTo>
                  <a:pt x="435" y="241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2"/>
          <p:cNvSpPr/>
          <p:nvPr/>
        </p:nvSpPr>
        <p:spPr>
          <a:xfrm>
            <a:off x="7816851" y="2976033"/>
            <a:ext cx="2425700" cy="433917"/>
          </a:xfrm>
          <a:custGeom>
            <a:avLst/>
            <a:gdLst>
              <a:gd name="txL" fmla="*/ 0 w 2866"/>
              <a:gd name="txT" fmla="*/ 0 h 513"/>
              <a:gd name="txR" fmla="*/ 2866 w 2866"/>
              <a:gd name="txB" fmla="*/ 513 h 513"/>
            </a:gdLst>
            <a:ahLst/>
            <a:cxnLst>
              <a:cxn ang="0">
                <a:pos x="19341064" y="161378551"/>
              </a:cxn>
              <a:cxn ang="0">
                <a:pos x="0" y="142061617"/>
              </a:cxn>
              <a:cxn ang="0">
                <a:pos x="58426912" y="135622639"/>
              </a:cxn>
              <a:cxn ang="0">
                <a:pos x="181727545" y="129183661"/>
              </a:cxn>
              <a:cxn ang="0">
                <a:pos x="389243598" y="96988137"/>
              </a:cxn>
              <a:cxn ang="0">
                <a:pos x="674527628" y="51512458"/>
              </a:cxn>
              <a:cxn ang="0">
                <a:pos x="849808363" y="19316934"/>
              </a:cxn>
              <a:cxn ang="0">
                <a:pos x="908235274" y="6438978"/>
              </a:cxn>
              <a:cxn ang="0">
                <a:pos x="953767932" y="0"/>
              </a:cxn>
              <a:cxn ang="0">
                <a:pos x="986003250" y="0"/>
              </a:cxn>
              <a:cxn ang="0">
                <a:pos x="1018641653" y="0"/>
              </a:cxn>
              <a:cxn ang="0">
                <a:pos x="1070218671" y="12877956"/>
              </a:cxn>
              <a:cxn ang="0">
                <a:pos x="1122198138" y="38634502"/>
              </a:cxn>
              <a:cxn ang="0">
                <a:pos x="1148389731" y="64390414"/>
              </a:cxn>
              <a:cxn ang="0">
                <a:pos x="1154836541" y="84110181"/>
              </a:cxn>
              <a:cxn ang="0">
                <a:pos x="1148389731" y="103427115"/>
              </a:cxn>
              <a:cxn ang="0">
                <a:pos x="1128644948" y="109866093"/>
              </a:cxn>
              <a:cxn ang="0">
                <a:pos x="1115751328" y="109866093"/>
              </a:cxn>
              <a:cxn ang="0">
                <a:pos x="1083515375" y="103427115"/>
              </a:cxn>
              <a:cxn ang="0">
                <a:pos x="1025088463" y="96988137"/>
              </a:cxn>
              <a:cxn ang="0">
                <a:pos x="940470593" y="96988137"/>
              </a:cxn>
              <a:cxn ang="0">
                <a:pos x="875596872" y="96988137"/>
              </a:cxn>
              <a:cxn ang="0">
                <a:pos x="797828261" y="103427115"/>
              </a:cxn>
              <a:cxn ang="0">
                <a:pos x="694271776" y="116305071"/>
              </a:cxn>
              <a:cxn ang="0">
                <a:pos x="570971143" y="129183661"/>
              </a:cxn>
              <a:cxn ang="0">
                <a:pos x="447670510" y="148500595"/>
              </a:cxn>
              <a:cxn ang="0">
                <a:pos x="343710941" y="161378551"/>
              </a:cxn>
              <a:cxn ang="0">
                <a:pos x="265942965" y="174256507"/>
              </a:cxn>
              <a:cxn ang="0">
                <a:pos x="201068609" y="187135097"/>
              </a:cxn>
              <a:cxn ang="0">
                <a:pos x="129748078" y="200013053"/>
              </a:cxn>
              <a:cxn ang="0">
                <a:pos x="90662230" y="200013053"/>
              </a:cxn>
              <a:cxn ang="0">
                <a:pos x="71321166" y="193574075"/>
              </a:cxn>
              <a:cxn ang="0">
                <a:pos x="39085847" y="174256507"/>
              </a:cxn>
            </a:cxnLst>
            <a:rect l="txL" t="txT" r="txR" b="txB"/>
            <a:pathLst>
              <a:path w="2866" h="513">
                <a:moveTo>
                  <a:pt x="97" y="433"/>
                </a:moveTo>
                <a:lnTo>
                  <a:pt x="48" y="401"/>
                </a:lnTo>
                <a:lnTo>
                  <a:pt x="16" y="385"/>
                </a:lnTo>
                <a:lnTo>
                  <a:pt x="0" y="353"/>
                </a:lnTo>
                <a:lnTo>
                  <a:pt x="145" y="337"/>
                </a:lnTo>
                <a:lnTo>
                  <a:pt x="290" y="337"/>
                </a:lnTo>
                <a:lnTo>
                  <a:pt x="451" y="321"/>
                </a:lnTo>
                <a:lnTo>
                  <a:pt x="612" y="289"/>
                </a:lnTo>
                <a:lnTo>
                  <a:pt x="966" y="241"/>
                </a:lnTo>
                <a:lnTo>
                  <a:pt x="1320" y="193"/>
                </a:lnTo>
                <a:lnTo>
                  <a:pt x="1674" y="128"/>
                </a:lnTo>
                <a:lnTo>
                  <a:pt x="2029" y="64"/>
                </a:lnTo>
                <a:lnTo>
                  <a:pt x="2109" y="48"/>
                </a:lnTo>
                <a:lnTo>
                  <a:pt x="2190" y="32"/>
                </a:lnTo>
                <a:lnTo>
                  <a:pt x="2254" y="16"/>
                </a:lnTo>
                <a:lnTo>
                  <a:pt x="2318" y="16"/>
                </a:lnTo>
                <a:lnTo>
                  <a:pt x="2367" y="0"/>
                </a:lnTo>
                <a:lnTo>
                  <a:pt x="2415" y="0"/>
                </a:lnTo>
                <a:lnTo>
                  <a:pt x="2447" y="0"/>
                </a:lnTo>
                <a:lnTo>
                  <a:pt x="2479" y="0"/>
                </a:lnTo>
                <a:lnTo>
                  <a:pt x="2528" y="0"/>
                </a:lnTo>
                <a:lnTo>
                  <a:pt x="2592" y="16"/>
                </a:lnTo>
                <a:lnTo>
                  <a:pt x="2656" y="32"/>
                </a:lnTo>
                <a:lnTo>
                  <a:pt x="2721" y="64"/>
                </a:lnTo>
                <a:lnTo>
                  <a:pt x="2785" y="96"/>
                </a:lnTo>
                <a:lnTo>
                  <a:pt x="2817" y="128"/>
                </a:lnTo>
                <a:lnTo>
                  <a:pt x="2850" y="160"/>
                </a:lnTo>
                <a:lnTo>
                  <a:pt x="2866" y="193"/>
                </a:lnTo>
                <a:lnTo>
                  <a:pt x="2866" y="209"/>
                </a:lnTo>
                <a:lnTo>
                  <a:pt x="2866" y="225"/>
                </a:lnTo>
                <a:lnTo>
                  <a:pt x="2850" y="257"/>
                </a:lnTo>
                <a:lnTo>
                  <a:pt x="2834" y="273"/>
                </a:lnTo>
                <a:lnTo>
                  <a:pt x="2801" y="273"/>
                </a:lnTo>
                <a:lnTo>
                  <a:pt x="2785" y="273"/>
                </a:lnTo>
                <a:lnTo>
                  <a:pt x="2769" y="273"/>
                </a:lnTo>
                <a:lnTo>
                  <a:pt x="2721" y="257"/>
                </a:lnTo>
                <a:lnTo>
                  <a:pt x="2689" y="257"/>
                </a:lnTo>
                <a:lnTo>
                  <a:pt x="2624" y="241"/>
                </a:lnTo>
                <a:lnTo>
                  <a:pt x="2544" y="241"/>
                </a:lnTo>
                <a:lnTo>
                  <a:pt x="2447" y="241"/>
                </a:lnTo>
                <a:lnTo>
                  <a:pt x="2334" y="241"/>
                </a:lnTo>
                <a:lnTo>
                  <a:pt x="2270" y="241"/>
                </a:lnTo>
                <a:lnTo>
                  <a:pt x="2173" y="241"/>
                </a:lnTo>
                <a:lnTo>
                  <a:pt x="2077" y="257"/>
                </a:lnTo>
                <a:lnTo>
                  <a:pt x="1980" y="257"/>
                </a:lnTo>
                <a:lnTo>
                  <a:pt x="1851" y="273"/>
                </a:lnTo>
                <a:lnTo>
                  <a:pt x="1723" y="289"/>
                </a:lnTo>
                <a:lnTo>
                  <a:pt x="1578" y="305"/>
                </a:lnTo>
                <a:lnTo>
                  <a:pt x="1417" y="321"/>
                </a:lnTo>
                <a:lnTo>
                  <a:pt x="1256" y="337"/>
                </a:lnTo>
                <a:lnTo>
                  <a:pt x="1111" y="369"/>
                </a:lnTo>
                <a:lnTo>
                  <a:pt x="982" y="385"/>
                </a:lnTo>
                <a:lnTo>
                  <a:pt x="853" y="401"/>
                </a:lnTo>
                <a:lnTo>
                  <a:pt x="741" y="417"/>
                </a:lnTo>
                <a:lnTo>
                  <a:pt x="660" y="433"/>
                </a:lnTo>
                <a:lnTo>
                  <a:pt x="580" y="449"/>
                </a:lnTo>
                <a:lnTo>
                  <a:pt x="499" y="465"/>
                </a:lnTo>
                <a:lnTo>
                  <a:pt x="402" y="481"/>
                </a:lnTo>
                <a:lnTo>
                  <a:pt x="322" y="497"/>
                </a:lnTo>
                <a:lnTo>
                  <a:pt x="258" y="513"/>
                </a:lnTo>
                <a:lnTo>
                  <a:pt x="225" y="497"/>
                </a:lnTo>
                <a:lnTo>
                  <a:pt x="209" y="497"/>
                </a:lnTo>
                <a:lnTo>
                  <a:pt x="177" y="481"/>
                </a:lnTo>
                <a:lnTo>
                  <a:pt x="129" y="465"/>
                </a:lnTo>
                <a:lnTo>
                  <a:pt x="97" y="43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3"/>
          <p:cNvSpPr/>
          <p:nvPr/>
        </p:nvSpPr>
        <p:spPr>
          <a:xfrm>
            <a:off x="8049684" y="3382433"/>
            <a:ext cx="844549" cy="867833"/>
          </a:xfrm>
          <a:custGeom>
            <a:avLst/>
            <a:gdLst>
              <a:gd name="txL" fmla="*/ 0 w 998"/>
              <a:gd name="txT" fmla="*/ 0 h 1025"/>
              <a:gd name="txR" fmla="*/ 998 w 998"/>
              <a:gd name="txB" fmla="*/ 1025 h 1025"/>
            </a:gdLst>
            <a:ahLst/>
            <a:cxnLst>
              <a:cxn ang="0">
                <a:pos x="278752495" y="90322400"/>
              </a:cxn>
              <a:cxn ang="0">
                <a:pos x="291642893" y="70967600"/>
              </a:cxn>
              <a:cxn ang="0">
                <a:pos x="298088093" y="51612800"/>
              </a:cxn>
              <a:cxn ang="0">
                <a:pos x="298088093" y="38709600"/>
              </a:cxn>
              <a:cxn ang="0">
                <a:pos x="298088093" y="25806400"/>
              </a:cxn>
              <a:cxn ang="0">
                <a:pos x="291642893" y="12903200"/>
              </a:cxn>
              <a:cxn ang="0">
                <a:pos x="298088093" y="6451600"/>
              </a:cxn>
              <a:cxn ang="0">
                <a:pos x="298088093" y="0"/>
              </a:cxn>
              <a:cxn ang="0">
                <a:pos x="304533292" y="0"/>
              </a:cxn>
              <a:cxn ang="0">
                <a:pos x="317826080" y="0"/>
              </a:cxn>
              <a:cxn ang="0">
                <a:pos x="337161678" y="6451600"/>
              </a:cxn>
              <a:cxn ang="0">
                <a:pos x="356497276" y="19354800"/>
              </a:cxn>
              <a:cxn ang="0">
                <a:pos x="375832874" y="32258000"/>
              </a:cxn>
              <a:cxn ang="0">
                <a:pos x="389125662" y="45161200"/>
              </a:cxn>
              <a:cxn ang="0">
                <a:pos x="402016061" y="58064400"/>
              </a:cxn>
              <a:cxn ang="0">
                <a:pos x="402016061" y="70967600"/>
              </a:cxn>
              <a:cxn ang="0">
                <a:pos x="402016061" y="77419200"/>
              </a:cxn>
              <a:cxn ang="0">
                <a:pos x="395570861" y="83870800"/>
              </a:cxn>
              <a:cxn ang="0">
                <a:pos x="382680462" y="109677200"/>
              </a:cxn>
              <a:cxn ang="0">
                <a:pos x="350052077" y="148386800"/>
              </a:cxn>
              <a:cxn ang="0">
                <a:pos x="310978492" y="193548000"/>
              </a:cxn>
              <a:cxn ang="0">
                <a:pos x="265862096" y="245160800"/>
              </a:cxn>
              <a:cxn ang="0">
                <a:pos x="213898112" y="290322000"/>
              </a:cxn>
              <a:cxn ang="0">
                <a:pos x="168379327" y="329434825"/>
              </a:cxn>
              <a:cxn ang="0">
                <a:pos x="116415343" y="361692825"/>
              </a:cxn>
              <a:cxn ang="0">
                <a:pos x="90635180" y="374596025"/>
              </a:cxn>
              <a:cxn ang="0">
                <a:pos x="64854383" y="387499225"/>
              </a:cxn>
              <a:cxn ang="0">
                <a:pos x="45115761" y="400402425"/>
              </a:cxn>
              <a:cxn ang="0">
                <a:pos x="32225997" y="406854025"/>
              </a:cxn>
              <a:cxn ang="0">
                <a:pos x="19335598" y="406854025"/>
              </a:cxn>
              <a:cxn ang="0">
                <a:pos x="12890399" y="413305625"/>
              </a:cxn>
              <a:cxn ang="0">
                <a:pos x="6445199" y="413305625"/>
              </a:cxn>
              <a:cxn ang="0">
                <a:pos x="0" y="413305625"/>
              </a:cxn>
              <a:cxn ang="0">
                <a:pos x="6445199" y="406854025"/>
              </a:cxn>
              <a:cxn ang="0">
                <a:pos x="19335598" y="387499225"/>
              </a:cxn>
              <a:cxn ang="0">
                <a:pos x="38671196" y="361692825"/>
              </a:cxn>
              <a:cxn ang="0">
                <a:pos x="77744782" y="329434825"/>
              </a:cxn>
              <a:cxn ang="0">
                <a:pos x="116415343" y="297176825"/>
              </a:cxn>
              <a:cxn ang="0">
                <a:pos x="149043729" y="264515600"/>
              </a:cxn>
              <a:cxn ang="0">
                <a:pos x="181269726" y="232257600"/>
              </a:cxn>
              <a:cxn ang="0">
                <a:pos x="207452912" y="199999600"/>
              </a:cxn>
              <a:cxn ang="0">
                <a:pos x="233233710" y="167741600"/>
              </a:cxn>
              <a:cxn ang="0">
                <a:pos x="252972332" y="141935200"/>
              </a:cxn>
              <a:cxn ang="0">
                <a:pos x="265862096" y="116128800"/>
              </a:cxn>
              <a:cxn ang="0">
                <a:pos x="278752495" y="90322400"/>
              </a:cxn>
              <a:cxn ang="0">
                <a:pos x="278752495" y="90322400"/>
              </a:cxn>
            </a:cxnLst>
            <a:rect l="txL" t="txT" r="txR" b="txB"/>
            <a:pathLst>
              <a:path w="998" h="1025">
                <a:moveTo>
                  <a:pt x="692" y="224"/>
                </a:moveTo>
                <a:lnTo>
                  <a:pt x="724" y="176"/>
                </a:lnTo>
                <a:lnTo>
                  <a:pt x="740" y="128"/>
                </a:lnTo>
                <a:lnTo>
                  <a:pt x="740" y="96"/>
                </a:lnTo>
                <a:lnTo>
                  <a:pt x="740" y="64"/>
                </a:lnTo>
                <a:lnTo>
                  <a:pt x="724" y="32"/>
                </a:lnTo>
                <a:lnTo>
                  <a:pt x="740" y="16"/>
                </a:lnTo>
                <a:lnTo>
                  <a:pt x="740" y="0"/>
                </a:lnTo>
                <a:lnTo>
                  <a:pt x="756" y="0"/>
                </a:lnTo>
                <a:lnTo>
                  <a:pt x="789" y="0"/>
                </a:lnTo>
                <a:lnTo>
                  <a:pt x="837" y="16"/>
                </a:lnTo>
                <a:lnTo>
                  <a:pt x="885" y="48"/>
                </a:lnTo>
                <a:lnTo>
                  <a:pt x="933" y="80"/>
                </a:lnTo>
                <a:lnTo>
                  <a:pt x="966" y="112"/>
                </a:lnTo>
                <a:lnTo>
                  <a:pt x="998" y="144"/>
                </a:lnTo>
                <a:lnTo>
                  <a:pt x="998" y="176"/>
                </a:lnTo>
                <a:lnTo>
                  <a:pt x="998" y="192"/>
                </a:lnTo>
                <a:lnTo>
                  <a:pt x="982" y="208"/>
                </a:lnTo>
                <a:lnTo>
                  <a:pt x="950" y="272"/>
                </a:lnTo>
                <a:lnTo>
                  <a:pt x="869" y="368"/>
                </a:lnTo>
                <a:lnTo>
                  <a:pt x="772" y="480"/>
                </a:lnTo>
                <a:lnTo>
                  <a:pt x="660" y="608"/>
                </a:lnTo>
                <a:lnTo>
                  <a:pt x="531" y="720"/>
                </a:lnTo>
                <a:lnTo>
                  <a:pt x="418" y="817"/>
                </a:lnTo>
                <a:lnTo>
                  <a:pt x="289" y="897"/>
                </a:lnTo>
                <a:lnTo>
                  <a:pt x="225" y="929"/>
                </a:lnTo>
                <a:lnTo>
                  <a:pt x="161" y="961"/>
                </a:lnTo>
                <a:lnTo>
                  <a:pt x="112" y="993"/>
                </a:lnTo>
                <a:lnTo>
                  <a:pt x="80" y="1009"/>
                </a:lnTo>
                <a:lnTo>
                  <a:pt x="48" y="1009"/>
                </a:lnTo>
                <a:lnTo>
                  <a:pt x="32" y="1025"/>
                </a:lnTo>
                <a:lnTo>
                  <a:pt x="16" y="1025"/>
                </a:lnTo>
                <a:lnTo>
                  <a:pt x="0" y="1025"/>
                </a:lnTo>
                <a:lnTo>
                  <a:pt x="16" y="1009"/>
                </a:lnTo>
                <a:lnTo>
                  <a:pt x="48" y="961"/>
                </a:lnTo>
                <a:lnTo>
                  <a:pt x="96" y="897"/>
                </a:lnTo>
                <a:lnTo>
                  <a:pt x="193" y="817"/>
                </a:lnTo>
                <a:lnTo>
                  <a:pt x="289" y="737"/>
                </a:lnTo>
                <a:lnTo>
                  <a:pt x="370" y="656"/>
                </a:lnTo>
                <a:lnTo>
                  <a:pt x="450" y="576"/>
                </a:lnTo>
                <a:lnTo>
                  <a:pt x="515" y="496"/>
                </a:lnTo>
                <a:lnTo>
                  <a:pt x="579" y="416"/>
                </a:lnTo>
                <a:lnTo>
                  <a:pt x="628" y="352"/>
                </a:lnTo>
                <a:lnTo>
                  <a:pt x="660" y="288"/>
                </a:lnTo>
                <a:lnTo>
                  <a:pt x="692" y="22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5"/>
          <p:cNvSpPr/>
          <p:nvPr/>
        </p:nvSpPr>
        <p:spPr>
          <a:xfrm>
            <a:off x="8784167" y="2271184"/>
            <a:ext cx="328084" cy="541867"/>
          </a:xfrm>
          <a:custGeom>
            <a:avLst/>
            <a:gdLst>
              <a:gd name="txL" fmla="*/ 0 w 386"/>
              <a:gd name="txT" fmla="*/ 0 h 640"/>
              <a:gd name="txR" fmla="*/ 386 w 386"/>
              <a:gd name="txB" fmla="*/ 640 h 640"/>
            </a:gdLst>
            <a:ahLst/>
            <a:cxnLst>
              <a:cxn ang="0">
                <a:pos x="111343692" y="51612800"/>
              </a:cxn>
              <a:cxn ang="0">
                <a:pos x="124347368" y="70967600"/>
              </a:cxn>
              <a:cxn ang="0">
                <a:pos x="137351043" y="96774000"/>
              </a:cxn>
              <a:cxn ang="0">
                <a:pos x="150354719" y="116128800"/>
              </a:cxn>
              <a:cxn ang="0">
                <a:pos x="156856238" y="135483600"/>
              </a:cxn>
              <a:cxn ang="0">
                <a:pos x="156856238" y="161290000"/>
              </a:cxn>
              <a:cxn ang="0">
                <a:pos x="156856238" y="187096400"/>
              </a:cxn>
              <a:cxn ang="0">
                <a:pos x="156856238" y="206451200"/>
              </a:cxn>
              <a:cxn ang="0">
                <a:pos x="150354719" y="219354400"/>
              </a:cxn>
              <a:cxn ang="0">
                <a:pos x="143852562" y="238709200"/>
              </a:cxn>
              <a:cxn ang="0">
                <a:pos x="137351043" y="245160800"/>
              </a:cxn>
              <a:cxn ang="0">
                <a:pos x="130848887" y="251612400"/>
              </a:cxn>
              <a:cxn ang="0">
                <a:pos x="124347368" y="258064000"/>
              </a:cxn>
              <a:cxn ang="0">
                <a:pos x="124347368" y="251612400"/>
              </a:cxn>
              <a:cxn ang="0">
                <a:pos x="117845211" y="251612400"/>
              </a:cxn>
              <a:cxn ang="0">
                <a:pos x="111343692" y="238709200"/>
              </a:cxn>
              <a:cxn ang="0">
                <a:pos x="104841536" y="225806000"/>
              </a:cxn>
              <a:cxn ang="0">
                <a:pos x="98340017" y="212902800"/>
              </a:cxn>
              <a:cxn ang="0">
                <a:pos x="84929638" y="193548000"/>
              </a:cxn>
              <a:cxn ang="0">
                <a:pos x="78428119" y="167741600"/>
              </a:cxn>
              <a:cxn ang="0">
                <a:pos x="65424443" y="141935200"/>
              </a:cxn>
              <a:cxn ang="0">
                <a:pos x="52420768" y="116128800"/>
              </a:cxn>
              <a:cxn ang="0">
                <a:pos x="39417093" y="96774000"/>
              </a:cxn>
              <a:cxn ang="0">
                <a:pos x="32915573" y="70967600"/>
              </a:cxn>
              <a:cxn ang="0">
                <a:pos x="26007351" y="58064400"/>
              </a:cxn>
              <a:cxn ang="0">
                <a:pos x="19505194" y="45161200"/>
              </a:cxn>
              <a:cxn ang="0">
                <a:pos x="13003675" y="32258000"/>
              </a:cxn>
              <a:cxn ang="0">
                <a:pos x="6501519" y="25806400"/>
              </a:cxn>
              <a:cxn ang="0">
                <a:pos x="6501519" y="25806400"/>
              </a:cxn>
              <a:cxn ang="0">
                <a:pos x="0" y="12903200"/>
              </a:cxn>
              <a:cxn ang="0">
                <a:pos x="6501519" y="0"/>
              </a:cxn>
              <a:cxn ang="0">
                <a:pos x="19505194" y="0"/>
              </a:cxn>
              <a:cxn ang="0">
                <a:pos x="26007351" y="0"/>
              </a:cxn>
              <a:cxn ang="0">
                <a:pos x="45919249" y="0"/>
              </a:cxn>
              <a:cxn ang="0">
                <a:pos x="58922924" y="12903200"/>
              </a:cxn>
              <a:cxn ang="0">
                <a:pos x="71926600" y="19354800"/>
              </a:cxn>
              <a:cxn ang="0">
                <a:pos x="91431794" y="38709600"/>
              </a:cxn>
              <a:cxn ang="0">
                <a:pos x="111343692" y="51612800"/>
              </a:cxn>
              <a:cxn ang="0">
                <a:pos x="111343692" y="51612800"/>
              </a:cxn>
            </a:cxnLst>
            <a:rect l="txL" t="txT" r="txR" b="txB"/>
            <a:pathLst>
              <a:path w="386" h="640">
                <a:moveTo>
                  <a:pt x="274" y="128"/>
                </a:moveTo>
                <a:lnTo>
                  <a:pt x="306" y="176"/>
                </a:lnTo>
                <a:lnTo>
                  <a:pt x="338" y="240"/>
                </a:lnTo>
                <a:lnTo>
                  <a:pt x="370" y="288"/>
                </a:lnTo>
                <a:lnTo>
                  <a:pt x="386" y="336"/>
                </a:lnTo>
                <a:lnTo>
                  <a:pt x="386" y="400"/>
                </a:lnTo>
                <a:lnTo>
                  <a:pt x="386" y="464"/>
                </a:lnTo>
                <a:lnTo>
                  <a:pt x="386" y="512"/>
                </a:lnTo>
                <a:lnTo>
                  <a:pt x="370" y="544"/>
                </a:lnTo>
                <a:lnTo>
                  <a:pt x="354" y="592"/>
                </a:lnTo>
                <a:lnTo>
                  <a:pt x="338" y="608"/>
                </a:lnTo>
                <a:lnTo>
                  <a:pt x="322" y="624"/>
                </a:lnTo>
                <a:lnTo>
                  <a:pt x="306" y="640"/>
                </a:lnTo>
                <a:lnTo>
                  <a:pt x="306" y="624"/>
                </a:lnTo>
                <a:lnTo>
                  <a:pt x="290" y="624"/>
                </a:lnTo>
                <a:lnTo>
                  <a:pt x="274" y="592"/>
                </a:lnTo>
                <a:lnTo>
                  <a:pt x="258" y="560"/>
                </a:lnTo>
                <a:lnTo>
                  <a:pt x="242" y="528"/>
                </a:lnTo>
                <a:lnTo>
                  <a:pt x="209" y="480"/>
                </a:lnTo>
                <a:lnTo>
                  <a:pt x="193" y="416"/>
                </a:lnTo>
                <a:lnTo>
                  <a:pt x="161" y="352"/>
                </a:lnTo>
                <a:lnTo>
                  <a:pt x="129" y="288"/>
                </a:lnTo>
                <a:lnTo>
                  <a:pt x="97" y="240"/>
                </a:lnTo>
                <a:lnTo>
                  <a:pt x="81" y="176"/>
                </a:lnTo>
                <a:lnTo>
                  <a:pt x="64" y="144"/>
                </a:lnTo>
                <a:lnTo>
                  <a:pt x="48" y="112"/>
                </a:lnTo>
                <a:lnTo>
                  <a:pt x="32" y="80"/>
                </a:lnTo>
                <a:lnTo>
                  <a:pt x="16" y="64"/>
                </a:lnTo>
                <a:lnTo>
                  <a:pt x="0" y="32"/>
                </a:lnTo>
                <a:lnTo>
                  <a:pt x="16" y="0"/>
                </a:lnTo>
                <a:lnTo>
                  <a:pt x="48" y="0"/>
                </a:lnTo>
                <a:lnTo>
                  <a:pt x="64" y="0"/>
                </a:lnTo>
                <a:lnTo>
                  <a:pt x="113" y="0"/>
                </a:lnTo>
                <a:lnTo>
                  <a:pt x="145" y="32"/>
                </a:lnTo>
                <a:lnTo>
                  <a:pt x="177" y="48"/>
                </a:lnTo>
                <a:lnTo>
                  <a:pt x="225" y="96"/>
                </a:lnTo>
                <a:lnTo>
                  <a:pt x="274" y="12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6"/>
          <p:cNvSpPr/>
          <p:nvPr/>
        </p:nvSpPr>
        <p:spPr>
          <a:xfrm>
            <a:off x="8197851" y="2434167"/>
            <a:ext cx="450849" cy="529167"/>
          </a:xfrm>
          <a:custGeom>
            <a:avLst/>
            <a:gdLst>
              <a:gd name="txL" fmla="*/ 0 w 531"/>
              <a:gd name="txT" fmla="*/ 0 h 624"/>
              <a:gd name="txR" fmla="*/ 531 w 531"/>
              <a:gd name="txB" fmla="*/ 624 h 624"/>
            </a:gdLst>
            <a:ahLst/>
            <a:cxnLst>
              <a:cxn ang="0">
                <a:pos x="0" y="6472115"/>
              </a:cxn>
              <a:cxn ang="0">
                <a:pos x="12975966" y="0"/>
              </a:cxn>
              <a:cxn ang="0">
                <a:pos x="32440871" y="0"/>
              </a:cxn>
              <a:cxn ang="0">
                <a:pos x="45416837" y="0"/>
              </a:cxn>
              <a:cxn ang="0">
                <a:pos x="65286743" y="6472115"/>
              </a:cxn>
              <a:cxn ang="0">
                <a:pos x="84751010" y="12944867"/>
              </a:cxn>
              <a:cxn ang="0">
                <a:pos x="104215278" y="25889098"/>
              </a:cxn>
              <a:cxn ang="0">
                <a:pos x="124085184" y="38833964"/>
              </a:cxn>
              <a:cxn ang="0">
                <a:pos x="143549451" y="58250947"/>
              </a:cxn>
              <a:cxn ang="0">
                <a:pos x="163013719" y="77667293"/>
              </a:cxn>
              <a:cxn ang="0">
                <a:pos x="182883625" y="110029142"/>
              </a:cxn>
              <a:cxn ang="0">
                <a:pos x="202348529" y="142390355"/>
              </a:cxn>
              <a:cxn ang="0">
                <a:pos x="208836194" y="174752204"/>
              </a:cxn>
              <a:cxn ang="0">
                <a:pos x="215324495" y="194168550"/>
              </a:cxn>
              <a:cxn ang="0">
                <a:pos x="208836194" y="213585532"/>
              </a:cxn>
              <a:cxn ang="0">
                <a:pos x="195860228" y="233002514"/>
              </a:cxn>
              <a:cxn ang="0">
                <a:pos x="182883625" y="245947381"/>
              </a:cxn>
              <a:cxn ang="0">
                <a:pos x="175990322" y="252419496"/>
              </a:cxn>
              <a:cxn ang="0">
                <a:pos x="169502020" y="252419496"/>
              </a:cxn>
              <a:cxn ang="0">
                <a:pos x="163013719" y="245947381"/>
              </a:cxn>
              <a:cxn ang="0">
                <a:pos x="150037753" y="233002514"/>
              </a:cxn>
              <a:cxn ang="0">
                <a:pos x="137061787" y="213585532"/>
              </a:cxn>
              <a:cxn ang="0">
                <a:pos x="110703579" y="187696434"/>
              </a:cxn>
              <a:cxn ang="0">
                <a:pos x="91239312" y="148862470"/>
              </a:cxn>
              <a:cxn ang="0">
                <a:pos x="71775044" y="122973372"/>
              </a:cxn>
              <a:cxn ang="0">
                <a:pos x="38928535" y="64723062"/>
              </a:cxn>
              <a:cxn ang="0">
                <a:pos x="19464268" y="38833964"/>
              </a:cxn>
              <a:cxn ang="0">
                <a:pos x="12975966" y="25889098"/>
              </a:cxn>
              <a:cxn ang="0">
                <a:pos x="6488301" y="12944867"/>
              </a:cxn>
              <a:cxn ang="0">
                <a:pos x="0" y="6472115"/>
              </a:cxn>
              <a:cxn ang="0">
                <a:pos x="0" y="6472115"/>
              </a:cxn>
            </a:cxnLst>
            <a:rect l="txL" t="txT" r="txR" b="txB"/>
            <a:pathLst>
              <a:path w="531" h="624">
                <a:moveTo>
                  <a:pt x="0" y="16"/>
                </a:moveTo>
                <a:lnTo>
                  <a:pt x="32" y="0"/>
                </a:lnTo>
                <a:lnTo>
                  <a:pt x="80" y="0"/>
                </a:lnTo>
                <a:lnTo>
                  <a:pt x="112" y="0"/>
                </a:lnTo>
                <a:lnTo>
                  <a:pt x="161" y="16"/>
                </a:lnTo>
                <a:lnTo>
                  <a:pt x="209" y="32"/>
                </a:lnTo>
                <a:lnTo>
                  <a:pt x="257" y="64"/>
                </a:lnTo>
                <a:lnTo>
                  <a:pt x="306" y="96"/>
                </a:lnTo>
                <a:lnTo>
                  <a:pt x="354" y="144"/>
                </a:lnTo>
                <a:lnTo>
                  <a:pt x="402" y="192"/>
                </a:lnTo>
                <a:lnTo>
                  <a:pt x="451" y="272"/>
                </a:lnTo>
                <a:lnTo>
                  <a:pt x="499" y="352"/>
                </a:lnTo>
                <a:lnTo>
                  <a:pt x="515" y="432"/>
                </a:lnTo>
                <a:lnTo>
                  <a:pt x="531" y="480"/>
                </a:lnTo>
                <a:lnTo>
                  <a:pt x="515" y="528"/>
                </a:lnTo>
                <a:lnTo>
                  <a:pt x="483" y="576"/>
                </a:lnTo>
                <a:lnTo>
                  <a:pt x="451" y="608"/>
                </a:lnTo>
                <a:lnTo>
                  <a:pt x="434" y="624"/>
                </a:lnTo>
                <a:lnTo>
                  <a:pt x="418" y="624"/>
                </a:lnTo>
                <a:lnTo>
                  <a:pt x="402" y="608"/>
                </a:lnTo>
                <a:lnTo>
                  <a:pt x="370" y="576"/>
                </a:lnTo>
                <a:lnTo>
                  <a:pt x="338" y="528"/>
                </a:lnTo>
                <a:lnTo>
                  <a:pt x="273" y="464"/>
                </a:lnTo>
                <a:lnTo>
                  <a:pt x="225" y="368"/>
                </a:lnTo>
                <a:lnTo>
                  <a:pt x="177" y="304"/>
                </a:lnTo>
                <a:lnTo>
                  <a:pt x="96" y="160"/>
                </a:lnTo>
                <a:lnTo>
                  <a:pt x="48" y="96"/>
                </a:lnTo>
                <a:lnTo>
                  <a:pt x="32" y="64"/>
                </a:lnTo>
                <a:lnTo>
                  <a:pt x="16" y="32"/>
                </a:lnTo>
                <a:lnTo>
                  <a:pt x="0" y="1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6881283" y="4984750"/>
            <a:ext cx="4279900" cy="1322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第一笔是短撇，第二横在横中线，竖在竖中线上。</a:t>
            </a:r>
          </a:p>
        </p:txBody>
      </p:sp>
      <p:sp>
        <p:nvSpPr>
          <p:cNvPr id="26638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</a:t>
            </a:r>
          </a:p>
        </p:txBody>
      </p:sp>
      <p:sp>
        <p:nvSpPr>
          <p:cNvPr id="42" name="矩形 41"/>
          <p:cNvSpPr/>
          <p:nvPr/>
        </p:nvSpPr>
        <p:spPr>
          <a:xfrm>
            <a:off x="4248151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 qiān </a:t>
            </a:r>
          </a:p>
        </p:txBody>
      </p:sp>
      <p:sp>
        <p:nvSpPr>
          <p:cNvPr id="26641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秋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1064683" y="5219700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千万  秋千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64683" y="5736167"/>
            <a:ext cx="5357283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孩子在秋千上玩得多开心啊！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1064684" y="4701117"/>
            <a:ext cx="3149600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Q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十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064684" y="4182533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独体</a:t>
            </a:r>
          </a:p>
        </p:txBody>
      </p:sp>
      <p:sp>
        <p:nvSpPr>
          <p:cNvPr id="27" name="Freeform 37"/>
          <p:cNvSpPr/>
          <p:nvPr/>
        </p:nvSpPr>
        <p:spPr>
          <a:xfrm>
            <a:off x="8356600" y="1953684"/>
            <a:ext cx="1117600" cy="543983"/>
          </a:xfrm>
          <a:custGeom>
            <a:avLst/>
            <a:gdLst>
              <a:gd name="txL" fmla="*/ 0 w 1320"/>
              <a:gd name="txT" fmla="*/ 0 h 641"/>
              <a:gd name="txR" fmla="*/ 1320 w 1320"/>
              <a:gd name="txB" fmla="*/ 641 h 641"/>
            </a:gdLst>
            <a:ahLst/>
            <a:cxnLst>
              <a:cxn ang="0">
                <a:pos x="97177225" y="207824377"/>
              </a:cxn>
              <a:cxn ang="0">
                <a:pos x="194757675" y="168527686"/>
              </a:cxn>
              <a:cxn ang="0">
                <a:pos x="239918875" y="142600399"/>
              </a:cxn>
              <a:cxn ang="0">
                <a:pos x="285483300" y="123155092"/>
              </a:cxn>
              <a:cxn ang="0">
                <a:pos x="324596125" y="103709786"/>
              </a:cxn>
              <a:cxn ang="0">
                <a:pos x="356854125" y="84263843"/>
              </a:cxn>
              <a:cxn ang="0">
                <a:pos x="382660525" y="71300518"/>
              </a:cxn>
              <a:cxn ang="0">
                <a:pos x="402418550" y="58336556"/>
              </a:cxn>
              <a:cxn ang="0">
                <a:pos x="415321750" y="45373230"/>
              </a:cxn>
              <a:cxn ang="0">
                <a:pos x="421773350" y="38891249"/>
              </a:cxn>
              <a:cxn ang="0">
                <a:pos x="421773350" y="25927287"/>
              </a:cxn>
              <a:cxn ang="0">
                <a:pos x="415321750" y="19445306"/>
              </a:cxn>
              <a:cxn ang="0">
                <a:pos x="408870150" y="12963962"/>
              </a:cxn>
              <a:cxn ang="0">
                <a:pos x="408870150" y="6481981"/>
              </a:cxn>
              <a:cxn ang="0">
                <a:pos x="408870150" y="6481981"/>
              </a:cxn>
              <a:cxn ang="0">
                <a:pos x="415321750" y="0"/>
              </a:cxn>
              <a:cxn ang="0">
                <a:pos x="428224950" y="0"/>
              </a:cxn>
              <a:cxn ang="0">
                <a:pos x="447579750" y="0"/>
              </a:cxn>
              <a:cxn ang="0">
                <a:pos x="467337775" y="12963962"/>
              </a:cxn>
              <a:cxn ang="0">
                <a:pos x="486692575" y="19445306"/>
              </a:cxn>
              <a:cxn ang="0">
                <a:pos x="506047375" y="32409268"/>
              </a:cxn>
              <a:cxn ang="0">
                <a:pos x="525805400" y="45373230"/>
              </a:cxn>
              <a:cxn ang="0">
                <a:pos x="532257000" y="58336556"/>
              </a:cxn>
              <a:cxn ang="0">
                <a:pos x="532257000" y="71300518"/>
              </a:cxn>
              <a:cxn ang="0">
                <a:pos x="532257000" y="77781862"/>
              </a:cxn>
              <a:cxn ang="0">
                <a:pos x="525805400" y="84263843"/>
              </a:cxn>
              <a:cxn ang="0">
                <a:pos x="519353800" y="97227805"/>
              </a:cxn>
              <a:cxn ang="0">
                <a:pos x="506047375" y="103709786"/>
              </a:cxn>
              <a:cxn ang="0">
                <a:pos x="486692575" y="110191130"/>
              </a:cxn>
              <a:cxn ang="0">
                <a:pos x="467337775" y="123155092"/>
              </a:cxn>
              <a:cxn ang="0">
                <a:pos x="441128150" y="136119054"/>
              </a:cxn>
              <a:cxn ang="0">
                <a:pos x="415321750" y="142600399"/>
              </a:cxn>
              <a:cxn ang="0">
                <a:pos x="350402525" y="168527686"/>
              </a:cxn>
              <a:cxn ang="0">
                <a:pos x="285483300" y="194455610"/>
              </a:cxn>
              <a:cxn ang="0">
                <a:pos x="220564075" y="214306358"/>
              </a:cxn>
              <a:cxn ang="0">
                <a:pos x="149193250" y="233751665"/>
              </a:cxn>
              <a:cxn ang="0">
                <a:pos x="116532025" y="246714990"/>
              </a:cxn>
              <a:cxn ang="0">
                <a:pos x="84274025" y="253196971"/>
              </a:cxn>
              <a:cxn ang="0">
                <a:pos x="58064400" y="253196971"/>
              </a:cxn>
              <a:cxn ang="0">
                <a:pos x="38709600" y="259678952"/>
              </a:cxn>
              <a:cxn ang="0">
                <a:pos x="25806400" y="259678952"/>
              </a:cxn>
              <a:cxn ang="0">
                <a:pos x="12903200" y="259678952"/>
              </a:cxn>
              <a:cxn ang="0">
                <a:pos x="6451600" y="259678952"/>
              </a:cxn>
              <a:cxn ang="0">
                <a:pos x="0" y="253196971"/>
              </a:cxn>
              <a:cxn ang="0">
                <a:pos x="0" y="253196971"/>
              </a:cxn>
              <a:cxn ang="0">
                <a:pos x="6451600" y="246714990"/>
              </a:cxn>
              <a:cxn ang="0">
                <a:pos x="12903200" y="246714990"/>
              </a:cxn>
              <a:cxn ang="0">
                <a:pos x="25806400" y="240233645"/>
              </a:cxn>
              <a:cxn ang="0">
                <a:pos x="38709600" y="233751665"/>
              </a:cxn>
              <a:cxn ang="0">
                <a:pos x="51612800" y="227269684"/>
              </a:cxn>
              <a:cxn ang="0">
                <a:pos x="71370825" y="220787703"/>
              </a:cxn>
              <a:cxn ang="0">
                <a:pos x="97177225" y="207824377"/>
              </a:cxn>
              <a:cxn ang="0">
                <a:pos x="97177225" y="207824377"/>
              </a:cxn>
            </a:cxnLst>
            <a:rect l="txL" t="txT" r="txR" b="txB"/>
            <a:pathLst>
              <a:path w="1320" h="641">
                <a:moveTo>
                  <a:pt x="241" y="513"/>
                </a:moveTo>
                <a:lnTo>
                  <a:pt x="483" y="416"/>
                </a:lnTo>
                <a:lnTo>
                  <a:pt x="595" y="352"/>
                </a:lnTo>
                <a:lnTo>
                  <a:pt x="708" y="304"/>
                </a:lnTo>
                <a:lnTo>
                  <a:pt x="805" y="256"/>
                </a:lnTo>
                <a:lnTo>
                  <a:pt x="885" y="208"/>
                </a:lnTo>
                <a:lnTo>
                  <a:pt x="949" y="176"/>
                </a:lnTo>
                <a:lnTo>
                  <a:pt x="998" y="144"/>
                </a:lnTo>
                <a:lnTo>
                  <a:pt x="1030" y="112"/>
                </a:lnTo>
                <a:lnTo>
                  <a:pt x="1046" y="96"/>
                </a:lnTo>
                <a:lnTo>
                  <a:pt x="1046" y="64"/>
                </a:lnTo>
                <a:lnTo>
                  <a:pt x="1030" y="48"/>
                </a:lnTo>
                <a:lnTo>
                  <a:pt x="1014" y="32"/>
                </a:lnTo>
                <a:lnTo>
                  <a:pt x="1014" y="16"/>
                </a:lnTo>
                <a:lnTo>
                  <a:pt x="1030" y="0"/>
                </a:lnTo>
                <a:lnTo>
                  <a:pt x="1062" y="0"/>
                </a:lnTo>
                <a:lnTo>
                  <a:pt x="1110" y="0"/>
                </a:lnTo>
                <a:lnTo>
                  <a:pt x="1159" y="32"/>
                </a:lnTo>
                <a:lnTo>
                  <a:pt x="1207" y="48"/>
                </a:lnTo>
                <a:lnTo>
                  <a:pt x="1255" y="80"/>
                </a:lnTo>
                <a:lnTo>
                  <a:pt x="1304" y="112"/>
                </a:lnTo>
                <a:lnTo>
                  <a:pt x="1320" y="144"/>
                </a:lnTo>
                <a:lnTo>
                  <a:pt x="1320" y="176"/>
                </a:lnTo>
                <a:lnTo>
                  <a:pt x="1320" y="192"/>
                </a:lnTo>
                <a:lnTo>
                  <a:pt x="1304" y="208"/>
                </a:lnTo>
                <a:lnTo>
                  <a:pt x="1288" y="240"/>
                </a:lnTo>
                <a:lnTo>
                  <a:pt x="1255" y="256"/>
                </a:lnTo>
                <a:lnTo>
                  <a:pt x="1207" y="272"/>
                </a:lnTo>
                <a:lnTo>
                  <a:pt x="1159" y="304"/>
                </a:lnTo>
                <a:lnTo>
                  <a:pt x="1094" y="336"/>
                </a:lnTo>
                <a:lnTo>
                  <a:pt x="1030" y="352"/>
                </a:lnTo>
                <a:lnTo>
                  <a:pt x="869" y="416"/>
                </a:lnTo>
                <a:lnTo>
                  <a:pt x="708" y="480"/>
                </a:lnTo>
                <a:lnTo>
                  <a:pt x="547" y="529"/>
                </a:lnTo>
                <a:lnTo>
                  <a:pt x="370" y="577"/>
                </a:lnTo>
                <a:lnTo>
                  <a:pt x="289" y="609"/>
                </a:lnTo>
                <a:lnTo>
                  <a:pt x="209" y="625"/>
                </a:lnTo>
                <a:lnTo>
                  <a:pt x="144" y="625"/>
                </a:lnTo>
                <a:lnTo>
                  <a:pt x="96" y="641"/>
                </a:lnTo>
                <a:lnTo>
                  <a:pt x="64" y="641"/>
                </a:lnTo>
                <a:lnTo>
                  <a:pt x="32" y="641"/>
                </a:lnTo>
                <a:lnTo>
                  <a:pt x="16" y="641"/>
                </a:lnTo>
                <a:lnTo>
                  <a:pt x="0" y="625"/>
                </a:lnTo>
                <a:lnTo>
                  <a:pt x="16" y="609"/>
                </a:lnTo>
                <a:lnTo>
                  <a:pt x="32" y="609"/>
                </a:lnTo>
                <a:lnTo>
                  <a:pt x="64" y="593"/>
                </a:lnTo>
                <a:lnTo>
                  <a:pt x="96" y="577"/>
                </a:lnTo>
                <a:lnTo>
                  <a:pt x="128" y="561"/>
                </a:lnTo>
                <a:lnTo>
                  <a:pt x="177" y="545"/>
                </a:lnTo>
                <a:lnTo>
                  <a:pt x="241" y="513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8"/>
          <p:cNvSpPr/>
          <p:nvPr/>
        </p:nvSpPr>
        <p:spPr>
          <a:xfrm>
            <a:off x="7838017" y="2796117"/>
            <a:ext cx="2330449" cy="391583"/>
          </a:xfrm>
          <a:custGeom>
            <a:avLst/>
            <a:gdLst>
              <a:gd name="txL" fmla="*/ 0 w 2753"/>
              <a:gd name="txT" fmla="*/ 0 h 464"/>
              <a:gd name="txR" fmla="*/ 2753 w 2753"/>
              <a:gd name="txB" fmla="*/ 464 h 464"/>
            </a:gdLst>
            <a:ahLst/>
            <a:cxnLst>
              <a:cxn ang="0">
                <a:pos x="1090327132" y="89739407"/>
              </a:cxn>
              <a:cxn ang="0">
                <a:pos x="1083474823" y="96149907"/>
              </a:cxn>
              <a:cxn ang="0">
                <a:pos x="1070575875" y="96149907"/>
              </a:cxn>
              <a:cxn ang="0">
                <a:pos x="1057677562" y="96149907"/>
              </a:cxn>
              <a:cxn ang="0">
                <a:pos x="1038329457" y="96149907"/>
              </a:cxn>
              <a:cxn ang="0">
                <a:pos x="1012129679" y="96149907"/>
              </a:cxn>
              <a:cxn ang="0">
                <a:pos x="986332418" y="96149907"/>
              </a:cxn>
              <a:cxn ang="0">
                <a:pos x="947234326" y="96149907"/>
              </a:cxn>
              <a:cxn ang="0">
                <a:pos x="914987908" y="96149907"/>
              </a:cxn>
              <a:cxn ang="0">
                <a:pos x="837193607" y="96149907"/>
              </a:cxn>
              <a:cxn ang="0">
                <a:pos x="758996154" y="102559774"/>
              </a:cxn>
              <a:cxn ang="0">
                <a:pos x="616306500" y="108969641"/>
              </a:cxn>
              <a:cxn ang="0">
                <a:pos x="544961990" y="115379508"/>
              </a:cxn>
              <a:cxn ang="0">
                <a:pos x="473616846" y="121789375"/>
              </a:cxn>
              <a:cxn ang="0">
                <a:pos x="350275296" y="141019610"/>
              </a:cxn>
              <a:cxn ang="0">
                <a:pos x="291828465" y="153839344"/>
              </a:cxn>
              <a:cxn ang="0">
                <a:pos x="239831425" y="166659079"/>
              </a:cxn>
              <a:cxn ang="0">
                <a:pos x="201135851" y="173069579"/>
              </a:cxn>
              <a:cxn ang="0">
                <a:pos x="162037759" y="179479446"/>
              </a:cxn>
              <a:cxn ang="0">
                <a:pos x="129791341" y="185889313"/>
              </a:cxn>
              <a:cxn ang="0">
                <a:pos x="97141771" y="185889313"/>
              </a:cxn>
              <a:cxn ang="0">
                <a:pos x="71345145" y="179479446"/>
              </a:cxn>
              <a:cxn ang="0">
                <a:pos x="51997040" y="166659079"/>
              </a:cxn>
              <a:cxn ang="0">
                <a:pos x="25797261" y="153839344"/>
              </a:cxn>
              <a:cxn ang="0">
                <a:pos x="12898313" y="141019610"/>
              </a:cxn>
              <a:cxn ang="0">
                <a:pos x="0" y="134609743"/>
              </a:cxn>
              <a:cxn ang="0">
                <a:pos x="0" y="128199243"/>
              </a:cxn>
              <a:cxn ang="0">
                <a:pos x="0" y="128199243"/>
              </a:cxn>
              <a:cxn ang="0">
                <a:pos x="12898313" y="121789375"/>
              </a:cxn>
              <a:cxn ang="0">
                <a:pos x="25797261" y="121789375"/>
              </a:cxn>
              <a:cxn ang="0">
                <a:pos x="51997040" y="121789375"/>
              </a:cxn>
              <a:cxn ang="0">
                <a:pos x="64895353" y="121789375"/>
              </a:cxn>
              <a:cxn ang="0">
                <a:pos x="77794301" y="121789375"/>
              </a:cxn>
              <a:cxn ang="0">
                <a:pos x="97141771" y="121789375"/>
              </a:cxn>
              <a:cxn ang="0">
                <a:pos x="123342184" y="121789375"/>
              </a:cxn>
              <a:cxn ang="0">
                <a:pos x="149138811" y="115379508"/>
              </a:cxn>
              <a:cxn ang="0">
                <a:pos x="181788381" y="115379508"/>
              </a:cxn>
              <a:cxn ang="0">
                <a:pos x="214034799" y="108969641"/>
              </a:cxn>
              <a:cxn ang="0">
                <a:pos x="253132890" y="102559774"/>
              </a:cxn>
              <a:cxn ang="0">
                <a:pos x="337376348" y="89739407"/>
              </a:cxn>
              <a:cxn ang="0">
                <a:pos x="428068962" y="76919672"/>
              </a:cxn>
              <a:cxn ang="0">
                <a:pos x="532063677" y="57690071"/>
              </a:cxn>
              <a:cxn ang="0">
                <a:pos x="648956069" y="38459836"/>
              </a:cxn>
              <a:cxn ang="0">
                <a:pos x="707402266" y="32049969"/>
              </a:cxn>
              <a:cxn ang="0">
                <a:pos x="758996154" y="25640102"/>
              </a:cxn>
              <a:cxn ang="0">
                <a:pos x="804544037" y="12819734"/>
              </a:cxn>
              <a:cxn ang="0">
                <a:pos x="850092555" y="12819734"/>
              </a:cxn>
              <a:cxn ang="0">
                <a:pos x="882338338" y="6409867"/>
              </a:cxn>
              <a:cxn ang="0">
                <a:pos x="908538751" y="0"/>
              </a:cxn>
              <a:cxn ang="0">
                <a:pos x="934335378" y="0"/>
              </a:cxn>
              <a:cxn ang="0">
                <a:pos x="953683483" y="0"/>
              </a:cxn>
              <a:cxn ang="0">
                <a:pos x="986332418" y="0"/>
              </a:cxn>
              <a:cxn ang="0">
                <a:pos x="1012129679" y="6409867"/>
              </a:cxn>
              <a:cxn ang="0">
                <a:pos x="1038329457" y="19230235"/>
              </a:cxn>
              <a:cxn ang="0">
                <a:pos x="1064126719" y="32049969"/>
              </a:cxn>
              <a:cxn ang="0">
                <a:pos x="1083474823" y="44869703"/>
              </a:cxn>
              <a:cxn ang="0">
                <a:pos x="1096776288" y="57690071"/>
              </a:cxn>
              <a:cxn ang="0">
                <a:pos x="1109674602" y="64099938"/>
              </a:cxn>
              <a:cxn ang="0">
                <a:pos x="1109674602" y="70509805"/>
              </a:cxn>
              <a:cxn ang="0">
                <a:pos x="1109674602" y="83329539"/>
              </a:cxn>
              <a:cxn ang="0">
                <a:pos x="1103225445" y="89739407"/>
              </a:cxn>
              <a:cxn ang="0">
                <a:pos x="1090327132" y="89739407"/>
              </a:cxn>
              <a:cxn ang="0">
                <a:pos x="1090327132" y="89739407"/>
              </a:cxn>
            </a:cxnLst>
            <a:rect l="txL" t="txT" r="txR" b="txB"/>
            <a:pathLst>
              <a:path w="2753" h="464">
                <a:moveTo>
                  <a:pt x="2705" y="224"/>
                </a:moveTo>
                <a:lnTo>
                  <a:pt x="2688" y="240"/>
                </a:lnTo>
                <a:lnTo>
                  <a:pt x="2656" y="240"/>
                </a:lnTo>
                <a:lnTo>
                  <a:pt x="2624" y="240"/>
                </a:lnTo>
                <a:lnTo>
                  <a:pt x="2576" y="240"/>
                </a:lnTo>
                <a:lnTo>
                  <a:pt x="2511" y="240"/>
                </a:lnTo>
                <a:lnTo>
                  <a:pt x="2447" y="240"/>
                </a:lnTo>
                <a:lnTo>
                  <a:pt x="2350" y="240"/>
                </a:lnTo>
                <a:lnTo>
                  <a:pt x="2270" y="240"/>
                </a:lnTo>
                <a:lnTo>
                  <a:pt x="2077" y="240"/>
                </a:lnTo>
                <a:lnTo>
                  <a:pt x="1883" y="256"/>
                </a:lnTo>
                <a:lnTo>
                  <a:pt x="1529" y="272"/>
                </a:lnTo>
                <a:lnTo>
                  <a:pt x="1352" y="288"/>
                </a:lnTo>
                <a:lnTo>
                  <a:pt x="1175" y="304"/>
                </a:lnTo>
                <a:lnTo>
                  <a:pt x="869" y="352"/>
                </a:lnTo>
                <a:lnTo>
                  <a:pt x="724" y="384"/>
                </a:lnTo>
                <a:lnTo>
                  <a:pt x="595" y="416"/>
                </a:lnTo>
                <a:lnTo>
                  <a:pt x="499" y="432"/>
                </a:lnTo>
                <a:lnTo>
                  <a:pt x="402" y="448"/>
                </a:lnTo>
                <a:lnTo>
                  <a:pt x="322" y="464"/>
                </a:lnTo>
                <a:lnTo>
                  <a:pt x="241" y="464"/>
                </a:lnTo>
                <a:lnTo>
                  <a:pt x="177" y="448"/>
                </a:lnTo>
                <a:lnTo>
                  <a:pt x="129" y="416"/>
                </a:lnTo>
                <a:lnTo>
                  <a:pt x="64" y="384"/>
                </a:lnTo>
                <a:lnTo>
                  <a:pt x="32" y="352"/>
                </a:lnTo>
                <a:lnTo>
                  <a:pt x="0" y="336"/>
                </a:lnTo>
                <a:lnTo>
                  <a:pt x="0" y="320"/>
                </a:lnTo>
                <a:lnTo>
                  <a:pt x="32" y="304"/>
                </a:lnTo>
                <a:lnTo>
                  <a:pt x="64" y="304"/>
                </a:lnTo>
                <a:lnTo>
                  <a:pt x="129" y="304"/>
                </a:lnTo>
                <a:lnTo>
                  <a:pt x="161" y="304"/>
                </a:lnTo>
                <a:lnTo>
                  <a:pt x="193" y="304"/>
                </a:lnTo>
                <a:lnTo>
                  <a:pt x="241" y="304"/>
                </a:lnTo>
                <a:lnTo>
                  <a:pt x="306" y="304"/>
                </a:lnTo>
                <a:lnTo>
                  <a:pt x="370" y="288"/>
                </a:lnTo>
                <a:lnTo>
                  <a:pt x="451" y="288"/>
                </a:lnTo>
                <a:lnTo>
                  <a:pt x="531" y="272"/>
                </a:lnTo>
                <a:lnTo>
                  <a:pt x="628" y="256"/>
                </a:lnTo>
                <a:lnTo>
                  <a:pt x="837" y="224"/>
                </a:lnTo>
                <a:lnTo>
                  <a:pt x="1062" y="192"/>
                </a:lnTo>
                <a:lnTo>
                  <a:pt x="1320" y="144"/>
                </a:lnTo>
                <a:lnTo>
                  <a:pt x="1610" y="96"/>
                </a:lnTo>
                <a:lnTo>
                  <a:pt x="1755" y="80"/>
                </a:lnTo>
                <a:lnTo>
                  <a:pt x="1883" y="64"/>
                </a:lnTo>
                <a:lnTo>
                  <a:pt x="1996" y="32"/>
                </a:lnTo>
                <a:lnTo>
                  <a:pt x="2109" y="32"/>
                </a:lnTo>
                <a:lnTo>
                  <a:pt x="2189" y="16"/>
                </a:lnTo>
                <a:lnTo>
                  <a:pt x="2254" y="0"/>
                </a:lnTo>
                <a:lnTo>
                  <a:pt x="2318" y="0"/>
                </a:lnTo>
                <a:lnTo>
                  <a:pt x="2366" y="0"/>
                </a:lnTo>
                <a:lnTo>
                  <a:pt x="2447" y="0"/>
                </a:lnTo>
                <a:lnTo>
                  <a:pt x="2511" y="16"/>
                </a:lnTo>
                <a:lnTo>
                  <a:pt x="2576" y="48"/>
                </a:lnTo>
                <a:lnTo>
                  <a:pt x="2640" y="80"/>
                </a:lnTo>
                <a:lnTo>
                  <a:pt x="2688" y="112"/>
                </a:lnTo>
                <a:lnTo>
                  <a:pt x="2721" y="144"/>
                </a:lnTo>
                <a:lnTo>
                  <a:pt x="2753" y="160"/>
                </a:lnTo>
                <a:lnTo>
                  <a:pt x="2753" y="176"/>
                </a:lnTo>
                <a:lnTo>
                  <a:pt x="2753" y="208"/>
                </a:lnTo>
                <a:lnTo>
                  <a:pt x="2737" y="224"/>
                </a:lnTo>
                <a:lnTo>
                  <a:pt x="2705" y="224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9"/>
          <p:cNvSpPr/>
          <p:nvPr/>
        </p:nvSpPr>
        <p:spPr>
          <a:xfrm>
            <a:off x="8860367" y="2319867"/>
            <a:ext cx="245533" cy="2197100"/>
          </a:xfrm>
          <a:custGeom>
            <a:avLst/>
            <a:gdLst>
              <a:gd name="txL" fmla="*/ 0 w 290"/>
              <a:gd name="txT" fmla="*/ 0 h 2595"/>
              <a:gd name="txR" fmla="*/ 290 w 290"/>
              <a:gd name="txB" fmla="*/ 2595 h 2595"/>
            </a:gdLst>
            <a:ahLst/>
            <a:cxnLst>
              <a:cxn ang="0">
                <a:pos x="110483650" y="58467625"/>
              </a:cxn>
              <a:cxn ang="0">
                <a:pos x="116935250" y="84274025"/>
              </a:cxn>
              <a:cxn ang="0">
                <a:pos x="116935250" y="103628825"/>
              </a:cxn>
              <a:cxn ang="0">
                <a:pos x="116935250" y="122983625"/>
              </a:cxn>
              <a:cxn ang="0">
                <a:pos x="116935250" y="135886825"/>
              </a:cxn>
              <a:cxn ang="0">
                <a:pos x="110483650" y="161693225"/>
              </a:cxn>
              <a:cxn ang="0">
                <a:pos x="110483650" y="187499625"/>
              </a:cxn>
              <a:cxn ang="0">
                <a:pos x="110483650" y="226209225"/>
              </a:cxn>
              <a:cxn ang="0">
                <a:pos x="110483650" y="271370425"/>
              </a:cxn>
              <a:cxn ang="0">
                <a:pos x="110483650" y="322983225"/>
              </a:cxn>
              <a:cxn ang="0">
                <a:pos x="104032050" y="381047625"/>
              </a:cxn>
              <a:cxn ang="0">
                <a:pos x="104032050" y="445966850"/>
              </a:cxn>
              <a:cxn ang="0">
                <a:pos x="104032050" y="516934450"/>
              </a:cxn>
              <a:cxn ang="0">
                <a:pos x="104032050" y="581450450"/>
              </a:cxn>
              <a:cxn ang="0">
                <a:pos x="104032050" y="645966450"/>
              </a:cxn>
              <a:cxn ang="0">
                <a:pos x="104032050" y="704030850"/>
              </a:cxn>
              <a:cxn ang="0">
                <a:pos x="104032050" y="755643650"/>
              </a:cxn>
              <a:cxn ang="0">
                <a:pos x="97580450" y="807256450"/>
              </a:cxn>
              <a:cxn ang="0">
                <a:pos x="97580450" y="852820875"/>
              </a:cxn>
              <a:cxn ang="0">
                <a:pos x="97580450" y="891530475"/>
              </a:cxn>
              <a:cxn ang="0">
                <a:pos x="97580450" y="930240075"/>
              </a:cxn>
              <a:cxn ang="0">
                <a:pos x="91128850" y="956046475"/>
              </a:cxn>
              <a:cxn ang="0">
                <a:pos x="91128850" y="988304475"/>
              </a:cxn>
              <a:cxn ang="0">
                <a:pos x="84677250" y="1007659275"/>
              </a:cxn>
              <a:cxn ang="0">
                <a:pos x="84677250" y="1027014075"/>
              </a:cxn>
              <a:cxn ang="0">
                <a:pos x="77822425" y="1033465675"/>
              </a:cxn>
              <a:cxn ang="0">
                <a:pos x="77822425" y="1046368875"/>
              </a:cxn>
              <a:cxn ang="0">
                <a:pos x="77822425" y="1046368875"/>
              </a:cxn>
              <a:cxn ang="0">
                <a:pos x="71370825" y="1039917275"/>
              </a:cxn>
              <a:cxn ang="0">
                <a:pos x="58467625" y="1033465675"/>
              </a:cxn>
              <a:cxn ang="0">
                <a:pos x="58467625" y="1014110875"/>
              </a:cxn>
              <a:cxn ang="0">
                <a:pos x="52016025" y="981852875"/>
              </a:cxn>
              <a:cxn ang="0">
                <a:pos x="45564425" y="962498075"/>
              </a:cxn>
              <a:cxn ang="0">
                <a:pos x="45564425" y="930240075"/>
              </a:cxn>
              <a:cxn ang="0">
                <a:pos x="39112825" y="885078875"/>
              </a:cxn>
              <a:cxn ang="0">
                <a:pos x="39112825" y="833062850"/>
              </a:cxn>
              <a:cxn ang="0">
                <a:pos x="39112825" y="774998450"/>
              </a:cxn>
              <a:cxn ang="0">
                <a:pos x="39112825" y="704030850"/>
              </a:cxn>
              <a:cxn ang="0">
                <a:pos x="32661225" y="620160050"/>
              </a:cxn>
              <a:cxn ang="0">
                <a:pos x="32661225" y="529837650"/>
              </a:cxn>
              <a:cxn ang="0">
                <a:pos x="32661225" y="439515250"/>
              </a:cxn>
              <a:cxn ang="0">
                <a:pos x="32661225" y="355241225"/>
              </a:cxn>
              <a:cxn ang="0">
                <a:pos x="26209625" y="277822025"/>
              </a:cxn>
              <a:cxn ang="0">
                <a:pos x="26209625" y="206854425"/>
              </a:cxn>
              <a:cxn ang="0">
                <a:pos x="19758025" y="148790025"/>
              </a:cxn>
              <a:cxn ang="0">
                <a:pos x="12903200" y="90725625"/>
              </a:cxn>
              <a:cxn ang="0">
                <a:pos x="6451600" y="45564425"/>
              </a:cxn>
              <a:cxn ang="0">
                <a:pos x="0" y="0"/>
              </a:cxn>
              <a:cxn ang="0">
                <a:pos x="45564425" y="19354800"/>
              </a:cxn>
              <a:cxn ang="0">
                <a:pos x="77822425" y="32661225"/>
              </a:cxn>
              <a:cxn ang="0">
                <a:pos x="91128850" y="39112825"/>
              </a:cxn>
              <a:cxn ang="0">
                <a:pos x="104032050" y="45564425"/>
              </a:cxn>
              <a:cxn ang="0">
                <a:pos x="110483650" y="52016025"/>
              </a:cxn>
              <a:cxn ang="0">
                <a:pos x="110483650" y="58467625"/>
              </a:cxn>
              <a:cxn ang="0">
                <a:pos x="110483650" y="58467625"/>
              </a:cxn>
            </a:cxnLst>
            <a:rect l="txL" t="txT" r="txR" b="txB"/>
            <a:pathLst>
              <a:path w="290" h="2595">
                <a:moveTo>
                  <a:pt x="274" y="145"/>
                </a:moveTo>
                <a:lnTo>
                  <a:pt x="290" y="209"/>
                </a:lnTo>
                <a:lnTo>
                  <a:pt x="290" y="257"/>
                </a:lnTo>
                <a:lnTo>
                  <a:pt x="290" y="305"/>
                </a:lnTo>
                <a:lnTo>
                  <a:pt x="290" y="337"/>
                </a:lnTo>
                <a:lnTo>
                  <a:pt x="274" y="401"/>
                </a:lnTo>
                <a:lnTo>
                  <a:pt x="274" y="465"/>
                </a:lnTo>
                <a:lnTo>
                  <a:pt x="274" y="561"/>
                </a:lnTo>
                <a:lnTo>
                  <a:pt x="274" y="673"/>
                </a:lnTo>
                <a:lnTo>
                  <a:pt x="274" y="801"/>
                </a:lnTo>
                <a:lnTo>
                  <a:pt x="258" y="945"/>
                </a:lnTo>
                <a:lnTo>
                  <a:pt x="258" y="1106"/>
                </a:lnTo>
                <a:lnTo>
                  <a:pt x="258" y="1282"/>
                </a:lnTo>
                <a:lnTo>
                  <a:pt x="258" y="1442"/>
                </a:lnTo>
                <a:lnTo>
                  <a:pt x="258" y="1602"/>
                </a:lnTo>
                <a:lnTo>
                  <a:pt x="258" y="1746"/>
                </a:lnTo>
                <a:lnTo>
                  <a:pt x="258" y="1874"/>
                </a:lnTo>
                <a:lnTo>
                  <a:pt x="242" y="2002"/>
                </a:lnTo>
                <a:lnTo>
                  <a:pt x="242" y="2115"/>
                </a:lnTo>
                <a:lnTo>
                  <a:pt x="242" y="2211"/>
                </a:lnTo>
                <a:lnTo>
                  <a:pt x="242" y="2307"/>
                </a:lnTo>
                <a:lnTo>
                  <a:pt x="226" y="2371"/>
                </a:lnTo>
                <a:lnTo>
                  <a:pt x="226" y="2451"/>
                </a:lnTo>
                <a:lnTo>
                  <a:pt x="210" y="2499"/>
                </a:lnTo>
                <a:lnTo>
                  <a:pt x="210" y="2547"/>
                </a:lnTo>
                <a:lnTo>
                  <a:pt x="193" y="2563"/>
                </a:lnTo>
                <a:lnTo>
                  <a:pt x="193" y="2595"/>
                </a:lnTo>
                <a:lnTo>
                  <a:pt x="177" y="2579"/>
                </a:lnTo>
                <a:lnTo>
                  <a:pt x="145" y="2563"/>
                </a:lnTo>
                <a:lnTo>
                  <a:pt x="145" y="2515"/>
                </a:lnTo>
                <a:lnTo>
                  <a:pt x="129" y="2435"/>
                </a:lnTo>
                <a:lnTo>
                  <a:pt x="113" y="2387"/>
                </a:lnTo>
                <a:lnTo>
                  <a:pt x="113" y="2307"/>
                </a:lnTo>
                <a:lnTo>
                  <a:pt x="97" y="2195"/>
                </a:lnTo>
                <a:lnTo>
                  <a:pt x="97" y="2066"/>
                </a:lnTo>
                <a:lnTo>
                  <a:pt x="97" y="1922"/>
                </a:lnTo>
                <a:lnTo>
                  <a:pt x="97" y="1746"/>
                </a:lnTo>
                <a:lnTo>
                  <a:pt x="81" y="1538"/>
                </a:lnTo>
                <a:lnTo>
                  <a:pt x="81" y="1314"/>
                </a:lnTo>
                <a:lnTo>
                  <a:pt x="81" y="1090"/>
                </a:lnTo>
                <a:lnTo>
                  <a:pt x="81" y="881"/>
                </a:lnTo>
                <a:lnTo>
                  <a:pt x="65" y="689"/>
                </a:lnTo>
                <a:lnTo>
                  <a:pt x="65" y="513"/>
                </a:lnTo>
                <a:lnTo>
                  <a:pt x="49" y="369"/>
                </a:lnTo>
                <a:lnTo>
                  <a:pt x="32" y="225"/>
                </a:lnTo>
                <a:lnTo>
                  <a:pt x="16" y="113"/>
                </a:lnTo>
                <a:lnTo>
                  <a:pt x="0" y="0"/>
                </a:lnTo>
                <a:lnTo>
                  <a:pt x="113" y="48"/>
                </a:lnTo>
                <a:lnTo>
                  <a:pt x="193" y="81"/>
                </a:lnTo>
                <a:lnTo>
                  <a:pt x="226" y="97"/>
                </a:lnTo>
                <a:lnTo>
                  <a:pt x="258" y="113"/>
                </a:lnTo>
                <a:lnTo>
                  <a:pt x="274" y="129"/>
                </a:lnTo>
                <a:lnTo>
                  <a:pt x="274" y="14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Group 47"/>
          <p:cNvGraphicFramePr>
            <a:graphicFrameLocks noGrp="1"/>
          </p:cNvGraphicFramePr>
          <p:nvPr/>
        </p:nvGraphicFramePr>
        <p:xfrm>
          <a:off x="7289800" y="1485900"/>
          <a:ext cx="3454400" cy="3456305"/>
        </p:xfrm>
        <a:graphic>
          <a:graphicData uri="http://schemas.openxmlformats.org/drawingml/2006/table">
            <a:tbl>
              <a:tblPr/>
              <a:tblGrid>
                <a:gridCol w="1712595"/>
                <a:gridCol w="1741805"/>
              </a:tblGrid>
              <a:tr h="171958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65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marL="121932" marR="121932" marT="45732" marB="45732" horzOverflow="overflow">
                    <a:lnL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" name="矩形 2"/>
          <p:cNvSpPr>
            <a:spLocks noChangeArrowheads="1"/>
          </p:cNvSpPr>
          <p:nvPr/>
        </p:nvSpPr>
        <p:spPr bwMode="auto">
          <a:xfrm>
            <a:off x="7020983" y="4980517"/>
            <a:ext cx="4301067" cy="1322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书写指导：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斜钩从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竖中线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左侧起笔，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最后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一点在横的斜</a:t>
            </a:r>
            <a:r>
              <a:rPr kumimoji="0" lang="zh-CN" altLang="en-US" sz="2665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上方</a:t>
            </a: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，不能高于斜钩。</a:t>
            </a:r>
            <a:endParaRPr kumimoji="0" lang="zh-CN" altLang="en-US" sz="2665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662" name="矩形 4"/>
          <p:cNvSpPr/>
          <p:nvPr/>
        </p:nvSpPr>
        <p:spPr>
          <a:xfrm>
            <a:off x="4726517" y="2440517"/>
            <a:ext cx="1543685" cy="173291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1066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</a:t>
            </a:r>
          </a:p>
        </p:txBody>
      </p:sp>
      <p:sp>
        <p:nvSpPr>
          <p:cNvPr id="42" name="矩形 41"/>
          <p:cNvSpPr/>
          <p:nvPr/>
        </p:nvSpPr>
        <p:spPr>
          <a:xfrm>
            <a:off x="4248151" y="1583267"/>
            <a:ext cx="2459567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400" b="1" dirty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chéng </a:t>
            </a:r>
          </a:p>
        </p:txBody>
      </p:sp>
      <p:sp>
        <p:nvSpPr>
          <p:cNvPr id="27665" name="TextBox 45"/>
          <p:cNvSpPr txBox="1"/>
          <p:nvPr/>
        </p:nvSpPr>
        <p:spPr>
          <a:xfrm>
            <a:off x="1354667" y="2377017"/>
            <a:ext cx="3475567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7200" dirty="0">
                <a:latin typeface="楷体" panose="02010609060101010101" pitchFamily="49" charset="-122"/>
                <a:ea typeface="楷体" panose="02010609060101010101" pitchFamily="49" charset="-122"/>
              </a:rPr>
              <a:t>变</a:t>
            </a:r>
            <a:r>
              <a:rPr lang="zh-CN" altLang="en-US" sz="7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成</a:t>
            </a:r>
            <a:endParaRPr lang="zh-CN" altLang="en-US" sz="7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20"/>
          <p:cNvSpPr txBox="1">
            <a:spLocks noChangeArrowheads="1"/>
          </p:cNvSpPr>
          <p:nvPr/>
        </p:nvSpPr>
        <p:spPr bwMode="auto">
          <a:xfrm>
            <a:off x="1043517" y="4997450"/>
            <a:ext cx="4040717" cy="501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组词：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成为  长成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043517" y="5496983"/>
            <a:ext cx="4783667" cy="9118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R="0" defTabSz="457200">
              <a:buClrTx/>
              <a:buSzTx/>
              <a:buFontTx/>
              <a:defRPr/>
            </a:pPr>
            <a:r>
              <a:rPr kumimoji="0" lang="zh-CN" altLang="en-US" sz="2665" b="1" kern="1200" cap="none" spc="0" normalizeH="0" baseline="0" noProof="0" dirty="0">
                <a:solidFill>
                  <a:srgbClr val="0000FF"/>
                </a:solidFill>
                <a:latin typeface="+mn-ea"/>
                <a:ea typeface="+mn-ea"/>
                <a:cs typeface="+mn-cs"/>
              </a:rPr>
              <a:t>造句：</a:t>
            </a:r>
            <a:r>
              <a:rPr kumimoji="0" lang="zh-CN" altLang="en-US" sz="2665" b="1" kern="1200" cap="none" spc="0" normalizeH="0" baseline="0" noProof="0" dirty="0">
                <a:latin typeface="+mn-ea"/>
                <a:ea typeface="+mn-ea"/>
                <a:cs typeface="+mn-cs"/>
              </a:rPr>
              <a:t>小红和小刚握手成为好朋友。</a:t>
            </a:r>
          </a:p>
        </p:txBody>
      </p:sp>
      <p:sp>
        <p:nvSpPr>
          <p:cNvPr id="25" name="文本框 30"/>
          <p:cNvSpPr txBox="1"/>
          <p:nvPr/>
        </p:nvSpPr>
        <p:spPr>
          <a:xfrm>
            <a:off x="1043517" y="4495800"/>
            <a:ext cx="3312583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音序：</a:t>
            </a:r>
            <a:r>
              <a:rPr lang="en-US" altLang="zh-CN" sz="2665" b="1" dirty="0">
                <a:latin typeface="宋体" panose="02010600030101010101" pitchFamily="2" charset="-122"/>
              </a:rPr>
              <a:t>C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  </a:t>
            </a:r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部首：</a:t>
            </a:r>
            <a:r>
              <a:rPr lang="zh-CN" altLang="en-US" sz="2665" b="1" dirty="0">
                <a:latin typeface="宋体" panose="02010600030101010101" pitchFamily="2" charset="-122"/>
              </a:rPr>
              <a:t>戈</a:t>
            </a:r>
            <a:endParaRPr lang="en-US" altLang="zh-CN" sz="2665" b="1" dirty="0">
              <a:latin typeface="宋体" panose="02010600030101010101" pitchFamily="2" charset="-122"/>
            </a:endParaRPr>
          </a:p>
        </p:txBody>
      </p:sp>
      <p:sp>
        <p:nvSpPr>
          <p:cNvPr id="26" name="文本框 31"/>
          <p:cNvSpPr txBox="1"/>
          <p:nvPr/>
        </p:nvSpPr>
        <p:spPr>
          <a:xfrm>
            <a:off x="1043517" y="3996267"/>
            <a:ext cx="2770716" cy="501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结构</a:t>
            </a:r>
            <a:r>
              <a:rPr lang="en-US" altLang="zh-CN" sz="2665" b="1" dirty="0">
                <a:solidFill>
                  <a:srgbClr val="0000FF"/>
                </a:solidFill>
                <a:latin typeface="宋体" panose="02010600030101010101" pitchFamily="2" charset="-122"/>
              </a:rPr>
              <a:t>: </a:t>
            </a:r>
            <a:r>
              <a:rPr lang="zh-CN" altLang="en-US" sz="2665" b="1" dirty="0">
                <a:latin typeface="宋体" panose="02010600030101010101" pitchFamily="2" charset="-122"/>
              </a:rPr>
              <a:t>独体</a:t>
            </a:r>
          </a:p>
        </p:txBody>
      </p:sp>
      <p:sp>
        <p:nvSpPr>
          <p:cNvPr id="27" name="Freeform 31"/>
          <p:cNvSpPr/>
          <p:nvPr/>
        </p:nvSpPr>
        <p:spPr>
          <a:xfrm>
            <a:off x="9311217" y="2180167"/>
            <a:ext cx="408516" cy="313267"/>
          </a:xfrm>
          <a:custGeom>
            <a:avLst/>
            <a:gdLst>
              <a:gd name="txL" fmla="*/ 0 w 483"/>
              <a:gd name="txT" fmla="*/ 0 h 369"/>
              <a:gd name="txR" fmla="*/ 483 w 483"/>
              <a:gd name="txB" fmla="*/ 369 h 369"/>
            </a:gdLst>
            <a:ahLst/>
            <a:cxnLst>
              <a:cxn ang="0">
                <a:pos x="187916091" y="136624380"/>
              </a:cxn>
              <a:cxn ang="0">
                <a:pos x="181075351" y="149597568"/>
              </a:cxn>
              <a:cxn ang="0">
                <a:pos x="168198851" y="149597568"/>
              </a:cxn>
              <a:cxn ang="0">
                <a:pos x="155322350" y="149597568"/>
              </a:cxn>
              <a:cxn ang="0">
                <a:pos x="136007283" y="136624380"/>
              </a:cxn>
              <a:cxn ang="0">
                <a:pos x="109852109" y="116759326"/>
              </a:cxn>
              <a:cxn ang="0">
                <a:pos x="77661175" y="90812314"/>
              </a:cxn>
              <a:cxn ang="0">
                <a:pos x="45067434" y="64865938"/>
              </a:cxn>
              <a:cxn ang="0">
                <a:pos x="19314433" y="45406475"/>
              </a:cxn>
              <a:cxn ang="0">
                <a:pos x="6437933" y="25946375"/>
              </a:cxn>
              <a:cxn ang="0">
                <a:pos x="0" y="19460100"/>
              </a:cxn>
              <a:cxn ang="0">
                <a:pos x="6437933" y="12973188"/>
              </a:cxn>
              <a:cxn ang="0">
                <a:pos x="12876500" y="0"/>
              </a:cxn>
              <a:cxn ang="0">
                <a:pos x="19314433" y="0"/>
              </a:cxn>
              <a:cxn ang="0">
                <a:pos x="32190934" y="0"/>
              </a:cxn>
              <a:cxn ang="0">
                <a:pos x="45067434" y="0"/>
              </a:cxn>
              <a:cxn ang="0">
                <a:pos x="64784675" y="0"/>
              </a:cxn>
              <a:cxn ang="0">
                <a:pos x="109852109" y="12973188"/>
              </a:cxn>
              <a:cxn ang="0">
                <a:pos x="129569350" y="19460100"/>
              </a:cxn>
              <a:cxn ang="0">
                <a:pos x="148883783" y="25946375"/>
              </a:cxn>
              <a:cxn ang="0">
                <a:pos x="168198851" y="38919563"/>
              </a:cxn>
              <a:cxn ang="0">
                <a:pos x="181075351" y="51892751"/>
              </a:cxn>
              <a:cxn ang="0">
                <a:pos x="187916091" y="64865938"/>
              </a:cxn>
              <a:cxn ang="0">
                <a:pos x="194354024" y="84326038"/>
              </a:cxn>
              <a:cxn ang="0">
                <a:pos x="194354024" y="103786138"/>
              </a:cxn>
              <a:cxn ang="0">
                <a:pos x="194354024" y="116759326"/>
              </a:cxn>
              <a:cxn ang="0">
                <a:pos x="194354024" y="130137468"/>
              </a:cxn>
              <a:cxn ang="0">
                <a:pos x="187916091" y="136624380"/>
              </a:cxn>
              <a:cxn ang="0">
                <a:pos x="187916091" y="136624380"/>
              </a:cxn>
            </a:cxnLst>
            <a:rect l="txL" t="txT" r="txR" b="txB"/>
            <a:pathLst>
              <a:path w="483" h="369">
                <a:moveTo>
                  <a:pt x="467" y="337"/>
                </a:moveTo>
                <a:lnTo>
                  <a:pt x="450" y="369"/>
                </a:lnTo>
                <a:lnTo>
                  <a:pt x="418" y="369"/>
                </a:lnTo>
                <a:lnTo>
                  <a:pt x="386" y="369"/>
                </a:lnTo>
                <a:lnTo>
                  <a:pt x="338" y="337"/>
                </a:lnTo>
                <a:lnTo>
                  <a:pt x="273" y="288"/>
                </a:lnTo>
                <a:lnTo>
                  <a:pt x="193" y="224"/>
                </a:lnTo>
                <a:lnTo>
                  <a:pt x="112" y="160"/>
                </a:lnTo>
                <a:lnTo>
                  <a:pt x="48" y="112"/>
                </a:lnTo>
                <a:lnTo>
                  <a:pt x="16" y="64"/>
                </a:lnTo>
                <a:lnTo>
                  <a:pt x="0" y="48"/>
                </a:lnTo>
                <a:lnTo>
                  <a:pt x="16" y="32"/>
                </a:lnTo>
                <a:lnTo>
                  <a:pt x="32" y="0"/>
                </a:lnTo>
                <a:lnTo>
                  <a:pt x="48" y="0"/>
                </a:lnTo>
                <a:lnTo>
                  <a:pt x="80" y="0"/>
                </a:lnTo>
                <a:lnTo>
                  <a:pt x="112" y="0"/>
                </a:lnTo>
                <a:lnTo>
                  <a:pt x="161" y="0"/>
                </a:lnTo>
                <a:lnTo>
                  <a:pt x="273" y="32"/>
                </a:lnTo>
                <a:lnTo>
                  <a:pt x="322" y="48"/>
                </a:lnTo>
                <a:lnTo>
                  <a:pt x="370" y="64"/>
                </a:lnTo>
                <a:lnTo>
                  <a:pt x="418" y="96"/>
                </a:lnTo>
                <a:lnTo>
                  <a:pt x="450" y="128"/>
                </a:lnTo>
                <a:lnTo>
                  <a:pt x="467" y="160"/>
                </a:lnTo>
                <a:lnTo>
                  <a:pt x="483" y="208"/>
                </a:lnTo>
                <a:lnTo>
                  <a:pt x="483" y="256"/>
                </a:lnTo>
                <a:lnTo>
                  <a:pt x="483" y="288"/>
                </a:lnTo>
                <a:lnTo>
                  <a:pt x="483" y="321"/>
                </a:lnTo>
                <a:lnTo>
                  <a:pt x="467" y="33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8" name="Freeform 35"/>
          <p:cNvSpPr/>
          <p:nvPr/>
        </p:nvSpPr>
        <p:spPr>
          <a:xfrm>
            <a:off x="8301567" y="2641600"/>
            <a:ext cx="1225551" cy="378884"/>
          </a:xfrm>
          <a:custGeom>
            <a:avLst/>
            <a:gdLst>
              <a:gd name="txL" fmla="*/ 0 w 1449"/>
              <a:gd name="txT" fmla="*/ 0 h 448"/>
              <a:gd name="txR" fmla="*/ 1449 w 1449"/>
              <a:gd name="txB" fmla="*/ 448 h 448"/>
            </a:gdLst>
            <a:ahLst/>
            <a:cxnLst>
              <a:cxn ang="0">
                <a:pos x="401586057" y="32185900"/>
              </a:cxn>
              <a:cxn ang="0">
                <a:pos x="440618451" y="19311667"/>
              </a:cxn>
              <a:cxn ang="0">
                <a:pos x="473211628" y="6437434"/>
              </a:cxn>
              <a:cxn ang="0">
                <a:pos x="492526738" y="0"/>
              </a:cxn>
              <a:cxn ang="0">
                <a:pos x="511841213" y="0"/>
              </a:cxn>
              <a:cxn ang="0">
                <a:pos x="537997078" y="0"/>
              </a:cxn>
              <a:cxn ang="0">
                <a:pos x="557311554" y="6437434"/>
              </a:cxn>
              <a:cxn ang="0">
                <a:pos x="570188082" y="12874233"/>
              </a:cxn>
              <a:cxn ang="0">
                <a:pos x="576626663" y="19311667"/>
              </a:cxn>
              <a:cxn ang="0">
                <a:pos x="583064610" y="25749100"/>
              </a:cxn>
              <a:cxn ang="0">
                <a:pos x="583064610" y="38623333"/>
              </a:cxn>
              <a:cxn ang="0">
                <a:pos x="583064610" y="45060767"/>
              </a:cxn>
              <a:cxn ang="0">
                <a:pos x="576626663" y="51497567"/>
              </a:cxn>
              <a:cxn ang="0">
                <a:pos x="563750135" y="51497567"/>
              </a:cxn>
              <a:cxn ang="0">
                <a:pos x="537997078" y="64372434"/>
              </a:cxn>
              <a:cxn ang="0">
                <a:pos x="511841213" y="77246667"/>
              </a:cxn>
              <a:cxn ang="0">
                <a:pos x="505403266" y="77246667"/>
              </a:cxn>
              <a:cxn ang="0">
                <a:pos x="498964685" y="77246667"/>
              </a:cxn>
              <a:cxn ang="0">
                <a:pos x="486088156" y="83684101"/>
              </a:cxn>
              <a:cxn ang="0">
                <a:pos x="466371507" y="83684101"/>
              </a:cxn>
              <a:cxn ang="0">
                <a:pos x="447056398" y="90121534"/>
              </a:cxn>
              <a:cxn ang="0">
                <a:pos x="427741922" y="96558334"/>
              </a:cxn>
              <a:cxn ang="0">
                <a:pos x="401586057" y="102995767"/>
              </a:cxn>
              <a:cxn ang="0">
                <a:pos x="369395053" y="109433201"/>
              </a:cxn>
              <a:cxn ang="0">
                <a:pos x="336801242" y="115870000"/>
              </a:cxn>
              <a:cxn ang="0">
                <a:pos x="298171656" y="122307434"/>
              </a:cxn>
              <a:cxn ang="0">
                <a:pos x="259139897" y="128744868"/>
              </a:cxn>
              <a:cxn ang="0">
                <a:pos x="214072365" y="141619101"/>
              </a:cxn>
              <a:cxn ang="0">
                <a:pos x="162163443" y="148056535"/>
              </a:cxn>
              <a:cxn ang="0">
                <a:pos x="110255156" y="160930768"/>
              </a:cxn>
              <a:cxn ang="0">
                <a:pos x="58346869" y="167368201"/>
              </a:cxn>
              <a:cxn ang="0">
                <a:pos x="0" y="180242434"/>
              </a:cxn>
              <a:cxn ang="0">
                <a:pos x="0" y="128744868"/>
              </a:cxn>
              <a:cxn ang="0">
                <a:pos x="6437947" y="128744868"/>
              </a:cxn>
              <a:cxn ang="0">
                <a:pos x="19717283" y="128744868"/>
              </a:cxn>
              <a:cxn ang="0">
                <a:pos x="32593812" y="122307434"/>
              </a:cxn>
              <a:cxn ang="0">
                <a:pos x="58346869" y="122307434"/>
              </a:cxn>
              <a:cxn ang="0">
                <a:pos x="77661344" y="115870000"/>
              </a:cxn>
              <a:cxn ang="0">
                <a:pos x="110255156" y="109433201"/>
              </a:cxn>
              <a:cxn ang="0">
                <a:pos x="142446160" y="102995767"/>
              </a:cxn>
              <a:cxn ang="0">
                <a:pos x="181478553" y="90121534"/>
              </a:cxn>
              <a:cxn ang="0">
                <a:pos x="252701316" y="77246667"/>
              </a:cxn>
              <a:cxn ang="0">
                <a:pos x="311048185" y="57935000"/>
              </a:cxn>
              <a:cxn ang="0">
                <a:pos x="362956472" y="45060767"/>
              </a:cxn>
              <a:cxn ang="0">
                <a:pos x="382271582" y="38623333"/>
              </a:cxn>
              <a:cxn ang="0">
                <a:pos x="401586057" y="32185900"/>
              </a:cxn>
              <a:cxn ang="0">
                <a:pos x="401586057" y="32185900"/>
              </a:cxn>
            </a:cxnLst>
            <a:rect l="txL" t="txT" r="txR" b="txB"/>
            <a:pathLst>
              <a:path w="1449" h="448">
                <a:moveTo>
                  <a:pt x="998" y="80"/>
                </a:moveTo>
                <a:lnTo>
                  <a:pt x="1095" y="48"/>
                </a:lnTo>
                <a:lnTo>
                  <a:pt x="1176" y="16"/>
                </a:lnTo>
                <a:lnTo>
                  <a:pt x="1224" y="0"/>
                </a:lnTo>
                <a:lnTo>
                  <a:pt x="1272" y="0"/>
                </a:lnTo>
                <a:lnTo>
                  <a:pt x="1337" y="0"/>
                </a:lnTo>
                <a:lnTo>
                  <a:pt x="1385" y="16"/>
                </a:lnTo>
                <a:lnTo>
                  <a:pt x="1417" y="32"/>
                </a:lnTo>
                <a:lnTo>
                  <a:pt x="1433" y="48"/>
                </a:lnTo>
                <a:lnTo>
                  <a:pt x="1449" y="64"/>
                </a:lnTo>
                <a:lnTo>
                  <a:pt x="1449" y="96"/>
                </a:lnTo>
                <a:lnTo>
                  <a:pt x="1449" y="112"/>
                </a:lnTo>
                <a:lnTo>
                  <a:pt x="1433" y="128"/>
                </a:lnTo>
                <a:lnTo>
                  <a:pt x="1401" y="128"/>
                </a:lnTo>
                <a:lnTo>
                  <a:pt x="1337" y="160"/>
                </a:lnTo>
                <a:lnTo>
                  <a:pt x="1272" y="192"/>
                </a:lnTo>
                <a:lnTo>
                  <a:pt x="1256" y="192"/>
                </a:lnTo>
                <a:lnTo>
                  <a:pt x="1240" y="192"/>
                </a:lnTo>
                <a:lnTo>
                  <a:pt x="1208" y="208"/>
                </a:lnTo>
                <a:lnTo>
                  <a:pt x="1159" y="208"/>
                </a:lnTo>
                <a:lnTo>
                  <a:pt x="1111" y="224"/>
                </a:lnTo>
                <a:lnTo>
                  <a:pt x="1063" y="240"/>
                </a:lnTo>
                <a:lnTo>
                  <a:pt x="998" y="256"/>
                </a:lnTo>
                <a:lnTo>
                  <a:pt x="918" y="272"/>
                </a:lnTo>
                <a:lnTo>
                  <a:pt x="837" y="288"/>
                </a:lnTo>
                <a:lnTo>
                  <a:pt x="741" y="304"/>
                </a:lnTo>
                <a:lnTo>
                  <a:pt x="644" y="320"/>
                </a:lnTo>
                <a:lnTo>
                  <a:pt x="532" y="352"/>
                </a:lnTo>
                <a:lnTo>
                  <a:pt x="403" y="368"/>
                </a:lnTo>
                <a:lnTo>
                  <a:pt x="274" y="400"/>
                </a:lnTo>
                <a:lnTo>
                  <a:pt x="145" y="416"/>
                </a:lnTo>
                <a:lnTo>
                  <a:pt x="0" y="448"/>
                </a:lnTo>
                <a:lnTo>
                  <a:pt x="0" y="320"/>
                </a:lnTo>
                <a:lnTo>
                  <a:pt x="16" y="320"/>
                </a:lnTo>
                <a:lnTo>
                  <a:pt x="49" y="320"/>
                </a:lnTo>
                <a:lnTo>
                  <a:pt x="81" y="304"/>
                </a:lnTo>
                <a:lnTo>
                  <a:pt x="145" y="304"/>
                </a:lnTo>
                <a:lnTo>
                  <a:pt x="193" y="288"/>
                </a:lnTo>
                <a:lnTo>
                  <a:pt x="274" y="272"/>
                </a:lnTo>
                <a:lnTo>
                  <a:pt x="354" y="256"/>
                </a:lnTo>
                <a:lnTo>
                  <a:pt x="451" y="224"/>
                </a:lnTo>
                <a:lnTo>
                  <a:pt x="628" y="192"/>
                </a:lnTo>
                <a:lnTo>
                  <a:pt x="773" y="144"/>
                </a:lnTo>
                <a:lnTo>
                  <a:pt x="902" y="112"/>
                </a:lnTo>
                <a:lnTo>
                  <a:pt x="950" y="96"/>
                </a:lnTo>
                <a:lnTo>
                  <a:pt x="998" y="80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29" name="Freeform 34"/>
          <p:cNvSpPr/>
          <p:nvPr/>
        </p:nvSpPr>
        <p:spPr>
          <a:xfrm>
            <a:off x="7715251" y="2859617"/>
            <a:ext cx="626533" cy="1532467"/>
          </a:xfrm>
          <a:custGeom>
            <a:avLst/>
            <a:gdLst>
              <a:gd name="txL" fmla="*/ 0 w 741"/>
              <a:gd name="txT" fmla="*/ 0 h 1810"/>
              <a:gd name="txR" fmla="*/ 741 w 741"/>
              <a:gd name="txB" fmla="*/ 1810 h 1810"/>
            </a:gdLst>
            <a:ahLst/>
            <a:cxnLst>
              <a:cxn ang="0">
                <a:pos x="200666324" y="38709600"/>
              </a:cxn>
              <a:cxn ang="0">
                <a:pos x="194232309" y="32258000"/>
              </a:cxn>
              <a:cxn ang="0">
                <a:pos x="187798294" y="25806400"/>
              </a:cxn>
              <a:cxn ang="0">
                <a:pos x="187798294" y="19354800"/>
              </a:cxn>
              <a:cxn ang="0">
                <a:pos x="194232309" y="12903200"/>
              </a:cxn>
              <a:cxn ang="0">
                <a:pos x="200666324" y="6451600"/>
              </a:cxn>
              <a:cxn ang="0">
                <a:pos x="207100974" y="6451600"/>
              </a:cxn>
              <a:cxn ang="0">
                <a:pos x="226403654" y="0"/>
              </a:cxn>
              <a:cxn ang="0">
                <a:pos x="246108381" y="6451600"/>
              </a:cxn>
              <a:cxn ang="0">
                <a:pos x="265410427" y="6451600"/>
              </a:cxn>
              <a:cxn ang="0">
                <a:pos x="278279092" y="12903200"/>
              </a:cxn>
              <a:cxn ang="0">
                <a:pos x="284713108" y="12903200"/>
              </a:cxn>
              <a:cxn ang="0">
                <a:pos x="291147757" y="12903200"/>
              </a:cxn>
              <a:cxn ang="0">
                <a:pos x="297983819" y="25806400"/>
              </a:cxn>
              <a:cxn ang="0">
                <a:pos x="297983819" y="38709600"/>
              </a:cxn>
              <a:cxn ang="0">
                <a:pos x="297983819" y="64516000"/>
              </a:cxn>
              <a:cxn ang="0">
                <a:pos x="297983819" y="83870800"/>
              </a:cxn>
              <a:cxn ang="0">
                <a:pos x="297983819" y="103225600"/>
              </a:cxn>
              <a:cxn ang="0">
                <a:pos x="297983819" y="154838400"/>
              </a:cxn>
              <a:cxn ang="0">
                <a:pos x="291147757" y="199999600"/>
              </a:cxn>
              <a:cxn ang="0">
                <a:pos x="291147757" y="258467225"/>
              </a:cxn>
              <a:cxn ang="0">
                <a:pos x="278279092" y="316531625"/>
              </a:cxn>
              <a:cxn ang="0">
                <a:pos x="265410427" y="387499225"/>
              </a:cxn>
              <a:cxn ang="0">
                <a:pos x="246108381" y="445563625"/>
              </a:cxn>
              <a:cxn ang="0">
                <a:pos x="226403654" y="503628025"/>
              </a:cxn>
              <a:cxn ang="0">
                <a:pos x="194232309" y="561692425"/>
              </a:cxn>
              <a:cxn ang="0">
                <a:pos x="155224902" y="606853625"/>
              </a:cxn>
              <a:cxn ang="0">
                <a:pos x="123054191" y="645966450"/>
              </a:cxn>
              <a:cxn ang="0">
                <a:pos x="90480799" y="678224450"/>
              </a:cxn>
              <a:cxn ang="0">
                <a:pos x="64744103" y="704030850"/>
              </a:cxn>
              <a:cxn ang="0">
                <a:pos x="39007407" y="716934050"/>
              </a:cxn>
              <a:cxn ang="0">
                <a:pos x="19302680" y="729837250"/>
              </a:cxn>
              <a:cxn ang="0">
                <a:pos x="6434015" y="729837250"/>
              </a:cxn>
              <a:cxn ang="0">
                <a:pos x="0" y="729837250"/>
              </a:cxn>
              <a:cxn ang="0">
                <a:pos x="6434015" y="723385650"/>
              </a:cxn>
              <a:cxn ang="0">
                <a:pos x="12868665" y="710482450"/>
              </a:cxn>
              <a:cxn ang="0">
                <a:pos x="25736696" y="691127650"/>
              </a:cxn>
              <a:cxn ang="0">
                <a:pos x="45441423" y="671772850"/>
              </a:cxn>
              <a:cxn ang="0">
                <a:pos x="64744103" y="645966450"/>
              </a:cxn>
              <a:cxn ang="0">
                <a:pos x="90480799" y="613305225"/>
              </a:cxn>
              <a:cxn ang="0">
                <a:pos x="116620175" y="574595625"/>
              </a:cxn>
              <a:cxn ang="0">
                <a:pos x="142356871" y="529434425"/>
              </a:cxn>
              <a:cxn ang="0">
                <a:pos x="168495613" y="477821625"/>
              </a:cxn>
              <a:cxn ang="0">
                <a:pos x="187798294" y="426208825"/>
              </a:cxn>
              <a:cxn ang="0">
                <a:pos x="200666324" y="374596025"/>
              </a:cxn>
              <a:cxn ang="0">
                <a:pos x="213534989" y="316531625"/>
              </a:cxn>
              <a:cxn ang="0">
                <a:pos x="219969005" y="258467225"/>
              </a:cxn>
              <a:cxn ang="0">
                <a:pos x="226403654" y="206451200"/>
              </a:cxn>
              <a:cxn ang="0">
                <a:pos x="226403654" y="161290000"/>
              </a:cxn>
              <a:cxn ang="0">
                <a:pos x="226403654" y="122580400"/>
              </a:cxn>
              <a:cxn ang="0">
                <a:pos x="226403654" y="90322400"/>
              </a:cxn>
              <a:cxn ang="0">
                <a:pos x="219969005" y="64516000"/>
              </a:cxn>
              <a:cxn ang="0">
                <a:pos x="213534989" y="51612800"/>
              </a:cxn>
              <a:cxn ang="0">
                <a:pos x="200666324" y="38709600"/>
              </a:cxn>
              <a:cxn ang="0">
                <a:pos x="200666324" y="38709600"/>
              </a:cxn>
            </a:cxnLst>
            <a:rect l="txL" t="txT" r="txR" b="txB"/>
            <a:pathLst>
              <a:path w="741" h="1810">
                <a:moveTo>
                  <a:pt x="499" y="96"/>
                </a:moveTo>
                <a:lnTo>
                  <a:pt x="483" y="80"/>
                </a:lnTo>
                <a:lnTo>
                  <a:pt x="467" y="64"/>
                </a:lnTo>
                <a:lnTo>
                  <a:pt x="467" y="48"/>
                </a:lnTo>
                <a:lnTo>
                  <a:pt x="483" y="32"/>
                </a:lnTo>
                <a:lnTo>
                  <a:pt x="499" y="16"/>
                </a:lnTo>
                <a:lnTo>
                  <a:pt x="515" y="16"/>
                </a:lnTo>
                <a:lnTo>
                  <a:pt x="563" y="0"/>
                </a:lnTo>
                <a:lnTo>
                  <a:pt x="612" y="16"/>
                </a:lnTo>
                <a:lnTo>
                  <a:pt x="660" y="16"/>
                </a:lnTo>
                <a:lnTo>
                  <a:pt x="692" y="32"/>
                </a:lnTo>
                <a:lnTo>
                  <a:pt x="708" y="32"/>
                </a:lnTo>
                <a:lnTo>
                  <a:pt x="724" y="32"/>
                </a:lnTo>
                <a:lnTo>
                  <a:pt x="741" y="64"/>
                </a:lnTo>
                <a:lnTo>
                  <a:pt x="741" y="96"/>
                </a:lnTo>
                <a:lnTo>
                  <a:pt x="741" y="160"/>
                </a:lnTo>
                <a:lnTo>
                  <a:pt x="741" y="208"/>
                </a:lnTo>
                <a:lnTo>
                  <a:pt x="741" y="256"/>
                </a:lnTo>
                <a:lnTo>
                  <a:pt x="741" y="384"/>
                </a:lnTo>
                <a:lnTo>
                  <a:pt x="724" y="496"/>
                </a:lnTo>
                <a:lnTo>
                  <a:pt x="724" y="641"/>
                </a:lnTo>
                <a:lnTo>
                  <a:pt x="692" y="785"/>
                </a:lnTo>
                <a:lnTo>
                  <a:pt x="660" y="961"/>
                </a:lnTo>
                <a:lnTo>
                  <a:pt x="612" y="1105"/>
                </a:lnTo>
                <a:lnTo>
                  <a:pt x="563" y="1249"/>
                </a:lnTo>
                <a:lnTo>
                  <a:pt x="483" y="1393"/>
                </a:lnTo>
                <a:lnTo>
                  <a:pt x="386" y="1505"/>
                </a:lnTo>
                <a:lnTo>
                  <a:pt x="306" y="1602"/>
                </a:lnTo>
                <a:lnTo>
                  <a:pt x="225" y="1682"/>
                </a:lnTo>
                <a:lnTo>
                  <a:pt x="161" y="1746"/>
                </a:lnTo>
                <a:lnTo>
                  <a:pt x="97" y="1778"/>
                </a:lnTo>
                <a:lnTo>
                  <a:pt x="48" y="1810"/>
                </a:lnTo>
                <a:lnTo>
                  <a:pt x="16" y="1810"/>
                </a:lnTo>
                <a:lnTo>
                  <a:pt x="0" y="1810"/>
                </a:lnTo>
                <a:lnTo>
                  <a:pt x="16" y="1794"/>
                </a:lnTo>
                <a:lnTo>
                  <a:pt x="32" y="1762"/>
                </a:lnTo>
                <a:lnTo>
                  <a:pt x="64" y="1714"/>
                </a:lnTo>
                <a:lnTo>
                  <a:pt x="113" y="1666"/>
                </a:lnTo>
                <a:lnTo>
                  <a:pt x="161" y="1602"/>
                </a:lnTo>
                <a:lnTo>
                  <a:pt x="225" y="1521"/>
                </a:lnTo>
                <a:lnTo>
                  <a:pt x="290" y="1425"/>
                </a:lnTo>
                <a:lnTo>
                  <a:pt x="354" y="1313"/>
                </a:lnTo>
                <a:lnTo>
                  <a:pt x="419" y="1185"/>
                </a:lnTo>
                <a:lnTo>
                  <a:pt x="467" y="1057"/>
                </a:lnTo>
                <a:lnTo>
                  <a:pt x="499" y="929"/>
                </a:lnTo>
                <a:lnTo>
                  <a:pt x="531" y="785"/>
                </a:lnTo>
                <a:lnTo>
                  <a:pt x="547" y="641"/>
                </a:lnTo>
                <a:lnTo>
                  <a:pt x="563" y="512"/>
                </a:lnTo>
                <a:lnTo>
                  <a:pt x="563" y="400"/>
                </a:lnTo>
                <a:lnTo>
                  <a:pt x="563" y="304"/>
                </a:lnTo>
                <a:lnTo>
                  <a:pt x="563" y="224"/>
                </a:lnTo>
                <a:lnTo>
                  <a:pt x="547" y="160"/>
                </a:lnTo>
                <a:lnTo>
                  <a:pt x="531" y="128"/>
                </a:lnTo>
                <a:lnTo>
                  <a:pt x="499" y="96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0" name="Freeform 36"/>
          <p:cNvSpPr/>
          <p:nvPr/>
        </p:nvSpPr>
        <p:spPr>
          <a:xfrm>
            <a:off x="8261351" y="3306233"/>
            <a:ext cx="654049" cy="950384"/>
          </a:xfrm>
          <a:custGeom>
            <a:avLst/>
            <a:gdLst>
              <a:gd name="txL" fmla="*/ 0 w 773"/>
              <a:gd name="txT" fmla="*/ 0 h 1121"/>
              <a:gd name="txR" fmla="*/ 773 w 773"/>
              <a:gd name="txB" fmla="*/ 1121 h 1121"/>
            </a:gdLst>
            <a:ahLst/>
            <a:cxnLst>
              <a:cxn ang="0">
                <a:pos x="123226956" y="394602235"/>
              </a:cxn>
              <a:cxn ang="0">
                <a:pos x="97051445" y="362257810"/>
              </a:cxn>
              <a:cxn ang="0">
                <a:pos x="51948693" y="336381889"/>
              </a:cxn>
              <a:cxn ang="0">
                <a:pos x="32216160" y="316975107"/>
              </a:cxn>
              <a:cxn ang="0">
                <a:pos x="32216160" y="304037464"/>
              </a:cxn>
              <a:cxn ang="0">
                <a:pos x="64835284" y="310506603"/>
              </a:cxn>
              <a:cxn ang="0">
                <a:pos x="116783978" y="323444246"/>
              </a:cxn>
              <a:cxn ang="0">
                <a:pos x="155443116" y="323444246"/>
              </a:cxn>
              <a:cxn ang="0">
                <a:pos x="175175649" y="304037464"/>
              </a:cxn>
              <a:cxn ang="0">
                <a:pos x="194505218" y="245817754"/>
              </a:cxn>
              <a:cxn ang="0">
                <a:pos x="200948831" y="161722123"/>
              </a:cxn>
              <a:cxn ang="0">
                <a:pos x="200948831" y="103502413"/>
              </a:cxn>
              <a:cxn ang="0">
                <a:pos x="188062240" y="84095631"/>
              </a:cxn>
              <a:cxn ang="0">
                <a:pos x="155443116" y="84095631"/>
              </a:cxn>
              <a:cxn ang="0">
                <a:pos x="110340365" y="97033274"/>
              </a:cxn>
              <a:cxn ang="0">
                <a:pos x="39062102" y="103502413"/>
              </a:cxn>
              <a:cxn ang="0">
                <a:pos x="0" y="58219710"/>
              </a:cxn>
              <a:cxn ang="0">
                <a:pos x="64835284" y="51751207"/>
              </a:cxn>
              <a:cxn ang="0">
                <a:pos x="142556525" y="45282067"/>
              </a:cxn>
              <a:cxn ang="0">
                <a:pos x="175175649" y="25875285"/>
              </a:cxn>
              <a:cxn ang="0">
                <a:pos x="188062240" y="6469139"/>
              </a:cxn>
              <a:cxn ang="0">
                <a:pos x="207391809" y="0"/>
              </a:cxn>
              <a:cxn ang="0">
                <a:pos x="240010933" y="12937643"/>
              </a:cxn>
              <a:cxn ang="0">
                <a:pos x="285113685" y="32344425"/>
              </a:cxn>
              <a:cxn ang="0">
                <a:pos x="311289196" y="45282067"/>
              </a:cxn>
              <a:cxn ang="0">
                <a:pos x="311289196" y="71157988"/>
              </a:cxn>
              <a:cxn ang="0">
                <a:pos x="291556663" y="103502413"/>
              </a:cxn>
              <a:cxn ang="0">
                <a:pos x="278670072" y="148784480"/>
              </a:cxn>
              <a:cxn ang="0">
                <a:pos x="272227094" y="245817754"/>
              </a:cxn>
              <a:cxn ang="0">
                <a:pos x="252897524" y="336381889"/>
              </a:cxn>
              <a:cxn ang="0">
                <a:pos x="220278400" y="388133095"/>
              </a:cxn>
              <a:cxn ang="0">
                <a:pos x="188062240" y="427351060"/>
              </a:cxn>
              <a:cxn ang="0">
                <a:pos x="155443116" y="453226345"/>
              </a:cxn>
              <a:cxn ang="0">
                <a:pos x="142556525" y="453226345"/>
              </a:cxn>
              <a:cxn ang="0">
                <a:pos x="129670569" y="433819563"/>
              </a:cxn>
              <a:cxn ang="0">
                <a:pos x="129670569" y="414412781"/>
              </a:cxn>
            </a:cxnLst>
            <a:rect l="txL" t="txT" r="txR" b="txB"/>
            <a:pathLst>
              <a:path w="773" h="1121">
                <a:moveTo>
                  <a:pt x="322" y="1025"/>
                </a:moveTo>
                <a:lnTo>
                  <a:pt x="306" y="976"/>
                </a:lnTo>
                <a:lnTo>
                  <a:pt x="274" y="944"/>
                </a:lnTo>
                <a:lnTo>
                  <a:pt x="241" y="896"/>
                </a:lnTo>
                <a:lnTo>
                  <a:pt x="193" y="864"/>
                </a:lnTo>
                <a:lnTo>
                  <a:pt x="129" y="832"/>
                </a:lnTo>
                <a:lnTo>
                  <a:pt x="97" y="800"/>
                </a:lnTo>
                <a:lnTo>
                  <a:pt x="80" y="784"/>
                </a:lnTo>
                <a:lnTo>
                  <a:pt x="64" y="768"/>
                </a:lnTo>
                <a:lnTo>
                  <a:pt x="80" y="752"/>
                </a:lnTo>
                <a:lnTo>
                  <a:pt x="113" y="752"/>
                </a:lnTo>
                <a:lnTo>
                  <a:pt x="161" y="768"/>
                </a:lnTo>
                <a:lnTo>
                  <a:pt x="225" y="784"/>
                </a:lnTo>
                <a:lnTo>
                  <a:pt x="290" y="800"/>
                </a:lnTo>
                <a:lnTo>
                  <a:pt x="354" y="800"/>
                </a:lnTo>
                <a:lnTo>
                  <a:pt x="386" y="800"/>
                </a:lnTo>
                <a:lnTo>
                  <a:pt x="419" y="784"/>
                </a:lnTo>
                <a:lnTo>
                  <a:pt x="435" y="752"/>
                </a:lnTo>
                <a:lnTo>
                  <a:pt x="451" y="688"/>
                </a:lnTo>
                <a:lnTo>
                  <a:pt x="483" y="608"/>
                </a:lnTo>
                <a:lnTo>
                  <a:pt x="499" y="496"/>
                </a:lnTo>
                <a:lnTo>
                  <a:pt x="499" y="400"/>
                </a:lnTo>
                <a:lnTo>
                  <a:pt x="499" y="320"/>
                </a:lnTo>
                <a:lnTo>
                  <a:pt x="499" y="256"/>
                </a:lnTo>
                <a:lnTo>
                  <a:pt x="499" y="224"/>
                </a:lnTo>
                <a:lnTo>
                  <a:pt x="467" y="208"/>
                </a:lnTo>
                <a:lnTo>
                  <a:pt x="435" y="208"/>
                </a:lnTo>
                <a:lnTo>
                  <a:pt x="386" y="208"/>
                </a:lnTo>
                <a:lnTo>
                  <a:pt x="338" y="224"/>
                </a:lnTo>
                <a:lnTo>
                  <a:pt x="274" y="240"/>
                </a:lnTo>
                <a:lnTo>
                  <a:pt x="193" y="256"/>
                </a:lnTo>
                <a:lnTo>
                  <a:pt x="97" y="256"/>
                </a:lnTo>
                <a:lnTo>
                  <a:pt x="0" y="256"/>
                </a:lnTo>
                <a:lnTo>
                  <a:pt x="0" y="144"/>
                </a:lnTo>
                <a:lnTo>
                  <a:pt x="80" y="144"/>
                </a:lnTo>
                <a:lnTo>
                  <a:pt x="161" y="128"/>
                </a:lnTo>
                <a:lnTo>
                  <a:pt x="306" y="112"/>
                </a:lnTo>
                <a:lnTo>
                  <a:pt x="354" y="112"/>
                </a:lnTo>
                <a:lnTo>
                  <a:pt x="402" y="96"/>
                </a:lnTo>
                <a:lnTo>
                  <a:pt x="435" y="64"/>
                </a:lnTo>
                <a:lnTo>
                  <a:pt x="451" y="48"/>
                </a:lnTo>
                <a:lnTo>
                  <a:pt x="467" y="16"/>
                </a:lnTo>
                <a:lnTo>
                  <a:pt x="499" y="0"/>
                </a:lnTo>
                <a:lnTo>
                  <a:pt x="515" y="0"/>
                </a:lnTo>
                <a:lnTo>
                  <a:pt x="547" y="16"/>
                </a:lnTo>
                <a:lnTo>
                  <a:pt x="596" y="32"/>
                </a:lnTo>
                <a:lnTo>
                  <a:pt x="644" y="48"/>
                </a:lnTo>
                <a:lnTo>
                  <a:pt x="708" y="80"/>
                </a:lnTo>
                <a:lnTo>
                  <a:pt x="741" y="96"/>
                </a:lnTo>
                <a:lnTo>
                  <a:pt x="773" y="112"/>
                </a:lnTo>
                <a:lnTo>
                  <a:pt x="773" y="128"/>
                </a:lnTo>
                <a:lnTo>
                  <a:pt x="773" y="176"/>
                </a:lnTo>
                <a:lnTo>
                  <a:pt x="741" y="224"/>
                </a:lnTo>
                <a:lnTo>
                  <a:pt x="724" y="256"/>
                </a:lnTo>
                <a:lnTo>
                  <a:pt x="708" y="304"/>
                </a:lnTo>
                <a:lnTo>
                  <a:pt x="692" y="368"/>
                </a:lnTo>
                <a:lnTo>
                  <a:pt x="692" y="448"/>
                </a:lnTo>
                <a:lnTo>
                  <a:pt x="676" y="608"/>
                </a:lnTo>
                <a:lnTo>
                  <a:pt x="644" y="768"/>
                </a:lnTo>
                <a:lnTo>
                  <a:pt x="628" y="832"/>
                </a:lnTo>
                <a:lnTo>
                  <a:pt x="596" y="896"/>
                </a:lnTo>
                <a:lnTo>
                  <a:pt x="547" y="960"/>
                </a:lnTo>
                <a:lnTo>
                  <a:pt x="515" y="1008"/>
                </a:lnTo>
                <a:lnTo>
                  <a:pt x="467" y="1057"/>
                </a:lnTo>
                <a:lnTo>
                  <a:pt x="419" y="1089"/>
                </a:lnTo>
                <a:lnTo>
                  <a:pt x="386" y="1121"/>
                </a:lnTo>
                <a:lnTo>
                  <a:pt x="370" y="1121"/>
                </a:lnTo>
                <a:lnTo>
                  <a:pt x="354" y="1121"/>
                </a:lnTo>
                <a:lnTo>
                  <a:pt x="338" y="1105"/>
                </a:lnTo>
                <a:lnTo>
                  <a:pt x="322" y="1073"/>
                </a:lnTo>
                <a:lnTo>
                  <a:pt x="322" y="1025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1" name="Freeform 32"/>
          <p:cNvSpPr/>
          <p:nvPr/>
        </p:nvSpPr>
        <p:spPr>
          <a:xfrm>
            <a:off x="8642351" y="2004484"/>
            <a:ext cx="1621367" cy="2575983"/>
          </a:xfrm>
          <a:custGeom>
            <a:avLst/>
            <a:gdLst>
              <a:gd name="txL" fmla="*/ 0 w 1916"/>
              <a:gd name="txT" fmla="*/ 0 h 3043"/>
              <a:gd name="txR" fmla="*/ 1916 w 1916"/>
              <a:gd name="txB" fmla="*/ 3043 h 3043"/>
            </a:gdLst>
            <a:ahLst/>
            <a:cxnLst>
              <a:cxn ang="0">
                <a:pos x="765327801" y="1181463699"/>
              </a:cxn>
              <a:cxn ang="0">
                <a:pos x="771772860" y="1213710676"/>
              </a:cxn>
              <a:cxn ang="0">
                <a:pos x="752035302" y="1226609848"/>
              </a:cxn>
              <a:cxn ang="0">
                <a:pos x="706921156" y="1220160580"/>
              </a:cxn>
              <a:cxn ang="0">
                <a:pos x="635625026" y="1194362236"/>
              </a:cxn>
              <a:cxn ang="0">
                <a:pos x="551036398" y="1136316915"/>
              </a:cxn>
              <a:cxn ang="0">
                <a:pos x="460405090" y="1058923789"/>
              </a:cxn>
              <a:cxn ang="0">
                <a:pos x="376218841" y="955328525"/>
              </a:cxn>
              <a:cxn ang="0">
                <a:pos x="324257255" y="871485496"/>
              </a:cxn>
              <a:cxn ang="0">
                <a:pos x="285185153" y="800541003"/>
              </a:cxn>
              <a:cxn ang="0">
                <a:pos x="246516066" y="723147242"/>
              </a:cxn>
              <a:cxn ang="0">
                <a:pos x="207443964" y="626405675"/>
              </a:cxn>
              <a:cxn ang="0">
                <a:pos x="174816922" y="522811047"/>
              </a:cxn>
              <a:cxn ang="0">
                <a:pos x="142592894" y="432518114"/>
              </a:cxn>
              <a:cxn ang="0">
                <a:pos x="116813291" y="355124352"/>
              </a:cxn>
              <a:cxn ang="0">
                <a:pos x="97075733" y="290629763"/>
              </a:cxn>
              <a:cxn ang="0">
                <a:pos x="77741189" y="213236002"/>
              </a:cxn>
              <a:cxn ang="0">
                <a:pos x="64851705" y="135439082"/>
              </a:cxn>
              <a:cxn ang="0">
                <a:pos x="45114147" y="83843030"/>
              </a:cxn>
              <a:cxn ang="0">
                <a:pos x="25779603" y="45146149"/>
              </a:cxn>
              <a:cxn ang="0">
                <a:pos x="6445059" y="32247612"/>
              </a:cxn>
              <a:cxn ang="0">
                <a:pos x="0" y="12899172"/>
              </a:cxn>
              <a:cxn ang="0">
                <a:pos x="6445059" y="6449268"/>
              </a:cxn>
              <a:cxn ang="0">
                <a:pos x="38669087" y="6449268"/>
              </a:cxn>
              <a:cxn ang="0">
                <a:pos x="97075733" y="12899172"/>
              </a:cxn>
              <a:cxn ang="0">
                <a:pos x="129702775" y="25797709"/>
              </a:cxn>
              <a:cxn ang="0">
                <a:pos x="142592894" y="51596052"/>
              </a:cxn>
              <a:cxn ang="0">
                <a:pos x="136147835" y="83843030"/>
              </a:cxn>
              <a:cxn ang="0">
                <a:pos x="142592894" y="135439082"/>
              </a:cxn>
              <a:cxn ang="0">
                <a:pos x="149037319" y="161236791"/>
              </a:cxn>
              <a:cxn ang="0">
                <a:pos x="161927438" y="206786099"/>
              </a:cxn>
              <a:cxn ang="0">
                <a:pos x="174816922" y="271281323"/>
              </a:cxn>
              <a:cxn ang="0">
                <a:pos x="194554480" y="348675084"/>
              </a:cxn>
              <a:cxn ang="0">
                <a:pos x="246516066" y="522811047"/>
              </a:cxn>
              <a:cxn ang="0">
                <a:pos x="317812830" y="690900265"/>
              </a:cxn>
              <a:cxn ang="0">
                <a:pos x="350036858" y="774743294"/>
              </a:cxn>
              <a:cxn ang="0">
                <a:pos x="389108960" y="839238519"/>
              </a:cxn>
              <a:cxn ang="0">
                <a:pos x="421332988" y="890833936"/>
              </a:cxn>
              <a:cxn ang="0">
                <a:pos x="453960665" y="935980085"/>
              </a:cxn>
              <a:cxn ang="0">
                <a:pos x="518811735" y="994025406"/>
              </a:cxn>
              <a:cxn ang="0">
                <a:pos x="583663440" y="1046024617"/>
              </a:cxn>
              <a:cxn ang="0">
                <a:pos x="628777587" y="1078272229"/>
              </a:cxn>
              <a:cxn ang="0">
                <a:pos x="661404629" y="1091170766"/>
              </a:cxn>
              <a:cxn ang="0">
                <a:pos x="674294113" y="1065373057"/>
              </a:cxn>
              <a:cxn ang="0">
                <a:pos x="687184232" y="1026273018"/>
              </a:cxn>
              <a:cxn ang="0">
                <a:pos x="706921156" y="961778429"/>
              </a:cxn>
              <a:cxn ang="0">
                <a:pos x="726255699" y="916632280"/>
              </a:cxn>
              <a:cxn ang="0">
                <a:pos x="732700759" y="903733108"/>
              </a:cxn>
              <a:cxn ang="0">
                <a:pos x="739145818" y="916632280"/>
              </a:cxn>
              <a:cxn ang="0">
                <a:pos x="739145818" y="935980085"/>
              </a:cxn>
              <a:cxn ang="0">
                <a:pos x="739145818" y="974676966"/>
              </a:cxn>
              <a:cxn ang="0">
                <a:pos x="739145818" y="1046024617"/>
              </a:cxn>
              <a:cxn ang="0">
                <a:pos x="745590878" y="1123418378"/>
              </a:cxn>
              <a:cxn ang="0">
                <a:pos x="758480362" y="1155665356"/>
              </a:cxn>
            </a:cxnLst>
            <a:rect l="txL" t="txT" r="txR" b="txB"/>
            <a:pathLst>
              <a:path w="1916" h="3043">
                <a:moveTo>
                  <a:pt x="1883" y="2867"/>
                </a:moveTo>
                <a:lnTo>
                  <a:pt x="1900" y="2931"/>
                </a:lnTo>
                <a:lnTo>
                  <a:pt x="1916" y="2979"/>
                </a:lnTo>
                <a:lnTo>
                  <a:pt x="1916" y="3011"/>
                </a:lnTo>
                <a:lnTo>
                  <a:pt x="1900" y="3027"/>
                </a:lnTo>
                <a:lnTo>
                  <a:pt x="1867" y="3043"/>
                </a:lnTo>
                <a:lnTo>
                  <a:pt x="1819" y="3043"/>
                </a:lnTo>
                <a:lnTo>
                  <a:pt x="1755" y="3027"/>
                </a:lnTo>
                <a:lnTo>
                  <a:pt x="1674" y="2995"/>
                </a:lnTo>
                <a:lnTo>
                  <a:pt x="1578" y="2963"/>
                </a:lnTo>
                <a:lnTo>
                  <a:pt x="1481" y="2899"/>
                </a:lnTo>
                <a:lnTo>
                  <a:pt x="1368" y="2819"/>
                </a:lnTo>
                <a:lnTo>
                  <a:pt x="1256" y="2723"/>
                </a:lnTo>
                <a:lnTo>
                  <a:pt x="1143" y="2627"/>
                </a:lnTo>
                <a:lnTo>
                  <a:pt x="1046" y="2498"/>
                </a:lnTo>
                <a:lnTo>
                  <a:pt x="934" y="2370"/>
                </a:lnTo>
                <a:lnTo>
                  <a:pt x="853" y="2242"/>
                </a:lnTo>
                <a:lnTo>
                  <a:pt x="805" y="2162"/>
                </a:lnTo>
                <a:lnTo>
                  <a:pt x="756" y="2082"/>
                </a:lnTo>
                <a:lnTo>
                  <a:pt x="708" y="1986"/>
                </a:lnTo>
                <a:lnTo>
                  <a:pt x="660" y="1890"/>
                </a:lnTo>
                <a:lnTo>
                  <a:pt x="612" y="1794"/>
                </a:lnTo>
                <a:lnTo>
                  <a:pt x="563" y="1682"/>
                </a:lnTo>
                <a:lnTo>
                  <a:pt x="515" y="1554"/>
                </a:lnTo>
                <a:lnTo>
                  <a:pt x="467" y="1425"/>
                </a:lnTo>
                <a:lnTo>
                  <a:pt x="434" y="1297"/>
                </a:lnTo>
                <a:lnTo>
                  <a:pt x="386" y="1185"/>
                </a:lnTo>
                <a:lnTo>
                  <a:pt x="354" y="1073"/>
                </a:lnTo>
                <a:lnTo>
                  <a:pt x="322" y="977"/>
                </a:lnTo>
                <a:lnTo>
                  <a:pt x="290" y="881"/>
                </a:lnTo>
                <a:lnTo>
                  <a:pt x="257" y="801"/>
                </a:lnTo>
                <a:lnTo>
                  <a:pt x="241" y="721"/>
                </a:lnTo>
                <a:lnTo>
                  <a:pt x="225" y="657"/>
                </a:lnTo>
                <a:lnTo>
                  <a:pt x="193" y="529"/>
                </a:lnTo>
                <a:lnTo>
                  <a:pt x="177" y="432"/>
                </a:lnTo>
                <a:lnTo>
                  <a:pt x="161" y="336"/>
                </a:lnTo>
                <a:lnTo>
                  <a:pt x="129" y="272"/>
                </a:lnTo>
                <a:lnTo>
                  <a:pt x="112" y="208"/>
                </a:lnTo>
                <a:lnTo>
                  <a:pt x="96" y="160"/>
                </a:lnTo>
                <a:lnTo>
                  <a:pt x="64" y="112"/>
                </a:lnTo>
                <a:lnTo>
                  <a:pt x="48" y="96"/>
                </a:lnTo>
                <a:lnTo>
                  <a:pt x="16" y="80"/>
                </a:lnTo>
                <a:lnTo>
                  <a:pt x="0" y="48"/>
                </a:lnTo>
                <a:lnTo>
                  <a:pt x="0" y="32"/>
                </a:lnTo>
                <a:lnTo>
                  <a:pt x="0" y="16"/>
                </a:lnTo>
                <a:lnTo>
                  <a:pt x="16" y="16"/>
                </a:lnTo>
                <a:lnTo>
                  <a:pt x="48" y="0"/>
                </a:lnTo>
                <a:lnTo>
                  <a:pt x="96" y="16"/>
                </a:lnTo>
                <a:lnTo>
                  <a:pt x="177" y="16"/>
                </a:lnTo>
                <a:lnTo>
                  <a:pt x="241" y="32"/>
                </a:lnTo>
                <a:lnTo>
                  <a:pt x="290" y="48"/>
                </a:lnTo>
                <a:lnTo>
                  <a:pt x="322" y="64"/>
                </a:lnTo>
                <a:lnTo>
                  <a:pt x="338" y="80"/>
                </a:lnTo>
                <a:lnTo>
                  <a:pt x="354" y="128"/>
                </a:lnTo>
                <a:lnTo>
                  <a:pt x="338" y="176"/>
                </a:lnTo>
                <a:lnTo>
                  <a:pt x="338" y="208"/>
                </a:lnTo>
                <a:lnTo>
                  <a:pt x="338" y="240"/>
                </a:lnTo>
                <a:lnTo>
                  <a:pt x="354" y="336"/>
                </a:lnTo>
                <a:lnTo>
                  <a:pt x="354" y="368"/>
                </a:lnTo>
                <a:lnTo>
                  <a:pt x="370" y="400"/>
                </a:lnTo>
                <a:lnTo>
                  <a:pt x="386" y="448"/>
                </a:lnTo>
                <a:lnTo>
                  <a:pt x="402" y="513"/>
                </a:lnTo>
                <a:lnTo>
                  <a:pt x="418" y="593"/>
                </a:lnTo>
                <a:lnTo>
                  <a:pt x="434" y="673"/>
                </a:lnTo>
                <a:lnTo>
                  <a:pt x="451" y="769"/>
                </a:lnTo>
                <a:lnTo>
                  <a:pt x="483" y="865"/>
                </a:lnTo>
                <a:lnTo>
                  <a:pt x="547" y="1073"/>
                </a:lnTo>
                <a:lnTo>
                  <a:pt x="612" y="1297"/>
                </a:lnTo>
                <a:lnTo>
                  <a:pt x="692" y="1505"/>
                </a:lnTo>
                <a:lnTo>
                  <a:pt x="789" y="1714"/>
                </a:lnTo>
                <a:lnTo>
                  <a:pt x="837" y="1826"/>
                </a:lnTo>
                <a:lnTo>
                  <a:pt x="869" y="1922"/>
                </a:lnTo>
                <a:lnTo>
                  <a:pt x="917" y="2002"/>
                </a:lnTo>
                <a:lnTo>
                  <a:pt x="966" y="2082"/>
                </a:lnTo>
                <a:lnTo>
                  <a:pt x="1014" y="2146"/>
                </a:lnTo>
                <a:lnTo>
                  <a:pt x="1046" y="2210"/>
                </a:lnTo>
                <a:lnTo>
                  <a:pt x="1095" y="2274"/>
                </a:lnTo>
                <a:lnTo>
                  <a:pt x="1127" y="2322"/>
                </a:lnTo>
                <a:lnTo>
                  <a:pt x="1207" y="2402"/>
                </a:lnTo>
                <a:lnTo>
                  <a:pt x="1288" y="2466"/>
                </a:lnTo>
                <a:lnTo>
                  <a:pt x="1368" y="2530"/>
                </a:lnTo>
                <a:lnTo>
                  <a:pt x="1449" y="2595"/>
                </a:lnTo>
                <a:lnTo>
                  <a:pt x="1513" y="2643"/>
                </a:lnTo>
                <a:lnTo>
                  <a:pt x="1561" y="2675"/>
                </a:lnTo>
                <a:lnTo>
                  <a:pt x="1610" y="2707"/>
                </a:lnTo>
                <a:lnTo>
                  <a:pt x="1642" y="2707"/>
                </a:lnTo>
                <a:lnTo>
                  <a:pt x="1658" y="2691"/>
                </a:lnTo>
                <a:lnTo>
                  <a:pt x="1674" y="2643"/>
                </a:lnTo>
                <a:lnTo>
                  <a:pt x="1706" y="2579"/>
                </a:lnTo>
                <a:lnTo>
                  <a:pt x="1706" y="2546"/>
                </a:lnTo>
                <a:lnTo>
                  <a:pt x="1722" y="2482"/>
                </a:lnTo>
                <a:lnTo>
                  <a:pt x="1755" y="2386"/>
                </a:lnTo>
                <a:lnTo>
                  <a:pt x="1771" y="2322"/>
                </a:lnTo>
                <a:lnTo>
                  <a:pt x="1803" y="2274"/>
                </a:lnTo>
                <a:lnTo>
                  <a:pt x="1819" y="2242"/>
                </a:lnTo>
                <a:lnTo>
                  <a:pt x="1819" y="2258"/>
                </a:lnTo>
                <a:lnTo>
                  <a:pt x="1835" y="2274"/>
                </a:lnTo>
                <a:lnTo>
                  <a:pt x="1835" y="2290"/>
                </a:lnTo>
                <a:lnTo>
                  <a:pt x="1835" y="2322"/>
                </a:lnTo>
                <a:lnTo>
                  <a:pt x="1835" y="2370"/>
                </a:lnTo>
                <a:lnTo>
                  <a:pt x="1835" y="2418"/>
                </a:lnTo>
                <a:lnTo>
                  <a:pt x="1835" y="2466"/>
                </a:lnTo>
                <a:lnTo>
                  <a:pt x="1835" y="2595"/>
                </a:lnTo>
                <a:lnTo>
                  <a:pt x="1851" y="2707"/>
                </a:lnTo>
                <a:lnTo>
                  <a:pt x="1851" y="2787"/>
                </a:lnTo>
                <a:lnTo>
                  <a:pt x="1883" y="2867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sp>
        <p:nvSpPr>
          <p:cNvPr id="32" name="Freeform 33"/>
          <p:cNvSpPr/>
          <p:nvPr/>
        </p:nvSpPr>
        <p:spPr>
          <a:xfrm>
            <a:off x="8832851" y="3062817"/>
            <a:ext cx="899583" cy="1166283"/>
          </a:xfrm>
          <a:custGeom>
            <a:avLst/>
            <a:gdLst>
              <a:gd name="txL" fmla="*/ 0 w 1063"/>
              <a:gd name="txT" fmla="*/ 0 h 1378"/>
              <a:gd name="txR" fmla="*/ 1063 w 1063"/>
              <a:gd name="txB" fmla="*/ 1378 h 1378"/>
            </a:gdLst>
            <a:ahLst/>
            <a:cxnLst>
              <a:cxn ang="0">
                <a:pos x="0" y="555240263"/>
              </a:cxn>
              <a:cxn ang="0">
                <a:pos x="0" y="548793547"/>
              </a:cxn>
              <a:cxn ang="0">
                <a:pos x="6445387" y="535899480"/>
              </a:cxn>
              <a:cxn ang="0">
                <a:pos x="19336796" y="522602969"/>
              </a:cxn>
              <a:cxn ang="0">
                <a:pos x="39075992" y="503262185"/>
              </a:cxn>
              <a:cxn ang="0">
                <a:pos x="58412788" y="483921401"/>
              </a:cxn>
              <a:cxn ang="0">
                <a:pos x="84194337" y="464580618"/>
              </a:cxn>
              <a:cxn ang="0">
                <a:pos x="110379555" y="438793118"/>
              </a:cxn>
              <a:cxn ang="0">
                <a:pos x="149052512" y="400111550"/>
              </a:cxn>
              <a:cxn ang="0">
                <a:pos x="175237730" y="367876699"/>
              </a:cxn>
              <a:cxn ang="0">
                <a:pos x="207465300" y="322748415"/>
              </a:cxn>
              <a:cxn ang="0">
                <a:pos x="233649884" y="284066848"/>
              </a:cxn>
              <a:cxn ang="0">
                <a:pos x="259432067" y="232491848"/>
              </a:cxn>
              <a:cxn ang="0">
                <a:pos x="285617285" y="187363564"/>
              </a:cxn>
              <a:cxn ang="0">
                <a:pos x="304953446" y="148681997"/>
              </a:cxn>
              <a:cxn ang="0">
                <a:pos x="317844855" y="116447146"/>
              </a:cxn>
              <a:cxn ang="0">
                <a:pos x="324290242" y="96703918"/>
              </a:cxn>
              <a:cxn ang="0">
                <a:pos x="324290242" y="64469067"/>
              </a:cxn>
              <a:cxn ang="0">
                <a:pos x="324290242" y="32234851"/>
              </a:cxn>
              <a:cxn ang="0">
                <a:pos x="324290242" y="19340784"/>
              </a:cxn>
              <a:cxn ang="0">
                <a:pos x="324290242" y="12894067"/>
              </a:cxn>
              <a:cxn ang="0">
                <a:pos x="330735629" y="0"/>
              </a:cxn>
              <a:cxn ang="0">
                <a:pos x="343627038" y="0"/>
              </a:cxn>
              <a:cxn ang="0">
                <a:pos x="356920848" y="6446716"/>
              </a:cxn>
              <a:cxn ang="0">
                <a:pos x="369811622" y="12894067"/>
              </a:cxn>
              <a:cxn ang="0">
                <a:pos x="389148418" y="32234851"/>
              </a:cxn>
              <a:cxn ang="0">
                <a:pos x="408485214" y="45128284"/>
              </a:cxn>
              <a:cxn ang="0">
                <a:pos x="421779023" y="58022351"/>
              </a:cxn>
              <a:cxn ang="0">
                <a:pos x="428224410" y="70915784"/>
              </a:cxn>
              <a:cxn ang="0">
                <a:pos x="428224410" y="77363135"/>
              </a:cxn>
              <a:cxn ang="0">
                <a:pos x="421779023" y="90256567"/>
              </a:cxn>
              <a:cxn ang="0">
                <a:pos x="415333636" y="116447146"/>
              </a:cxn>
              <a:cxn ang="0">
                <a:pos x="402039192" y="148681997"/>
              </a:cxn>
              <a:cxn ang="0">
                <a:pos x="376257009" y="187363564"/>
              </a:cxn>
              <a:cxn ang="0">
                <a:pos x="317844855" y="277620132"/>
              </a:cxn>
              <a:cxn ang="0">
                <a:pos x="252986680" y="367876699"/>
              </a:cxn>
              <a:cxn ang="0">
                <a:pos x="213910688" y="406558266"/>
              </a:cxn>
              <a:cxn ang="0">
                <a:pos x="175237730" y="445239834"/>
              </a:cxn>
              <a:cxn ang="0">
                <a:pos x="136161738" y="477474685"/>
              </a:cxn>
              <a:cxn ang="0">
                <a:pos x="97488781" y="509708901"/>
              </a:cxn>
              <a:cxn ang="0">
                <a:pos x="58412788" y="535899480"/>
              </a:cxn>
              <a:cxn ang="0">
                <a:pos x="26185218" y="548793547"/>
              </a:cxn>
              <a:cxn ang="0">
                <a:pos x="6445387" y="555240263"/>
              </a:cxn>
              <a:cxn ang="0">
                <a:pos x="0" y="555240263"/>
              </a:cxn>
              <a:cxn ang="0">
                <a:pos x="0" y="555240263"/>
              </a:cxn>
            </a:cxnLst>
            <a:rect l="txL" t="txT" r="txR" b="txB"/>
            <a:pathLst>
              <a:path w="1063" h="1378">
                <a:moveTo>
                  <a:pt x="0" y="1378"/>
                </a:moveTo>
                <a:lnTo>
                  <a:pt x="0" y="1362"/>
                </a:lnTo>
                <a:lnTo>
                  <a:pt x="16" y="1330"/>
                </a:lnTo>
                <a:lnTo>
                  <a:pt x="48" y="1297"/>
                </a:lnTo>
                <a:lnTo>
                  <a:pt x="97" y="1249"/>
                </a:lnTo>
                <a:lnTo>
                  <a:pt x="145" y="1201"/>
                </a:lnTo>
                <a:lnTo>
                  <a:pt x="209" y="1153"/>
                </a:lnTo>
                <a:lnTo>
                  <a:pt x="274" y="1089"/>
                </a:lnTo>
                <a:lnTo>
                  <a:pt x="370" y="993"/>
                </a:lnTo>
                <a:lnTo>
                  <a:pt x="435" y="913"/>
                </a:lnTo>
                <a:lnTo>
                  <a:pt x="515" y="801"/>
                </a:lnTo>
                <a:lnTo>
                  <a:pt x="580" y="705"/>
                </a:lnTo>
                <a:lnTo>
                  <a:pt x="644" y="577"/>
                </a:lnTo>
                <a:lnTo>
                  <a:pt x="709" y="465"/>
                </a:lnTo>
                <a:lnTo>
                  <a:pt x="757" y="369"/>
                </a:lnTo>
                <a:lnTo>
                  <a:pt x="789" y="289"/>
                </a:lnTo>
                <a:lnTo>
                  <a:pt x="805" y="240"/>
                </a:lnTo>
                <a:lnTo>
                  <a:pt x="805" y="160"/>
                </a:lnTo>
                <a:lnTo>
                  <a:pt x="805" y="80"/>
                </a:lnTo>
                <a:lnTo>
                  <a:pt x="805" y="48"/>
                </a:lnTo>
                <a:lnTo>
                  <a:pt x="805" y="32"/>
                </a:lnTo>
                <a:lnTo>
                  <a:pt x="821" y="0"/>
                </a:lnTo>
                <a:lnTo>
                  <a:pt x="853" y="0"/>
                </a:lnTo>
                <a:lnTo>
                  <a:pt x="886" y="16"/>
                </a:lnTo>
                <a:lnTo>
                  <a:pt x="918" y="32"/>
                </a:lnTo>
                <a:lnTo>
                  <a:pt x="966" y="80"/>
                </a:lnTo>
                <a:lnTo>
                  <a:pt x="1014" y="112"/>
                </a:lnTo>
                <a:lnTo>
                  <a:pt x="1047" y="144"/>
                </a:lnTo>
                <a:lnTo>
                  <a:pt x="1063" y="176"/>
                </a:lnTo>
                <a:lnTo>
                  <a:pt x="1063" y="192"/>
                </a:lnTo>
                <a:lnTo>
                  <a:pt x="1047" y="224"/>
                </a:lnTo>
                <a:lnTo>
                  <a:pt x="1031" y="289"/>
                </a:lnTo>
                <a:lnTo>
                  <a:pt x="998" y="369"/>
                </a:lnTo>
                <a:lnTo>
                  <a:pt x="934" y="465"/>
                </a:lnTo>
                <a:lnTo>
                  <a:pt x="789" y="689"/>
                </a:lnTo>
                <a:lnTo>
                  <a:pt x="628" y="913"/>
                </a:lnTo>
                <a:lnTo>
                  <a:pt x="531" y="1009"/>
                </a:lnTo>
                <a:lnTo>
                  <a:pt x="435" y="1105"/>
                </a:lnTo>
                <a:lnTo>
                  <a:pt x="338" y="1185"/>
                </a:lnTo>
                <a:lnTo>
                  <a:pt x="242" y="1265"/>
                </a:lnTo>
                <a:lnTo>
                  <a:pt x="145" y="1330"/>
                </a:lnTo>
                <a:lnTo>
                  <a:pt x="65" y="1362"/>
                </a:lnTo>
                <a:lnTo>
                  <a:pt x="16" y="1378"/>
                </a:lnTo>
                <a:lnTo>
                  <a:pt x="0" y="1378"/>
                </a:lnTo>
              </a:path>
            </a:pathLst>
          </a:custGeom>
          <a:solidFill>
            <a:srgbClr val="FF0000">
              <a:alpha val="100000"/>
            </a:srgbClr>
          </a:solidFill>
          <a:ln w="19050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00"/>
          </a:p>
        </p:txBody>
      </p:sp>
      <p:pic>
        <p:nvPicPr>
          <p:cNvPr id="26651" name="Picture 3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2151" y="726440"/>
            <a:ext cx="1202267" cy="683684"/>
          </a:xfrm>
          <a:prstGeom prst="rect">
            <a:avLst/>
          </a:prstGeom>
          <a:noFill/>
          <a:ln w="9525">
            <a:noFill/>
          </a:ln>
          <a:effectLst>
            <a:outerShdw dist="38100" dir="8100000" algn="tr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42" grpId="0"/>
      <p:bldP spid="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矩形 1"/>
          <p:cNvSpPr/>
          <p:nvPr/>
        </p:nvSpPr>
        <p:spPr>
          <a:xfrm>
            <a:off x="3118485" y="961708"/>
            <a:ext cx="8164513" cy="811530"/>
          </a:xfrm>
          <a:prstGeom prst="rect">
            <a:avLst/>
          </a:prstGeom>
          <a:solidFill>
            <a:schemeClr val="bg1">
              <a:alpha val="45882"/>
            </a:schemeClr>
          </a:solidFill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说说你看见过的彩虹。</a:t>
            </a:r>
          </a:p>
        </p:txBody>
      </p:sp>
      <p:pic>
        <p:nvPicPr>
          <p:cNvPr id="2062" name="Picture 14" descr="C:\Documents and Settings\Administrator\桌面\图片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5835" y="1773541"/>
            <a:ext cx="4400550" cy="3255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http://www.pp3.cn/uploads/201508/2015081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6745" y="1846580"/>
            <a:ext cx="3971925" cy="316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5" name="TextBox 6"/>
          <p:cNvSpPr txBox="1"/>
          <p:nvPr/>
        </p:nvSpPr>
        <p:spPr>
          <a:xfrm>
            <a:off x="2404428" y="5131435"/>
            <a:ext cx="42862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）的彩虹</a:t>
            </a:r>
          </a:p>
        </p:txBody>
      </p:sp>
      <p:sp>
        <p:nvSpPr>
          <p:cNvPr id="7176" name="TextBox 6"/>
          <p:cNvSpPr txBox="1"/>
          <p:nvPr/>
        </p:nvSpPr>
        <p:spPr>
          <a:xfrm>
            <a:off x="6833553" y="5131435"/>
            <a:ext cx="42862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（   ）的彩虹</a:t>
            </a:r>
          </a:p>
        </p:txBody>
      </p:sp>
      <p:sp>
        <p:nvSpPr>
          <p:cNvPr id="8" name="矩形 7"/>
          <p:cNvSpPr/>
          <p:nvPr/>
        </p:nvSpPr>
        <p:spPr>
          <a:xfrm>
            <a:off x="2833053" y="5193030"/>
            <a:ext cx="11010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美丽</a:t>
            </a:r>
            <a:endParaRPr lang="zh-CN" alt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262178" y="5193030"/>
            <a:ext cx="1101090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弯弯</a:t>
            </a:r>
            <a:endParaRPr lang="zh-CN" altLang="en-US" sz="1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图: 可选过程 1"/>
          <p:cNvSpPr/>
          <p:nvPr/>
        </p:nvSpPr>
        <p:spPr>
          <a:xfrm>
            <a:off x="3303270" y="1196340"/>
            <a:ext cx="2497455" cy="658495"/>
          </a:xfrm>
          <a:prstGeom prst="flowChartAlternateProcess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867" name="矩形 2"/>
          <p:cNvSpPr>
            <a:spLocks noChangeArrowheads="1"/>
          </p:cNvSpPr>
          <p:nvPr/>
        </p:nvSpPr>
        <p:spPr bwMode="auto">
          <a:xfrm>
            <a:off x="2823210" y="1876108"/>
            <a:ext cx="7500938" cy="1014730"/>
          </a:xfrm>
          <a:prstGeom prst="rect">
            <a:avLst/>
          </a:prstGeom>
          <a:noFill/>
          <a:ln w="25400" algn="ctr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听课文朗读，标出自然段序号。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3301683" y="1209358"/>
            <a:ext cx="2478405" cy="6451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我会读课文</a:t>
            </a:r>
          </a:p>
        </p:txBody>
      </p:sp>
      <p:pic>
        <p:nvPicPr>
          <p:cNvPr id="9" name="图片 5" descr="C:\Users\A\Desktop\推荐图片\彩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7745" y="2885440"/>
            <a:ext cx="4026535" cy="2976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课文11 朗读-彩虹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72" y="39632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标注 2"/>
          <p:cNvSpPr/>
          <p:nvPr/>
        </p:nvSpPr>
        <p:spPr>
          <a:xfrm>
            <a:off x="6931025" y="1014095"/>
            <a:ext cx="2664460" cy="1366520"/>
          </a:xfrm>
          <a:prstGeom prst="wedgeRoundRectCallout">
            <a:avLst>
              <a:gd name="adj1" fmla="val 64418"/>
              <a:gd name="adj2" fmla="val 2941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流程图: 可选过程 1"/>
          <p:cNvSpPr/>
          <p:nvPr/>
        </p:nvSpPr>
        <p:spPr>
          <a:xfrm>
            <a:off x="2691130" y="1416050"/>
            <a:ext cx="2245360" cy="858520"/>
          </a:xfrm>
          <a:prstGeom prst="flowChartAlternateProcess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057525" y="2657475"/>
            <a:ext cx="18637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zuò  </a:t>
            </a:r>
            <a:endParaRPr lang="zh-CN" altLang="en-US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57713" y="2663825"/>
            <a:ext cx="2268537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jiāo</a:t>
            </a:r>
          </a:p>
        </p:txBody>
      </p:sp>
      <p:sp>
        <p:nvSpPr>
          <p:cNvPr id="9221" name="TextBox 17"/>
          <p:cNvSpPr txBox="1"/>
          <p:nvPr/>
        </p:nvSpPr>
        <p:spPr>
          <a:xfrm>
            <a:off x="3232150" y="3152775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座</a:t>
            </a:r>
          </a:p>
        </p:txBody>
      </p:sp>
      <p:sp>
        <p:nvSpPr>
          <p:cNvPr id="9222" name="TextBox 19"/>
          <p:cNvSpPr txBox="1"/>
          <p:nvPr/>
        </p:nvSpPr>
        <p:spPr>
          <a:xfrm>
            <a:off x="4529138" y="3143250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浇</a:t>
            </a:r>
          </a:p>
        </p:txBody>
      </p:sp>
      <p:sp>
        <p:nvSpPr>
          <p:cNvPr id="9223" name="TextBox 20"/>
          <p:cNvSpPr txBox="1"/>
          <p:nvPr/>
        </p:nvSpPr>
        <p:spPr>
          <a:xfrm>
            <a:off x="7151688" y="3149600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洒</a:t>
            </a:r>
          </a:p>
        </p:txBody>
      </p:sp>
      <p:pic>
        <p:nvPicPr>
          <p:cNvPr id="9224" name="图片 7" descr="花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388" y="1518603"/>
            <a:ext cx="508000" cy="595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5" name="TextBox 30"/>
          <p:cNvSpPr txBox="1"/>
          <p:nvPr/>
        </p:nvSpPr>
        <p:spPr>
          <a:xfrm>
            <a:off x="3181350" y="1491457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我会认</a:t>
            </a:r>
          </a:p>
        </p:txBody>
      </p:sp>
      <p:sp>
        <p:nvSpPr>
          <p:cNvPr id="9226" name="TextBox 24"/>
          <p:cNvSpPr txBox="1"/>
          <p:nvPr/>
        </p:nvSpPr>
        <p:spPr>
          <a:xfrm>
            <a:off x="5834063" y="3165475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提</a:t>
            </a:r>
          </a:p>
        </p:txBody>
      </p:sp>
      <p:sp>
        <p:nvSpPr>
          <p:cNvPr id="29" name="矩形 28"/>
          <p:cNvSpPr/>
          <p:nvPr/>
        </p:nvSpPr>
        <p:spPr>
          <a:xfrm>
            <a:off x="3343275" y="4238625"/>
            <a:ext cx="22415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jìnɡ </a:t>
            </a:r>
          </a:p>
        </p:txBody>
      </p:sp>
      <p:sp>
        <p:nvSpPr>
          <p:cNvPr id="33" name="矩形 32"/>
          <p:cNvSpPr/>
          <p:nvPr/>
        </p:nvSpPr>
        <p:spPr>
          <a:xfrm>
            <a:off x="5811838" y="4235450"/>
            <a:ext cx="25622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zhào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660900" y="4230688"/>
            <a:ext cx="26463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ná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212013" y="4249738"/>
            <a:ext cx="269081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qiān</a:t>
            </a:r>
          </a:p>
        </p:txBody>
      </p:sp>
      <p:sp>
        <p:nvSpPr>
          <p:cNvPr id="9231" name="TextBox 37"/>
          <p:cNvSpPr txBox="1"/>
          <p:nvPr/>
        </p:nvSpPr>
        <p:spPr>
          <a:xfrm>
            <a:off x="3252788" y="4697413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镜</a:t>
            </a:r>
          </a:p>
        </p:txBody>
      </p:sp>
      <p:sp>
        <p:nvSpPr>
          <p:cNvPr id="9232" name="TextBox 38"/>
          <p:cNvSpPr txBox="1"/>
          <p:nvPr/>
        </p:nvSpPr>
        <p:spPr>
          <a:xfrm>
            <a:off x="4543425" y="4710113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拿</a:t>
            </a:r>
          </a:p>
        </p:txBody>
      </p:sp>
      <p:sp>
        <p:nvSpPr>
          <p:cNvPr id="9233" name="TextBox 39"/>
          <p:cNvSpPr txBox="1"/>
          <p:nvPr/>
        </p:nvSpPr>
        <p:spPr>
          <a:xfrm>
            <a:off x="2039938" y="4664075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兴</a:t>
            </a:r>
          </a:p>
        </p:txBody>
      </p:sp>
      <p:sp>
        <p:nvSpPr>
          <p:cNvPr id="9234" name="TextBox 43"/>
          <p:cNvSpPr txBox="1"/>
          <p:nvPr/>
        </p:nvSpPr>
        <p:spPr>
          <a:xfrm>
            <a:off x="5822950" y="4678363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照</a:t>
            </a:r>
          </a:p>
        </p:txBody>
      </p:sp>
      <p:sp>
        <p:nvSpPr>
          <p:cNvPr id="9235" name="TextBox 44"/>
          <p:cNvSpPr txBox="1"/>
          <p:nvPr/>
        </p:nvSpPr>
        <p:spPr>
          <a:xfrm>
            <a:off x="7164388" y="4710113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千</a:t>
            </a:r>
          </a:p>
        </p:txBody>
      </p:sp>
      <p:sp>
        <p:nvSpPr>
          <p:cNvPr id="47" name="矩形 46"/>
          <p:cNvSpPr/>
          <p:nvPr/>
        </p:nvSpPr>
        <p:spPr>
          <a:xfrm>
            <a:off x="6048375" y="2659063"/>
            <a:ext cx="18669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tí</a:t>
            </a:r>
            <a:endParaRPr lang="zh-CN" altLang="en-US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7312025" y="2652713"/>
            <a:ext cx="205581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sǎ</a:t>
            </a:r>
          </a:p>
        </p:txBody>
      </p:sp>
      <p:sp>
        <p:nvSpPr>
          <p:cNvPr id="53" name="矩形 52"/>
          <p:cNvSpPr/>
          <p:nvPr/>
        </p:nvSpPr>
        <p:spPr>
          <a:xfrm>
            <a:off x="1971675" y="4206875"/>
            <a:ext cx="26447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xìnɡ   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052638" y="2652713"/>
            <a:ext cx="223361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hónɡ </a:t>
            </a:r>
            <a:endParaRPr lang="zh-CN" altLang="en-US" sz="36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40" name="TextBox 30"/>
          <p:cNvSpPr txBox="1"/>
          <p:nvPr/>
        </p:nvSpPr>
        <p:spPr>
          <a:xfrm>
            <a:off x="2051050" y="3148013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虹</a:t>
            </a:r>
          </a:p>
        </p:txBody>
      </p:sp>
      <p:sp>
        <p:nvSpPr>
          <p:cNvPr id="9241" name="TextBox 31"/>
          <p:cNvSpPr txBox="1"/>
          <p:nvPr/>
        </p:nvSpPr>
        <p:spPr>
          <a:xfrm>
            <a:off x="8478838" y="3144838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挑</a:t>
            </a:r>
          </a:p>
        </p:txBody>
      </p:sp>
      <p:sp>
        <p:nvSpPr>
          <p:cNvPr id="36" name="矩形 35"/>
          <p:cNvSpPr/>
          <p:nvPr/>
        </p:nvSpPr>
        <p:spPr>
          <a:xfrm>
            <a:off x="8431213" y="2673350"/>
            <a:ext cx="205581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tiāo</a:t>
            </a:r>
          </a:p>
        </p:txBody>
      </p:sp>
      <p:sp>
        <p:nvSpPr>
          <p:cNvPr id="37" name="矩形 36"/>
          <p:cNvSpPr/>
          <p:nvPr/>
        </p:nvSpPr>
        <p:spPr>
          <a:xfrm>
            <a:off x="8526463" y="4259263"/>
            <a:ext cx="23558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qún</a:t>
            </a:r>
          </a:p>
        </p:txBody>
      </p:sp>
      <p:sp>
        <p:nvSpPr>
          <p:cNvPr id="9244" name="TextBox 40"/>
          <p:cNvSpPr txBox="1"/>
          <p:nvPr/>
        </p:nvSpPr>
        <p:spPr>
          <a:xfrm>
            <a:off x="8453438" y="4719638"/>
            <a:ext cx="11207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6000" b="1" dirty="0">
                <a:latin typeface="楷体" panose="02010609060101010101" pitchFamily="49" charset="-122"/>
                <a:ea typeface="楷体" panose="02010609060101010101" pitchFamily="49" charset="-122"/>
              </a:rPr>
              <a:t>裙</a:t>
            </a:r>
          </a:p>
        </p:txBody>
      </p:sp>
      <p:sp>
        <p:nvSpPr>
          <p:cNvPr id="31" name="云形标注 30"/>
          <p:cNvSpPr/>
          <p:nvPr/>
        </p:nvSpPr>
        <p:spPr>
          <a:xfrm>
            <a:off x="6326505" y="882333"/>
            <a:ext cx="4216400" cy="1722438"/>
          </a:xfrm>
          <a:prstGeom prst="cloudCallout">
            <a:avLst>
              <a:gd name="adj1" fmla="val 39070"/>
              <a:gd name="adj2" fmla="val 4822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  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你用什么好办法记住这些生字的呢？</a:t>
            </a:r>
          </a:p>
        </p:txBody>
      </p:sp>
      <p:pic>
        <p:nvPicPr>
          <p:cNvPr id="11" name="图片 10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7125" y="1612265"/>
            <a:ext cx="1087120" cy="1726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9" grpId="0"/>
      <p:bldP spid="33" grpId="0"/>
      <p:bldP spid="34" grpId="0"/>
      <p:bldP spid="35" grpId="0"/>
      <p:bldP spid="47" grpId="0"/>
      <p:bldP spid="48" grpId="0"/>
      <p:bldP spid="53" grpId="0"/>
      <p:bldP spid="30" grpId="0"/>
      <p:bldP spid="36" grpId="0"/>
      <p:bldP spid="37" grpId="0"/>
      <p:bldP spid="3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3280410" y="1138555"/>
            <a:ext cx="2928938" cy="714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3" name="TextBox 1"/>
          <p:cNvSpPr txBox="1"/>
          <p:nvPr/>
        </p:nvSpPr>
        <p:spPr>
          <a:xfrm>
            <a:off x="3280093" y="2178368"/>
            <a:ext cx="11430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8000" b="1" dirty="0">
                <a:latin typeface="楷体" panose="02010609060101010101" pitchFamily="49" charset="-122"/>
                <a:ea typeface="楷体" panose="02010609060101010101" pitchFamily="49" charset="-122"/>
              </a:rPr>
              <a:t>裙</a:t>
            </a:r>
            <a:endParaRPr lang="zh-CN" altLang="en-US" sz="8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80343" y="2035493"/>
            <a:ext cx="1304925" cy="144526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衤</a:t>
            </a:r>
          </a:p>
        </p:txBody>
      </p:sp>
      <p:sp>
        <p:nvSpPr>
          <p:cNvPr id="7" name="矩形 6"/>
          <p:cNvSpPr/>
          <p:nvPr/>
        </p:nvSpPr>
        <p:spPr>
          <a:xfrm>
            <a:off x="7352030" y="2321243"/>
            <a:ext cx="2478405" cy="1014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衣字旁</a:t>
            </a:r>
          </a:p>
        </p:txBody>
      </p:sp>
      <p:sp>
        <p:nvSpPr>
          <p:cNvPr id="10246" name="Text Box 2"/>
          <p:cNvSpPr txBox="1"/>
          <p:nvPr/>
        </p:nvSpPr>
        <p:spPr>
          <a:xfrm>
            <a:off x="3280410" y="1166813"/>
            <a:ext cx="2916238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457200">
              <a:spcBef>
                <a:spcPct val="5000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我会认偏旁</a:t>
            </a:r>
          </a:p>
        </p:txBody>
      </p:sp>
      <p:sp>
        <p:nvSpPr>
          <p:cNvPr id="13" name="矩形 12"/>
          <p:cNvSpPr/>
          <p:nvPr/>
        </p:nvSpPr>
        <p:spPr>
          <a:xfrm>
            <a:off x="5351780" y="4821555"/>
            <a:ext cx="948055" cy="10147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6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衣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rot="16200000" flipV="1">
            <a:off x="5253355" y="4205605"/>
            <a:ext cx="1071563" cy="17463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3279775" y="1235075"/>
            <a:ext cx="2277745" cy="706120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158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11267" name="图片 7" descr="花盆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735" y="1290955"/>
            <a:ext cx="508000" cy="59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8" name="TextBox 7"/>
          <p:cNvSpPr txBox="1"/>
          <p:nvPr/>
        </p:nvSpPr>
        <p:spPr>
          <a:xfrm>
            <a:off x="3779520" y="1234758"/>
            <a:ext cx="171450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</a:t>
            </a:r>
          </a:p>
        </p:txBody>
      </p:sp>
      <p:sp>
        <p:nvSpPr>
          <p:cNvPr id="11269" name="矩形 1"/>
          <p:cNvSpPr/>
          <p:nvPr/>
        </p:nvSpPr>
        <p:spPr>
          <a:xfrm>
            <a:off x="3493770" y="2324418"/>
            <a:ext cx="6245225" cy="28613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彩虹  一座  浇花  提着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洒水  挑水  高兴  镜子  </a:t>
            </a:r>
            <a:endParaRPr lang="en-US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拿着  照着  秋千  裙子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3279458" y="2252980"/>
            <a:ext cx="6500813" cy="3214688"/>
          </a:xfrm>
          <a:prstGeom prst="roundRect">
            <a:avLst/>
          </a:prstGeom>
          <a:noFill/>
          <a:ln w="508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2"/>
          <p:cNvPicPr>
            <a:picLocks noChangeAspect="1"/>
          </p:cNvPicPr>
          <p:nvPr/>
        </p:nvPicPr>
        <p:blipFill>
          <a:blip r:embed="rId3"/>
          <a:srcRect b="20982"/>
          <a:stretch>
            <a:fillRect/>
          </a:stretch>
        </p:blipFill>
        <p:spPr>
          <a:xfrm>
            <a:off x="-8890" y="-85725"/>
            <a:ext cx="12199620" cy="6940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44"/>
          <p:cNvGrpSpPr/>
          <p:nvPr/>
        </p:nvGrpSpPr>
        <p:grpSpPr>
          <a:xfrm>
            <a:off x="2093913" y="1011238"/>
            <a:ext cx="1792287" cy="1335450"/>
            <a:chOff x="761174" y="1058036"/>
            <a:chExt cx="1174954" cy="1001782"/>
          </a:xfrm>
        </p:grpSpPr>
        <p:pic>
          <p:nvPicPr>
            <p:cNvPr id="12325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174" y="1058036"/>
              <a:ext cx="1174954" cy="9450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6" name="TextBox 43"/>
            <p:cNvSpPr txBox="1"/>
            <p:nvPr/>
          </p:nvSpPr>
          <p:spPr>
            <a:xfrm>
              <a:off x="1049059" y="1437238"/>
              <a:ext cx="521184" cy="6225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虹</a:t>
              </a:r>
            </a:p>
          </p:txBody>
        </p:sp>
      </p:grpSp>
      <p:grpSp>
        <p:nvGrpSpPr>
          <p:cNvPr id="3" name="组合 48"/>
          <p:cNvGrpSpPr/>
          <p:nvPr/>
        </p:nvGrpSpPr>
        <p:grpSpPr>
          <a:xfrm>
            <a:off x="3883025" y="1011238"/>
            <a:ext cx="1616075" cy="1191326"/>
            <a:chOff x="1131987" y="1264630"/>
            <a:chExt cx="1057246" cy="895041"/>
          </a:xfrm>
        </p:grpSpPr>
        <p:pic>
          <p:nvPicPr>
            <p:cNvPr id="12323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1987" y="1264630"/>
              <a:ext cx="1057246" cy="85276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4" name="TextBox 47"/>
            <p:cNvSpPr txBox="1"/>
            <p:nvPr/>
          </p:nvSpPr>
          <p:spPr>
            <a:xfrm>
              <a:off x="1347566" y="1536135"/>
              <a:ext cx="520107" cy="62353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浇</a:t>
              </a:r>
            </a:p>
          </p:txBody>
        </p:sp>
      </p:grpSp>
      <p:grpSp>
        <p:nvGrpSpPr>
          <p:cNvPr id="4" name="组合 78"/>
          <p:cNvGrpSpPr/>
          <p:nvPr/>
        </p:nvGrpSpPr>
        <p:grpSpPr>
          <a:xfrm>
            <a:off x="5476875" y="915988"/>
            <a:ext cx="1795463" cy="1335769"/>
            <a:chOff x="761174" y="1057397"/>
            <a:chExt cx="1174954" cy="1003074"/>
          </a:xfrm>
        </p:grpSpPr>
        <p:pic>
          <p:nvPicPr>
            <p:cNvPr id="12321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174" y="1057397"/>
              <a:ext cx="1174954" cy="9462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2" name="TextBox 43"/>
            <p:cNvSpPr txBox="1"/>
            <p:nvPr/>
          </p:nvSpPr>
          <p:spPr>
            <a:xfrm>
              <a:off x="1049059" y="1437238"/>
              <a:ext cx="520262" cy="623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挑</a:t>
              </a:r>
            </a:p>
          </p:txBody>
        </p:sp>
      </p:grpSp>
      <p:grpSp>
        <p:nvGrpSpPr>
          <p:cNvPr id="5" name="组合 81"/>
          <p:cNvGrpSpPr/>
          <p:nvPr/>
        </p:nvGrpSpPr>
        <p:grpSpPr>
          <a:xfrm>
            <a:off x="7485063" y="915988"/>
            <a:ext cx="1612900" cy="1271775"/>
            <a:chOff x="1131987" y="1265983"/>
            <a:chExt cx="1057246" cy="952997"/>
          </a:xfrm>
        </p:grpSpPr>
        <p:pic>
          <p:nvPicPr>
            <p:cNvPr id="12319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987" y="1265983"/>
              <a:ext cx="1057246" cy="85005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20" name="TextBox 47"/>
            <p:cNvSpPr txBox="1"/>
            <p:nvPr/>
          </p:nvSpPr>
          <p:spPr>
            <a:xfrm>
              <a:off x="1347566" y="1597066"/>
              <a:ext cx="521131" cy="6219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裙</a:t>
              </a:r>
            </a:p>
          </p:txBody>
        </p:sp>
      </p:grpSp>
      <p:grpSp>
        <p:nvGrpSpPr>
          <p:cNvPr id="6" name="组合 84"/>
          <p:cNvGrpSpPr/>
          <p:nvPr/>
        </p:nvGrpSpPr>
        <p:grpSpPr>
          <a:xfrm>
            <a:off x="3894138" y="2741613"/>
            <a:ext cx="1792287" cy="1334849"/>
            <a:chOff x="761174" y="1058035"/>
            <a:chExt cx="1174954" cy="1002524"/>
          </a:xfrm>
        </p:grpSpPr>
        <p:pic>
          <p:nvPicPr>
            <p:cNvPr id="12317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174" y="1058035"/>
              <a:ext cx="1174954" cy="9450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18" name="TextBox 43"/>
            <p:cNvSpPr txBox="1"/>
            <p:nvPr/>
          </p:nvSpPr>
          <p:spPr>
            <a:xfrm>
              <a:off x="1049059" y="1437238"/>
              <a:ext cx="521184" cy="6233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提</a:t>
              </a:r>
            </a:p>
          </p:txBody>
        </p:sp>
      </p:grpSp>
      <p:grpSp>
        <p:nvGrpSpPr>
          <p:cNvPr id="7" name="组合 87"/>
          <p:cNvGrpSpPr/>
          <p:nvPr/>
        </p:nvGrpSpPr>
        <p:grpSpPr>
          <a:xfrm>
            <a:off x="7485063" y="2643188"/>
            <a:ext cx="1612900" cy="1190921"/>
            <a:chOff x="1131987" y="1265269"/>
            <a:chExt cx="1057246" cy="893634"/>
          </a:xfrm>
        </p:grpSpPr>
        <p:pic>
          <p:nvPicPr>
            <p:cNvPr id="12315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1987" y="1265269"/>
              <a:ext cx="1057246" cy="85148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16" name="TextBox 47"/>
            <p:cNvSpPr txBox="1"/>
            <p:nvPr/>
          </p:nvSpPr>
          <p:spPr>
            <a:xfrm>
              <a:off x="1347566" y="1536135"/>
              <a:ext cx="521131" cy="6227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镜</a:t>
              </a:r>
            </a:p>
          </p:txBody>
        </p:sp>
      </p:grpSp>
      <p:grpSp>
        <p:nvGrpSpPr>
          <p:cNvPr id="8" name="组合 90"/>
          <p:cNvGrpSpPr/>
          <p:nvPr/>
        </p:nvGrpSpPr>
        <p:grpSpPr>
          <a:xfrm>
            <a:off x="7348538" y="4275138"/>
            <a:ext cx="1795462" cy="1336889"/>
            <a:chOff x="761174" y="1057397"/>
            <a:chExt cx="1174954" cy="1001699"/>
          </a:xfrm>
        </p:grpSpPr>
        <p:pic>
          <p:nvPicPr>
            <p:cNvPr id="12313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174" y="1057397"/>
              <a:ext cx="1174954" cy="9462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14" name="TextBox 43"/>
            <p:cNvSpPr txBox="1"/>
            <p:nvPr/>
          </p:nvSpPr>
          <p:spPr>
            <a:xfrm>
              <a:off x="1049059" y="1437238"/>
              <a:ext cx="520263" cy="62185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千</a:t>
              </a:r>
            </a:p>
          </p:txBody>
        </p:sp>
      </p:grpSp>
      <p:grpSp>
        <p:nvGrpSpPr>
          <p:cNvPr id="9" name="组合 96"/>
          <p:cNvGrpSpPr/>
          <p:nvPr/>
        </p:nvGrpSpPr>
        <p:grpSpPr>
          <a:xfrm>
            <a:off x="2309813" y="2836863"/>
            <a:ext cx="1792287" cy="1334849"/>
            <a:chOff x="761174" y="1058035"/>
            <a:chExt cx="1174954" cy="1002524"/>
          </a:xfrm>
        </p:grpSpPr>
        <p:pic>
          <p:nvPicPr>
            <p:cNvPr id="12311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1174" y="1058035"/>
              <a:ext cx="1174954" cy="9450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12" name="TextBox 43"/>
            <p:cNvSpPr txBox="1"/>
            <p:nvPr/>
          </p:nvSpPr>
          <p:spPr>
            <a:xfrm>
              <a:off x="1049059" y="1437238"/>
              <a:ext cx="521184" cy="6233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座</a:t>
              </a:r>
            </a:p>
          </p:txBody>
        </p:sp>
      </p:grpSp>
      <p:grpSp>
        <p:nvGrpSpPr>
          <p:cNvPr id="10" name="组合 99"/>
          <p:cNvGrpSpPr/>
          <p:nvPr/>
        </p:nvGrpSpPr>
        <p:grpSpPr>
          <a:xfrm>
            <a:off x="2452688" y="4468813"/>
            <a:ext cx="1795462" cy="1336287"/>
            <a:chOff x="761174" y="1057397"/>
            <a:chExt cx="1174954" cy="1002437"/>
          </a:xfrm>
        </p:grpSpPr>
        <p:pic>
          <p:nvPicPr>
            <p:cNvPr id="12309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174" y="1057397"/>
              <a:ext cx="1174954" cy="94629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10" name="TextBox 43"/>
            <p:cNvSpPr txBox="1"/>
            <p:nvPr/>
          </p:nvSpPr>
          <p:spPr>
            <a:xfrm>
              <a:off x="1049059" y="1437238"/>
              <a:ext cx="520263" cy="6225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洒</a:t>
              </a:r>
            </a:p>
          </p:txBody>
        </p:sp>
      </p:grpSp>
      <p:grpSp>
        <p:nvGrpSpPr>
          <p:cNvPr id="11" name="组合 102"/>
          <p:cNvGrpSpPr/>
          <p:nvPr/>
        </p:nvGrpSpPr>
        <p:grpSpPr>
          <a:xfrm>
            <a:off x="4170363" y="4468813"/>
            <a:ext cx="1616075" cy="1191161"/>
            <a:chOff x="1131987" y="1265346"/>
            <a:chExt cx="1057246" cy="892967"/>
          </a:xfrm>
        </p:grpSpPr>
        <p:pic>
          <p:nvPicPr>
            <p:cNvPr id="12307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1987" y="1265346"/>
              <a:ext cx="1057246" cy="8513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08" name="TextBox 47"/>
            <p:cNvSpPr txBox="1"/>
            <p:nvPr/>
          </p:nvSpPr>
          <p:spPr>
            <a:xfrm>
              <a:off x="1347566" y="1536135"/>
              <a:ext cx="520107" cy="6221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拿</a:t>
              </a:r>
            </a:p>
          </p:txBody>
        </p:sp>
      </p:grpSp>
      <p:grpSp>
        <p:nvGrpSpPr>
          <p:cNvPr id="12" name="组合 105"/>
          <p:cNvGrpSpPr/>
          <p:nvPr/>
        </p:nvGrpSpPr>
        <p:grpSpPr>
          <a:xfrm>
            <a:off x="5692775" y="4373563"/>
            <a:ext cx="1795463" cy="1335771"/>
            <a:chOff x="761174" y="1057397"/>
            <a:chExt cx="1174954" cy="1003074"/>
          </a:xfrm>
        </p:grpSpPr>
        <p:pic>
          <p:nvPicPr>
            <p:cNvPr id="12305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174" y="1057397"/>
              <a:ext cx="1174954" cy="94629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06" name="TextBox 43"/>
            <p:cNvSpPr txBox="1"/>
            <p:nvPr/>
          </p:nvSpPr>
          <p:spPr>
            <a:xfrm>
              <a:off x="1049059" y="1437238"/>
              <a:ext cx="520262" cy="6232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照</a:t>
              </a:r>
            </a:p>
          </p:txBody>
        </p:sp>
      </p:grpSp>
      <p:grpSp>
        <p:nvGrpSpPr>
          <p:cNvPr id="13" name="组合 35"/>
          <p:cNvGrpSpPr/>
          <p:nvPr/>
        </p:nvGrpSpPr>
        <p:grpSpPr>
          <a:xfrm>
            <a:off x="5610225" y="2741613"/>
            <a:ext cx="1616075" cy="1191326"/>
            <a:chOff x="1131987" y="1264630"/>
            <a:chExt cx="1057246" cy="895042"/>
          </a:xfrm>
        </p:grpSpPr>
        <p:pic>
          <p:nvPicPr>
            <p:cNvPr id="12303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1987" y="1264630"/>
              <a:ext cx="1057246" cy="8527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304" name="TextBox 47"/>
            <p:cNvSpPr txBox="1"/>
            <p:nvPr/>
          </p:nvSpPr>
          <p:spPr>
            <a:xfrm>
              <a:off x="1347566" y="1536135"/>
              <a:ext cx="520107" cy="6235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48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兴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1336</Words>
  <Application>Microsoft Macintosh PowerPoint</Application>
  <PresentationFormat>寬螢幕</PresentationFormat>
  <Paragraphs>220</Paragraphs>
  <Slides>33</Slides>
  <Notes>4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3" baseType="lpstr">
      <vt:lpstr>Calibri</vt:lpstr>
      <vt:lpstr>Times New Roman</vt:lpstr>
      <vt:lpstr>方正姚体</vt:lpstr>
      <vt:lpstr>黑体</vt:lpstr>
      <vt:lpstr>楷体</vt:lpstr>
      <vt:lpstr>隶书</vt:lpstr>
      <vt:lpstr>宋体</vt:lpstr>
      <vt:lpstr>微软雅黑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lastModifiedBy>JUNLIN LIU</cp:lastModifiedBy>
  <cp:revision>2</cp:revision>
  <dcterms:created xsi:type="dcterms:W3CDTF">2020-01-06T20:42:51Z</dcterms:created>
  <dcterms:modified xsi:type="dcterms:W3CDTF">2020-02-17T08:45:22Z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2052-11.1.0.9329</vt:lpwstr>
  </property>
</Properties>
</file>