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47" r:id="rId2"/>
    <p:sldId id="446" r:id="rId3"/>
    <p:sldId id="307" r:id="rId4"/>
    <p:sldId id="473" r:id="rId5"/>
    <p:sldId id="431" r:id="rId6"/>
    <p:sldId id="448" r:id="rId7"/>
    <p:sldId id="471" r:id="rId8"/>
    <p:sldId id="472" r:id="rId9"/>
    <p:sldId id="449" r:id="rId10"/>
    <p:sldId id="450" r:id="rId11"/>
    <p:sldId id="452" r:id="rId12"/>
    <p:sldId id="453" r:id="rId13"/>
    <p:sldId id="474" r:id="rId14"/>
    <p:sldId id="475" r:id="rId15"/>
    <p:sldId id="476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  <p:sldId id="464" r:id="rId25"/>
    <p:sldId id="465" r:id="rId26"/>
    <p:sldId id="467" r:id="rId27"/>
    <p:sldId id="477" r:id="rId28"/>
    <p:sldId id="478" r:id="rId29"/>
    <p:sldId id="479" r:id="rId30"/>
    <p:sldId id="319" r:id="rId31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8BB"/>
    <a:srgbClr val="0000FF"/>
    <a:srgbClr val="0033CC"/>
    <a:srgbClr val="FF0066"/>
    <a:srgbClr val="FF00FF"/>
    <a:srgbClr val="00FFFF"/>
    <a:srgbClr val="FFFFCC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6" autoAdjust="0"/>
    <p:restoredTop sz="94411" autoAdjust="0"/>
  </p:normalViewPr>
  <p:slideViewPr>
    <p:cSldViewPr snapToGrid="0">
      <p:cViewPr varScale="1">
        <p:scale>
          <a:sx n="104" d="100"/>
          <a:sy n="104" d="100"/>
        </p:scale>
        <p:origin x="24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783C57-AC0F-4B0B-BE3E-431F3CEFD0A3}" type="datetimeFigureOut">
              <a:rPr lang="zh-CN" altLang="en-US"/>
              <a:t>20/5/19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DBE9E17-FE2F-4483-BD62-B8CE5CDBD90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1F8054-2D93-4524-BCF3-115C173238BB}" type="datetimeFigureOut">
              <a:rPr lang="zh-CN" altLang="en-US"/>
              <a:t>20/5/19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753B898-2FDB-4BF9-A881-F82FD4E5289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"/>
          <p:cNvSpPr/>
          <p:nvPr userDrawn="1"/>
        </p:nvSpPr>
        <p:spPr>
          <a:xfrm>
            <a:off x="0" y="0"/>
            <a:ext cx="9074150" cy="5049838"/>
          </a:xfrm>
          <a:custGeom>
            <a:avLst/>
            <a:gdLst>
              <a:gd name="connsiteX0" fmla="*/ 15030 w 11267230"/>
              <a:gd name="connsiteY0" fmla="*/ 1361018 h 6149217"/>
              <a:gd name="connsiteX1" fmla="*/ 586530 w 11267230"/>
              <a:gd name="connsiteY1" fmla="*/ 421218 h 6149217"/>
              <a:gd name="connsiteX2" fmla="*/ 1513630 w 11267230"/>
              <a:gd name="connsiteY2" fmla="*/ 319618 h 6149217"/>
              <a:gd name="connsiteX3" fmla="*/ 2593130 w 11267230"/>
              <a:gd name="connsiteY3" fmla="*/ 319618 h 6149217"/>
              <a:gd name="connsiteX4" fmla="*/ 3418630 w 11267230"/>
              <a:gd name="connsiteY4" fmla="*/ 726018 h 6149217"/>
              <a:gd name="connsiteX5" fmla="*/ 4574330 w 11267230"/>
              <a:gd name="connsiteY5" fmla="*/ 395818 h 6149217"/>
              <a:gd name="connsiteX6" fmla="*/ 5717330 w 11267230"/>
              <a:gd name="connsiteY6" fmla="*/ 484718 h 6149217"/>
              <a:gd name="connsiteX7" fmla="*/ 6619030 w 11267230"/>
              <a:gd name="connsiteY7" fmla="*/ 776818 h 6149217"/>
              <a:gd name="connsiteX8" fmla="*/ 7927130 w 11267230"/>
              <a:gd name="connsiteY8" fmla="*/ 395818 h 6149217"/>
              <a:gd name="connsiteX9" fmla="*/ 8587530 w 11267230"/>
              <a:gd name="connsiteY9" fmla="*/ 27518 h 6149217"/>
              <a:gd name="connsiteX10" fmla="*/ 10530630 w 11267230"/>
              <a:gd name="connsiteY10" fmla="*/ 116418 h 6149217"/>
              <a:gd name="connsiteX11" fmla="*/ 11127530 w 11267230"/>
              <a:gd name="connsiteY11" fmla="*/ 827618 h 6149217"/>
              <a:gd name="connsiteX12" fmla="*/ 10759230 w 11267230"/>
              <a:gd name="connsiteY12" fmla="*/ 1856318 h 6149217"/>
              <a:gd name="connsiteX13" fmla="*/ 11025930 w 11267230"/>
              <a:gd name="connsiteY13" fmla="*/ 3050118 h 6149217"/>
              <a:gd name="connsiteX14" fmla="*/ 11000530 w 11267230"/>
              <a:gd name="connsiteY14" fmla="*/ 4104218 h 6149217"/>
              <a:gd name="connsiteX15" fmla="*/ 10860830 w 11267230"/>
              <a:gd name="connsiteY15" fmla="*/ 5082118 h 6149217"/>
              <a:gd name="connsiteX16" fmla="*/ 11267230 w 11267230"/>
              <a:gd name="connsiteY16" fmla="*/ 5615518 h 6149217"/>
              <a:gd name="connsiteX17" fmla="*/ 10860830 w 11267230"/>
              <a:gd name="connsiteY17" fmla="*/ 6136218 h 6149217"/>
              <a:gd name="connsiteX18" fmla="*/ 9527330 w 11267230"/>
              <a:gd name="connsiteY18" fmla="*/ 5780618 h 6149217"/>
              <a:gd name="connsiteX19" fmla="*/ 8511330 w 11267230"/>
              <a:gd name="connsiteY19" fmla="*/ 6098118 h 6149217"/>
              <a:gd name="connsiteX20" fmla="*/ 7292130 w 11267230"/>
              <a:gd name="connsiteY20" fmla="*/ 5615518 h 6149217"/>
              <a:gd name="connsiteX21" fmla="*/ 6136430 w 11267230"/>
              <a:gd name="connsiteY21" fmla="*/ 6148918 h 6149217"/>
              <a:gd name="connsiteX22" fmla="*/ 4701330 w 11267230"/>
              <a:gd name="connsiteY22" fmla="*/ 5526618 h 6149217"/>
              <a:gd name="connsiteX23" fmla="*/ 3380530 w 11267230"/>
              <a:gd name="connsiteY23" fmla="*/ 6034618 h 6149217"/>
              <a:gd name="connsiteX24" fmla="*/ 2580430 w 11267230"/>
              <a:gd name="connsiteY24" fmla="*/ 5450418 h 6149217"/>
              <a:gd name="connsiteX25" fmla="*/ 1119930 w 11267230"/>
              <a:gd name="connsiteY25" fmla="*/ 5983818 h 6149217"/>
              <a:gd name="connsiteX26" fmla="*/ 599230 w 11267230"/>
              <a:gd name="connsiteY26" fmla="*/ 5310718 h 6149217"/>
              <a:gd name="connsiteX27" fmla="*/ 650030 w 11267230"/>
              <a:gd name="connsiteY27" fmla="*/ 4459818 h 6149217"/>
              <a:gd name="connsiteX28" fmla="*/ 357930 w 11267230"/>
              <a:gd name="connsiteY28" fmla="*/ 3824818 h 6149217"/>
              <a:gd name="connsiteX29" fmla="*/ 484930 w 11267230"/>
              <a:gd name="connsiteY29" fmla="*/ 2796118 h 6149217"/>
              <a:gd name="connsiteX30" fmla="*/ 205530 w 11267230"/>
              <a:gd name="connsiteY30" fmla="*/ 2135718 h 6149217"/>
              <a:gd name="connsiteX31" fmla="*/ 167430 w 11267230"/>
              <a:gd name="connsiteY31" fmla="*/ 1475318 h 6149217"/>
              <a:gd name="connsiteX32" fmla="*/ 15030 w 11267230"/>
              <a:gd name="connsiteY32" fmla="*/ 1361018 h 6149217"/>
              <a:gd name="connsiteX0-1" fmla="*/ 15030 w 11267230"/>
              <a:gd name="connsiteY0-2" fmla="*/ 1361018 h 6149217"/>
              <a:gd name="connsiteX1-3" fmla="*/ 586530 w 11267230"/>
              <a:gd name="connsiteY1-4" fmla="*/ 421218 h 6149217"/>
              <a:gd name="connsiteX2-5" fmla="*/ 1513630 w 11267230"/>
              <a:gd name="connsiteY2-6" fmla="*/ 319618 h 6149217"/>
              <a:gd name="connsiteX3-7" fmla="*/ 2593130 w 11267230"/>
              <a:gd name="connsiteY3-8" fmla="*/ 319618 h 6149217"/>
              <a:gd name="connsiteX4-9" fmla="*/ 3418630 w 11267230"/>
              <a:gd name="connsiteY4-10" fmla="*/ 726018 h 6149217"/>
              <a:gd name="connsiteX5-11" fmla="*/ 4574330 w 11267230"/>
              <a:gd name="connsiteY5-12" fmla="*/ 395818 h 6149217"/>
              <a:gd name="connsiteX6-13" fmla="*/ 5717330 w 11267230"/>
              <a:gd name="connsiteY6-14" fmla="*/ 484718 h 6149217"/>
              <a:gd name="connsiteX7-15" fmla="*/ 6631730 w 11267230"/>
              <a:gd name="connsiteY7-16" fmla="*/ 459318 h 6149217"/>
              <a:gd name="connsiteX8-17" fmla="*/ 7927130 w 11267230"/>
              <a:gd name="connsiteY8-18" fmla="*/ 395818 h 6149217"/>
              <a:gd name="connsiteX9-19" fmla="*/ 8587530 w 11267230"/>
              <a:gd name="connsiteY9-20" fmla="*/ 27518 h 6149217"/>
              <a:gd name="connsiteX10-21" fmla="*/ 10530630 w 11267230"/>
              <a:gd name="connsiteY10-22" fmla="*/ 116418 h 6149217"/>
              <a:gd name="connsiteX11-23" fmla="*/ 11127530 w 11267230"/>
              <a:gd name="connsiteY11-24" fmla="*/ 827618 h 6149217"/>
              <a:gd name="connsiteX12-25" fmla="*/ 10759230 w 11267230"/>
              <a:gd name="connsiteY12-26" fmla="*/ 1856318 h 6149217"/>
              <a:gd name="connsiteX13-27" fmla="*/ 11025930 w 11267230"/>
              <a:gd name="connsiteY13-28" fmla="*/ 3050118 h 6149217"/>
              <a:gd name="connsiteX14-29" fmla="*/ 11000530 w 11267230"/>
              <a:gd name="connsiteY14-30" fmla="*/ 4104218 h 6149217"/>
              <a:gd name="connsiteX15-31" fmla="*/ 10860830 w 11267230"/>
              <a:gd name="connsiteY15-32" fmla="*/ 5082118 h 6149217"/>
              <a:gd name="connsiteX16-33" fmla="*/ 11267230 w 11267230"/>
              <a:gd name="connsiteY16-34" fmla="*/ 5615518 h 6149217"/>
              <a:gd name="connsiteX17-35" fmla="*/ 10860830 w 11267230"/>
              <a:gd name="connsiteY17-36" fmla="*/ 6136218 h 6149217"/>
              <a:gd name="connsiteX18-37" fmla="*/ 9527330 w 11267230"/>
              <a:gd name="connsiteY18-38" fmla="*/ 5780618 h 6149217"/>
              <a:gd name="connsiteX19-39" fmla="*/ 8511330 w 11267230"/>
              <a:gd name="connsiteY19-40" fmla="*/ 6098118 h 6149217"/>
              <a:gd name="connsiteX20-41" fmla="*/ 7292130 w 11267230"/>
              <a:gd name="connsiteY20-42" fmla="*/ 5615518 h 6149217"/>
              <a:gd name="connsiteX21-43" fmla="*/ 6136430 w 11267230"/>
              <a:gd name="connsiteY21-44" fmla="*/ 6148918 h 6149217"/>
              <a:gd name="connsiteX22-45" fmla="*/ 4701330 w 11267230"/>
              <a:gd name="connsiteY22-46" fmla="*/ 5526618 h 6149217"/>
              <a:gd name="connsiteX23-47" fmla="*/ 3380530 w 11267230"/>
              <a:gd name="connsiteY23-48" fmla="*/ 6034618 h 6149217"/>
              <a:gd name="connsiteX24-49" fmla="*/ 2580430 w 11267230"/>
              <a:gd name="connsiteY24-50" fmla="*/ 5450418 h 6149217"/>
              <a:gd name="connsiteX25-51" fmla="*/ 1119930 w 11267230"/>
              <a:gd name="connsiteY25-52" fmla="*/ 5983818 h 6149217"/>
              <a:gd name="connsiteX26-53" fmla="*/ 599230 w 11267230"/>
              <a:gd name="connsiteY26-54" fmla="*/ 5310718 h 6149217"/>
              <a:gd name="connsiteX27-55" fmla="*/ 650030 w 11267230"/>
              <a:gd name="connsiteY27-56" fmla="*/ 4459818 h 6149217"/>
              <a:gd name="connsiteX28-57" fmla="*/ 357930 w 11267230"/>
              <a:gd name="connsiteY28-58" fmla="*/ 3824818 h 6149217"/>
              <a:gd name="connsiteX29-59" fmla="*/ 484930 w 11267230"/>
              <a:gd name="connsiteY29-60" fmla="*/ 2796118 h 6149217"/>
              <a:gd name="connsiteX30-61" fmla="*/ 205530 w 11267230"/>
              <a:gd name="connsiteY30-62" fmla="*/ 2135718 h 6149217"/>
              <a:gd name="connsiteX31-63" fmla="*/ 167430 w 11267230"/>
              <a:gd name="connsiteY31-64" fmla="*/ 1475318 h 6149217"/>
              <a:gd name="connsiteX32-65" fmla="*/ 15030 w 11267230"/>
              <a:gd name="connsiteY32-66" fmla="*/ 1361018 h 6149217"/>
              <a:gd name="connsiteX0-67" fmla="*/ 15030 w 11267230"/>
              <a:gd name="connsiteY0-68" fmla="*/ 1361018 h 6149217"/>
              <a:gd name="connsiteX1-69" fmla="*/ 586530 w 11267230"/>
              <a:gd name="connsiteY1-70" fmla="*/ 421218 h 6149217"/>
              <a:gd name="connsiteX2-71" fmla="*/ 1513630 w 11267230"/>
              <a:gd name="connsiteY2-72" fmla="*/ 319618 h 6149217"/>
              <a:gd name="connsiteX3-73" fmla="*/ 2593130 w 11267230"/>
              <a:gd name="connsiteY3-74" fmla="*/ 319618 h 6149217"/>
              <a:gd name="connsiteX4-75" fmla="*/ 3431330 w 11267230"/>
              <a:gd name="connsiteY4-76" fmla="*/ 383118 h 6149217"/>
              <a:gd name="connsiteX5-77" fmla="*/ 4574330 w 11267230"/>
              <a:gd name="connsiteY5-78" fmla="*/ 395818 h 6149217"/>
              <a:gd name="connsiteX6-79" fmla="*/ 5717330 w 11267230"/>
              <a:gd name="connsiteY6-80" fmla="*/ 484718 h 6149217"/>
              <a:gd name="connsiteX7-81" fmla="*/ 6631730 w 11267230"/>
              <a:gd name="connsiteY7-82" fmla="*/ 459318 h 6149217"/>
              <a:gd name="connsiteX8-83" fmla="*/ 7927130 w 11267230"/>
              <a:gd name="connsiteY8-84" fmla="*/ 395818 h 6149217"/>
              <a:gd name="connsiteX9-85" fmla="*/ 8587530 w 11267230"/>
              <a:gd name="connsiteY9-86" fmla="*/ 27518 h 6149217"/>
              <a:gd name="connsiteX10-87" fmla="*/ 10530630 w 11267230"/>
              <a:gd name="connsiteY10-88" fmla="*/ 116418 h 6149217"/>
              <a:gd name="connsiteX11-89" fmla="*/ 11127530 w 11267230"/>
              <a:gd name="connsiteY11-90" fmla="*/ 827618 h 6149217"/>
              <a:gd name="connsiteX12-91" fmla="*/ 10759230 w 11267230"/>
              <a:gd name="connsiteY12-92" fmla="*/ 1856318 h 6149217"/>
              <a:gd name="connsiteX13-93" fmla="*/ 11025930 w 11267230"/>
              <a:gd name="connsiteY13-94" fmla="*/ 3050118 h 6149217"/>
              <a:gd name="connsiteX14-95" fmla="*/ 11000530 w 11267230"/>
              <a:gd name="connsiteY14-96" fmla="*/ 4104218 h 6149217"/>
              <a:gd name="connsiteX15-97" fmla="*/ 10860830 w 11267230"/>
              <a:gd name="connsiteY15-98" fmla="*/ 5082118 h 6149217"/>
              <a:gd name="connsiteX16-99" fmla="*/ 11267230 w 11267230"/>
              <a:gd name="connsiteY16-100" fmla="*/ 5615518 h 6149217"/>
              <a:gd name="connsiteX17-101" fmla="*/ 10860830 w 11267230"/>
              <a:gd name="connsiteY17-102" fmla="*/ 6136218 h 6149217"/>
              <a:gd name="connsiteX18-103" fmla="*/ 9527330 w 11267230"/>
              <a:gd name="connsiteY18-104" fmla="*/ 5780618 h 6149217"/>
              <a:gd name="connsiteX19-105" fmla="*/ 8511330 w 11267230"/>
              <a:gd name="connsiteY19-106" fmla="*/ 6098118 h 6149217"/>
              <a:gd name="connsiteX20-107" fmla="*/ 7292130 w 11267230"/>
              <a:gd name="connsiteY20-108" fmla="*/ 5615518 h 6149217"/>
              <a:gd name="connsiteX21-109" fmla="*/ 6136430 w 11267230"/>
              <a:gd name="connsiteY21-110" fmla="*/ 6148918 h 6149217"/>
              <a:gd name="connsiteX22-111" fmla="*/ 4701330 w 11267230"/>
              <a:gd name="connsiteY22-112" fmla="*/ 5526618 h 6149217"/>
              <a:gd name="connsiteX23-113" fmla="*/ 3380530 w 11267230"/>
              <a:gd name="connsiteY23-114" fmla="*/ 6034618 h 6149217"/>
              <a:gd name="connsiteX24-115" fmla="*/ 2580430 w 11267230"/>
              <a:gd name="connsiteY24-116" fmla="*/ 5450418 h 6149217"/>
              <a:gd name="connsiteX25-117" fmla="*/ 1119930 w 11267230"/>
              <a:gd name="connsiteY25-118" fmla="*/ 5983818 h 6149217"/>
              <a:gd name="connsiteX26-119" fmla="*/ 599230 w 11267230"/>
              <a:gd name="connsiteY26-120" fmla="*/ 5310718 h 6149217"/>
              <a:gd name="connsiteX27-121" fmla="*/ 650030 w 11267230"/>
              <a:gd name="connsiteY27-122" fmla="*/ 4459818 h 6149217"/>
              <a:gd name="connsiteX28-123" fmla="*/ 357930 w 11267230"/>
              <a:gd name="connsiteY28-124" fmla="*/ 3824818 h 6149217"/>
              <a:gd name="connsiteX29-125" fmla="*/ 484930 w 11267230"/>
              <a:gd name="connsiteY29-126" fmla="*/ 2796118 h 6149217"/>
              <a:gd name="connsiteX30-127" fmla="*/ 205530 w 11267230"/>
              <a:gd name="connsiteY30-128" fmla="*/ 2135718 h 6149217"/>
              <a:gd name="connsiteX31-129" fmla="*/ 167430 w 11267230"/>
              <a:gd name="connsiteY31-130" fmla="*/ 1475318 h 6149217"/>
              <a:gd name="connsiteX32-131" fmla="*/ 15030 w 11267230"/>
              <a:gd name="connsiteY32-132" fmla="*/ 1361018 h 6149217"/>
              <a:gd name="connsiteX0-133" fmla="*/ 15030 w 11267230"/>
              <a:gd name="connsiteY0-134" fmla="*/ 1253052 h 6041251"/>
              <a:gd name="connsiteX1-135" fmla="*/ 586530 w 11267230"/>
              <a:gd name="connsiteY1-136" fmla="*/ 313252 h 6041251"/>
              <a:gd name="connsiteX2-137" fmla="*/ 1513630 w 11267230"/>
              <a:gd name="connsiteY2-138" fmla="*/ 211652 h 6041251"/>
              <a:gd name="connsiteX3-139" fmla="*/ 2593130 w 11267230"/>
              <a:gd name="connsiteY3-140" fmla="*/ 211652 h 6041251"/>
              <a:gd name="connsiteX4-141" fmla="*/ 3431330 w 11267230"/>
              <a:gd name="connsiteY4-142" fmla="*/ 275152 h 6041251"/>
              <a:gd name="connsiteX5-143" fmla="*/ 4574330 w 11267230"/>
              <a:gd name="connsiteY5-144" fmla="*/ 287852 h 6041251"/>
              <a:gd name="connsiteX6-145" fmla="*/ 5717330 w 11267230"/>
              <a:gd name="connsiteY6-146" fmla="*/ 376752 h 6041251"/>
              <a:gd name="connsiteX7-147" fmla="*/ 6631730 w 11267230"/>
              <a:gd name="connsiteY7-148" fmla="*/ 351352 h 6041251"/>
              <a:gd name="connsiteX8-149" fmla="*/ 7927130 w 11267230"/>
              <a:gd name="connsiteY8-150" fmla="*/ 287852 h 6041251"/>
              <a:gd name="connsiteX9-151" fmla="*/ 8930430 w 11267230"/>
              <a:gd name="connsiteY9-152" fmla="*/ 325952 h 6041251"/>
              <a:gd name="connsiteX10-153" fmla="*/ 10530630 w 11267230"/>
              <a:gd name="connsiteY10-154" fmla="*/ 8452 h 6041251"/>
              <a:gd name="connsiteX11-155" fmla="*/ 11127530 w 11267230"/>
              <a:gd name="connsiteY11-156" fmla="*/ 719652 h 6041251"/>
              <a:gd name="connsiteX12-157" fmla="*/ 10759230 w 11267230"/>
              <a:gd name="connsiteY12-158" fmla="*/ 1748352 h 6041251"/>
              <a:gd name="connsiteX13-159" fmla="*/ 11025930 w 11267230"/>
              <a:gd name="connsiteY13-160" fmla="*/ 2942152 h 6041251"/>
              <a:gd name="connsiteX14-161" fmla="*/ 11000530 w 11267230"/>
              <a:gd name="connsiteY14-162" fmla="*/ 3996252 h 6041251"/>
              <a:gd name="connsiteX15-163" fmla="*/ 10860830 w 11267230"/>
              <a:gd name="connsiteY15-164" fmla="*/ 4974152 h 6041251"/>
              <a:gd name="connsiteX16-165" fmla="*/ 11267230 w 11267230"/>
              <a:gd name="connsiteY16-166" fmla="*/ 5507552 h 6041251"/>
              <a:gd name="connsiteX17-167" fmla="*/ 10860830 w 11267230"/>
              <a:gd name="connsiteY17-168" fmla="*/ 6028252 h 6041251"/>
              <a:gd name="connsiteX18-169" fmla="*/ 9527330 w 11267230"/>
              <a:gd name="connsiteY18-170" fmla="*/ 5672652 h 6041251"/>
              <a:gd name="connsiteX19-171" fmla="*/ 8511330 w 11267230"/>
              <a:gd name="connsiteY19-172" fmla="*/ 5990152 h 6041251"/>
              <a:gd name="connsiteX20-173" fmla="*/ 7292130 w 11267230"/>
              <a:gd name="connsiteY20-174" fmla="*/ 5507552 h 6041251"/>
              <a:gd name="connsiteX21-175" fmla="*/ 6136430 w 11267230"/>
              <a:gd name="connsiteY21-176" fmla="*/ 6040952 h 6041251"/>
              <a:gd name="connsiteX22-177" fmla="*/ 4701330 w 11267230"/>
              <a:gd name="connsiteY22-178" fmla="*/ 5418652 h 6041251"/>
              <a:gd name="connsiteX23-179" fmla="*/ 3380530 w 11267230"/>
              <a:gd name="connsiteY23-180" fmla="*/ 5926652 h 6041251"/>
              <a:gd name="connsiteX24-181" fmla="*/ 2580430 w 11267230"/>
              <a:gd name="connsiteY24-182" fmla="*/ 5342452 h 6041251"/>
              <a:gd name="connsiteX25-183" fmla="*/ 1119930 w 11267230"/>
              <a:gd name="connsiteY25-184" fmla="*/ 5875852 h 6041251"/>
              <a:gd name="connsiteX26-185" fmla="*/ 599230 w 11267230"/>
              <a:gd name="connsiteY26-186" fmla="*/ 5202752 h 6041251"/>
              <a:gd name="connsiteX27-187" fmla="*/ 650030 w 11267230"/>
              <a:gd name="connsiteY27-188" fmla="*/ 4351852 h 6041251"/>
              <a:gd name="connsiteX28-189" fmla="*/ 357930 w 11267230"/>
              <a:gd name="connsiteY28-190" fmla="*/ 3716852 h 6041251"/>
              <a:gd name="connsiteX29-191" fmla="*/ 484930 w 11267230"/>
              <a:gd name="connsiteY29-192" fmla="*/ 2688152 h 6041251"/>
              <a:gd name="connsiteX30-193" fmla="*/ 205530 w 11267230"/>
              <a:gd name="connsiteY30-194" fmla="*/ 2027752 h 6041251"/>
              <a:gd name="connsiteX31-195" fmla="*/ 167430 w 11267230"/>
              <a:gd name="connsiteY31-196" fmla="*/ 1367352 h 6041251"/>
              <a:gd name="connsiteX32-197" fmla="*/ 15030 w 11267230"/>
              <a:gd name="connsiteY32-198" fmla="*/ 1253052 h 6041251"/>
              <a:gd name="connsiteX0-199" fmla="*/ 54555 w 11306755"/>
              <a:gd name="connsiteY0-200" fmla="*/ 1253052 h 6041251"/>
              <a:gd name="connsiteX1-201" fmla="*/ 626055 w 11306755"/>
              <a:gd name="connsiteY1-202" fmla="*/ 313252 h 6041251"/>
              <a:gd name="connsiteX2-203" fmla="*/ 1553155 w 11306755"/>
              <a:gd name="connsiteY2-204" fmla="*/ 211652 h 6041251"/>
              <a:gd name="connsiteX3-205" fmla="*/ 2632655 w 11306755"/>
              <a:gd name="connsiteY3-206" fmla="*/ 211652 h 6041251"/>
              <a:gd name="connsiteX4-207" fmla="*/ 3470855 w 11306755"/>
              <a:gd name="connsiteY4-208" fmla="*/ 275152 h 6041251"/>
              <a:gd name="connsiteX5-209" fmla="*/ 4613855 w 11306755"/>
              <a:gd name="connsiteY5-210" fmla="*/ 287852 h 6041251"/>
              <a:gd name="connsiteX6-211" fmla="*/ 5756855 w 11306755"/>
              <a:gd name="connsiteY6-212" fmla="*/ 376752 h 6041251"/>
              <a:gd name="connsiteX7-213" fmla="*/ 6671255 w 11306755"/>
              <a:gd name="connsiteY7-214" fmla="*/ 351352 h 6041251"/>
              <a:gd name="connsiteX8-215" fmla="*/ 7966655 w 11306755"/>
              <a:gd name="connsiteY8-216" fmla="*/ 287852 h 6041251"/>
              <a:gd name="connsiteX9-217" fmla="*/ 8969955 w 11306755"/>
              <a:gd name="connsiteY9-218" fmla="*/ 325952 h 6041251"/>
              <a:gd name="connsiteX10-219" fmla="*/ 10570155 w 11306755"/>
              <a:gd name="connsiteY10-220" fmla="*/ 8452 h 6041251"/>
              <a:gd name="connsiteX11-221" fmla="*/ 11167055 w 11306755"/>
              <a:gd name="connsiteY11-222" fmla="*/ 719652 h 6041251"/>
              <a:gd name="connsiteX12-223" fmla="*/ 10798755 w 11306755"/>
              <a:gd name="connsiteY12-224" fmla="*/ 1748352 h 6041251"/>
              <a:gd name="connsiteX13-225" fmla="*/ 11065455 w 11306755"/>
              <a:gd name="connsiteY13-226" fmla="*/ 2942152 h 6041251"/>
              <a:gd name="connsiteX14-227" fmla="*/ 11040055 w 11306755"/>
              <a:gd name="connsiteY14-228" fmla="*/ 3996252 h 6041251"/>
              <a:gd name="connsiteX15-229" fmla="*/ 10900355 w 11306755"/>
              <a:gd name="connsiteY15-230" fmla="*/ 4974152 h 6041251"/>
              <a:gd name="connsiteX16-231" fmla="*/ 11306755 w 11306755"/>
              <a:gd name="connsiteY16-232" fmla="*/ 5507552 h 6041251"/>
              <a:gd name="connsiteX17-233" fmla="*/ 10900355 w 11306755"/>
              <a:gd name="connsiteY17-234" fmla="*/ 6028252 h 6041251"/>
              <a:gd name="connsiteX18-235" fmla="*/ 9566855 w 11306755"/>
              <a:gd name="connsiteY18-236" fmla="*/ 5672652 h 6041251"/>
              <a:gd name="connsiteX19-237" fmla="*/ 8550855 w 11306755"/>
              <a:gd name="connsiteY19-238" fmla="*/ 5990152 h 6041251"/>
              <a:gd name="connsiteX20-239" fmla="*/ 7331655 w 11306755"/>
              <a:gd name="connsiteY20-240" fmla="*/ 5507552 h 6041251"/>
              <a:gd name="connsiteX21-241" fmla="*/ 6175955 w 11306755"/>
              <a:gd name="connsiteY21-242" fmla="*/ 6040952 h 6041251"/>
              <a:gd name="connsiteX22-243" fmla="*/ 4740855 w 11306755"/>
              <a:gd name="connsiteY22-244" fmla="*/ 5418652 h 6041251"/>
              <a:gd name="connsiteX23-245" fmla="*/ 3420055 w 11306755"/>
              <a:gd name="connsiteY23-246" fmla="*/ 5926652 h 6041251"/>
              <a:gd name="connsiteX24-247" fmla="*/ 2619955 w 11306755"/>
              <a:gd name="connsiteY24-248" fmla="*/ 5342452 h 6041251"/>
              <a:gd name="connsiteX25-249" fmla="*/ 1159455 w 11306755"/>
              <a:gd name="connsiteY25-250" fmla="*/ 5875852 h 6041251"/>
              <a:gd name="connsiteX26-251" fmla="*/ 638755 w 11306755"/>
              <a:gd name="connsiteY26-252" fmla="*/ 5202752 h 6041251"/>
              <a:gd name="connsiteX27-253" fmla="*/ 689555 w 11306755"/>
              <a:gd name="connsiteY27-254" fmla="*/ 4351852 h 6041251"/>
              <a:gd name="connsiteX28-255" fmla="*/ 397455 w 11306755"/>
              <a:gd name="connsiteY28-256" fmla="*/ 3716852 h 6041251"/>
              <a:gd name="connsiteX29-257" fmla="*/ 524455 w 11306755"/>
              <a:gd name="connsiteY29-258" fmla="*/ 2688152 h 6041251"/>
              <a:gd name="connsiteX30-259" fmla="*/ 245055 w 11306755"/>
              <a:gd name="connsiteY30-260" fmla="*/ 2027752 h 6041251"/>
              <a:gd name="connsiteX31-261" fmla="*/ 41855 w 11306755"/>
              <a:gd name="connsiteY31-262" fmla="*/ 1621352 h 6041251"/>
              <a:gd name="connsiteX32-263" fmla="*/ 54555 w 11306755"/>
              <a:gd name="connsiteY32-264" fmla="*/ 1253052 h 6041251"/>
              <a:gd name="connsiteX0-265" fmla="*/ 79315 w 11280715"/>
              <a:gd name="connsiteY0-266" fmla="*/ 783152 h 6041251"/>
              <a:gd name="connsiteX1-267" fmla="*/ 600015 w 11280715"/>
              <a:gd name="connsiteY1-268" fmla="*/ 313252 h 6041251"/>
              <a:gd name="connsiteX2-269" fmla="*/ 1527115 w 11280715"/>
              <a:gd name="connsiteY2-270" fmla="*/ 211652 h 6041251"/>
              <a:gd name="connsiteX3-271" fmla="*/ 2606615 w 11280715"/>
              <a:gd name="connsiteY3-272" fmla="*/ 211652 h 6041251"/>
              <a:gd name="connsiteX4-273" fmla="*/ 3444815 w 11280715"/>
              <a:gd name="connsiteY4-274" fmla="*/ 275152 h 6041251"/>
              <a:gd name="connsiteX5-275" fmla="*/ 4587815 w 11280715"/>
              <a:gd name="connsiteY5-276" fmla="*/ 287852 h 6041251"/>
              <a:gd name="connsiteX6-277" fmla="*/ 5730815 w 11280715"/>
              <a:gd name="connsiteY6-278" fmla="*/ 376752 h 6041251"/>
              <a:gd name="connsiteX7-279" fmla="*/ 6645215 w 11280715"/>
              <a:gd name="connsiteY7-280" fmla="*/ 351352 h 6041251"/>
              <a:gd name="connsiteX8-281" fmla="*/ 7940615 w 11280715"/>
              <a:gd name="connsiteY8-282" fmla="*/ 287852 h 6041251"/>
              <a:gd name="connsiteX9-283" fmla="*/ 8943915 w 11280715"/>
              <a:gd name="connsiteY9-284" fmla="*/ 325952 h 6041251"/>
              <a:gd name="connsiteX10-285" fmla="*/ 10544115 w 11280715"/>
              <a:gd name="connsiteY10-286" fmla="*/ 8452 h 6041251"/>
              <a:gd name="connsiteX11-287" fmla="*/ 11141015 w 11280715"/>
              <a:gd name="connsiteY11-288" fmla="*/ 719652 h 6041251"/>
              <a:gd name="connsiteX12-289" fmla="*/ 10772715 w 11280715"/>
              <a:gd name="connsiteY12-290" fmla="*/ 1748352 h 6041251"/>
              <a:gd name="connsiteX13-291" fmla="*/ 11039415 w 11280715"/>
              <a:gd name="connsiteY13-292" fmla="*/ 2942152 h 6041251"/>
              <a:gd name="connsiteX14-293" fmla="*/ 11014015 w 11280715"/>
              <a:gd name="connsiteY14-294" fmla="*/ 3996252 h 6041251"/>
              <a:gd name="connsiteX15-295" fmla="*/ 10874315 w 11280715"/>
              <a:gd name="connsiteY15-296" fmla="*/ 4974152 h 6041251"/>
              <a:gd name="connsiteX16-297" fmla="*/ 11280715 w 11280715"/>
              <a:gd name="connsiteY16-298" fmla="*/ 5507552 h 6041251"/>
              <a:gd name="connsiteX17-299" fmla="*/ 10874315 w 11280715"/>
              <a:gd name="connsiteY17-300" fmla="*/ 6028252 h 6041251"/>
              <a:gd name="connsiteX18-301" fmla="*/ 9540815 w 11280715"/>
              <a:gd name="connsiteY18-302" fmla="*/ 5672652 h 6041251"/>
              <a:gd name="connsiteX19-303" fmla="*/ 8524815 w 11280715"/>
              <a:gd name="connsiteY19-304" fmla="*/ 5990152 h 6041251"/>
              <a:gd name="connsiteX20-305" fmla="*/ 7305615 w 11280715"/>
              <a:gd name="connsiteY20-306" fmla="*/ 5507552 h 6041251"/>
              <a:gd name="connsiteX21-307" fmla="*/ 6149915 w 11280715"/>
              <a:gd name="connsiteY21-308" fmla="*/ 6040952 h 6041251"/>
              <a:gd name="connsiteX22-309" fmla="*/ 4714815 w 11280715"/>
              <a:gd name="connsiteY22-310" fmla="*/ 5418652 h 6041251"/>
              <a:gd name="connsiteX23-311" fmla="*/ 3394015 w 11280715"/>
              <a:gd name="connsiteY23-312" fmla="*/ 5926652 h 6041251"/>
              <a:gd name="connsiteX24-313" fmla="*/ 2593915 w 11280715"/>
              <a:gd name="connsiteY24-314" fmla="*/ 5342452 h 6041251"/>
              <a:gd name="connsiteX25-315" fmla="*/ 1133415 w 11280715"/>
              <a:gd name="connsiteY25-316" fmla="*/ 5875852 h 6041251"/>
              <a:gd name="connsiteX26-317" fmla="*/ 612715 w 11280715"/>
              <a:gd name="connsiteY26-318" fmla="*/ 5202752 h 6041251"/>
              <a:gd name="connsiteX27-319" fmla="*/ 663515 w 11280715"/>
              <a:gd name="connsiteY27-320" fmla="*/ 4351852 h 6041251"/>
              <a:gd name="connsiteX28-321" fmla="*/ 371415 w 11280715"/>
              <a:gd name="connsiteY28-322" fmla="*/ 3716852 h 6041251"/>
              <a:gd name="connsiteX29-323" fmla="*/ 498415 w 11280715"/>
              <a:gd name="connsiteY29-324" fmla="*/ 2688152 h 6041251"/>
              <a:gd name="connsiteX30-325" fmla="*/ 219015 w 11280715"/>
              <a:gd name="connsiteY30-326" fmla="*/ 2027752 h 6041251"/>
              <a:gd name="connsiteX31-327" fmla="*/ 15815 w 11280715"/>
              <a:gd name="connsiteY31-328" fmla="*/ 1621352 h 6041251"/>
              <a:gd name="connsiteX32-329" fmla="*/ 79315 w 11280715"/>
              <a:gd name="connsiteY32-330" fmla="*/ 783152 h 6041251"/>
              <a:gd name="connsiteX0-331" fmla="*/ 79315 w 11280715"/>
              <a:gd name="connsiteY0-332" fmla="*/ 783152 h 6041251"/>
              <a:gd name="connsiteX1-333" fmla="*/ 600015 w 11280715"/>
              <a:gd name="connsiteY1-334" fmla="*/ 313252 h 6041251"/>
              <a:gd name="connsiteX2-335" fmla="*/ 1527115 w 11280715"/>
              <a:gd name="connsiteY2-336" fmla="*/ 211652 h 6041251"/>
              <a:gd name="connsiteX3-337" fmla="*/ 2606615 w 11280715"/>
              <a:gd name="connsiteY3-338" fmla="*/ 211652 h 6041251"/>
              <a:gd name="connsiteX4-339" fmla="*/ 3444815 w 11280715"/>
              <a:gd name="connsiteY4-340" fmla="*/ 275152 h 6041251"/>
              <a:gd name="connsiteX5-341" fmla="*/ 4587815 w 11280715"/>
              <a:gd name="connsiteY5-342" fmla="*/ 287852 h 6041251"/>
              <a:gd name="connsiteX6-343" fmla="*/ 5730815 w 11280715"/>
              <a:gd name="connsiteY6-344" fmla="*/ 376752 h 6041251"/>
              <a:gd name="connsiteX7-345" fmla="*/ 6645215 w 11280715"/>
              <a:gd name="connsiteY7-346" fmla="*/ 351352 h 6041251"/>
              <a:gd name="connsiteX8-347" fmla="*/ 7940615 w 11280715"/>
              <a:gd name="connsiteY8-348" fmla="*/ 287852 h 6041251"/>
              <a:gd name="connsiteX9-349" fmla="*/ 8943915 w 11280715"/>
              <a:gd name="connsiteY9-350" fmla="*/ 325952 h 6041251"/>
              <a:gd name="connsiteX10-351" fmla="*/ 10544115 w 11280715"/>
              <a:gd name="connsiteY10-352" fmla="*/ 8452 h 6041251"/>
              <a:gd name="connsiteX11-353" fmla="*/ 11141015 w 11280715"/>
              <a:gd name="connsiteY11-354" fmla="*/ 719652 h 6041251"/>
              <a:gd name="connsiteX12-355" fmla="*/ 10772715 w 11280715"/>
              <a:gd name="connsiteY12-356" fmla="*/ 1748352 h 6041251"/>
              <a:gd name="connsiteX13-357" fmla="*/ 11039415 w 11280715"/>
              <a:gd name="connsiteY13-358" fmla="*/ 2942152 h 6041251"/>
              <a:gd name="connsiteX14-359" fmla="*/ 11014015 w 11280715"/>
              <a:gd name="connsiteY14-360" fmla="*/ 3996252 h 6041251"/>
              <a:gd name="connsiteX15-361" fmla="*/ 10874315 w 11280715"/>
              <a:gd name="connsiteY15-362" fmla="*/ 4974152 h 6041251"/>
              <a:gd name="connsiteX16-363" fmla="*/ 11280715 w 11280715"/>
              <a:gd name="connsiteY16-364" fmla="*/ 5507552 h 6041251"/>
              <a:gd name="connsiteX17-365" fmla="*/ 10874315 w 11280715"/>
              <a:gd name="connsiteY17-366" fmla="*/ 6028252 h 6041251"/>
              <a:gd name="connsiteX18-367" fmla="*/ 9540815 w 11280715"/>
              <a:gd name="connsiteY18-368" fmla="*/ 5672652 h 6041251"/>
              <a:gd name="connsiteX19-369" fmla="*/ 8524815 w 11280715"/>
              <a:gd name="connsiteY19-370" fmla="*/ 5990152 h 6041251"/>
              <a:gd name="connsiteX20-371" fmla="*/ 7305615 w 11280715"/>
              <a:gd name="connsiteY20-372" fmla="*/ 5507552 h 6041251"/>
              <a:gd name="connsiteX21-373" fmla="*/ 6149915 w 11280715"/>
              <a:gd name="connsiteY21-374" fmla="*/ 6040952 h 6041251"/>
              <a:gd name="connsiteX22-375" fmla="*/ 4714815 w 11280715"/>
              <a:gd name="connsiteY22-376" fmla="*/ 5418652 h 6041251"/>
              <a:gd name="connsiteX23-377" fmla="*/ 3394015 w 11280715"/>
              <a:gd name="connsiteY23-378" fmla="*/ 5926652 h 6041251"/>
              <a:gd name="connsiteX24-379" fmla="*/ 2593915 w 11280715"/>
              <a:gd name="connsiteY24-380" fmla="*/ 5342452 h 6041251"/>
              <a:gd name="connsiteX25-381" fmla="*/ 1133415 w 11280715"/>
              <a:gd name="connsiteY25-382" fmla="*/ 5875852 h 6041251"/>
              <a:gd name="connsiteX26-383" fmla="*/ 612715 w 11280715"/>
              <a:gd name="connsiteY26-384" fmla="*/ 5202752 h 6041251"/>
              <a:gd name="connsiteX27-385" fmla="*/ 663515 w 11280715"/>
              <a:gd name="connsiteY27-386" fmla="*/ 4351852 h 6041251"/>
              <a:gd name="connsiteX28-387" fmla="*/ 371415 w 11280715"/>
              <a:gd name="connsiteY28-388" fmla="*/ 3716852 h 6041251"/>
              <a:gd name="connsiteX29-389" fmla="*/ 244415 w 11280715"/>
              <a:gd name="connsiteY29-390" fmla="*/ 2878652 h 6041251"/>
              <a:gd name="connsiteX30-391" fmla="*/ 219015 w 11280715"/>
              <a:gd name="connsiteY30-392" fmla="*/ 2027752 h 6041251"/>
              <a:gd name="connsiteX31-393" fmla="*/ 15815 w 11280715"/>
              <a:gd name="connsiteY31-394" fmla="*/ 1621352 h 6041251"/>
              <a:gd name="connsiteX32-395" fmla="*/ 79315 w 11280715"/>
              <a:gd name="connsiteY32-396" fmla="*/ 783152 h 6041251"/>
              <a:gd name="connsiteX0-397" fmla="*/ 79315 w 11280715"/>
              <a:gd name="connsiteY0-398" fmla="*/ 783152 h 6041251"/>
              <a:gd name="connsiteX1-399" fmla="*/ 600015 w 11280715"/>
              <a:gd name="connsiteY1-400" fmla="*/ 313252 h 6041251"/>
              <a:gd name="connsiteX2-401" fmla="*/ 1527115 w 11280715"/>
              <a:gd name="connsiteY2-402" fmla="*/ 211652 h 6041251"/>
              <a:gd name="connsiteX3-403" fmla="*/ 2606615 w 11280715"/>
              <a:gd name="connsiteY3-404" fmla="*/ 211652 h 6041251"/>
              <a:gd name="connsiteX4-405" fmla="*/ 3444815 w 11280715"/>
              <a:gd name="connsiteY4-406" fmla="*/ 275152 h 6041251"/>
              <a:gd name="connsiteX5-407" fmla="*/ 4587815 w 11280715"/>
              <a:gd name="connsiteY5-408" fmla="*/ 287852 h 6041251"/>
              <a:gd name="connsiteX6-409" fmla="*/ 5730815 w 11280715"/>
              <a:gd name="connsiteY6-410" fmla="*/ 376752 h 6041251"/>
              <a:gd name="connsiteX7-411" fmla="*/ 6645215 w 11280715"/>
              <a:gd name="connsiteY7-412" fmla="*/ 351352 h 6041251"/>
              <a:gd name="connsiteX8-413" fmla="*/ 7940615 w 11280715"/>
              <a:gd name="connsiteY8-414" fmla="*/ 287852 h 6041251"/>
              <a:gd name="connsiteX9-415" fmla="*/ 8943915 w 11280715"/>
              <a:gd name="connsiteY9-416" fmla="*/ 325952 h 6041251"/>
              <a:gd name="connsiteX10-417" fmla="*/ 10544115 w 11280715"/>
              <a:gd name="connsiteY10-418" fmla="*/ 8452 h 6041251"/>
              <a:gd name="connsiteX11-419" fmla="*/ 11141015 w 11280715"/>
              <a:gd name="connsiteY11-420" fmla="*/ 719652 h 6041251"/>
              <a:gd name="connsiteX12-421" fmla="*/ 10772715 w 11280715"/>
              <a:gd name="connsiteY12-422" fmla="*/ 1748352 h 6041251"/>
              <a:gd name="connsiteX13-423" fmla="*/ 11039415 w 11280715"/>
              <a:gd name="connsiteY13-424" fmla="*/ 2942152 h 6041251"/>
              <a:gd name="connsiteX14-425" fmla="*/ 11014015 w 11280715"/>
              <a:gd name="connsiteY14-426" fmla="*/ 3996252 h 6041251"/>
              <a:gd name="connsiteX15-427" fmla="*/ 10874315 w 11280715"/>
              <a:gd name="connsiteY15-428" fmla="*/ 4974152 h 6041251"/>
              <a:gd name="connsiteX16-429" fmla="*/ 11280715 w 11280715"/>
              <a:gd name="connsiteY16-430" fmla="*/ 5507552 h 6041251"/>
              <a:gd name="connsiteX17-431" fmla="*/ 10874315 w 11280715"/>
              <a:gd name="connsiteY17-432" fmla="*/ 6028252 h 6041251"/>
              <a:gd name="connsiteX18-433" fmla="*/ 9540815 w 11280715"/>
              <a:gd name="connsiteY18-434" fmla="*/ 5672652 h 6041251"/>
              <a:gd name="connsiteX19-435" fmla="*/ 8524815 w 11280715"/>
              <a:gd name="connsiteY19-436" fmla="*/ 5990152 h 6041251"/>
              <a:gd name="connsiteX20-437" fmla="*/ 7305615 w 11280715"/>
              <a:gd name="connsiteY20-438" fmla="*/ 5507552 h 6041251"/>
              <a:gd name="connsiteX21-439" fmla="*/ 6149915 w 11280715"/>
              <a:gd name="connsiteY21-440" fmla="*/ 6040952 h 6041251"/>
              <a:gd name="connsiteX22-441" fmla="*/ 4714815 w 11280715"/>
              <a:gd name="connsiteY22-442" fmla="*/ 5418652 h 6041251"/>
              <a:gd name="connsiteX23-443" fmla="*/ 3394015 w 11280715"/>
              <a:gd name="connsiteY23-444" fmla="*/ 5926652 h 6041251"/>
              <a:gd name="connsiteX24-445" fmla="*/ 2593915 w 11280715"/>
              <a:gd name="connsiteY24-446" fmla="*/ 5342452 h 6041251"/>
              <a:gd name="connsiteX25-447" fmla="*/ 1133415 w 11280715"/>
              <a:gd name="connsiteY25-448" fmla="*/ 5875852 h 6041251"/>
              <a:gd name="connsiteX26-449" fmla="*/ 612715 w 11280715"/>
              <a:gd name="connsiteY26-450" fmla="*/ 5202752 h 6041251"/>
              <a:gd name="connsiteX27-451" fmla="*/ 346015 w 11280715"/>
              <a:gd name="connsiteY27-452" fmla="*/ 4428052 h 6041251"/>
              <a:gd name="connsiteX28-453" fmla="*/ 371415 w 11280715"/>
              <a:gd name="connsiteY28-454" fmla="*/ 3716852 h 6041251"/>
              <a:gd name="connsiteX29-455" fmla="*/ 244415 w 11280715"/>
              <a:gd name="connsiteY29-456" fmla="*/ 2878652 h 6041251"/>
              <a:gd name="connsiteX30-457" fmla="*/ 219015 w 11280715"/>
              <a:gd name="connsiteY30-458" fmla="*/ 2027752 h 6041251"/>
              <a:gd name="connsiteX31-459" fmla="*/ 15815 w 11280715"/>
              <a:gd name="connsiteY31-460" fmla="*/ 1621352 h 6041251"/>
              <a:gd name="connsiteX32-461" fmla="*/ 79315 w 11280715"/>
              <a:gd name="connsiteY32-462" fmla="*/ 783152 h 6041251"/>
              <a:gd name="connsiteX0-463" fmla="*/ 79315 w 11280715"/>
              <a:gd name="connsiteY0-464" fmla="*/ 783152 h 6041251"/>
              <a:gd name="connsiteX1-465" fmla="*/ 600015 w 11280715"/>
              <a:gd name="connsiteY1-466" fmla="*/ 313252 h 6041251"/>
              <a:gd name="connsiteX2-467" fmla="*/ 1527115 w 11280715"/>
              <a:gd name="connsiteY2-468" fmla="*/ 211652 h 6041251"/>
              <a:gd name="connsiteX3-469" fmla="*/ 2606615 w 11280715"/>
              <a:gd name="connsiteY3-470" fmla="*/ 211652 h 6041251"/>
              <a:gd name="connsiteX4-471" fmla="*/ 3508315 w 11280715"/>
              <a:gd name="connsiteY4-472" fmla="*/ 110052 h 6041251"/>
              <a:gd name="connsiteX5-473" fmla="*/ 4587815 w 11280715"/>
              <a:gd name="connsiteY5-474" fmla="*/ 287852 h 6041251"/>
              <a:gd name="connsiteX6-475" fmla="*/ 5730815 w 11280715"/>
              <a:gd name="connsiteY6-476" fmla="*/ 376752 h 6041251"/>
              <a:gd name="connsiteX7-477" fmla="*/ 6645215 w 11280715"/>
              <a:gd name="connsiteY7-478" fmla="*/ 351352 h 6041251"/>
              <a:gd name="connsiteX8-479" fmla="*/ 7940615 w 11280715"/>
              <a:gd name="connsiteY8-480" fmla="*/ 287852 h 6041251"/>
              <a:gd name="connsiteX9-481" fmla="*/ 8943915 w 11280715"/>
              <a:gd name="connsiteY9-482" fmla="*/ 325952 h 6041251"/>
              <a:gd name="connsiteX10-483" fmla="*/ 10544115 w 11280715"/>
              <a:gd name="connsiteY10-484" fmla="*/ 8452 h 6041251"/>
              <a:gd name="connsiteX11-485" fmla="*/ 11141015 w 11280715"/>
              <a:gd name="connsiteY11-486" fmla="*/ 719652 h 6041251"/>
              <a:gd name="connsiteX12-487" fmla="*/ 10772715 w 11280715"/>
              <a:gd name="connsiteY12-488" fmla="*/ 1748352 h 6041251"/>
              <a:gd name="connsiteX13-489" fmla="*/ 11039415 w 11280715"/>
              <a:gd name="connsiteY13-490" fmla="*/ 2942152 h 6041251"/>
              <a:gd name="connsiteX14-491" fmla="*/ 11014015 w 11280715"/>
              <a:gd name="connsiteY14-492" fmla="*/ 3996252 h 6041251"/>
              <a:gd name="connsiteX15-493" fmla="*/ 10874315 w 11280715"/>
              <a:gd name="connsiteY15-494" fmla="*/ 4974152 h 6041251"/>
              <a:gd name="connsiteX16-495" fmla="*/ 11280715 w 11280715"/>
              <a:gd name="connsiteY16-496" fmla="*/ 5507552 h 6041251"/>
              <a:gd name="connsiteX17-497" fmla="*/ 10874315 w 11280715"/>
              <a:gd name="connsiteY17-498" fmla="*/ 6028252 h 6041251"/>
              <a:gd name="connsiteX18-499" fmla="*/ 9540815 w 11280715"/>
              <a:gd name="connsiteY18-500" fmla="*/ 5672652 h 6041251"/>
              <a:gd name="connsiteX19-501" fmla="*/ 8524815 w 11280715"/>
              <a:gd name="connsiteY19-502" fmla="*/ 5990152 h 6041251"/>
              <a:gd name="connsiteX20-503" fmla="*/ 7305615 w 11280715"/>
              <a:gd name="connsiteY20-504" fmla="*/ 5507552 h 6041251"/>
              <a:gd name="connsiteX21-505" fmla="*/ 6149915 w 11280715"/>
              <a:gd name="connsiteY21-506" fmla="*/ 6040952 h 6041251"/>
              <a:gd name="connsiteX22-507" fmla="*/ 4714815 w 11280715"/>
              <a:gd name="connsiteY22-508" fmla="*/ 5418652 h 6041251"/>
              <a:gd name="connsiteX23-509" fmla="*/ 3394015 w 11280715"/>
              <a:gd name="connsiteY23-510" fmla="*/ 5926652 h 6041251"/>
              <a:gd name="connsiteX24-511" fmla="*/ 2593915 w 11280715"/>
              <a:gd name="connsiteY24-512" fmla="*/ 5342452 h 6041251"/>
              <a:gd name="connsiteX25-513" fmla="*/ 1133415 w 11280715"/>
              <a:gd name="connsiteY25-514" fmla="*/ 5875852 h 6041251"/>
              <a:gd name="connsiteX26-515" fmla="*/ 612715 w 11280715"/>
              <a:gd name="connsiteY26-516" fmla="*/ 5202752 h 6041251"/>
              <a:gd name="connsiteX27-517" fmla="*/ 346015 w 11280715"/>
              <a:gd name="connsiteY27-518" fmla="*/ 4428052 h 6041251"/>
              <a:gd name="connsiteX28-519" fmla="*/ 371415 w 11280715"/>
              <a:gd name="connsiteY28-520" fmla="*/ 3716852 h 6041251"/>
              <a:gd name="connsiteX29-521" fmla="*/ 244415 w 11280715"/>
              <a:gd name="connsiteY29-522" fmla="*/ 2878652 h 6041251"/>
              <a:gd name="connsiteX30-523" fmla="*/ 219015 w 11280715"/>
              <a:gd name="connsiteY30-524" fmla="*/ 2027752 h 6041251"/>
              <a:gd name="connsiteX31-525" fmla="*/ 15815 w 11280715"/>
              <a:gd name="connsiteY31-526" fmla="*/ 1621352 h 6041251"/>
              <a:gd name="connsiteX32-527" fmla="*/ 79315 w 11280715"/>
              <a:gd name="connsiteY32-528" fmla="*/ 783152 h 6041251"/>
              <a:gd name="connsiteX0-529" fmla="*/ 79315 w 11280715"/>
              <a:gd name="connsiteY0-530" fmla="*/ 783152 h 6041251"/>
              <a:gd name="connsiteX1-531" fmla="*/ 600015 w 11280715"/>
              <a:gd name="connsiteY1-532" fmla="*/ 313252 h 6041251"/>
              <a:gd name="connsiteX2-533" fmla="*/ 1527115 w 11280715"/>
              <a:gd name="connsiteY2-534" fmla="*/ 211652 h 6041251"/>
              <a:gd name="connsiteX3-535" fmla="*/ 2606615 w 11280715"/>
              <a:gd name="connsiteY3-536" fmla="*/ 211652 h 6041251"/>
              <a:gd name="connsiteX4-537" fmla="*/ 3508315 w 11280715"/>
              <a:gd name="connsiteY4-538" fmla="*/ 110052 h 6041251"/>
              <a:gd name="connsiteX5-539" fmla="*/ 4587815 w 11280715"/>
              <a:gd name="connsiteY5-540" fmla="*/ 287852 h 6041251"/>
              <a:gd name="connsiteX6-541" fmla="*/ 5781615 w 11280715"/>
              <a:gd name="connsiteY6-542" fmla="*/ 135452 h 6041251"/>
              <a:gd name="connsiteX7-543" fmla="*/ 6645215 w 11280715"/>
              <a:gd name="connsiteY7-544" fmla="*/ 351352 h 6041251"/>
              <a:gd name="connsiteX8-545" fmla="*/ 7940615 w 11280715"/>
              <a:gd name="connsiteY8-546" fmla="*/ 287852 h 6041251"/>
              <a:gd name="connsiteX9-547" fmla="*/ 8943915 w 11280715"/>
              <a:gd name="connsiteY9-548" fmla="*/ 325952 h 6041251"/>
              <a:gd name="connsiteX10-549" fmla="*/ 10544115 w 11280715"/>
              <a:gd name="connsiteY10-550" fmla="*/ 8452 h 6041251"/>
              <a:gd name="connsiteX11-551" fmla="*/ 11141015 w 11280715"/>
              <a:gd name="connsiteY11-552" fmla="*/ 719652 h 6041251"/>
              <a:gd name="connsiteX12-553" fmla="*/ 10772715 w 11280715"/>
              <a:gd name="connsiteY12-554" fmla="*/ 1748352 h 6041251"/>
              <a:gd name="connsiteX13-555" fmla="*/ 11039415 w 11280715"/>
              <a:gd name="connsiteY13-556" fmla="*/ 2942152 h 6041251"/>
              <a:gd name="connsiteX14-557" fmla="*/ 11014015 w 11280715"/>
              <a:gd name="connsiteY14-558" fmla="*/ 3996252 h 6041251"/>
              <a:gd name="connsiteX15-559" fmla="*/ 10874315 w 11280715"/>
              <a:gd name="connsiteY15-560" fmla="*/ 4974152 h 6041251"/>
              <a:gd name="connsiteX16-561" fmla="*/ 11280715 w 11280715"/>
              <a:gd name="connsiteY16-562" fmla="*/ 5507552 h 6041251"/>
              <a:gd name="connsiteX17-563" fmla="*/ 10874315 w 11280715"/>
              <a:gd name="connsiteY17-564" fmla="*/ 6028252 h 6041251"/>
              <a:gd name="connsiteX18-565" fmla="*/ 9540815 w 11280715"/>
              <a:gd name="connsiteY18-566" fmla="*/ 5672652 h 6041251"/>
              <a:gd name="connsiteX19-567" fmla="*/ 8524815 w 11280715"/>
              <a:gd name="connsiteY19-568" fmla="*/ 5990152 h 6041251"/>
              <a:gd name="connsiteX20-569" fmla="*/ 7305615 w 11280715"/>
              <a:gd name="connsiteY20-570" fmla="*/ 5507552 h 6041251"/>
              <a:gd name="connsiteX21-571" fmla="*/ 6149915 w 11280715"/>
              <a:gd name="connsiteY21-572" fmla="*/ 6040952 h 6041251"/>
              <a:gd name="connsiteX22-573" fmla="*/ 4714815 w 11280715"/>
              <a:gd name="connsiteY22-574" fmla="*/ 5418652 h 6041251"/>
              <a:gd name="connsiteX23-575" fmla="*/ 3394015 w 11280715"/>
              <a:gd name="connsiteY23-576" fmla="*/ 5926652 h 6041251"/>
              <a:gd name="connsiteX24-577" fmla="*/ 2593915 w 11280715"/>
              <a:gd name="connsiteY24-578" fmla="*/ 5342452 h 6041251"/>
              <a:gd name="connsiteX25-579" fmla="*/ 1133415 w 11280715"/>
              <a:gd name="connsiteY25-580" fmla="*/ 5875852 h 6041251"/>
              <a:gd name="connsiteX26-581" fmla="*/ 612715 w 11280715"/>
              <a:gd name="connsiteY26-582" fmla="*/ 5202752 h 6041251"/>
              <a:gd name="connsiteX27-583" fmla="*/ 346015 w 11280715"/>
              <a:gd name="connsiteY27-584" fmla="*/ 4428052 h 6041251"/>
              <a:gd name="connsiteX28-585" fmla="*/ 371415 w 11280715"/>
              <a:gd name="connsiteY28-586" fmla="*/ 3716852 h 6041251"/>
              <a:gd name="connsiteX29-587" fmla="*/ 244415 w 11280715"/>
              <a:gd name="connsiteY29-588" fmla="*/ 2878652 h 6041251"/>
              <a:gd name="connsiteX30-589" fmla="*/ 219015 w 11280715"/>
              <a:gd name="connsiteY30-590" fmla="*/ 2027752 h 6041251"/>
              <a:gd name="connsiteX31-591" fmla="*/ 15815 w 11280715"/>
              <a:gd name="connsiteY31-592" fmla="*/ 1621352 h 6041251"/>
              <a:gd name="connsiteX32-593" fmla="*/ 79315 w 11280715"/>
              <a:gd name="connsiteY32-594" fmla="*/ 783152 h 6041251"/>
              <a:gd name="connsiteX0-595" fmla="*/ 79315 w 11280715"/>
              <a:gd name="connsiteY0-596" fmla="*/ 782682 h 6040781"/>
              <a:gd name="connsiteX1-597" fmla="*/ 600015 w 11280715"/>
              <a:gd name="connsiteY1-598" fmla="*/ 312782 h 6040781"/>
              <a:gd name="connsiteX2-599" fmla="*/ 1527115 w 11280715"/>
              <a:gd name="connsiteY2-600" fmla="*/ 211182 h 6040781"/>
              <a:gd name="connsiteX3-601" fmla="*/ 2606615 w 11280715"/>
              <a:gd name="connsiteY3-602" fmla="*/ 211182 h 6040781"/>
              <a:gd name="connsiteX4-603" fmla="*/ 3508315 w 11280715"/>
              <a:gd name="connsiteY4-604" fmla="*/ 109582 h 6040781"/>
              <a:gd name="connsiteX5-605" fmla="*/ 4587815 w 11280715"/>
              <a:gd name="connsiteY5-606" fmla="*/ 287382 h 6040781"/>
              <a:gd name="connsiteX6-607" fmla="*/ 5781615 w 11280715"/>
              <a:gd name="connsiteY6-608" fmla="*/ 134982 h 6040781"/>
              <a:gd name="connsiteX7-609" fmla="*/ 6645215 w 11280715"/>
              <a:gd name="connsiteY7-610" fmla="*/ 350882 h 6040781"/>
              <a:gd name="connsiteX8-611" fmla="*/ 7927915 w 11280715"/>
              <a:gd name="connsiteY8-612" fmla="*/ 147682 h 6040781"/>
              <a:gd name="connsiteX9-613" fmla="*/ 8943915 w 11280715"/>
              <a:gd name="connsiteY9-614" fmla="*/ 325482 h 6040781"/>
              <a:gd name="connsiteX10-615" fmla="*/ 10544115 w 11280715"/>
              <a:gd name="connsiteY10-616" fmla="*/ 7982 h 6040781"/>
              <a:gd name="connsiteX11-617" fmla="*/ 11141015 w 11280715"/>
              <a:gd name="connsiteY11-618" fmla="*/ 719182 h 6040781"/>
              <a:gd name="connsiteX12-619" fmla="*/ 10772715 w 11280715"/>
              <a:gd name="connsiteY12-620" fmla="*/ 1747882 h 6040781"/>
              <a:gd name="connsiteX13-621" fmla="*/ 11039415 w 11280715"/>
              <a:gd name="connsiteY13-622" fmla="*/ 2941682 h 6040781"/>
              <a:gd name="connsiteX14-623" fmla="*/ 11014015 w 11280715"/>
              <a:gd name="connsiteY14-624" fmla="*/ 3995782 h 6040781"/>
              <a:gd name="connsiteX15-625" fmla="*/ 10874315 w 11280715"/>
              <a:gd name="connsiteY15-626" fmla="*/ 4973682 h 6040781"/>
              <a:gd name="connsiteX16-627" fmla="*/ 11280715 w 11280715"/>
              <a:gd name="connsiteY16-628" fmla="*/ 5507082 h 6040781"/>
              <a:gd name="connsiteX17-629" fmla="*/ 10874315 w 11280715"/>
              <a:gd name="connsiteY17-630" fmla="*/ 6027782 h 6040781"/>
              <a:gd name="connsiteX18-631" fmla="*/ 9540815 w 11280715"/>
              <a:gd name="connsiteY18-632" fmla="*/ 5672182 h 6040781"/>
              <a:gd name="connsiteX19-633" fmla="*/ 8524815 w 11280715"/>
              <a:gd name="connsiteY19-634" fmla="*/ 5989682 h 6040781"/>
              <a:gd name="connsiteX20-635" fmla="*/ 7305615 w 11280715"/>
              <a:gd name="connsiteY20-636" fmla="*/ 5507082 h 6040781"/>
              <a:gd name="connsiteX21-637" fmla="*/ 6149915 w 11280715"/>
              <a:gd name="connsiteY21-638" fmla="*/ 6040482 h 6040781"/>
              <a:gd name="connsiteX22-639" fmla="*/ 4714815 w 11280715"/>
              <a:gd name="connsiteY22-640" fmla="*/ 5418182 h 6040781"/>
              <a:gd name="connsiteX23-641" fmla="*/ 3394015 w 11280715"/>
              <a:gd name="connsiteY23-642" fmla="*/ 5926182 h 6040781"/>
              <a:gd name="connsiteX24-643" fmla="*/ 2593915 w 11280715"/>
              <a:gd name="connsiteY24-644" fmla="*/ 5341982 h 6040781"/>
              <a:gd name="connsiteX25-645" fmla="*/ 1133415 w 11280715"/>
              <a:gd name="connsiteY25-646" fmla="*/ 5875382 h 6040781"/>
              <a:gd name="connsiteX26-647" fmla="*/ 612715 w 11280715"/>
              <a:gd name="connsiteY26-648" fmla="*/ 5202282 h 6040781"/>
              <a:gd name="connsiteX27-649" fmla="*/ 346015 w 11280715"/>
              <a:gd name="connsiteY27-650" fmla="*/ 4427582 h 6040781"/>
              <a:gd name="connsiteX28-651" fmla="*/ 371415 w 11280715"/>
              <a:gd name="connsiteY28-652" fmla="*/ 3716382 h 6040781"/>
              <a:gd name="connsiteX29-653" fmla="*/ 244415 w 11280715"/>
              <a:gd name="connsiteY29-654" fmla="*/ 2878182 h 6040781"/>
              <a:gd name="connsiteX30-655" fmla="*/ 219015 w 11280715"/>
              <a:gd name="connsiteY30-656" fmla="*/ 2027282 h 6040781"/>
              <a:gd name="connsiteX31-657" fmla="*/ 15815 w 11280715"/>
              <a:gd name="connsiteY31-658" fmla="*/ 1620882 h 6040781"/>
              <a:gd name="connsiteX32-659" fmla="*/ 79315 w 11280715"/>
              <a:gd name="connsiteY32-660" fmla="*/ 782682 h 6040781"/>
              <a:gd name="connsiteX0-661" fmla="*/ 79315 w 11280715"/>
              <a:gd name="connsiteY0-662" fmla="*/ 674239 h 5932338"/>
              <a:gd name="connsiteX1-663" fmla="*/ 600015 w 11280715"/>
              <a:gd name="connsiteY1-664" fmla="*/ 204339 h 5932338"/>
              <a:gd name="connsiteX2-665" fmla="*/ 1527115 w 11280715"/>
              <a:gd name="connsiteY2-666" fmla="*/ 102739 h 5932338"/>
              <a:gd name="connsiteX3-667" fmla="*/ 2606615 w 11280715"/>
              <a:gd name="connsiteY3-668" fmla="*/ 102739 h 5932338"/>
              <a:gd name="connsiteX4-669" fmla="*/ 3508315 w 11280715"/>
              <a:gd name="connsiteY4-670" fmla="*/ 1139 h 5932338"/>
              <a:gd name="connsiteX5-671" fmla="*/ 4587815 w 11280715"/>
              <a:gd name="connsiteY5-672" fmla="*/ 178939 h 5932338"/>
              <a:gd name="connsiteX6-673" fmla="*/ 5781615 w 11280715"/>
              <a:gd name="connsiteY6-674" fmla="*/ 26539 h 5932338"/>
              <a:gd name="connsiteX7-675" fmla="*/ 6645215 w 11280715"/>
              <a:gd name="connsiteY7-676" fmla="*/ 242439 h 5932338"/>
              <a:gd name="connsiteX8-677" fmla="*/ 7927915 w 11280715"/>
              <a:gd name="connsiteY8-678" fmla="*/ 39239 h 5932338"/>
              <a:gd name="connsiteX9-679" fmla="*/ 8943915 w 11280715"/>
              <a:gd name="connsiteY9-680" fmla="*/ 217039 h 5932338"/>
              <a:gd name="connsiteX10-681" fmla="*/ 10429815 w 11280715"/>
              <a:gd name="connsiteY10-682" fmla="*/ 166239 h 5932338"/>
              <a:gd name="connsiteX11-683" fmla="*/ 11141015 w 11280715"/>
              <a:gd name="connsiteY11-684" fmla="*/ 610739 h 5932338"/>
              <a:gd name="connsiteX12-685" fmla="*/ 10772715 w 11280715"/>
              <a:gd name="connsiteY12-686" fmla="*/ 1639439 h 5932338"/>
              <a:gd name="connsiteX13-687" fmla="*/ 11039415 w 11280715"/>
              <a:gd name="connsiteY13-688" fmla="*/ 2833239 h 5932338"/>
              <a:gd name="connsiteX14-689" fmla="*/ 11014015 w 11280715"/>
              <a:gd name="connsiteY14-690" fmla="*/ 3887339 h 5932338"/>
              <a:gd name="connsiteX15-691" fmla="*/ 10874315 w 11280715"/>
              <a:gd name="connsiteY15-692" fmla="*/ 4865239 h 5932338"/>
              <a:gd name="connsiteX16-693" fmla="*/ 11280715 w 11280715"/>
              <a:gd name="connsiteY16-694" fmla="*/ 5398639 h 5932338"/>
              <a:gd name="connsiteX17-695" fmla="*/ 10874315 w 11280715"/>
              <a:gd name="connsiteY17-696" fmla="*/ 5919339 h 5932338"/>
              <a:gd name="connsiteX18-697" fmla="*/ 9540815 w 11280715"/>
              <a:gd name="connsiteY18-698" fmla="*/ 5563739 h 5932338"/>
              <a:gd name="connsiteX19-699" fmla="*/ 8524815 w 11280715"/>
              <a:gd name="connsiteY19-700" fmla="*/ 5881239 h 5932338"/>
              <a:gd name="connsiteX20-701" fmla="*/ 7305615 w 11280715"/>
              <a:gd name="connsiteY20-702" fmla="*/ 5398639 h 5932338"/>
              <a:gd name="connsiteX21-703" fmla="*/ 6149915 w 11280715"/>
              <a:gd name="connsiteY21-704" fmla="*/ 5932039 h 5932338"/>
              <a:gd name="connsiteX22-705" fmla="*/ 4714815 w 11280715"/>
              <a:gd name="connsiteY22-706" fmla="*/ 5309739 h 5932338"/>
              <a:gd name="connsiteX23-707" fmla="*/ 3394015 w 11280715"/>
              <a:gd name="connsiteY23-708" fmla="*/ 5817739 h 5932338"/>
              <a:gd name="connsiteX24-709" fmla="*/ 2593915 w 11280715"/>
              <a:gd name="connsiteY24-710" fmla="*/ 5233539 h 5932338"/>
              <a:gd name="connsiteX25-711" fmla="*/ 1133415 w 11280715"/>
              <a:gd name="connsiteY25-712" fmla="*/ 5766939 h 5932338"/>
              <a:gd name="connsiteX26-713" fmla="*/ 612715 w 11280715"/>
              <a:gd name="connsiteY26-714" fmla="*/ 5093839 h 5932338"/>
              <a:gd name="connsiteX27-715" fmla="*/ 346015 w 11280715"/>
              <a:gd name="connsiteY27-716" fmla="*/ 4319139 h 5932338"/>
              <a:gd name="connsiteX28-717" fmla="*/ 371415 w 11280715"/>
              <a:gd name="connsiteY28-718" fmla="*/ 3607939 h 5932338"/>
              <a:gd name="connsiteX29-719" fmla="*/ 244415 w 11280715"/>
              <a:gd name="connsiteY29-720" fmla="*/ 2769739 h 5932338"/>
              <a:gd name="connsiteX30-721" fmla="*/ 219015 w 11280715"/>
              <a:gd name="connsiteY30-722" fmla="*/ 1918839 h 5932338"/>
              <a:gd name="connsiteX31-723" fmla="*/ 15815 w 11280715"/>
              <a:gd name="connsiteY31-724" fmla="*/ 1512439 h 5932338"/>
              <a:gd name="connsiteX32-725" fmla="*/ 79315 w 11280715"/>
              <a:gd name="connsiteY32-726" fmla="*/ 674239 h 5932338"/>
              <a:gd name="connsiteX0-727" fmla="*/ 79315 w 11280715"/>
              <a:gd name="connsiteY0-728" fmla="*/ 674239 h 5932338"/>
              <a:gd name="connsiteX1-729" fmla="*/ 600015 w 11280715"/>
              <a:gd name="connsiteY1-730" fmla="*/ 204339 h 5932338"/>
              <a:gd name="connsiteX2-731" fmla="*/ 1527115 w 11280715"/>
              <a:gd name="connsiteY2-732" fmla="*/ 102739 h 5932338"/>
              <a:gd name="connsiteX3-733" fmla="*/ 2606615 w 11280715"/>
              <a:gd name="connsiteY3-734" fmla="*/ 102739 h 5932338"/>
              <a:gd name="connsiteX4-735" fmla="*/ 3508315 w 11280715"/>
              <a:gd name="connsiteY4-736" fmla="*/ 1139 h 5932338"/>
              <a:gd name="connsiteX5-737" fmla="*/ 4587815 w 11280715"/>
              <a:gd name="connsiteY5-738" fmla="*/ 178939 h 5932338"/>
              <a:gd name="connsiteX6-739" fmla="*/ 5781615 w 11280715"/>
              <a:gd name="connsiteY6-740" fmla="*/ 26539 h 5932338"/>
              <a:gd name="connsiteX7-741" fmla="*/ 6645215 w 11280715"/>
              <a:gd name="connsiteY7-742" fmla="*/ 242439 h 5932338"/>
              <a:gd name="connsiteX8-743" fmla="*/ 7927915 w 11280715"/>
              <a:gd name="connsiteY8-744" fmla="*/ 39239 h 5932338"/>
              <a:gd name="connsiteX9-745" fmla="*/ 8943915 w 11280715"/>
              <a:gd name="connsiteY9-746" fmla="*/ 217039 h 5932338"/>
              <a:gd name="connsiteX10-747" fmla="*/ 10429815 w 11280715"/>
              <a:gd name="connsiteY10-748" fmla="*/ 166239 h 5932338"/>
              <a:gd name="connsiteX11-749" fmla="*/ 10925115 w 11280715"/>
              <a:gd name="connsiteY11-750" fmla="*/ 686939 h 5932338"/>
              <a:gd name="connsiteX12-751" fmla="*/ 10772715 w 11280715"/>
              <a:gd name="connsiteY12-752" fmla="*/ 1639439 h 5932338"/>
              <a:gd name="connsiteX13-753" fmla="*/ 11039415 w 11280715"/>
              <a:gd name="connsiteY13-754" fmla="*/ 2833239 h 5932338"/>
              <a:gd name="connsiteX14-755" fmla="*/ 11014015 w 11280715"/>
              <a:gd name="connsiteY14-756" fmla="*/ 3887339 h 5932338"/>
              <a:gd name="connsiteX15-757" fmla="*/ 10874315 w 11280715"/>
              <a:gd name="connsiteY15-758" fmla="*/ 4865239 h 5932338"/>
              <a:gd name="connsiteX16-759" fmla="*/ 11280715 w 11280715"/>
              <a:gd name="connsiteY16-760" fmla="*/ 5398639 h 5932338"/>
              <a:gd name="connsiteX17-761" fmla="*/ 10874315 w 11280715"/>
              <a:gd name="connsiteY17-762" fmla="*/ 5919339 h 5932338"/>
              <a:gd name="connsiteX18-763" fmla="*/ 9540815 w 11280715"/>
              <a:gd name="connsiteY18-764" fmla="*/ 5563739 h 5932338"/>
              <a:gd name="connsiteX19-765" fmla="*/ 8524815 w 11280715"/>
              <a:gd name="connsiteY19-766" fmla="*/ 5881239 h 5932338"/>
              <a:gd name="connsiteX20-767" fmla="*/ 7305615 w 11280715"/>
              <a:gd name="connsiteY20-768" fmla="*/ 5398639 h 5932338"/>
              <a:gd name="connsiteX21-769" fmla="*/ 6149915 w 11280715"/>
              <a:gd name="connsiteY21-770" fmla="*/ 5932039 h 5932338"/>
              <a:gd name="connsiteX22-771" fmla="*/ 4714815 w 11280715"/>
              <a:gd name="connsiteY22-772" fmla="*/ 5309739 h 5932338"/>
              <a:gd name="connsiteX23-773" fmla="*/ 3394015 w 11280715"/>
              <a:gd name="connsiteY23-774" fmla="*/ 5817739 h 5932338"/>
              <a:gd name="connsiteX24-775" fmla="*/ 2593915 w 11280715"/>
              <a:gd name="connsiteY24-776" fmla="*/ 5233539 h 5932338"/>
              <a:gd name="connsiteX25-777" fmla="*/ 1133415 w 11280715"/>
              <a:gd name="connsiteY25-778" fmla="*/ 5766939 h 5932338"/>
              <a:gd name="connsiteX26-779" fmla="*/ 612715 w 11280715"/>
              <a:gd name="connsiteY26-780" fmla="*/ 5093839 h 5932338"/>
              <a:gd name="connsiteX27-781" fmla="*/ 346015 w 11280715"/>
              <a:gd name="connsiteY27-782" fmla="*/ 4319139 h 5932338"/>
              <a:gd name="connsiteX28-783" fmla="*/ 371415 w 11280715"/>
              <a:gd name="connsiteY28-784" fmla="*/ 3607939 h 5932338"/>
              <a:gd name="connsiteX29-785" fmla="*/ 244415 w 11280715"/>
              <a:gd name="connsiteY29-786" fmla="*/ 2769739 h 5932338"/>
              <a:gd name="connsiteX30-787" fmla="*/ 219015 w 11280715"/>
              <a:gd name="connsiteY30-788" fmla="*/ 1918839 h 5932338"/>
              <a:gd name="connsiteX31-789" fmla="*/ 15815 w 11280715"/>
              <a:gd name="connsiteY31-790" fmla="*/ 1512439 h 5932338"/>
              <a:gd name="connsiteX32-791" fmla="*/ 79315 w 11280715"/>
              <a:gd name="connsiteY32-792" fmla="*/ 674239 h 5932338"/>
              <a:gd name="connsiteX0-793" fmla="*/ 79315 w 11280715"/>
              <a:gd name="connsiteY0-794" fmla="*/ 674239 h 5932338"/>
              <a:gd name="connsiteX1-795" fmla="*/ 600015 w 11280715"/>
              <a:gd name="connsiteY1-796" fmla="*/ 204339 h 5932338"/>
              <a:gd name="connsiteX2-797" fmla="*/ 1527115 w 11280715"/>
              <a:gd name="connsiteY2-798" fmla="*/ 102739 h 5932338"/>
              <a:gd name="connsiteX3-799" fmla="*/ 2606615 w 11280715"/>
              <a:gd name="connsiteY3-800" fmla="*/ 102739 h 5932338"/>
              <a:gd name="connsiteX4-801" fmla="*/ 3508315 w 11280715"/>
              <a:gd name="connsiteY4-802" fmla="*/ 1139 h 5932338"/>
              <a:gd name="connsiteX5-803" fmla="*/ 4587815 w 11280715"/>
              <a:gd name="connsiteY5-804" fmla="*/ 178939 h 5932338"/>
              <a:gd name="connsiteX6-805" fmla="*/ 5781615 w 11280715"/>
              <a:gd name="connsiteY6-806" fmla="*/ 26539 h 5932338"/>
              <a:gd name="connsiteX7-807" fmla="*/ 6645215 w 11280715"/>
              <a:gd name="connsiteY7-808" fmla="*/ 242439 h 5932338"/>
              <a:gd name="connsiteX8-809" fmla="*/ 7927915 w 11280715"/>
              <a:gd name="connsiteY8-810" fmla="*/ 39239 h 5932338"/>
              <a:gd name="connsiteX9-811" fmla="*/ 8943915 w 11280715"/>
              <a:gd name="connsiteY9-812" fmla="*/ 217039 h 5932338"/>
              <a:gd name="connsiteX10-813" fmla="*/ 10429815 w 11280715"/>
              <a:gd name="connsiteY10-814" fmla="*/ 166239 h 5932338"/>
              <a:gd name="connsiteX11-815" fmla="*/ 10925115 w 11280715"/>
              <a:gd name="connsiteY11-816" fmla="*/ 686939 h 5932338"/>
              <a:gd name="connsiteX12-817" fmla="*/ 11179115 w 11280715"/>
              <a:gd name="connsiteY12-818" fmla="*/ 1477777 h 5932338"/>
              <a:gd name="connsiteX13-819" fmla="*/ 10772715 w 11280715"/>
              <a:gd name="connsiteY13-820" fmla="*/ 1639439 h 5932338"/>
              <a:gd name="connsiteX14-821" fmla="*/ 11039415 w 11280715"/>
              <a:gd name="connsiteY14-822" fmla="*/ 2833239 h 5932338"/>
              <a:gd name="connsiteX15-823" fmla="*/ 11014015 w 11280715"/>
              <a:gd name="connsiteY15-824" fmla="*/ 3887339 h 5932338"/>
              <a:gd name="connsiteX16-825" fmla="*/ 10874315 w 11280715"/>
              <a:gd name="connsiteY16-826" fmla="*/ 4865239 h 5932338"/>
              <a:gd name="connsiteX17-827" fmla="*/ 11280715 w 11280715"/>
              <a:gd name="connsiteY17-828" fmla="*/ 5398639 h 5932338"/>
              <a:gd name="connsiteX18-829" fmla="*/ 10874315 w 11280715"/>
              <a:gd name="connsiteY18-830" fmla="*/ 5919339 h 5932338"/>
              <a:gd name="connsiteX19-831" fmla="*/ 9540815 w 11280715"/>
              <a:gd name="connsiteY19-832" fmla="*/ 5563739 h 5932338"/>
              <a:gd name="connsiteX20-833" fmla="*/ 8524815 w 11280715"/>
              <a:gd name="connsiteY20-834" fmla="*/ 5881239 h 5932338"/>
              <a:gd name="connsiteX21-835" fmla="*/ 7305615 w 11280715"/>
              <a:gd name="connsiteY21-836" fmla="*/ 5398639 h 5932338"/>
              <a:gd name="connsiteX22-837" fmla="*/ 6149915 w 11280715"/>
              <a:gd name="connsiteY22-838" fmla="*/ 5932039 h 5932338"/>
              <a:gd name="connsiteX23-839" fmla="*/ 4714815 w 11280715"/>
              <a:gd name="connsiteY23-840" fmla="*/ 5309739 h 5932338"/>
              <a:gd name="connsiteX24-841" fmla="*/ 3394015 w 11280715"/>
              <a:gd name="connsiteY24-842" fmla="*/ 5817739 h 5932338"/>
              <a:gd name="connsiteX25-843" fmla="*/ 2593915 w 11280715"/>
              <a:gd name="connsiteY25-844" fmla="*/ 5233539 h 5932338"/>
              <a:gd name="connsiteX26-845" fmla="*/ 1133415 w 11280715"/>
              <a:gd name="connsiteY26-846" fmla="*/ 5766939 h 5932338"/>
              <a:gd name="connsiteX27-847" fmla="*/ 612715 w 11280715"/>
              <a:gd name="connsiteY27-848" fmla="*/ 5093839 h 5932338"/>
              <a:gd name="connsiteX28-849" fmla="*/ 346015 w 11280715"/>
              <a:gd name="connsiteY28-850" fmla="*/ 4319139 h 5932338"/>
              <a:gd name="connsiteX29-851" fmla="*/ 371415 w 11280715"/>
              <a:gd name="connsiteY29-852" fmla="*/ 3607939 h 5932338"/>
              <a:gd name="connsiteX30-853" fmla="*/ 244415 w 11280715"/>
              <a:gd name="connsiteY30-854" fmla="*/ 2769739 h 5932338"/>
              <a:gd name="connsiteX31-855" fmla="*/ 219015 w 11280715"/>
              <a:gd name="connsiteY31-856" fmla="*/ 1918839 h 5932338"/>
              <a:gd name="connsiteX32-857" fmla="*/ 15815 w 11280715"/>
              <a:gd name="connsiteY32-858" fmla="*/ 1512439 h 5932338"/>
              <a:gd name="connsiteX33" fmla="*/ 79315 w 11280715"/>
              <a:gd name="connsiteY33" fmla="*/ 674239 h 5932338"/>
              <a:gd name="connsiteX0-859" fmla="*/ 79315 w 11280715"/>
              <a:gd name="connsiteY0-860" fmla="*/ 674239 h 5932338"/>
              <a:gd name="connsiteX1-861" fmla="*/ 600015 w 11280715"/>
              <a:gd name="connsiteY1-862" fmla="*/ 204339 h 5932338"/>
              <a:gd name="connsiteX2-863" fmla="*/ 1527115 w 11280715"/>
              <a:gd name="connsiteY2-864" fmla="*/ 102739 h 5932338"/>
              <a:gd name="connsiteX3-865" fmla="*/ 2606615 w 11280715"/>
              <a:gd name="connsiteY3-866" fmla="*/ 102739 h 5932338"/>
              <a:gd name="connsiteX4-867" fmla="*/ 3508315 w 11280715"/>
              <a:gd name="connsiteY4-868" fmla="*/ 1139 h 5932338"/>
              <a:gd name="connsiteX5-869" fmla="*/ 4587815 w 11280715"/>
              <a:gd name="connsiteY5-870" fmla="*/ 178939 h 5932338"/>
              <a:gd name="connsiteX6-871" fmla="*/ 5781615 w 11280715"/>
              <a:gd name="connsiteY6-872" fmla="*/ 26539 h 5932338"/>
              <a:gd name="connsiteX7-873" fmla="*/ 6645215 w 11280715"/>
              <a:gd name="connsiteY7-874" fmla="*/ 242439 h 5932338"/>
              <a:gd name="connsiteX8-875" fmla="*/ 7927915 w 11280715"/>
              <a:gd name="connsiteY8-876" fmla="*/ 39239 h 5932338"/>
              <a:gd name="connsiteX9-877" fmla="*/ 8943915 w 11280715"/>
              <a:gd name="connsiteY9-878" fmla="*/ 217039 h 5932338"/>
              <a:gd name="connsiteX10-879" fmla="*/ 10429815 w 11280715"/>
              <a:gd name="connsiteY10-880" fmla="*/ 166239 h 5932338"/>
              <a:gd name="connsiteX11-881" fmla="*/ 10925115 w 11280715"/>
              <a:gd name="connsiteY11-882" fmla="*/ 686939 h 5932338"/>
              <a:gd name="connsiteX12-883" fmla="*/ 11179115 w 11280715"/>
              <a:gd name="connsiteY12-884" fmla="*/ 1477777 h 5932338"/>
              <a:gd name="connsiteX13-885" fmla="*/ 11166415 w 11280715"/>
              <a:gd name="connsiteY13-886" fmla="*/ 1817239 h 5932338"/>
              <a:gd name="connsiteX14-887" fmla="*/ 11039415 w 11280715"/>
              <a:gd name="connsiteY14-888" fmla="*/ 2833239 h 5932338"/>
              <a:gd name="connsiteX15-889" fmla="*/ 11014015 w 11280715"/>
              <a:gd name="connsiteY15-890" fmla="*/ 3887339 h 5932338"/>
              <a:gd name="connsiteX16-891" fmla="*/ 10874315 w 11280715"/>
              <a:gd name="connsiteY16-892" fmla="*/ 4865239 h 5932338"/>
              <a:gd name="connsiteX17-893" fmla="*/ 11280715 w 11280715"/>
              <a:gd name="connsiteY17-894" fmla="*/ 5398639 h 5932338"/>
              <a:gd name="connsiteX18-895" fmla="*/ 10874315 w 11280715"/>
              <a:gd name="connsiteY18-896" fmla="*/ 5919339 h 5932338"/>
              <a:gd name="connsiteX19-897" fmla="*/ 9540815 w 11280715"/>
              <a:gd name="connsiteY19-898" fmla="*/ 5563739 h 5932338"/>
              <a:gd name="connsiteX20-899" fmla="*/ 8524815 w 11280715"/>
              <a:gd name="connsiteY20-900" fmla="*/ 5881239 h 5932338"/>
              <a:gd name="connsiteX21-901" fmla="*/ 7305615 w 11280715"/>
              <a:gd name="connsiteY21-902" fmla="*/ 5398639 h 5932338"/>
              <a:gd name="connsiteX22-903" fmla="*/ 6149915 w 11280715"/>
              <a:gd name="connsiteY22-904" fmla="*/ 5932039 h 5932338"/>
              <a:gd name="connsiteX23-905" fmla="*/ 4714815 w 11280715"/>
              <a:gd name="connsiteY23-906" fmla="*/ 5309739 h 5932338"/>
              <a:gd name="connsiteX24-907" fmla="*/ 3394015 w 11280715"/>
              <a:gd name="connsiteY24-908" fmla="*/ 5817739 h 5932338"/>
              <a:gd name="connsiteX25-909" fmla="*/ 2593915 w 11280715"/>
              <a:gd name="connsiteY25-910" fmla="*/ 5233539 h 5932338"/>
              <a:gd name="connsiteX26-911" fmla="*/ 1133415 w 11280715"/>
              <a:gd name="connsiteY26-912" fmla="*/ 5766939 h 5932338"/>
              <a:gd name="connsiteX27-913" fmla="*/ 612715 w 11280715"/>
              <a:gd name="connsiteY27-914" fmla="*/ 5093839 h 5932338"/>
              <a:gd name="connsiteX28-915" fmla="*/ 346015 w 11280715"/>
              <a:gd name="connsiteY28-916" fmla="*/ 4319139 h 5932338"/>
              <a:gd name="connsiteX29-917" fmla="*/ 371415 w 11280715"/>
              <a:gd name="connsiteY29-918" fmla="*/ 3607939 h 5932338"/>
              <a:gd name="connsiteX30-919" fmla="*/ 244415 w 11280715"/>
              <a:gd name="connsiteY30-920" fmla="*/ 2769739 h 5932338"/>
              <a:gd name="connsiteX31-921" fmla="*/ 219015 w 11280715"/>
              <a:gd name="connsiteY31-922" fmla="*/ 1918839 h 5932338"/>
              <a:gd name="connsiteX32-923" fmla="*/ 15815 w 11280715"/>
              <a:gd name="connsiteY32-924" fmla="*/ 1512439 h 5932338"/>
              <a:gd name="connsiteX33-925" fmla="*/ 79315 w 11280715"/>
              <a:gd name="connsiteY33-926" fmla="*/ 674239 h 5932338"/>
              <a:gd name="connsiteX0-927" fmla="*/ 79315 w 11280715"/>
              <a:gd name="connsiteY0-928" fmla="*/ 674239 h 5932338"/>
              <a:gd name="connsiteX1-929" fmla="*/ 600015 w 11280715"/>
              <a:gd name="connsiteY1-930" fmla="*/ 204339 h 5932338"/>
              <a:gd name="connsiteX2-931" fmla="*/ 1527115 w 11280715"/>
              <a:gd name="connsiteY2-932" fmla="*/ 102739 h 5932338"/>
              <a:gd name="connsiteX3-933" fmla="*/ 2606615 w 11280715"/>
              <a:gd name="connsiteY3-934" fmla="*/ 102739 h 5932338"/>
              <a:gd name="connsiteX4-935" fmla="*/ 3508315 w 11280715"/>
              <a:gd name="connsiteY4-936" fmla="*/ 1139 h 5932338"/>
              <a:gd name="connsiteX5-937" fmla="*/ 4587815 w 11280715"/>
              <a:gd name="connsiteY5-938" fmla="*/ 178939 h 5932338"/>
              <a:gd name="connsiteX6-939" fmla="*/ 5781615 w 11280715"/>
              <a:gd name="connsiteY6-940" fmla="*/ 26539 h 5932338"/>
              <a:gd name="connsiteX7-941" fmla="*/ 6645215 w 11280715"/>
              <a:gd name="connsiteY7-942" fmla="*/ 242439 h 5932338"/>
              <a:gd name="connsiteX8-943" fmla="*/ 7927915 w 11280715"/>
              <a:gd name="connsiteY8-944" fmla="*/ 39239 h 5932338"/>
              <a:gd name="connsiteX9-945" fmla="*/ 8943915 w 11280715"/>
              <a:gd name="connsiteY9-946" fmla="*/ 217039 h 5932338"/>
              <a:gd name="connsiteX10-947" fmla="*/ 10429815 w 11280715"/>
              <a:gd name="connsiteY10-948" fmla="*/ 166239 h 5932338"/>
              <a:gd name="connsiteX11-949" fmla="*/ 11128315 w 11280715"/>
              <a:gd name="connsiteY11-950" fmla="*/ 483739 h 5932338"/>
              <a:gd name="connsiteX12-951" fmla="*/ 11179115 w 11280715"/>
              <a:gd name="connsiteY12-952" fmla="*/ 1477777 h 5932338"/>
              <a:gd name="connsiteX13-953" fmla="*/ 11166415 w 11280715"/>
              <a:gd name="connsiteY13-954" fmla="*/ 1817239 h 5932338"/>
              <a:gd name="connsiteX14-955" fmla="*/ 11039415 w 11280715"/>
              <a:gd name="connsiteY14-956" fmla="*/ 2833239 h 5932338"/>
              <a:gd name="connsiteX15-957" fmla="*/ 11014015 w 11280715"/>
              <a:gd name="connsiteY15-958" fmla="*/ 3887339 h 5932338"/>
              <a:gd name="connsiteX16-959" fmla="*/ 10874315 w 11280715"/>
              <a:gd name="connsiteY16-960" fmla="*/ 4865239 h 5932338"/>
              <a:gd name="connsiteX17-961" fmla="*/ 11280715 w 11280715"/>
              <a:gd name="connsiteY17-962" fmla="*/ 5398639 h 5932338"/>
              <a:gd name="connsiteX18-963" fmla="*/ 10874315 w 11280715"/>
              <a:gd name="connsiteY18-964" fmla="*/ 5919339 h 5932338"/>
              <a:gd name="connsiteX19-965" fmla="*/ 9540815 w 11280715"/>
              <a:gd name="connsiteY19-966" fmla="*/ 5563739 h 5932338"/>
              <a:gd name="connsiteX20-967" fmla="*/ 8524815 w 11280715"/>
              <a:gd name="connsiteY20-968" fmla="*/ 5881239 h 5932338"/>
              <a:gd name="connsiteX21-969" fmla="*/ 7305615 w 11280715"/>
              <a:gd name="connsiteY21-970" fmla="*/ 5398639 h 5932338"/>
              <a:gd name="connsiteX22-971" fmla="*/ 6149915 w 11280715"/>
              <a:gd name="connsiteY22-972" fmla="*/ 5932039 h 5932338"/>
              <a:gd name="connsiteX23-973" fmla="*/ 4714815 w 11280715"/>
              <a:gd name="connsiteY23-974" fmla="*/ 5309739 h 5932338"/>
              <a:gd name="connsiteX24-975" fmla="*/ 3394015 w 11280715"/>
              <a:gd name="connsiteY24-976" fmla="*/ 5817739 h 5932338"/>
              <a:gd name="connsiteX25-977" fmla="*/ 2593915 w 11280715"/>
              <a:gd name="connsiteY25-978" fmla="*/ 5233539 h 5932338"/>
              <a:gd name="connsiteX26-979" fmla="*/ 1133415 w 11280715"/>
              <a:gd name="connsiteY26-980" fmla="*/ 5766939 h 5932338"/>
              <a:gd name="connsiteX27-981" fmla="*/ 612715 w 11280715"/>
              <a:gd name="connsiteY27-982" fmla="*/ 5093839 h 5932338"/>
              <a:gd name="connsiteX28-983" fmla="*/ 346015 w 11280715"/>
              <a:gd name="connsiteY28-984" fmla="*/ 4319139 h 5932338"/>
              <a:gd name="connsiteX29-985" fmla="*/ 371415 w 11280715"/>
              <a:gd name="connsiteY29-986" fmla="*/ 3607939 h 5932338"/>
              <a:gd name="connsiteX30-987" fmla="*/ 244415 w 11280715"/>
              <a:gd name="connsiteY30-988" fmla="*/ 2769739 h 5932338"/>
              <a:gd name="connsiteX31-989" fmla="*/ 219015 w 11280715"/>
              <a:gd name="connsiteY31-990" fmla="*/ 1918839 h 5932338"/>
              <a:gd name="connsiteX32-991" fmla="*/ 15815 w 11280715"/>
              <a:gd name="connsiteY32-992" fmla="*/ 1512439 h 5932338"/>
              <a:gd name="connsiteX33-993" fmla="*/ 79315 w 11280715"/>
              <a:gd name="connsiteY33-994" fmla="*/ 674239 h 5932338"/>
              <a:gd name="connsiteX0-995" fmla="*/ 79315 w 11280715"/>
              <a:gd name="connsiteY0-996" fmla="*/ 674239 h 5932338"/>
              <a:gd name="connsiteX1-997" fmla="*/ 600015 w 11280715"/>
              <a:gd name="connsiteY1-998" fmla="*/ 204339 h 5932338"/>
              <a:gd name="connsiteX2-999" fmla="*/ 1527115 w 11280715"/>
              <a:gd name="connsiteY2-1000" fmla="*/ 102739 h 5932338"/>
              <a:gd name="connsiteX3-1001" fmla="*/ 2606615 w 11280715"/>
              <a:gd name="connsiteY3-1002" fmla="*/ 102739 h 5932338"/>
              <a:gd name="connsiteX4-1003" fmla="*/ 3508315 w 11280715"/>
              <a:gd name="connsiteY4-1004" fmla="*/ 1139 h 5932338"/>
              <a:gd name="connsiteX5-1005" fmla="*/ 4587815 w 11280715"/>
              <a:gd name="connsiteY5-1006" fmla="*/ 178939 h 5932338"/>
              <a:gd name="connsiteX6-1007" fmla="*/ 5781615 w 11280715"/>
              <a:gd name="connsiteY6-1008" fmla="*/ 26539 h 5932338"/>
              <a:gd name="connsiteX7-1009" fmla="*/ 6645215 w 11280715"/>
              <a:gd name="connsiteY7-1010" fmla="*/ 242439 h 5932338"/>
              <a:gd name="connsiteX8-1011" fmla="*/ 7927915 w 11280715"/>
              <a:gd name="connsiteY8-1012" fmla="*/ 39239 h 5932338"/>
              <a:gd name="connsiteX9-1013" fmla="*/ 8943915 w 11280715"/>
              <a:gd name="connsiteY9-1014" fmla="*/ 217039 h 5932338"/>
              <a:gd name="connsiteX10-1015" fmla="*/ 10429815 w 11280715"/>
              <a:gd name="connsiteY10-1016" fmla="*/ 166239 h 5932338"/>
              <a:gd name="connsiteX11-1017" fmla="*/ 11128315 w 11280715"/>
              <a:gd name="connsiteY11-1018" fmla="*/ 483739 h 5932338"/>
              <a:gd name="connsiteX12-1019" fmla="*/ 11179115 w 11280715"/>
              <a:gd name="connsiteY12-1020" fmla="*/ 1477777 h 5932338"/>
              <a:gd name="connsiteX13-1021" fmla="*/ 11166415 w 11280715"/>
              <a:gd name="connsiteY13-1022" fmla="*/ 1817239 h 5932338"/>
              <a:gd name="connsiteX14-1023" fmla="*/ 11039415 w 11280715"/>
              <a:gd name="connsiteY14-1024" fmla="*/ 2833239 h 5932338"/>
              <a:gd name="connsiteX15-1025" fmla="*/ 11014015 w 11280715"/>
              <a:gd name="connsiteY15-1026" fmla="*/ 3887339 h 5932338"/>
              <a:gd name="connsiteX16-1027" fmla="*/ 10874315 w 11280715"/>
              <a:gd name="connsiteY16-1028" fmla="*/ 4865239 h 5932338"/>
              <a:gd name="connsiteX17-1029" fmla="*/ 11280715 w 11280715"/>
              <a:gd name="connsiteY17-1030" fmla="*/ 5398639 h 5932338"/>
              <a:gd name="connsiteX18-1031" fmla="*/ 10874315 w 11280715"/>
              <a:gd name="connsiteY18-1032" fmla="*/ 5919339 h 5932338"/>
              <a:gd name="connsiteX19-1033" fmla="*/ 9540815 w 11280715"/>
              <a:gd name="connsiteY19-1034" fmla="*/ 5563739 h 5932338"/>
              <a:gd name="connsiteX20-1035" fmla="*/ 8524815 w 11280715"/>
              <a:gd name="connsiteY20-1036" fmla="*/ 5881239 h 5932338"/>
              <a:gd name="connsiteX21-1037" fmla="*/ 7305615 w 11280715"/>
              <a:gd name="connsiteY21-1038" fmla="*/ 5398639 h 5932338"/>
              <a:gd name="connsiteX22-1039" fmla="*/ 6149915 w 11280715"/>
              <a:gd name="connsiteY22-1040" fmla="*/ 5932039 h 5932338"/>
              <a:gd name="connsiteX23-1041" fmla="*/ 4714815 w 11280715"/>
              <a:gd name="connsiteY23-1042" fmla="*/ 5309739 h 5932338"/>
              <a:gd name="connsiteX24-1043" fmla="*/ 3394015 w 11280715"/>
              <a:gd name="connsiteY24-1044" fmla="*/ 5817739 h 5932338"/>
              <a:gd name="connsiteX25-1045" fmla="*/ 2289115 w 11280715"/>
              <a:gd name="connsiteY25-1046" fmla="*/ 5665339 h 5932338"/>
              <a:gd name="connsiteX26-1047" fmla="*/ 1133415 w 11280715"/>
              <a:gd name="connsiteY26-1048" fmla="*/ 5766939 h 5932338"/>
              <a:gd name="connsiteX27-1049" fmla="*/ 612715 w 11280715"/>
              <a:gd name="connsiteY27-1050" fmla="*/ 5093839 h 5932338"/>
              <a:gd name="connsiteX28-1051" fmla="*/ 346015 w 11280715"/>
              <a:gd name="connsiteY28-1052" fmla="*/ 4319139 h 5932338"/>
              <a:gd name="connsiteX29-1053" fmla="*/ 371415 w 11280715"/>
              <a:gd name="connsiteY29-1054" fmla="*/ 3607939 h 5932338"/>
              <a:gd name="connsiteX30-1055" fmla="*/ 244415 w 11280715"/>
              <a:gd name="connsiteY30-1056" fmla="*/ 2769739 h 5932338"/>
              <a:gd name="connsiteX31-1057" fmla="*/ 219015 w 11280715"/>
              <a:gd name="connsiteY31-1058" fmla="*/ 1918839 h 5932338"/>
              <a:gd name="connsiteX32-1059" fmla="*/ 15815 w 11280715"/>
              <a:gd name="connsiteY32-1060" fmla="*/ 1512439 h 5932338"/>
              <a:gd name="connsiteX33-1061" fmla="*/ 79315 w 11280715"/>
              <a:gd name="connsiteY33-1062" fmla="*/ 674239 h 5932338"/>
              <a:gd name="connsiteX0-1063" fmla="*/ 79315 w 11280715"/>
              <a:gd name="connsiteY0-1064" fmla="*/ 674239 h 5936635"/>
              <a:gd name="connsiteX1-1065" fmla="*/ 600015 w 11280715"/>
              <a:gd name="connsiteY1-1066" fmla="*/ 204339 h 5936635"/>
              <a:gd name="connsiteX2-1067" fmla="*/ 1527115 w 11280715"/>
              <a:gd name="connsiteY2-1068" fmla="*/ 102739 h 5936635"/>
              <a:gd name="connsiteX3-1069" fmla="*/ 2606615 w 11280715"/>
              <a:gd name="connsiteY3-1070" fmla="*/ 102739 h 5936635"/>
              <a:gd name="connsiteX4-1071" fmla="*/ 3508315 w 11280715"/>
              <a:gd name="connsiteY4-1072" fmla="*/ 1139 h 5936635"/>
              <a:gd name="connsiteX5-1073" fmla="*/ 4587815 w 11280715"/>
              <a:gd name="connsiteY5-1074" fmla="*/ 178939 h 5936635"/>
              <a:gd name="connsiteX6-1075" fmla="*/ 5781615 w 11280715"/>
              <a:gd name="connsiteY6-1076" fmla="*/ 26539 h 5936635"/>
              <a:gd name="connsiteX7-1077" fmla="*/ 6645215 w 11280715"/>
              <a:gd name="connsiteY7-1078" fmla="*/ 242439 h 5936635"/>
              <a:gd name="connsiteX8-1079" fmla="*/ 7927915 w 11280715"/>
              <a:gd name="connsiteY8-1080" fmla="*/ 39239 h 5936635"/>
              <a:gd name="connsiteX9-1081" fmla="*/ 8943915 w 11280715"/>
              <a:gd name="connsiteY9-1082" fmla="*/ 217039 h 5936635"/>
              <a:gd name="connsiteX10-1083" fmla="*/ 10429815 w 11280715"/>
              <a:gd name="connsiteY10-1084" fmla="*/ 166239 h 5936635"/>
              <a:gd name="connsiteX11-1085" fmla="*/ 11128315 w 11280715"/>
              <a:gd name="connsiteY11-1086" fmla="*/ 483739 h 5936635"/>
              <a:gd name="connsiteX12-1087" fmla="*/ 11179115 w 11280715"/>
              <a:gd name="connsiteY12-1088" fmla="*/ 1477777 h 5936635"/>
              <a:gd name="connsiteX13-1089" fmla="*/ 11166415 w 11280715"/>
              <a:gd name="connsiteY13-1090" fmla="*/ 1817239 h 5936635"/>
              <a:gd name="connsiteX14-1091" fmla="*/ 11039415 w 11280715"/>
              <a:gd name="connsiteY14-1092" fmla="*/ 2833239 h 5936635"/>
              <a:gd name="connsiteX15-1093" fmla="*/ 11014015 w 11280715"/>
              <a:gd name="connsiteY15-1094" fmla="*/ 3887339 h 5936635"/>
              <a:gd name="connsiteX16-1095" fmla="*/ 10874315 w 11280715"/>
              <a:gd name="connsiteY16-1096" fmla="*/ 4865239 h 5936635"/>
              <a:gd name="connsiteX17-1097" fmla="*/ 11280715 w 11280715"/>
              <a:gd name="connsiteY17-1098" fmla="*/ 5398639 h 5936635"/>
              <a:gd name="connsiteX18-1099" fmla="*/ 10874315 w 11280715"/>
              <a:gd name="connsiteY18-1100" fmla="*/ 5919339 h 5936635"/>
              <a:gd name="connsiteX19-1101" fmla="*/ 9540815 w 11280715"/>
              <a:gd name="connsiteY19-1102" fmla="*/ 5563739 h 5936635"/>
              <a:gd name="connsiteX20-1103" fmla="*/ 8524815 w 11280715"/>
              <a:gd name="connsiteY20-1104" fmla="*/ 5881239 h 5936635"/>
              <a:gd name="connsiteX21-1105" fmla="*/ 7305615 w 11280715"/>
              <a:gd name="connsiteY21-1106" fmla="*/ 5398639 h 5936635"/>
              <a:gd name="connsiteX22-1107" fmla="*/ 6149915 w 11280715"/>
              <a:gd name="connsiteY22-1108" fmla="*/ 5932039 h 5936635"/>
              <a:gd name="connsiteX23-1109" fmla="*/ 4714815 w 11280715"/>
              <a:gd name="connsiteY23-1110" fmla="*/ 5665339 h 5936635"/>
              <a:gd name="connsiteX24-1111" fmla="*/ 3394015 w 11280715"/>
              <a:gd name="connsiteY24-1112" fmla="*/ 5817739 h 5936635"/>
              <a:gd name="connsiteX25-1113" fmla="*/ 2289115 w 11280715"/>
              <a:gd name="connsiteY25-1114" fmla="*/ 5665339 h 5936635"/>
              <a:gd name="connsiteX26-1115" fmla="*/ 1133415 w 11280715"/>
              <a:gd name="connsiteY26-1116" fmla="*/ 5766939 h 5936635"/>
              <a:gd name="connsiteX27-1117" fmla="*/ 612715 w 11280715"/>
              <a:gd name="connsiteY27-1118" fmla="*/ 5093839 h 5936635"/>
              <a:gd name="connsiteX28-1119" fmla="*/ 346015 w 11280715"/>
              <a:gd name="connsiteY28-1120" fmla="*/ 4319139 h 5936635"/>
              <a:gd name="connsiteX29-1121" fmla="*/ 371415 w 11280715"/>
              <a:gd name="connsiteY29-1122" fmla="*/ 3607939 h 5936635"/>
              <a:gd name="connsiteX30-1123" fmla="*/ 244415 w 11280715"/>
              <a:gd name="connsiteY30-1124" fmla="*/ 2769739 h 5936635"/>
              <a:gd name="connsiteX31-1125" fmla="*/ 219015 w 11280715"/>
              <a:gd name="connsiteY31-1126" fmla="*/ 1918839 h 5936635"/>
              <a:gd name="connsiteX32-1127" fmla="*/ 15815 w 11280715"/>
              <a:gd name="connsiteY32-1128" fmla="*/ 1512439 h 5936635"/>
              <a:gd name="connsiteX33-1129" fmla="*/ 79315 w 11280715"/>
              <a:gd name="connsiteY33-1130" fmla="*/ 674239 h 5936635"/>
              <a:gd name="connsiteX0-1131" fmla="*/ 79315 w 11280715"/>
              <a:gd name="connsiteY0-1132" fmla="*/ 674239 h 5932886"/>
              <a:gd name="connsiteX1-1133" fmla="*/ 600015 w 11280715"/>
              <a:gd name="connsiteY1-1134" fmla="*/ 204339 h 5932886"/>
              <a:gd name="connsiteX2-1135" fmla="*/ 1527115 w 11280715"/>
              <a:gd name="connsiteY2-1136" fmla="*/ 102739 h 5932886"/>
              <a:gd name="connsiteX3-1137" fmla="*/ 2606615 w 11280715"/>
              <a:gd name="connsiteY3-1138" fmla="*/ 102739 h 5932886"/>
              <a:gd name="connsiteX4-1139" fmla="*/ 3508315 w 11280715"/>
              <a:gd name="connsiteY4-1140" fmla="*/ 1139 h 5932886"/>
              <a:gd name="connsiteX5-1141" fmla="*/ 4587815 w 11280715"/>
              <a:gd name="connsiteY5-1142" fmla="*/ 178939 h 5932886"/>
              <a:gd name="connsiteX6-1143" fmla="*/ 5781615 w 11280715"/>
              <a:gd name="connsiteY6-1144" fmla="*/ 26539 h 5932886"/>
              <a:gd name="connsiteX7-1145" fmla="*/ 6645215 w 11280715"/>
              <a:gd name="connsiteY7-1146" fmla="*/ 242439 h 5932886"/>
              <a:gd name="connsiteX8-1147" fmla="*/ 7927915 w 11280715"/>
              <a:gd name="connsiteY8-1148" fmla="*/ 39239 h 5932886"/>
              <a:gd name="connsiteX9-1149" fmla="*/ 8943915 w 11280715"/>
              <a:gd name="connsiteY9-1150" fmla="*/ 217039 h 5932886"/>
              <a:gd name="connsiteX10-1151" fmla="*/ 10429815 w 11280715"/>
              <a:gd name="connsiteY10-1152" fmla="*/ 166239 h 5932886"/>
              <a:gd name="connsiteX11-1153" fmla="*/ 11128315 w 11280715"/>
              <a:gd name="connsiteY11-1154" fmla="*/ 483739 h 5932886"/>
              <a:gd name="connsiteX12-1155" fmla="*/ 11179115 w 11280715"/>
              <a:gd name="connsiteY12-1156" fmla="*/ 1477777 h 5932886"/>
              <a:gd name="connsiteX13-1157" fmla="*/ 11166415 w 11280715"/>
              <a:gd name="connsiteY13-1158" fmla="*/ 1817239 h 5932886"/>
              <a:gd name="connsiteX14-1159" fmla="*/ 11039415 w 11280715"/>
              <a:gd name="connsiteY14-1160" fmla="*/ 2833239 h 5932886"/>
              <a:gd name="connsiteX15-1161" fmla="*/ 11014015 w 11280715"/>
              <a:gd name="connsiteY15-1162" fmla="*/ 3887339 h 5932886"/>
              <a:gd name="connsiteX16-1163" fmla="*/ 10874315 w 11280715"/>
              <a:gd name="connsiteY16-1164" fmla="*/ 4865239 h 5932886"/>
              <a:gd name="connsiteX17-1165" fmla="*/ 11280715 w 11280715"/>
              <a:gd name="connsiteY17-1166" fmla="*/ 5398639 h 5932886"/>
              <a:gd name="connsiteX18-1167" fmla="*/ 10874315 w 11280715"/>
              <a:gd name="connsiteY18-1168" fmla="*/ 5919339 h 5932886"/>
              <a:gd name="connsiteX19-1169" fmla="*/ 9540815 w 11280715"/>
              <a:gd name="connsiteY19-1170" fmla="*/ 5563739 h 5932886"/>
              <a:gd name="connsiteX20-1171" fmla="*/ 8524815 w 11280715"/>
              <a:gd name="connsiteY20-1172" fmla="*/ 5881239 h 5932886"/>
              <a:gd name="connsiteX21-1173" fmla="*/ 7318315 w 11280715"/>
              <a:gd name="connsiteY21-1174" fmla="*/ 5754239 h 5932886"/>
              <a:gd name="connsiteX22-1175" fmla="*/ 6149915 w 11280715"/>
              <a:gd name="connsiteY22-1176" fmla="*/ 5932039 h 5932886"/>
              <a:gd name="connsiteX23-1177" fmla="*/ 4714815 w 11280715"/>
              <a:gd name="connsiteY23-1178" fmla="*/ 5665339 h 5932886"/>
              <a:gd name="connsiteX24-1179" fmla="*/ 3394015 w 11280715"/>
              <a:gd name="connsiteY24-1180" fmla="*/ 5817739 h 5932886"/>
              <a:gd name="connsiteX25-1181" fmla="*/ 2289115 w 11280715"/>
              <a:gd name="connsiteY25-1182" fmla="*/ 5665339 h 5932886"/>
              <a:gd name="connsiteX26-1183" fmla="*/ 1133415 w 11280715"/>
              <a:gd name="connsiteY26-1184" fmla="*/ 5766939 h 5932886"/>
              <a:gd name="connsiteX27-1185" fmla="*/ 612715 w 11280715"/>
              <a:gd name="connsiteY27-1186" fmla="*/ 5093839 h 5932886"/>
              <a:gd name="connsiteX28-1187" fmla="*/ 346015 w 11280715"/>
              <a:gd name="connsiteY28-1188" fmla="*/ 4319139 h 5932886"/>
              <a:gd name="connsiteX29-1189" fmla="*/ 371415 w 11280715"/>
              <a:gd name="connsiteY29-1190" fmla="*/ 3607939 h 5932886"/>
              <a:gd name="connsiteX30-1191" fmla="*/ 244415 w 11280715"/>
              <a:gd name="connsiteY30-1192" fmla="*/ 2769739 h 5932886"/>
              <a:gd name="connsiteX31-1193" fmla="*/ 219015 w 11280715"/>
              <a:gd name="connsiteY31-1194" fmla="*/ 1918839 h 5932886"/>
              <a:gd name="connsiteX32-1195" fmla="*/ 15815 w 11280715"/>
              <a:gd name="connsiteY32-1196" fmla="*/ 1512439 h 5932886"/>
              <a:gd name="connsiteX33-1197" fmla="*/ 79315 w 11280715"/>
              <a:gd name="connsiteY33-1198" fmla="*/ 674239 h 5932886"/>
              <a:gd name="connsiteX0-1199" fmla="*/ 79315 w 11280715"/>
              <a:gd name="connsiteY0-1200" fmla="*/ 674239 h 5938403"/>
              <a:gd name="connsiteX1-1201" fmla="*/ 600015 w 11280715"/>
              <a:gd name="connsiteY1-1202" fmla="*/ 204339 h 5938403"/>
              <a:gd name="connsiteX2-1203" fmla="*/ 1527115 w 11280715"/>
              <a:gd name="connsiteY2-1204" fmla="*/ 102739 h 5938403"/>
              <a:gd name="connsiteX3-1205" fmla="*/ 2606615 w 11280715"/>
              <a:gd name="connsiteY3-1206" fmla="*/ 102739 h 5938403"/>
              <a:gd name="connsiteX4-1207" fmla="*/ 3508315 w 11280715"/>
              <a:gd name="connsiteY4-1208" fmla="*/ 1139 h 5938403"/>
              <a:gd name="connsiteX5-1209" fmla="*/ 4587815 w 11280715"/>
              <a:gd name="connsiteY5-1210" fmla="*/ 178939 h 5938403"/>
              <a:gd name="connsiteX6-1211" fmla="*/ 5781615 w 11280715"/>
              <a:gd name="connsiteY6-1212" fmla="*/ 26539 h 5938403"/>
              <a:gd name="connsiteX7-1213" fmla="*/ 6645215 w 11280715"/>
              <a:gd name="connsiteY7-1214" fmla="*/ 242439 h 5938403"/>
              <a:gd name="connsiteX8-1215" fmla="*/ 7927915 w 11280715"/>
              <a:gd name="connsiteY8-1216" fmla="*/ 39239 h 5938403"/>
              <a:gd name="connsiteX9-1217" fmla="*/ 8943915 w 11280715"/>
              <a:gd name="connsiteY9-1218" fmla="*/ 217039 h 5938403"/>
              <a:gd name="connsiteX10-1219" fmla="*/ 10429815 w 11280715"/>
              <a:gd name="connsiteY10-1220" fmla="*/ 166239 h 5938403"/>
              <a:gd name="connsiteX11-1221" fmla="*/ 11128315 w 11280715"/>
              <a:gd name="connsiteY11-1222" fmla="*/ 483739 h 5938403"/>
              <a:gd name="connsiteX12-1223" fmla="*/ 11179115 w 11280715"/>
              <a:gd name="connsiteY12-1224" fmla="*/ 1477777 h 5938403"/>
              <a:gd name="connsiteX13-1225" fmla="*/ 11166415 w 11280715"/>
              <a:gd name="connsiteY13-1226" fmla="*/ 1817239 h 5938403"/>
              <a:gd name="connsiteX14-1227" fmla="*/ 11039415 w 11280715"/>
              <a:gd name="connsiteY14-1228" fmla="*/ 2833239 h 5938403"/>
              <a:gd name="connsiteX15-1229" fmla="*/ 11014015 w 11280715"/>
              <a:gd name="connsiteY15-1230" fmla="*/ 3887339 h 5938403"/>
              <a:gd name="connsiteX16-1231" fmla="*/ 10874315 w 11280715"/>
              <a:gd name="connsiteY16-1232" fmla="*/ 4865239 h 5938403"/>
              <a:gd name="connsiteX17-1233" fmla="*/ 11280715 w 11280715"/>
              <a:gd name="connsiteY17-1234" fmla="*/ 5398639 h 5938403"/>
              <a:gd name="connsiteX18-1235" fmla="*/ 10874315 w 11280715"/>
              <a:gd name="connsiteY18-1236" fmla="*/ 5919339 h 5938403"/>
              <a:gd name="connsiteX19-1237" fmla="*/ 9604315 w 11280715"/>
              <a:gd name="connsiteY19-1238" fmla="*/ 5830439 h 5938403"/>
              <a:gd name="connsiteX20-1239" fmla="*/ 8524815 w 11280715"/>
              <a:gd name="connsiteY20-1240" fmla="*/ 5881239 h 5938403"/>
              <a:gd name="connsiteX21-1241" fmla="*/ 7318315 w 11280715"/>
              <a:gd name="connsiteY21-1242" fmla="*/ 5754239 h 5938403"/>
              <a:gd name="connsiteX22-1243" fmla="*/ 6149915 w 11280715"/>
              <a:gd name="connsiteY22-1244" fmla="*/ 5932039 h 5938403"/>
              <a:gd name="connsiteX23-1245" fmla="*/ 4714815 w 11280715"/>
              <a:gd name="connsiteY23-1246" fmla="*/ 5665339 h 5938403"/>
              <a:gd name="connsiteX24-1247" fmla="*/ 3394015 w 11280715"/>
              <a:gd name="connsiteY24-1248" fmla="*/ 5817739 h 5938403"/>
              <a:gd name="connsiteX25-1249" fmla="*/ 2289115 w 11280715"/>
              <a:gd name="connsiteY25-1250" fmla="*/ 5665339 h 5938403"/>
              <a:gd name="connsiteX26-1251" fmla="*/ 1133415 w 11280715"/>
              <a:gd name="connsiteY26-1252" fmla="*/ 5766939 h 5938403"/>
              <a:gd name="connsiteX27-1253" fmla="*/ 612715 w 11280715"/>
              <a:gd name="connsiteY27-1254" fmla="*/ 5093839 h 5938403"/>
              <a:gd name="connsiteX28-1255" fmla="*/ 346015 w 11280715"/>
              <a:gd name="connsiteY28-1256" fmla="*/ 4319139 h 5938403"/>
              <a:gd name="connsiteX29-1257" fmla="*/ 371415 w 11280715"/>
              <a:gd name="connsiteY29-1258" fmla="*/ 3607939 h 5938403"/>
              <a:gd name="connsiteX30-1259" fmla="*/ 244415 w 11280715"/>
              <a:gd name="connsiteY30-1260" fmla="*/ 2769739 h 5938403"/>
              <a:gd name="connsiteX31-1261" fmla="*/ 219015 w 11280715"/>
              <a:gd name="connsiteY31-1262" fmla="*/ 1918839 h 5938403"/>
              <a:gd name="connsiteX32-1263" fmla="*/ 15815 w 11280715"/>
              <a:gd name="connsiteY32-1264" fmla="*/ 1512439 h 5938403"/>
              <a:gd name="connsiteX33-1265" fmla="*/ 79315 w 11280715"/>
              <a:gd name="connsiteY33-1266" fmla="*/ 674239 h 5938403"/>
              <a:gd name="connsiteX0-1267" fmla="*/ 79315 w 11210073"/>
              <a:gd name="connsiteY0-1268" fmla="*/ 674239 h 5937618"/>
              <a:gd name="connsiteX1-1269" fmla="*/ 600015 w 11210073"/>
              <a:gd name="connsiteY1-1270" fmla="*/ 204339 h 5937618"/>
              <a:gd name="connsiteX2-1271" fmla="*/ 1527115 w 11210073"/>
              <a:gd name="connsiteY2-1272" fmla="*/ 102739 h 5937618"/>
              <a:gd name="connsiteX3-1273" fmla="*/ 2606615 w 11210073"/>
              <a:gd name="connsiteY3-1274" fmla="*/ 102739 h 5937618"/>
              <a:gd name="connsiteX4-1275" fmla="*/ 3508315 w 11210073"/>
              <a:gd name="connsiteY4-1276" fmla="*/ 1139 h 5937618"/>
              <a:gd name="connsiteX5-1277" fmla="*/ 4587815 w 11210073"/>
              <a:gd name="connsiteY5-1278" fmla="*/ 178939 h 5937618"/>
              <a:gd name="connsiteX6-1279" fmla="*/ 5781615 w 11210073"/>
              <a:gd name="connsiteY6-1280" fmla="*/ 26539 h 5937618"/>
              <a:gd name="connsiteX7-1281" fmla="*/ 6645215 w 11210073"/>
              <a:gd name="connsiteY7-1282" fmla="*/ 242439 h 5937618"/>
              <a:gd name="connsiteX8-1283" fmla="*/ 7927915 w 11210073"/>
              <a:gd name="connsiteY8-1284" fmla="*/ 39239 h 5937618"/>
              <a:gd name="connsiteX9-1285" fmla="*/ 8943915 w 11210073"/>
              <a:gd name="connsiteY9-1286" fmla="*/ 217039 h 5937618"/>
              <a:gd name="connsiteX10-1287" fmla="*/ 10429815 w 11210073"/>
              <a:gd name="connsiteY10-1288" fmla="*/ 166239 h 5937618"/>
              <a:gd name="connsiteX11-1289" fmla="*/ 11128315 w 11210073"/>
              <a:gd name="connsiteY11-1290" fmla="*/ 483739 h 5937618"/>
              <a:gd name="connsiteX12-1291" fmla="*/ 11179115 w 11210073"/>
              <a:gd name="connsiteY12-1292" fmla="*/ 1477777 h 5937618"/>
              <a:gd name="connsiteX13-1293" fmla="*/ 11166415 w 11210073"/>
              <a:gd name="connsiteY13-1294" fmla="*/ 1817239 h 5937618"/>
              <a:gd name="connsiteX14-1295" fmla="*/ 11039415 w 11210073"/>
              <a:gd name="connsiteY14-1296" fmla="*/ 2833239 h 5937618"/>
              <a:gd name="connsiteX15-1297" fmla="*/ 11014015 w 11210073"/>
              <a:gd name="connsiteY15-1298" fmla="*/ 3887339 h 5937618"/>
              <a:gd name="connsiteX16-1299" fmla="*/ 10874315 w 11210073"/>
              <a:gd name="connsiteY16-1300" fmla="*/ 4865239 h 5937618"/>
              <a:gd name="connsiteX17-1301" fmla="*/ 11014015 w 11210073"/>
              <a:gd name="connsiteY17-1302" fmla="*/ 5411339 h 5937618"/>
              <a:gd name="connsiteX18-1303" fmla="*/ 10874315 w 11210073"/>
              <a:gd name="connsiteY18-1304" fmla="*/ 5919339 h 5937618"/>
              <a:gd name="connsiteX19-1305" fmla="*/ 9604315 w 11210073"/>
              <a:gd name="connsiteY19-1306" fmla="*/ 5830439 h 5937618"/>
              <a:gd name="connsiteX20-1307" fmla="*/ 8524815 w 11210073"/>
              <a:gd name="connsiteY20-1308" fmla="*/ 5881239 h 5937618"/>
              <a:gd name="connsiteX21-1309" fmla="*/ 7318315 w 11210073"/>
              <a:gd name="connsiteY21-1310" fmla="*/ 5754239 h 5937618"/>
              <a:gd name="connsiteX22-1311" fmla="*/ 6149915 w 11210073"/>
              <a:gd name="connsiteY22-1312" fmla="*/ 5932039 h 5937618"/>
              <a:gd name="connsiteX23-1313" fmla="*/ 4714815 w 11210073"/>
              <a:gd name="connsiteY23-1314" fmla="*/ 5665339 h 5937618"/>
              <a:gd name="connsiteX24-1315" fmla="*/ 3394015 w 11210073"/>
              <a:gd name="connsiteY24-1316" fmla="*/ 5817739 h 5937618"/>
              <a:gd name="connsiteX25-1317" fmla="*/ 2289115 w 11210073"/>
              <a:gd name="connsiteY25-1318" fmla="*/ 5665339 h 5937618"/>
              <a:gd name="connsiteX26-1319" fmla="*/ 1133415 w 11210073"/>
              <a:gd name="connsiteY26-1320" fmla="*/ 5766939 h 5937618"/>
              <a:gd name="connsiteX27-1321" fmla="*/ 612715 w 11210073"/>
              <a:gd name="connsiteY27-1322" fmla="*/ 5093839 h 5937618"/>
              <a:gd name="connsiteX28-1323" fmla="*/ 346015 w 11210073"/>
              <a:gd name="connsiteY28-1324" fmla="*/ 4319139 h 5937618"/>
              <a:gd name="connsiteX29-1325" fmla="*/ 371415 w 11210073"/>
              <a:gd name="connsiteY29-1326" fmla="*/ 3607939 h 5937618"/>
              <a:gd name="connsiteX30-1327" fmla="*/ 244415 w 11210073"/>
              <a:gd name="connsiteY30-1328" fmla="*/ 2769739 h 5937618"/>
              <a:gd name="connsiteX31-1329" fmla="*/ 219015 w 11210073"/>
              <a:gd name="connsiteY31-1330" fmla="*/ 1918839 h 5937618"/>
              <a:gd name="connsiteX32-1331" fmla="*/ 15815 w 11210073"/>
              <a:gd name="connsiteY32-1332" fmla="*/ 1512439 h 5937618"/>
              <a:gd name="connsiteX33-1333" fmla="*/ 79315 w 11210073"/>
              <a:gd name="connsiteY33-1334" fmla="*/ 674239 h 5937618"/>
              <a:gd name="connsiteX0-1335" fmla="*/ 79315 w 11210073"/>
              <a:gd name="connsiteY0-1336" fmla="*/ 674239 h 5937618"/>
              <a:gd name="connsiteX1-1337" fmla="*/ 600015 w 11210073"/>
              <a:gd name="connsiteY1-1338" fmla="*/ 204339 h 5937618"/>
              <a:gd name="connsiteX2-1339" fmla="*/ 1527115 w 11210073"/>
              <a:gd name="connsiteY2-1340" fmla="*/ 102739 h 5937618"/>
              <a:gd name="connsiteX3-1341" fmla="*/ 2606615 w 11210073"/>
              <a:gd name="connsiteY3-1342" fmla="*/ 102739 h 5937618"/>
              <a:gd name="connsiteX4-1343" fmla="*/ 3508315 w 11210073"/>
              <a:gd name="connsiteY4-1344" fmla="*/ 1139 h 5937618"/>
              <a:gd name="connsiteX5-1345" fmla="*/ 4587815 w 11210073"/>
              <a:gd name="connsiteY5-1346" fmla="*/ 178939 h 5937618"/>
              <a:gd name="connsiteX6-1347" fmla="*/ 5781615 w 11210073"/>
              <a:gd name="connsiteY6-1348" fmla="*/ 26539 h 5937618"/>
              <a:gd name="connsiteX7-1349" fmla="*/ 6645215 w 11210073"/>
              <a:gd name="connsiteY7-1350" fmla="*/ 242439 h 5937618"/>
              <a:gd name="connsiteX8-1351" fmla="*/ 7927915 w 11210073"/>
              <a:gd name="connsiteY8-1352" fmla="*/ 39239 h 5937618"/>
              <a:gd name="connsiteX9-1353" fmla="*/ 8943915 w 11210073"/>
              <a:gd name="connsiteY9-1354" fmla="*/ 217039 h 5937618"/>
              <a:gd name="connsiteX10-1355" fmla="*/ 10429815 w 11210073"/>
              <a:gd name="connsiteY10-1356" fmla="*/ 166239 h 5937618"/>
              <a:gd name="connsiteX11-1357" fmla="*/ 11128315 w 11210073"/>
              <a:gd name="connsiteY11-1358" fmla="*/ 483739 h 5937618"/>
              <a:gd name="connsiteX12-1359" fmla="*/ 11179115 w 11210073"/>
              <a:gd name="connsiteY12-1360" fmla="*/ 1477777 h 5937618"/>
              <a:gd name="connsiteX13-1361" fmla="*/ 11166415 w 11210073"/>
              <a:gd name="connsiteY13-1362" fmla="*/ 1817239 h 5937618"/>
              <a:gd name="connsiteX14-1363" fmla="*/ 11039415 w 11210073"/>
              <a:gd name="connsiteY14-1364" fmla="*/ 2833239 h 5937618"/>
              <a:gd name="connsiteX15-1365" fmla="*/ 11014015 w 11210073"/>
              <a:gd name="connsiteY15-1366" fmla="*/ 3887339 h 5937618"/>
              <a:gd name="connsiteX16-1367" fmla="*/ 10874315 w 11210073"/>
              <a:gd name="connsiteY16-1368" fmla="*/ 4865239 h 5937618"/>
              <a:gd name="connsiteX17-1369" fmla="*/ 11014015 w 11210073"/>
              <a:gd name="connsiteY17-1370" fmla="*/ 5411339 h 5937618"/>
              <a:gd name="connsiteX18-1371" fmla="*/ 10874315 w 11210073"/>
              <a:gd name="connsiteY18-1372" fmla="*/ 5919339 h 5937618"/>
              <a:gd name="connsiteX19-1373" fmla="*/ 9604315 w 11210073"/>
              <a:gd name="connsiteY19-1374" fmla="*/ 5830439 h 5937618"/>
              <a:gd name="connsiteX20-1375" fmla="*/ 8524815 w 11210073"/>
              <a:gd name="connsiteY20-1376" fmla="*/ 5881239 h 5937618"/>
              <a:gd name="connsiteX21-1377" fmla="*/ 7318315 w 11210073"/>
              <a:gd name="connsiteY21-1378" fmla="*/ 5754239 h 5937618"/>
              <a:gd name="connsiteX22-1379" fmla="*/ 6149915 w 11210073"/>
              <a:gd name="connsiteY22-1380" fmla="*/ 5932039 h 5937618"/>
              <a:gd name="connsiteX23-1381" fmla="*/ 4714815 w 11210073"/>
              <a:gd name="connsiteY23-1382" fmla="*/ 5665339 h 5937618"/>
              <a:gd name="connsiteX24-1383" fmla="*/ 3394015 w 11210073"/>
              <a:gd name="connsiteY24-1384" fmla="*/ 5817739 h 5937618"/>
              <a:gd name="connsiteX25-1385" fmla="*/ 2289115 w 11210073"/>
              <a:gd name="connsiteY25-1386" fmla="*/ 5665339 h 5937618"/>
              <a:gd name="connsiteX26-1387" fmla="*/ 1133415 w 11210073"/>
              <a:gd name="connsiteY26-1388" fmla="*/ 5766939 h 5937618"/>
              <a:gd name="connsiteX27-1389" fmla="*/ 384115 w 11210073"/>
              <a:gd name="connsiteY27-1390" fmla="*/ 5487539 h 5937618"/>
              <a:gd name="connsiteX28-1391" fmla="*/ 346015 w 11210073"/>
              <a:gd name="connsiteY28-1392" fmla="*/ 4319139 h 5937618"/>
              <a:gd name="connsiteX29-1393" fmla="*/ 371415 w 11210073"/>
              <a:gd name="connsiteY29-1394" fmla="*/ 3607939 h 5937618"/>
              <a:gd name="connsiteX30-1395" fmla="*/ 244415 w 11210073"/>
              <a:gd name="connsiteY30-1396" fmla="*/ 2769739 h 5937618"/>
              <a:gd name="connsiteX31-1397" fmla="*/ 219015 w 11210073"/>
              <a:gd name="connsiteY31-1398" fmla="*/ 1918839 h 5937618"/>
              <a:gd name="connsiteX32-1399" fmla="*/ 15815 w 11210073"/>
              <a:gd name="connsiteY32-1400" fmla="*/ 1512439 h 5937618"/>
              <a:gd name="connsiteX33-1401" fmla="*/ 79315 w 11210073"/>
              <a:gd name="connsiteY33-1402" fmla="*/ 674239 h 5937618"/>
              <a:gd name="connsiteX0-1403" fmla="*/ 79315 w 11210073"/>
              <a:gd name="connsiteY0-1404" fmla="*/ 674239 h 5937618"/>
              <a:gd name="connsiteX1-1405" fmla="*/ 600015 w 11210073"/>
              <a:gd name="connsiteY1-1406" fmla="*/ 204339 h 5937618"/>
              <a:gd name="connsiteX2-1407" fmla="*/ 1527115 w 11210073"/>
              <a:gd name="connsiteY2-1408" fmla="*/ 102739 h 5937618"/>
              <a:gd name="connsiteX3-1409" fmla="*/ 2606615 w 11210073"/>
              <a:gd name="connsiteY3-1410" fmla="*/ 102739 h 5937618"/>
              <a:gd name="connsiteX4-1411" fmla="*/ 3508315 w 11210073"/>
              <a:gd name="connsiteY4-1412" fmla="*/ 1139 h 5937618"/>
              <a:gd name="connsiteX5-1413" fmla="*/ 4587815 w 11210073"/>
              <a:gd name="connsiteY5-1414" fmla="*/ 178939 h 5937618"/>
              <a:gd name="connsiteX6-1415" fmla="*/ 5781615 w 11210073"/>
              <a:gd name="connsiteY6-1416" fmla="*/ 26539 h 5937618"/>
              <a:gd name="connsiteX7-1417" fmla="*/ 6645215 w 11210073"/>
              <a:gd name="connsiteY7-1418" fmla="*/ 242439 h 5937618"/>
              <a:gd name="connsiteX8-1419" fmla="*/ 7927915 w 11210073"/>
              <a:gd name="connsiteY8-1420" fmla="*/ 39239 h 5937618"/>
              <a:gd name="connsiteX9-1421" fmla="*/ 8943915 w 11210073"/>
              <a:gd name="connsiteY9-1422" fmla="*/ 217039 h 5937618"/>
              <a:gd name="connsiteX10-1423" fmla="*/ 10429815 w 11210073"/>
              <a:gd name="connsiteY10-1424" fmla="*/ 166239 h 5937618"/>
              <a:gd name="connsiteX11-1425" fmla="*/ 11128315 w 11210073"/>
              <a:gd name="connsiteY11-1426" fmla="*/ 483739 h 5937618"/>
              <a:gd name="connsiteX12-1427" fmla="*/ 11179115 w 11210073"/>
              <a:gd name="connsiteY12-1428" fmla="*/ 1477777 h 5937618"/>
              <a:gd name="connsiteX13-1429" fmla="*/ 11166415 w 11210073"/>
              <a:gd name="connsiteY13-1430" fmla="*/ 1817239 h 5937618"/>
              <a:gd name="connsiteX14-1431" fmla="*/ 11039415 w 11210073"/>
              <a:gd name="connsiteY14-1432" fmla="*/ 2833239 h 5937618"/>
              <a:gd name="connsiteX15-1433" fmla="*/ 11014015 w 11210073"/>
              <a:gd name="connsiteY15-1434" fmla="*/ 3887339 h 5937618"/>
              <a:gd name="connsiteX16-1435" fmla="*/ 10963215 w 11210073"/>
              <a:gd name="connsiteY16-1436" fmla="*/ 4763639 h 5937618"/>
              <a:gd name="connsiteX17-1437" fmla="*/ 11014015 w 11210073"/>
              <a:gd name="connsiteY17-1438" fmla="*/ 5411339 h 5937618"/>
              <a:gd name="connsiteX18-1439" fmla="*/ 10874315 w 11210073"/>
              <a:gd name="connsiteY18-1440" fmla="*/ 5919339 h 5937618"/>
              <a:gd name="connsiteX19-1441" fmla="*/ 9604315 w 11210073"/>
              <a:gd name="connsiteY19-1442" fmla="*/ 5830439 h 5937618"/>
              <a:gd name="connsiteX20-1443" fmla="*/ 8524815 w 11210073"/>
              <a:gd name="connsiteY20-1444" fmla="*/ 5881239 h 5937618"/>
              <a:gd name="connsiteX21-1445" fmla="*/ 7318315 w 11210073"/>
              <a:gd name="connsiteY21-1446" fmla="*/ 5754239 h 5937618"/>
              <a:gd name="connsiteX22-1447" fmla="*/ 6149915 w 11210073"/>
              <a:gd name="connsiteY22-1448" fmla="*/ 5932039 h 5937618"/>
              <a:gd name="connsiteX23-1449" fmla="*/ 4714815 w 11210073"/>
              <a:gd name="connsiteY23-1450" fmla="*/ 5665339 h 5937618"/>
              <a:gd name="connsiteX24-1451" fmla="*/ 3394015 w 11210073"/>
              <a:gd name="connsiteY24-1452" fmla="*/ 5817739 h 5937618"/>
              <a:gd name="connsiteX25-1453" fmla="*/ 2289115 w 11210073"/>
              <a:gd name="connsiteY25-1454" fmla="*/ 5665339 h 5937618"/>
              <a:gd name="connsiteX26-1455" fmla="*/ 1133415 w 11210073"/>
              <a:gd name="connsiteY26-1456" fmla="*/ 5766939 h 5937618"/>
              <a:gd name="connsiteX27-1457" fmla="*/ 384115 w 11210073"/>
              <a:gd name="connsiteY27-1458" fmla="*/ 5487539 h 5937618"/>
              <a:gd name="connsiteX28-1459" fmla="*/ 346015 w 11210073"/>
              <a:gd name="connsiteY28-1460" fmla="*/ 4319139 h 5937618"/>
              <a:gd name="connsiteX29-1461" fmla="*/ 371415 w 11210073"/>
              <a:gd name="connsiteY29-1462" fmla="*/ 3607939 h 5937618"/>
              <a:gd name="connsiteX30-1463" fmla="*/ 244415 w 11210073"/>
              <a:gd name="connsiteY30-1464" fmla="*/ 2769739 h 5937618"/>
              <a:gd name="connsiteX31-1465" fmla="*/ 219015 w 11210073"/>
              <a:gd name="connsiteY31-1466" fmla="*/ 1918839 h 5937618"/>
              <a:gd name="connsiteX32-1467" fmla="*/ 15815 w 11210073"/>
              <a:gd name="connsiteY32-1468" fmla="*/ 1512439 h 5937618"/>
              <a:gd name="connsiteX33-1469" fmla="*/ 79315 w 11210073"/>
              <a:gd name="connsiteY33-1470" fmla="*/ 674239 h 5937618"/>
              <a:gd name="connsiteX0-1471" fmla="*/ 79315 w 11324043"/>
              <a:gd name="connsiteY0-1472" fmla="*/ 674239 h 5937618"/>
              <a:gd name="connsiteX1-1473" fmla="*/ 600015 w 11324043"/>
              <a:gd name="connsiteY1-1474" fmla="*/ 204339 h 5937618"/>
              <a:gd name="connsiteX2-1475" fmla="*/ 1527115 w 11324043"/>
              <a:gd name="connsiteY2-1476" fmla="*/ 102739 h 5937618"/>
              <a:gd name="connsiteX3-1477" fmla="*/ 2606615 w 11324043"/>
              <a:gd name="connsiteY3-1478" fmla="*/ 102739 h 5937618"/>
              <a:gd name="connsiteX4-1479" fmla="*/ 3508315 w 11324043"/>
              <a:gd name="connsiteY4-1480" fmla="*/ 1139 h 5937618"/>
              <a:gd name="connsiteX5-1481" fmla="*/ 4587815 w 11324043"/>
              <a:gd name="connsiteY5-1482" fmla="*/ 178939 h 5937618"/>
              <a:gd name="connsiteX6-1483" fmla="*/ 5781615 w 11324043"/>
              <a:gd name="connsiteY6-1484" fmla="*/ 26539 h 5937618"/>
              <a:gd name="connsiteX7-1485" fmla="*/ 6645215 w 11324043"/>
              <a:gd name="connsiteY7-1486" fmla="*/ 242439 h 5937618"/>
              <a:gd name="connsiteX8-1487" fmla="*/ 7927915 w 11324043"/>
              <a:gd name="connsiteY8-1488" fmla="*/ 39239 h 5937618"/>
              <a:gd name="connsiteX9-1489" fmla="*/ 8943915 w 11324043"/>
              <a:gd name="connsiteY9-1490" fmla="*/ 217039 h 5937618"/>
              <a:gd name="connsiteX10-1491" fmla="*/ 10429815 w 11324043"/>
              <a:gd name="connsiteY10-1492" fmla="*/ 166239 h 5937618"/>
              <a:gd name="connsiteX11-1493" fmla="*/ 11128315 w 11324043"/>
              <a:gd name="connsiteY11-1494" fmla="*/ 483739 h 5937618"/>
              <a:gd name="connsiteX12-1495" fmla="*/ 11318815 w 11324043"/>
              <a:gd name="connsiteY12-1496" fmla="*/ 1363477 h 5937618"/>
              <a:gd name="connsiteX13-1497" fmla="*/ 11166415 w 11324043"/>
              <a:gd name="connsiteY13-1498" fmla="*/ 1817239 h 5937618"/>
              <a:gd name="connsiteX14-1499" fmla="*/ 11039415 w 11324043"/>
              <a:gd name="connsiteY14-1500" fmla="*/ 2833239 h 5937618"/>
              <a:gd name="connsiteX15-1501" fmla="*/ 11014015 w 11324043"/>
              <a:gd name="connsiteY15-1502" fmla="*/ 3887339 h 5937618"/>
              <a:gd name="connsiteX16-1503" fmla="*/ 10963215 w 11324043"/>
              <a:gd name="connsiteY16-1504" fmla="*/ 4763639 h 5937618"/>
              <a:gd name="connsiteX17-1505" fmla="*/ 11014015 w 11324043"/>
              <a:gd name="connsiteY17-1506" fmla="*/ 5411339 h 5937618"/>
              <a:gd name="connsiteX18-1507" fmla="*/ 10874315 w 11324043"/>
              <a:gd name="connsiteY18-1508" fmla="*/ 5919339 h 5937618"/>
              <a:gd name="connsiteX19-1509" fmla="*/ 9604315 w 11324043"/>
              <a:gd name="connsiteY19-1510" fmla="*/ 5830439 h 5937618"/>
              <a:gd name="connsiteX20-1511" fmla="*/ 8524815 w 11324043"/>
              <a:gd name="connsiteY20-1512" fmla="*/ 5881239 h 5937618"/>
              <a:gd name="connsiteX21-1513" fmla="*/ 7318315 w 11324043"/>
              <a:gd name="connsiteY21-1514" fmla="*/ 5754239 h 5937618"/>
              <a:gd name="connsiteX22-1515" fmla="*/ 6149915 w 11324043"/>
              <a:gd name="connsiteY22-1516" fmla="*/ 5932039 h 5937618"/>
              <a:gd name="connsiteX23-1517" fmla="*/ 4714815 w 11324043"/>
              <a:gd name="connsiteY23-1518" fmla="*/ 5665339 h 5937618"/>
              <a:gd name="connsiteX24-1519" fmla="*/ 3394015 w 11324043"/>
              <a:gd name="connsiteY24-1520" fmla="*/ 5817739 h 5937618"/>
              <a:gd name="connsiteX25-1521" fmla="*/ 2289115 w 11324043"/>
              <a:gd name="connsiteY25-1522" fmla="*/ 5665339 h 5937618"/>
              <a:gd name="connsiteX26-1523" fmla="*/ 1133415 w 11324043"/>
              <a:gd name="connsiteY26-1524" fmla="*/ 5766939 h 5937618"/>
              <a:gd name="connsiteX27-1525" fmla="*/ 384115 w 11324043"/>
              <a:gd name="connsiteY27-1526" fmla="*/ 5487539 h 5937618"/>
              <a:gd name="connsiteX28-1527" fmla="*/ 346015 w 11324043"/>
              <a:gd name="connsiteY28-1528" fmla="*/ 4319139 h 5937618"/>
              <a:gd name="connsiteX29-1529" fmla="*/ 371415 w 11324043"/>
              <a:gd name="connsiteY29-1530" fmla="*/ 3607939 h 5937618"/>
              <a:gd name="connsiteX30-1531" fmla="*/ 244415 w 11324043"/>
              <a:gd name="connsiteY30-1532" fmla="*/ 2769739 h 5937618"/>
              <a:gd name="connsiteX31-1533" fmla="*/ 219015 w 11324043"/>
              <a:gd name="connsiteY31-1534" fmla="*/ 1918839 h 5937618"/>
              <a:gd name="connsiteX32-1535" fmla="*/ 15815 w 11324043"/>
              <a:gd name="connsiteY32-1536" fmla="*/ 1512439 h 5937618"/>
              <a:gd name="connsiteX33-1537" fmla="*/ 79315 w 11324043"/>
              <a:gd name="connsiteY33-1538" fmla="*/ 674239 h 5937618"/>
              <a:gd name="connsiteX0-1539" fmla="*/ 79315 w 11324043"/>
              <a:gd name="connsiteY0-1540" fmla="*/ 674239 h 5937618"/>
              <a:gd name="connsiteX1-1541" fmla="*/ 600015 w 11324043"/>
              <a:gd name="connsiteY1-1542" fmla="*/ 204339 h 5937618"/>
              <a:gd name="connsiteX2-1543" fmla="*/ 1527115 w 11324043"/>
              <a:gd name="connsiteY2-1544" fmla="*/ 102739 h 5937618"/>
              <a:gd name="connsiteX3-1545" fmla="*/ 2606615 w 11324043"/>
              <a:gd name="connsiteY3-1546" fmla="*/ 102739 h 5937618"/>
              <a:gd name="connsiteX4-1547" fmla="*/ 3508315 w 11324043"/>
              <a:gd name="connsiteY4-1548" fmla="*/ 1139 h 5937618"/>
              <a:gd name="connsiteX5-1549" fmla="*/ 4587815 w 11324043"/>
              <a:gd name="connsiteY5-1550" fmla="*/ 178939 h 5937618"/>
              <a:gd name="connsiteX6-1551" fmla="*/ 5781615 w 11324043"/>
              <a:gd name="connsiteY6-1552" fmla="*/ 26539 h 5937618"/>
              <a:gd name="connsiteX7-1553" fmla="*/ 6645215 w 11324043"/>
              <a:gd name="connsiteY7-1554" fmla="*/ 242439 h 5937618"/>
              <a:gd name="connsiteX8-1555" fmla="*/ 7927915 w 11324043"/>
              <a:gd name="connsiteY8-1556" fmla="*/ 39239 h 5937618"/>
              <a:gd name="connsiteX9-1557" fmla="*/ 8943915 w 11324043"/>
              <a:gd name="connsiteY9-1558" fmla="*/ 217039 h 5937618"/>
              <a:gd name="connsiteX10-1559" fmla="*/ 10429815 w 11324043"/>
              <a:gd name="connsiteY10-1560" fmla="*/ 166239 h 5937618"/>
              <a:gd name="connsiteX11-1561" fmla="*/ 11128315 w 11324043"/>
              <a:gd name="connsiteY11-1562" fmla="*/ 483739 h 5937618"/>
              <a:gd name="connsiteX12-1563" fmla="*/ 11318815 w 11324043"/>
              <a:gd name="connsiteY12-1564" fmla="*/ 1363477 h 5937618"/>
              <a:gd name="connsiteX13-1565" fmla="*/ 11293415 w 11324043"/>
              <a:gd name="connsiteY13-1566" fmla="*/ 1931539 h 5937618"/>
              <a:gd name="connsiteX14-1567" fmla="*/ 11039415 w 11324043"/>
              <a:gd name="connsiteY14-1568" fmla="*/ 2833239 h 5937618"/>
              <a:gd name="connsiteX15-1569" fmla="*/ 11014015 w 11324043"/>
              <a:gd name="connsiteY15-1570" fmla="*/ 3887339 h 5937618"/>
              <a:gd name="connsiteX16-1571" fmla="*/ 10963215 w 11324043"/>
              <a:gd name="connsiteY16-1572" fmla="*/ 4763639 h 5937618"/>
              <a:gd name="connsiteX17-1573" fmla="*/ 11014015 w 11324043"/>
              <a:gd name="connsiteY17-1574" fmla="*/ 5411339 h 5937618"/>
              <a:gd name="connsiteX18-1575" fmla="*/ 10874315 w 11324043"/>
              <a:gd name="connsiteY18-1576" fmla="*/ 5919339 h 5937618"/>
              <a:gd name="connsiteX19-1577" fmla="*/ 9604315 w 11324043"/>
              <a:gd name="connsiteY19-1578" fmla="*/ 5830439 h 5937618"/>
              <a:gd name="connsiteX20-1579" fmla="*/ 8524815 w 11324043"/>
              <a:gd name="connsiteY20-1580" fmla="*/ 5881239 h 5937618"/>
              <a:gd name="connsiteX21-1581" fmla="*/ 7318315 w 11324043"/>
              <a:gd name="connsiteY21-1582" fmla="*/ 5754239 h 5937618"/>
              <a:gd name="connsiteX22-1583" fmla="*/ 6149915 w 11324043"/>
              <a:gd name="connsiteY22-1584" fmla="*/ 5932039 h 5937618"/>
              <a:gd name="connsiteX23-1585" fmla="*/ 4714815 w 11324043"/>
              <a:gd name="connsiteY23-1586" fmla="*/ 5665339 h 5937618"/>
              <a:gd name="connsiteX24-1587" fmla="*/ 3394015 w 11324043"/>
              <a:gd name="connsiteY24-1588" fmla="*/ 5817739 h 5937618"/>
              <a:gd name="connsiteX25-1589" fmla="*/ 2289115 w 11324043"/>
              <a:gd name="connsiteY25-1590" fmla="*/ 5665339 h 5937618"/>
              <a:gd name="connsiteX26-1591" fmla="*/ 1133415 w 11324043"/>
              <a:gd name="connsiteY26-1592" fmla="*/ 5766939 h 5937618"/>
              <a:gd name="connsiteX27-1593" fmla="*/ 384115 w 11324043"/>
              <a:gd name="connsiteY27-1594" fmla="*/ 5487539 h 5937618"/>
              <a:gd name="connsiteX28-1595" fmla="*/ 346015 w 11324043"/>
              <a:gd name="connsiteY28-1596" fmla="*/ 4319139 h 5937618"/>
              <a:gd name="connsiteX29-1597" fmla="*/ 371415 w 11324043"/>
              <a:gd name="connsiteY29-1598" fmla="*/ 3607939 h 5937618"/>
              <a:gd name="connsiteX30-1599" fmla="*/ 244415 w 11324043"/>
              <a:gd name="connsiteY30-1600" fmla="*/ 2769739 h 5937618"/>
              <a:gd name="connsiteX31-1601" fmla="*/ 219015 w 11324043"/>
              <a:gd name="connsiteY31-1602" fmla="*/ 1918839 h 5937618"/>
              <a:gd name="connsiteX32-1603" fmla="*/ 15815 w 11324043"/>
              <a:gd name="connsiteY32-1604" fmla="*/ 1512439 h 5937618"/>
              <a:gd name="connsiteX33-1605" fmla="*/ 79315 w 11324043"/>
              <a:gd name="connsiteY33-1606" fmla="*/ 674239 h 5937618"/>
              <a:gd name="connsiteX0-1607" fmla="*/ 79315 w 11324043"/>
              <a:gd name="connsiteY0-1608" fmla="*/ 674239 h 5937618"/>
              <a:gd name="connsiteX1-1609" fmla="*/ 600015 w 11324043"/>
              <a:gd name="connsiteY1-1610" fmla="*/ 204339 h 5937618"/>
              <a:gd name="connsiteX2-1611" fmla="*/ 1527115 w 11324043"/>
              <a:gd name="connsiteY2-1612" fmla="*/ 102739 h 5937618"/>
              <a:gd name="connsiteX3-1613" fmla="*/ 2606615 w 11324043"/>
              <a:gd name="connsiteY3-1614" fmla="*/ 102739 h 5937618"/>
              <a:gd name="connsiteX4-1615" fmla="*/ 3508315 w 11324043"/>
              <a:gd name="connsiteY4-1616" fmla="*/ 1139 h 5937618"/>
              <a:gd name="connsiteX5-1617" fmla="*/ 4587815 w 11324043"/>
              <a:gd name="connsiteY5-1618" fmla="*/ 178939 h 5937618"/>
              <a:gd name="connsiteX6-1619" fmla="*/ 5781615 w 11324043"/>
              <a:gd name="connsiteY6-1620" fmla="*/ 26539 h 5937618"/>
              <a:gd name="connsiteX7-1621" fmla="*/ 6645215 w 11324043"/>
              <a:gd name="connsiteY7-1622" fmla="*/ 242439 h 5937618"/>
              <a:gd name="connsiteX8-1623" fmla="*/ 7927915 w 11324043"/>
              <a:gd name="connsiteY8-1624" fmla="*/ 39239 h 5937618"/>
              <a:gd name="connsiteX9-1625" fmla="*/ 8943915 w 11324043"/>
              <a:gd name="connsiteY9-1626" fmla="*/ 217039 h 5937618"/>
              <a:gd name="connsiteX10-1627" fmla="*/ 10429815 w 11324043"/>
              <a:gd name="connsiteY10-1628" fmla="*/ 166239 h 5937618"/>
              <a:gd name="connsiteX11-1629" fmla="*/ 11128315 w 11324043"/>
              <a:gd name="connsiteY11-1630" fmla="*/ 483739 h 5937618"/>
              <a:gd name="connsiteX12-1631" fmla="*/ 11318815 w 11324043"/>
              <a:gd name="connsiteY12-1632" fmla="*/ 1363477 h 5937618"/>
              <a:gd name="connsiteX13-1633" fmla="*/ 11293415 w 11324043"/>
              <a:gd name="connsiteY13-1634" fmla="*/ 1931539 h 5937618"/>
              <a:gd name="connsiteX14-1635" fmla="*/ 11242615 w 11324043"/>
              <a:gd name="connsiteY14-1636" fmla="*/ 2833239 h 5937618"/>
              <a:gd name="connsiteX15-1637" fmla="*/ 11014015 w 11324043"/>
              <a:gd name="connsiteY15-1638" fmla="*/ 3887339 h 5937618"/>
              <a:gd name="connsiteX16-1639" fmla="*/ 10963215 w 11324043"/>
              <a:gd name="connsiteY16-1640" fmla="*/ 4763639 h 5937618"/>
              <a:gd name="connsiteX17-1641" fmla="*/ 11014015 w 11324043"/>
              <a:gd name="connsiteY17-1642" fmla="*/ 5411339 h 5937618"/>
              <a:gd name="connsiteX18-1643" fmla="*/ 10874315 w 11324043"/>
              <a:gd name="connsiteY18-1644" fmla="*/ 5919339 h 5937618"/>
              <a:gd name="connsiteX19-1645" fmla="*/ 9604315 w 11324043"/>
              <a:gd name="connsiteY19-1646" fmla="*/ 5830439 h 5937618"/>
              <a:gd name="connsiteX20-1647" fmla="*/ 8524815 w 11324043"/>
              <a:gd name="connsiteY20-1648" fmla="*/ 5881239 h 5937618"/>
              <a:gd name="connsiteX21-1649" fmla="*/ 7318315 w 11324043"/>
              <a:gd name="connsiteY21-1650" fmla="*/ 5754239 h 5937618"/>
              <a:gd name="connsiteX22-1651" fmla="*/ 6149915 w 11324043"/>
              <a:gd name="connsiteY22-1652" fmla="*/ 5932039 h 5937618"/>
              <a:gd name="connsiteX23-1653" fmla="*/ 4714815 w 11324043"/>
              <a:gd name="connsiteY23-1654" fmla="*/ 5665339 h 5937618"/>
              <a:gd name="connsiteX24-1655" fmla="*/ 3394015 w 11324043"/>
              <a:gd name="connsiteY24-1656" fmla="*/ 5817739 h 5937618"/>
              <a:gd name="connsiteX25-1657" fmla="*/ 2289115 w 11324043"/>
              <a:gd name="connsiteY25-1658" fmla="*/ 5665339 h 5937618"/>
              <a:gd name="connsiteX26-1659" fmla="*/ 1133415 w 11324043"/>
              <a:gd name="connsiteY26-1660" fmla="*/ 5766939 h 5937618"/>
              <a:gd name="connsiteX27-1661" fmla="*/ 384115 w 11324043"/>
              <a:gd name="connsiteY27-1662" fmla="*/ 5487539 h 5937618"/>
              <a:gd name="connsiteX28-1663" fmla="*/ 346015 w 11324043"/>
              <a:gd name="connsiteY28-1664" fmla="*/ 4319139 h 5937618"/>
              <a:gd name="connsiteX29-1665" fmla="*/ 371415 w 11324043"/>
              <a:gd name="connsiteY29-1666" fmla="*/ 3607939 h 5937618"/>
              <a:gd name="connsiteX30-1667" fmla="*/ 244415 w 11324043"/>
              <a:gd name="connsiteY30-1668" fmla="*/ 2769739 h 5937618"/>
              <a:gd name="connsiteX31-1669" fmla="*/ 219015 w 11324043"/>
              <a:gd name="connsiteY31-1670" fmla="*/ 1918839 h 5937618"/>
              <a:gd name="connsiteX32-1671" fmla="*/ 15815 w 11324043"/>
              <a:gd name="connsiteY32-1672" fmla="*/ 1512439 h 5937618"/>
              <a:gd name="connsiteX33-1673" fmla="*/ 79315 w 11324043"/>
              <a:gd name="connsiteY33-1674" fmla="*/ 674239 h 5937618"/>
              <a:gd name="connsiteX0-1675" fmla="*/ 79315 w 11324043"/>
              <a:gd name="connsiteY0-1676" fmla="*/ 674239 h 5937618"/>
              <a:gd name="connsiteX1-1677" fmla="*/ 600015 w 11324043"/>
              <a:gd name="connsiteY1-1678" fmla="*/ 204339 h 5937618"/>
              <a:gd name="connsiteX2-1679" fmla="*/ 1527115 w 11324043"/>
              <a:gd name="connsiteY2-1680" fmla="*/ 102739 h 5937618"/>
              <a:gd name="connsiteX3-1681" fmla="*/ 2606615 w 11324043"/>
              <a:gd name="connsiteY3-1682" fmla="*/ 102739 h 5937618"/>
              <a:gd name="connsiteX4-1683" fmla="*/ 3508315 w 11324043"/>
              <a:gd name="connsiteY4-1684" fmla="*/ 1139 h 5937618"/>
              <a:gd name="connsiteX5-1685" fmla="*/ 4587815 w 11324043"/>
              <a:gd name="connsiteY5-1686" fmla="*/ 178939 h 5937618"/>
              <a:gd name="connsiteX6-1687" fmla="*/ 5781615 w 11324043"/>
              <a:gd name="connsiteY6-1688" fmla="*/ 26539 h 5937618"/>
              <a:gd name="connsiteX7-1689" fmla="*/ 6645215 w 11324043"/>
              <a:gd name="connsiteY7-1690" fmla="*/ 242439 h 5937618"/>
              <a:gd name="connsiteX8-1691" fmla="*/ 7927915 w 11324043"/>
              <a:gd name="connsiteY8-1692" fmla="*/ 39239 h 5937618"/>
              <a:gd name="connsiteX9-1693" fmla="*/ 8943915 w 11324043"/>
              <a:gd name="connsiteY9-1694" fmla="*/ 217039 h 5937618"/>
              <a:gd name="connsiteX10-1695" fmla="*/ 10429815 w 11324043"/>
              <a:gd name="connsiteY10-1696" fmla="*/ 166239 h 5937618"/>
              <a:gd name="connsiteX11-1697" fmla="*/ 11128315 w 11324043"/>
              <a:gd name="connsiteY11-1698" fmla="*/ 483739 h 5937618"/>
              <a:gd name="connsiteX12-1699" fmla="*/ 11318815 w 11324043"/>
              <a:gd name="connsiteY12-1700" fmla="*/ 1363477 h 5937618"/>
              <a:gd name="connsiteX13-1701" fmla="*/ 11293415 w 11324043"/>
              <a:gd name="connsiteY13-1702" fmla="*/ 1931539 h 5937618"/>
              <a:gd name="connsiteX14-1703" fmla="*/ 11242615 w 11324043"/>
              <a:gd name="connsiteY14-1704" fmla="*/ 2833239 h 5937618"/>
              <a:gd name="connsiteX15-1705" fmla="*/ 11179115 w 11324043"/>
              <a:gd name="connsiteY15-1706" fmla="*/ 3900039 h 5937618"/>
              <a:gd name="connsiteX16-1707" fmla="*/ 10963215 w 11324043"/>
              <a:gd name="connsiteY16-1708" fmla="*/ 4763639 h 5937618"/>
              <a:gd name="connsiteX17-1709" fmla="*/ 11014015 w 11324043"/>
              <a:gd name="connsiteY17-1710" fmla="*/ 5411339 h 5937618"/>
              <a:gd name="connsiteX18-1711" fmla="*/ 10874315 w 11324043"/>
              <a:gd name="connsiteY18-1712" fmla="*/ 5919339 h 5937618"/>
              <a:gd name="connsiteX19-1713" fmla="*/ 9604315 w 11324043"/>
              <a:gd name="connsiteY19-1714" fmla="*/ 5830439 h 5937618"/>
              <a:gd name="connsiteX20-1715" fmla="*/ 8524815 w 11324043"/>
              <a:gd name="connsiteY20-1716" fmla="*/ 5881239 h 5937618"/>
              <a:gd name="connsiteX21-1717" fmla="*/ 7318315 w 11324043"/>
              <a:gd name="connsiteY21-1718" fmla="*/ 5754239 h 5937618"/>
              <a:gd name="connsiteX22-1719" fmla="*/ 6149915 w 11324043"/>
              <a:gd name="connsiteY22-1720" fmla="*/ 5932039 h 5937618"/>
              <a:gd name="connsiteX23-1721" fmla="*/ 4714815 w 11324043"/>
              <a:gd name="connsiteY23-1722" fmla="*/ 5665339 h 5937618"/>
              <a:gd name="connsiteX24-1723" fmla="*/ 3394015 w 11324043"/>
              <a:gd name="connsiteY24-1724" fmla="*/ 5817739 h 5937618"/>
              <a:gd name="connsiteX25-1725" fmla="*/ 2289115 w 11324043"/>
              <a:gd name="connsiteY25-1726" fmla="*/ 5665339 h 5937618"/>
              <a:gd name="connsiteX26-1727" fmla="*/ 1133415 w 11324043"/>
              <a:gd name="connsiteY26-1728" fmla="*/ 5766939 h 5937618"/>
              <a:gd name="connsiteX27-1729" fmla="*/ 384115 w 11324043"/>
              <a:gd name="connsiteY27-1730" fmla="*/ 5487539 h 5937618"/>
              <a:gd name="connsiteX28-1731" fmla="*/ 346015 w 11324043"/>
              <a:gd name="connsiteY28-1732" fmla="*/ 4319139 h 5937618"/>
              <a:gd name="connsiteX29-1733" fmla="*/ 371415 w 11324043"/>
              <a:gd name="connsiteY29-1734" fmla="*/ 3607939 h 5937618"/>
              <a:gd name="connsiteX30-1735" fmla="*/ 244415 w 11324043"/>
              <a:gd name="connsiteY30-1736" fmla="*/ 2769739 h 5937618"/>
              <a:gd name="connsiteX31-1737" fmla="*/ 219015 w 11324043"/>
              <a:gd name="connsiteY31-1738" fmla="*/ 1918839 h 5937618"/>
              <a:gd name="connsiteX32-1739" fmla="*/ 15815 w 11324043"/>
              <a:gd name="connsiteY32-1740" fmla="*/ 1512439 h 5937618"/>
              <a:gd name="connsiteX33-1741" fmla="*/ 79315 w 11324043"/>
              <a:gd name="connsiteY33-1742" fmla="*/ 674239 h 5937618"/>
              <a:gd name="connsiteX0-1743" fmla="*/ 79315 w 11324043"/>
              <a:gd name="connsiteY0-1744" fmla="*/ 674239 h 5937618"/>
              <a:gd name="connsiteX1-1745" fmla="*/ 600015 w 11324043"/>
              <a:gd name="connsiteY1-1746" fmla="*/ 204339 h 5937618"/>
              <a:gd name="connsiteX2-1747" fmla="*/ 1527115 w 11324043"/>
              <a:gd name="connsiteY2-1748" fmla="*/ 102739 h 5937618"/>
              <a:gd name="connsiteX3-1749" fmla="*/ 2606615 w 11324043"/>
              <a:gd name="connsiteY3-1750" fmla="*/ 102739 h 5937618"/>
              <a:gd name="connsiteX4-1751" fmla="*/ 3508315 w 11324043"/>
              <a:gd name="connsiteY4-1752" fmla="*/ 1139 h 5937618"/>
              <a:gd name="connsiteX5-1753" fmla="*/ 4587815 w 11324043"/>
              <a:gd name="connsiteY5-1754" fmla="*/ 178939 h 5937618"/>
              <a:gd name="connsiteX6-1755" fmla="*/ 5781615 w 11324043"/>
              <a:gd name="connsiteY6-1756" fmla="*/ 26539 h 5937618"/>
              <a:gd name="connsiteX7-1757" fmla="*/ 6645215 w 11324043"/>
              <a:gd name="connsiteY7-1758" fmla="*/ 242439 h 5937618"/>
              <a:gd name="connsiteX8-1759" fmla="*/ 7927915 w 11324043"/>
              <a:gd name="connsiteY8-1760" fmla="*/ 39239 h 5937618"/>
              <a:gd name="connsiteX9-1761" fmla="*/ 8943915 w 11324043"/>
              <a:gd name="connsiteY9-1762" fmla="*/ 217039 h 5937618"/>
              <a:gd name="connsiteX10-1763" fmla="*/ 10429815 w 11324043"/>
              <a:gd name="connsiteY10-1764" fmla="*/ 166239 h 5937618"/>
              <a:gd name="connsiteX11-1765" fmla="*/ 11128315 w 11324043"/>
              <a:gd name="connsiteY11-1766" fmla="*/ 483739 h 5937618"/>
              <a:gd name="connsiteX12-1767" fmla="*/ 11318815 w 11324043"/>
              <a:gd name="connsiteY12-1768" fmla="*/ 1363477 h 5937618"/>
              <a:gd name="connsiteX13-1769" fmla="*/ 11293415 w 11324043"/>
              <a:gd name="connsiteY13-1770" fmla="*/ 1931539 h 5937618"/>
              <a:gd name="connsiteX14-1771" fmla="*/ 11242615 w 11324043"/>
              <a:gd name="connsiteY14-1772" fmla="*/ 2833239 h 5937618"/>
              <a:gd name="connsiteX15-1773" fmla="*/ 11179115 w 11324043"/>
              <a:gd name="connsiteY15-1774" fmla="*/ 3900039 h 5937618"/>
              <a:gd name="connsiteX16-1775" fmla="*/ 11102915 w 11324043"/>
              <a:gd name="connsiteY16-1776" fmla="*/ 4801739 h 5937618"/>
              <a:gd name="connsiteX17-1777" fmla="*/ 11014015 w 11324043"/>
              <a:gd name="connsiteY17-1778" fmla="*/ 5411339 h 5937618"/>
              <a:gd name="connsiteX18-1779" fmla="*/ 10874315 w 11324043"/>
              <a:gd name="connsiteY18-1780" fmla="*/ 5919339 h 5937618"/>
              <a:gd name="connsiteX19-1781" fmla="*/ 9604315 w 11324043"/>
              <a:gd name="connsiteY19-1782" fmla="*/ 5830439 h 5937618"/>
              <a:gd name="connsiteX20-1783" fmla="*/ 8524815 w 11324043"/>
              <a:gd name="connsiteY20-1784" fmla="*/ 5881239 h 5937618"/>
              <a:gd name="connsiteX21-1785" fmla="*/ 7318315 w 11324043"/>
              <a:gd name="connsiteY21-1786" fmla="*/ 5754239 h 5937618"/>
              <a:gd name="connsiteX22-1787" fmla="*/ 6149915 w 11324043"/>
              <a:gd name="connsiteY22-1788" fmla="*/ 5932039 h 5937618"/>
              <a:gd name="connsiteX23-1789" fmla="*/ 4714815 w 11324043"/>
              <a:gd name="connsiteY23-1790" fmla="*/ 5665339 h 5937618"/>
              <a:gd name="connsiteX24-1791" fmla="*/ 3394015 w 11324043"/>
              <a:gd name="connsiteY24-1792" fmla="*/ 5817739 h 5937618"/>
              <a:gd name="connsiteX25-1793" fmla="*/ 2289115 w 11324043"/>
              <a:gd name="connsiteY25-1794" fmla="*/ 5665339 h 5937618"/>
              <a:gd name="connsiteX26-1795" fmla="*/ 1133415 w 11324043"/>
              <a:gd name="connsiteY26-1796" fmla="*/ 5766939 h 5937618"/>
              <a:gd name="connsiteX27-1797" fmla="*/ 384115 w 11324043"/>
              <a:gd name="connsiteY27-1798" fmla="*/ 5487539 h 5937618"/>
              <a:gd name="connsiteX28-1799" fmla="*/ 346015 w 11324043"/>
              <a:gd name="connsiteY28-1800" fmla="*/ 4319139 h 5937618"/>
              <a:gd name="connsiteX29-1801" fmla="*/ 371415 w 11324043"/>
              <a:gd name="connsiteY29-1802" fmla="*/ 3607939 h 5937618"/>
              <a:gd name="connsiteX30-1803" fmla="*/ 244415 w 11324043"/>
              <a:gd name="connsiteY30-1804" fmla="*/ 2769739 h 5937618"/>
              <a:gd name="connsiteX31-1805" fmla="*/ 219015 w 11324043"/>
              <a:gd name="connsiteY31-1806" fmla="*/ 1918839 h 5937618"/>
              <a:gd name="connsiteX32-1807" fmla="*/ 15815 w 11324043"/>
              <a:gd name="connsiteY32-1808" fmla="*/ 1512439 h 5937618"/>
              <a:gd name="connsiteX33-1809" fmla="*/ 79315 w 11324043"/>
              <a:gd name="connsiteY33-1810" fmla="*/ 674239 h 5937618"/>
              <a:gd name="connsiteX0-1811" fmla="*/ 28432 w 11273160"/>
              <a:gd name="connsiteY0-1812" fmla="*/ 674239 h 5937618"/>
              <a:gd name="connsiteX1-1813" fmla="*/ 549132 w 11273160"/>
              <a:gd name="connsiteY1-1814" fmla="*/ 204339 h 5937618"/>
              <a:gd name="connsiteX2-1815" fmla="*/ 1476232 w 11273160"/>
              <a:gd name="connsiteY2-1816" fmla="*/ 102739 h 5937618"/>
              <a:gd name="connsiteX3-1817" fmla="*/ 2555732 w 11273160"/>
              <a:gd name="connsiteY3-1818" fmla="*/ 102739 h 5937618"/>
              <a:gd name="connsiteX4-1819" fmla="*/ 3457432 w 11273160"/>
              <a:gd name="connsiteY4-1820" fmla="*/ 1139 h 5937618"/>
              <a:gd name="connsiteX5-1821" fmla="*/ 4536932 w 11273160"/>
              <a:gd name="connsiteY5-1822" fmla="*/ 178939 h 5937618"/>
              <a:gd name="connsiteX6-1823" fmla="*/ 5730732 w 11273160"/>
              <a:gd name="connsiteY6-1824" fmla="*/ 26539 h 5937618"/>
              <a:gd name="connsiteX7-1825" fmla="*/ 6594332 w 11273160"/>
              <a:gd name="connsiteY7-1826" fmla="*/ 242439 h 5937618"/>
              <a:gd name="connsiteX8-1827" fmla="*/ 7877032 w 11273160"/>
              <a:gd name="connsiteY8-1828" fmla="*/ 39239 h 5937618"/>
              <a:gd name="connsiteX9-1829" fmla="*/ 8893032 w 11273160"/>
              <a:gd name="connsiteY9-1830" fmla="*/ 217039 h 5937618"/>
              <a:gd name="connsiteX10-1831" fmla="*/ 10378932 w 11273160"/>
              <a:gd name="connsiteY10-1832" fmla="*/ 166239 h 5937618"/>
              <a:gd name="connsiteX11-1833" fmla="*/ 11077432 w 11273160"/>
              <a:gd name="connsiteY11-1834" fmla="*/ 483739 h 5937618"/>
              <a:gd name="connsiteX12-1835" fmla="*/ 11267932 w 11273160"/>
              <a:gd name="connsiteY12-1836" fmla="*/ 1363477 h 5937618"/>
              <a:gd name="connsiteX13-1837" fmla="*/ 11242532 w 11273160"/>
              <a:gd name="connsiteY13-1838" fmla="*/ 1931539 h 5937618"/>
              <a:gd name="connsiteX14-1839" fmla="*/ 11191732 w 11273160"/>
              <a:gd name="connsiteY14-1840" fmla="*/ 2833239 h 5937618"/>
              <a:gd name="connsiteX15-1841" fmla="*/ 11128232 w 11273160"/>
              <a:gd name="connsiteY15-1842" fmla="*/ 3900039 h 5937618"/>
              <a:gd name="connsiteX16-1843" fmla="*/ 11052032 w 11273160"/>
              <a:gd name="connsiteY16-1844" fmla="*/ 4801739 h 5937618"/>
              <a:gd name="connsiteX17-1845" fmla="*/ 10963132 w 11273160"/>
              <a:gd name="connsiteY17-1846" fmla="*/ 5411339 h 5937618"/>
              <a:gd name="connsiteX18-1847" fmla="*/ 10823432 w 11273160"/>
              <a:gd name="connsiteY18-1848" fmla="*/ 5919339 h 5937618"/>
              <a:gd name="connsiteX19-1849" fmla="*/ 9553432 w 11273160"/>
              <a:gd name="connsiteY19-1850" fmla="*/ 5830439 h 5937618"/>
              <a:gd name="connsiteX20-1851" fmla="*/ 8473932 w 11273160"/>
              <a:gd name="connsiteY20-1852" fmla="*/ 5881239 h 5937618"/>
              <a:gd name="connsiteX21-1853" fmla="*/ 7267432 w 11273160"/>
              <a:gd name="connsiteY21-1854" fmla="*/ 5754239 h 5937618"/>
              <a:gd name="connsiteX22-1855" fmla="*/ 6099032 w 11273160"/>
              <a:gd name="connsiteY22-1856" fmla="*/ 5932039 h 5937618"/>
              <a:gd name="connsiteX23-1857" fmla="*/ 4663932 w 11273160"/>
              <a:gd name="connsiteY23-1858" fmla="*/ 5665339 h 5937618"/>
              <a:gd name="connsiteX24-1859" fmla="*/ 3343132 w 11273160"/>
              <a:gd name="connsiteY24-1860" fmla="*/ 5817739 h 5937618"/>
              <a:gd name="connsiteX25-1861" fmla="*/ 2238232 w 11273160"/>
              <a:gd name="connsiteY25-1862" fmla="*/ 5665339 h 5937618"/>
              <a:gd name="connsiteX26-1863" fmla="*/ 1082532 w 11273160"/>
              <a:gd name="connsiteY26-1864" fmla="*/ 5766939 h 5937618"/>
              <a:gd name="connsiteX27-1865" fmla="*/ 333232 w 11273160"/>
              <a:gd name="connsiteY27-1866" fmla="*/ 5487539 h 5937618"/>
              <a:gd name="connsiteX28-1867" fmla="*/ 295132 w 11273160"/>
              <a:gd name="connsiteY28-1868" fmla="*/ 4319139 h 5937618"/>
              <a:gd name="connsiteX29-1869" fmla="*/ 320532 w 11273160"/>
              <a:gd name="connsiteY29-1870" fmla="*/ 3607939 h 5937618"/>
              <a:gd name="connsiteX30-1871" fmla="*/ 193532 w 11273160"/>
              <a:gd name="connsiteY30-1872" fmla="*/ 2769739 h 5937618"/>
              <a:gd name="connsiteX31-1873" fmla="*/ 168132 w 11273160"/>
              <a:gd name="connsiteY31-1874" fmla="*/ 1918839 h 5937618"/>
              <a:gd name="connsiteX32-1875" fmla="*/ 79232 w 11273160"/>
              <a:gd name="connsiteY32-1876" fmla="*/ 1283839 h 5937618"/>
              <a:gd name="connsiteX33-1877" fmla="*/ 28432 w 11273160"/>
              <a:gd name="connsiteY33-1878" fmla="*/ 674239 h 5937618"/>
              <a:gd name="connsiteX0-1879" fmla="*/ 27526 w 11272254"/>
              <a:gd name="connsiteY0-1880" fmla="*/ 700764 h 5964143"/>
              <a:gd name="connsiteX1-1881" fmla="*/ 535526 w 11272254"/>
              <a:gd name="connsiteY1-1882" fmla="*/ 27664 h 5964143"/>
              <a:gd name="connsiteX2-1883" fmla="*/ 1475326 w 11272254"/>
              <a:gd name="connsiteY2-1884" fmla="*/ 129264 h 5964143"/>
              <a:gd name="connsiteX3-1885" fmla="*/ 2554826 w 11272254"/>
              <a:gd name="connsiteY3-1886" fmla="*/ 129264 h 5964143"/>
              <a:gd name="connsiteX4-1887" fmla="*/ 3456526 w 11272254"/>
              <a:gd name="connsiteY4-1888" fmla="*/ 27664 h 5964143"/>
              <a:gd name="connsiteX5-1889" fmla="*/ 4536026 w 11272254"/>
              <a:gd name="connsiteY5-1890" fmla="*/ 205464 h 5964143"/>
              <a:gd name="connsiteX6-1891" fmla="*/ 5729826 w 11272254"/>
              <a:gd name="connsiteY6-1892" fmla="*/ 53064 h 5964143"/>
              <a:gd name="connsiteX7-1893" fmla="*/ 6593426 w 11272254"/>
              <a:gd name="connsiteY7-1894" fmla="*/ 268964 h 5964143"/>
              <a:gd name="connsiteX8-1895" fmla="*/ 7876126 w 11272254"/>
              <a:gd name="connsiteY8-1896" fmla="*/ 65764 h 5964143"/>
              <a:gd name="connsiteX9-1897" fmla="*/ 8892126 w 11272254"/>
              <a:gd name="connsiteY9-1898" fmla="*/ 243564 h 5964143"/>
              <a:gd name="connsiteX10-1899" fmla="*/ 10378026 w 11272254"/>
              <a:gd name="connsiteY10-1900" fmla="*/ 192764 h 5964143"/>
              <a:gd name="connsiteX11-1901" fmla="*/ 11076526 w 11272254"/>
              <a:gd name="connsiteY11-1902" fmla="*/ 510264 h 5964143"/>
              <a:gd name="connsiteX12-1903" fmla="*/ 11267026 w 11272254"/>
              <a:gd name="connsiteY12-1904" fmla="*/ 1390002 h 5964143"/>
              <a:gd name="connsiteX13-1905" fmla="*/ 11241626 w 11272254"/>
              <a:gd name="connsiteY13-1906" fmla="*/ 1958064 h 5964143"/>
              <a:gd name="connsiteX14-1907" fmla="*/ 11190826 w 11272254"/>
              <a:gd name="connsiteY14-1908" fmla="*/ 2859764 h 5964143"/>
              <a:gd name="connsiteX15-1909" fmla="*/ 11127326 w 11272254"/>
              <a:gd name="connsiteY15-1910" fmla="*/ 3926564 h 5964143"/>
              <a:gd name="connsiteX16-1911" fmla="*/ 11051126 w 11272254"/>
              <a:gd name="connsiteY16-1912" fmla="*/ 4828264 h 5964143"/>
              <a:gd name="connsiteX17-1913" fmla="*/ 10962226 w 11272254"/>
              <a:gd name="connsiteY17-1914" fmla="*/ 5437864 h 5964143"/>
              <a:gd name="connsiteX18-1915" fmla="*/ 10822526 w 11272254"/>
              <a:gd name="connsiteY18-1916" fmla="*/ 5945864 h 5964143"/>
              <a:gd name="connsiteX19-1917" fmla="*/ 9552526 w 11272254"/>
              <a:gd name="connsiteY19-1918" fmla="*/ 5856964 h 5964143"/>
              <a:gd name="connsiteX20-1919" fmla="*/ 8473026 w 11272254"/>
              <a:gd name="connsiteY20-1920" fmla="*/ 5907764 h 5964143"/>
              <a:gd name="connsiteX21-1921" fmla="*/ 7266526 w 11272254"/>
              <a:gd name="connsiteY21-1922" fmla="*/ 5780764 h 5964143"/>
              <a:gd name="connsiteX22-1923" fmla="*/ 6098126 w 11272254"/>
              <a:gd name="connsiteY22-1924" fmla="*/ 5958564 h 5964143"/>
              <a:gd name="connsiteX23-1925" fmla="*/ 4663026 w 11272254"/>
              <a:gd name="connsiteY23-1926" fmla="*/ 5691864 h 5964143"/>
              <a:gd name="connsiteX24-1927" fmla="*/ 3342226 w 11272254"/>
              <a:gd name="connsiteY24-1928" fmla="*/ 5844264 h 5964143"/>
              <a:gd name="connsiteX25-1929" fmla="*/ 2237326 w 11272254"/>
              <a:gd name="connsiteY25-1930" fmla="*/ 5691864 h 5964143"/>
              <a:gd name="connsiteX26-1931" fmla="*/ 1081626 w 11272254"/>
              <a:gd name="connsiteY26-1932" fmla="*/ 5793464 h 5964143"/>
              <a:gd name="connsiteX27-1933" fmla="*/ 332326 w 11272254"/>
              <a:gd name="connsiteY27-1934" fmla="*/ 5514064 h 5964143"/>
              <a:gd name="connsiteX28-1935" fmla="*/ 294226 w 11272254"/>
              <a:gd name="connsiteY28-1936" fmla="*/ 4345664 h 5964143"/>
              <a:gd name="connsiteX29-1937" fmla="*/ 319626 w 11272254"/>
              <a:gd name="connsiteY29-1938" fmla="*/ 3634464 h 5964143"/>
              <a:gd name="connsiteX30-1939" fmla="*/ 192626 w 11272254"/>
              <a:gd name="connsiteY30-1940" fmla="*/ 2796264 h 5964143"/>
              <a:gd name="connsiteX31-1941" fmla="*/ 167226 w 11272254"/>
              <a:gd name="connsiteY31-1942" fmla="*/ 1945364 h 5964143"/>
              <a:gd name="connsiteX32-1943" fmla="*/ 78326 w 11272254"/>
              <a:gd name="connsiteY32-1944" fmla="*/ 1310364 h 5964143"/>
              <a:gd name="connsiteX33-1945" fmla="*/ 27526 w 11272254"/>
              <a:gd name="connsiteY33-1946" fmla="*/ 700764 h 5964143"/>
              <a:gd name="connsiteX0-1947" fmla="*/ 27526 w 11272254"/>
              <a:gd name="connsiteY0-1948" fmla="*/ 700764 h 5964143"/>
              <a:gd name="connsiteX1-1949" fmla="*/ 535526 w 11272254"/>
              <a:gd name="connsiteY1-1950" fmla="*/ 27664 h 5964143"/>
              <a:gd name="connsiteX2-1951" fmla="*/ 1475326 w 11272254"/>
              <a:gd name="connsiteY2-1952" fmla="*/ 129264 h 5964143"/>
              <a:gd name="connsiteX3-1953" fmla="*/ 2554826 w 11272254"/>
              <a:gd name="connsiteY3-1954" fmla="*/ 129264 h 5964143"/>
              <a:gd name="connsiteX4-1955" fmla="*/ 3456526 w 11272254"/>
              <a:gd name="connsiteY4-1956" fmla="*/ 27664 h 5964143"/>
              <a:gd name="connsiteX5-1957" fmla="*/ 4536026 w 11272254"/>
              <a:gd name="connsiteY5-1958" fmla="*/ 205464 h 5964143"/>
              <a:gd name="connsiteX6-1959" fmla="*/ 5729826 w 11272254"/>
              <a:gd name="connsiteY6-1960" fmla="*/ 53064 h 5964143"/>
              <a:gd name="connsiteX7-1961" fmla="*/ 6593426 w 11272254"/>
              <a:gd name="connsiteY7-1962" fmla="*/ 268964 h 5964143"/>
              <a:gd name="connsiteX8-1963" fmla="*/ 7876126 w 11272254"/>
              <a:gd name="connsiteY8-1964" fmla="*/ 65764 h 5964143"/>
              <a:gd name="connsiteX9-1965" fmla="*/ 8892126 w 11272254"/>
              <a:gd name="connsiteY9-1966" fmla="*/ 243564 h 5964143"/>
              <a:gd name="connsiteX10-1967" fmla="*/ 10378026 w 11272254"/>
              <a:gd name="connsiteY10-1968" fmla="*/ 192764 h 5964143"/>
              <a:gd name="connsiteX11-1969" fmla="*/ 11076526 w 11272254"/>
              <a:gd name="connsiteY11-1970" fmla="*/ 510264 h 5964143"/>
              <a:gd name="connsiteX12-1971" fmla="*/ 11267026 w 11272254"/>
              <a:gd name="connsiteY12-1972" fmla="*/ 1390002 h 5964143"/>
              <a:gd name="connsiteX13-1973" fmla="*/ 11241626 w 11272254"/>
              <a:gd name="connsiteY13-1974" fmla="*/ 1958064 h 5964143"/>
              <a:gd name="connsiteX14-1975" fmla="*/ 11190826 w 11272254"/>
              <a:gd name="connsiteY14-1976" fmla="*/ 2859764 h 5964143"/>
              <a:gd name="connsiteX15-1977" fmla="*/ 11127326 w 11272254"/>
              <a:gd name="connsiteY15-1978" fmla="*/ 3926564 h 5964143"/>
              <a:gd name="connsiteX16-1979" fmla="*/ 11051126 w 11272254"/>
              <a:gd name="connsiteY16-1980" fmla="*/ 4828264 h 5964143"/>
              <a:gd name="connsiteX17-1981" fmla="*/ 10962226 w 11272254"/>
              <a:gd name="connsiteY17-1982" fmla="*/ 5437864 h 5964143"/>
              <a:gd name="connsiteX18-1983" fmla="*/ 10822526 w 11272254"/>
              <a:gd name="connsiteY18-1984" fmla="*/ 5945864 h 5964143"/>
              <a:gd name="connsiteX19-1985" fmla="*/ 9552526 w 11272254"/>
              <a:gd name="connsiteY19-1986" fmla="*/ 5856964 h 5964143"/>
              <a:gd name="connsiteX20-1987" fmla="*/ 8473026 w 11272254"/>
              <a:gd name="connsiteY20-1988" fmla="*/ 5907764 h 5964143"/>
              <a:gd name="connsiteX21-1989" fmla="*/ 7266526 w 11272254"/>
              <a:gd name="connsiteY21-1990" fmla="*/ 5780764 h 5964143"/>
              <a:gd name="connsiteX22-1991" fmla="*/ 6098126 w 11272254"/>
              <a:gd name="connsiteY22-1992" fmla="*/ 5958564 h 5964143"/>
              <a:gd name="connsiteX23-1993" fmla="*/ 4663026 w 11272254"/>
              <a:gd name="connsiteY23-1994" fmla="*/ 5691864 h 5964143"/>
              <a:gd name="connsiteX24-1995" fmla="*/ 3342226 w 11272254"/>
              <a:gd name="connsiteY24-1996" fmla="*/ 5844264 h 5964143"/>
              <a:gd name="connsiteX25-1997" fmla="*/ 2237326 w 11272254"/>
              <a:gd name="connsiteY25-1998" fmla="*/ 5691864 h 5964143"/>
              <a:gd name="connsiteX26-1999" fmla="*/ 1081626 w 11272254"/>
              <a:gd name="connsiteY26-2000" fmla="*/ 5793464 h 5964143"/>
              <a:gd name="connsiteX27-2001" fmla="*/ 179926 w 11272254"/>
              <a:gd name="connsiteY27-2002" fmla="*/ 5628364 h 5964143"/>
              <a:gd name="connsiteX28-2003" fmla="*/ 294226 w 11272254"/>
              <a:gd name="connsiteY28-2004" fmla="*/ 4345664 h 5964143"/>
              <a:gd name="connsiteX29-2005" fmla="*/ 319626 w 11272254"/>
              <a:gd name="connsiteY29-2006" fmla="*/ 3634464 h 5964143"/>
              <a:gd name="connsiteX30-2007" fmla="*/ 192626 w 11272254"/>
              <a:gd name="connsiteY30-2008" fmla="*/ 2796264 h 5964143"/>
              <a:gd name="connsiteX31-2009" fmla="*/ 167226 w 11272254"/>
              <a:gd name="connsiteY31-2010" fmla="*/ 1945364 h 5964143"/>
              <a:gd name="connsiteX32-2011" fmla="*/ 78326 w 11272254"/>
              <a:gd name="connsiteY32-2012" fmla="*/ 1310364 h 5964143"/>
              <a:gd name="connsiteX33-2013" fmla="*/ 27526 w 11272254"/>
              <a:gd name="connsiteY33-2014" fmla="*/ 700764 h 5964143"/>
              <a:gd name="connsiteX0-2015" fmla="*/ 50335 w 11295063"/>
              <a:gd name="connsiteY0-2016" fmla="*/ 700764 h 5964143"/>
              <a:gd name="connsiteX1-2017" fmla="*/ 558335 w 11295063"/>
              <a:gd name="connsiteY1-2018" fmla="*/ 27664 h 5964143"/>
              <a:gd name="connsiteX2-2019" fmla="*/ 1498135 w 11295063"/>
              <a:gd name="connsiteY2-2020" fmla="*/ 129264 h 5964143"/>
              <a:gd name="connsiteX3-2021" fmla="*/ 2577635 w 11295063"/>
              <a:gd name="connsiteY3-2022" fmla="*/ 129264 h 5964143"/>
              <a:gd name="connsiteX4-2023" fmla="*/ 3479335 w 11295063"/>
              <a:gd name="connsiteY4-2024" fmla="*/ 27664 h 5964143"/>
              <a:gd name="connsiteX5-2025" fmla="*/ 4558835 w 11295063"/>
              <a:gd name="connsiteY5-2026" fmla="*/ 205464 h 5964143"/>
              <a:gd name="connsiteX6-2027" fmla="*/ 5752635 w 11295063"/>
              <a:gd name="connsiteY6-2028" fmla="*/ 53064 h 5964143"/>
              <a:gd name="connsiteX7-2029" fmla="*/ 6616235 w 11295063"/>
              <a:gd name="connsiteY7-2030" fmla="*/ 268964 h 5964143"/>
              <a:gd name="connsiteX8-2031" fmla="*/ 7898935 w 11295063"/>
              <a:gd name="connsiteY8-2032" fmla="*/ 65764 h 5964143"/>
              <a:gd name="connsiteX9-2033" fmla="*/ 8914935 w 11295063"/>
              <a:gd name="connsiteY9-2034" fmla="*/ 243564 h 5964143"/>
              <a:gd name="connsiteX10-2035" fmla="*/ 10400835 w 11295063"/>
              <a:gd name="connsiteY10-2036" fmla="*/ 192764 h 5964143"/>
              <a:gd name="connsiteX11-2037" fmla="*/ 11099335 w 11295063"/>
              <a:gd name="connsiteY11-2038" fmla="*/ 510264 h 5964143"/>
              <a:gd name="connsiteX12-2039" fmla="*/ 11289835 w 11295063"/>
              <a:gd name="connsiteY12-2040" fmla="*/ 1390002 h 5964143"/>
              <a:gd name="connsiteX13-2041" fmla="*/ 11264435 w 11295063"/>
              <a:gd name="connsiteY13-2042" fmla="*/ 1958064 h 5964143"/>
              <a:gd name="connsiteX14-2043" fmla="*/ 11213635 w 11295063"/>
              <a:gd name="connsiteY14-2044" fmla="*/ 2859764 h 5964143"/>
              <a:gd name="connsiteX15-2045" fmla="*/ 11150135 w 11295063"/>
              <a:gd name="connsiteY15-2046" fmla="*/ 3926564 h 5964143"/>
              <a:gd name="connsiteX16-2047" fmla="*/ 11073935 w 11295063"/>
              <a:gd name="connsiteY16-2048" fmla="*/ 4828264 h 5964143"/>
              <a:gd name="connsiteX17-2049" fmla="*/ 10985035 w 11295063"/>
              <a:gd name="connsiteY17-2050" fmla="*/ 5437864 h 5964143"/>
              <a:gd name="connsiteX18-2051" fmla="*/ 10845335 w 11295063"/>
              <a:gd name="connsiteY18-2052" fmla="*/ 5945864 h 5964143"/>
              <a:gd name="connsiteX19-2053" fmla="*/ 9575335 w 11295063"/>
              <a:gd name="connsiteY19-2054" fmla="*/ 5856964 h 5964143"/>
              <a:gd name="connsiteX20-2055" fmla="*/ 8495835 w 11295063"/>
              <a:gd name="connsiteY20-2056" fmla="*/ 5907764 h 5964143"/>
              <a:gd name="connsiteX21-2057" fmla="*/ 7289335 w 11295063"/>
              <a:gd name="connsiteY21-2058" fmla="*/ 5780764 h 5964143"/>
              <a:gd name="connsiteX22-2059" fmla="*/ 6120935 w 11295063"/>
              <a:gd name="connsiteY22-2060" fmla="*/ 5958564 h 5964143"/>
              <a:gd name="connsiteX23-2061" fmla="*/ 4685835 w 11295063"/>
              <a:gd name="connsiteY23-2062" fmla="*/ 5691864 h 5964143"/>
              <a:gd name="connsiteX24-2063" fmla="*/ 3365035 w 11295063"/>
              <a:gd name="connsiteY24-2064" fmla="*/ 5844264 h 5964143"/>
              <a:gd name="connsiteX25-2065" fmla="*/ 2260135 w 11295063"/>
              <a:gd name="connsiteY25-2066" fmla="*/ 5691864 h 5964143"/>
              <a:gd name="connsiteX26-2067" fmla="*/ 1104435 w 11295063"/>
              <a:gd name="connsiteY26-2068" fmla="*/ 5793464 h 5964143"/>
              <a:gd name="connsiteX27-2069" fmla="*/ 202735 w 11295063"/>
              <a:gd name="connsiteY27-2070" fmla="*/ 5628364 h 5964143"/>
              <a:gd name="connsiteX28-2071" fmla="*/ 317035 w 11295063"/>
              <a:gd name="connsiteY28-2072" fmla="*/ 4345664 h 5964143"/>
              <a:gd name="connsiteX29-2073" fmla="*/ 342435 w 11295063"/>
              <a:gd name="connsiteY29-2074" fmla="*/ 3634464 h 5964143"/>
              <a:gd name="connsiteX30-2075" fmla="*/ 215435 w 11295063"/>
              <a:gd name="connsiteY30-2076" fmla="*/ 2796264 h 5964143"/>
              <a:gd name="connsiteX31-2077" fmla="*/ 12235 w 11295063"/>
              <a:gd name="connsiteY31-2078" fmla="*/ 2008864 h 5964143"/>
              <a:gd name="connsiteX32-2079" fmla="*/ 101135 w 11295063"/>
              <a:gd name="connsiteY32-2080" fmla="*/ 1310364 h 5964143"/>
              <a:gd name="connsiteX33-2081" fmla="*/ 50335 w 11295063"/>
              <a:gd name="connsiteY33-2082" fmla="*/ 700764 h 5964143"/>
              <a:gd name="connsiteX0-2083" fmla="*/ 50335 w 11295063"/>
              <a:gd name="connsiteY0-2084" fmla="*/ 700764 h 5964143"/>
              <a:gd name="connsiteX1-2085" fmla="*/ 558335 w 11295063"/>
              <a:gd name="connsiteY1-2086" fmla="*/ 27664 h 5964143"/>
              <a:gd name="connsiteX2-2087" fmla="*/ 1498135 w 11295063"/>
              <a:gd name="connsiteY2-2088" fmla="*/ 129264 h 5964143"/>
              <a:gd name="connsiteX3-2089" fmla="*/ 2577635 w 11295063"/>
              <a:gd name="connsiteY3-2090" fmla="*/ 129264 h 5964143"/>
              <a:gd name="connsiteX4-2091" fmla="*/ 3479335 w 11295063"/>
              <a:gd name="connsiteY4-2092" fmla="*/ 27664 h 5964143"/>
              <a:gd name="connsiteX5-2093" fmla="*/ 4558835 w 11295063"/>
              <a:gd name="connsiteY5-2094" fmla="*/ 205464 h 5964143"/>
              <a:gd name="connsiteX6-2095" fmla="*/ 5752635 w 11295063"/>
              <a:gd name="connsiteY6-2096" fmla="*/ 53064 h 5964143"/>
              <a:gd name="connsiteX7-2097" fmla="*/ 6616235 w 11295063"/>
              <a:gd name="connsiteY7-2098" fmla="*/ 268964 h 5964143"/>
              <a:gd name="connsiteX8-2099" fmla="*/ 7898935 w 11295063"/>
              <a:gd name="connsiteY8-2100" fmla="*/ 65764 h 5964143"/>
              <a:gd name="connsiteX9-2101" fmla="*/ 8914935 w 11295063"/>
              <a:gd name="connsiteY9-2102" fmla="*/ 243564 h 5964143"/>
              <a:gd name="connsiteX10-2103" fmla="*/ 10400835 w 11295063"/>
              <a:gd name="connsiteY10-2104" fmla="*/ 192764 h 5964143"/>
              <a:gd name="connsiteX11-2105" fmla="*/ 11099335 w 11295063"/>
              <a:gd name="connsiteY11-2106" fmla="*/ 510264 h 5964143"/>
              <a:gd name="connsiteX12-2107" fmla="*/ 11289835 w 11295063"/>
              <a:gd name="connsiteY12-2108" fmla="*/ 1390002 h 5964143"/>
              <a:gd name="connsiteX13-2109" fmla="*/ 11264435 w 11295063"/>
              <a:gd name="connsiteY13-2110" fmla="*/ 1958064 h 5964143"/>
              <a:gd name="connsiteX14-2111" fmla="*/ 11213635 w 11295063"/>
              <a:gd name="connsiteY14-2112" fmla="*/ 2859764 h 5964143"/>
              <a:gd name="connsiteX15-2113" fmla="*/ 11150135 w 11295063"/>
              <a:gd name="connsiteY15-2114" fmla="*/ 3926564 h 5964143"/>
              <a:gd name="connsiteX16-2115" fmla="*/ 11073935 w 11295063"/>
              <a:gd name="connsiteY16-2116" fmla="*/ 4828264 h 5964143"/>
              <a:gd name="connsiteX17-2117" fmla="*/ 10985035 w 11295063"/>
              <a:gd name="connsiteY17-2118" fmla="*/ 5437864 h 5964143"/>
              <a:gd name="connsiteX18-2119" fmla="*/ 10845335 w 11295063"/>
              <a:gd name="connsiteY18-2120" fmla="*/ 5945864 h 5964143"/>
              <a:gd name="connsiteX19-2121" fmla="*/ 9575335 w 11295063"/>
              <a:gd name="connsiteY19-2122" fmla="*/ 5856964 h 5964143"/>
              <a:gd name="connsiteX20-2123" fmla="*/ 8495835 w 11295063"/>
              <a:gd name="connsiteY20-2124" fmla="*/ 5907764 h 5964143"/>
              <a:gd name="connsiteX21-2125" fmla="*/ 7289335 w 11295063"/>
              <a:gd name="connsiteY21-2126" fmla="*/ 5780764 h 5964143"/>
              <a:gd name="connsiteX22-2127" fmla="*/ 6120935 w 11295063"/>
              <a:gd name="connsiteY22-2128" fmla="*/ 5958564 h 5964143"/>
              <a:gd name="connsiteX23-2129" fmla="*/ 4685835 w 11295063"/>
              <a:gd name="connsiteY23-2130" fmla="*/ 5691864 h 5964143"/>
              <a:gd name="connsiteX24-2131" fmla="*/ 3365035 w 11295063"/>
              <a:gd name="connsiteY24-2132" fmla="*/ 5844264 h 5964143"/>
              <a:gd name="connsiteX25-2133" fmla="*/ 2260135 w 11295063"/>
              <a:gd name="connsiteY25-2134" fmla="*/ 5691864 h 5964143"/>
              <a:gd name="connsiteX26-2135" fmla="*/ 1104435 w 11295063"/>
              <a:gd name="connsiteY26-2136" fmla="*/ 5793464 h 5964143"/>
              <a:gd name="connsiteX27-2137" fmla="*/ 202735 w 11295063"/>
              <a:gd name="connsiteY27-2138" fmla="*/ 5628364 h 5964143"/>
              <a:gd name="connsiteX28-2139" fmla="*/ 317035 w 11295063"/>
              <a:gd name="connsiteY28-2140" fmla="*/ 4345664 h 5964143"/>
              <a:gd name="connsiteX29-2141" fmla="*/ 164635 w 11295063"/>
              <a:gd name="connsiteY29-2142" fmla="*/ 3596364 h 5964143"/>
              <a:gd name="connsiteX30-2143" fmla="*/ 215435 w 11295063"/>
              <a:gd name="connsiteY30-2144" fmla="*/ 2796264 h 5964143"/>
              <a:gd name="connsiteX31-2145" fmla="*/ 12235 w 11295063"/>
              <a:gd name="connsiteY31-2146" fmla="*/ 2008864 h 5964143"/>
              <a:gd name="connsiteX32-2147" fmla="*/ 101135 w 11295063"/>
              <a:gd name="connsiteY32-2148" fmla="*/ 1310364 h 5964143"/>
              <a:gd name="connsiteX33-2149" fmla="*/ 50335 w 11295063"/>
              <a:gd name="connsiteY33-2150" fmla="*/ 700764 h 5964143"/>
              <a:gd name="connsiteX0-2151" fmla="*/ 50335 w 11410009"/>
              <a:gd name="connsiteY0-2152" fmla="*/ 700764 h 5964143"/>
              <a:gd name="connsiteX1-2153" fmla="*/ 558335 w 11410009"/>
              <a:gd name="connsiteY1-2154" fmla="*/ 27664 h 5964143"/>
              <a:gd name="connsiteX2-2155" fmla="*/ 1498135 w 11410009"/>
              <a:gd name="connsiteY2-2156" fmla="*/ 129264 h 5964143"/>
              <a:gd name="connsiteX3-2157" fmla="*/ 2577635 w 11410009"/>
              <a:gd name="connsiteY3-2158" fmla="*/ 129264 h 5964143"/>
              <a:gd name="connsiteX4-2159" fmla="*/ 3479335 w 11410009"/>
              <a:gd name="connsiteY4-2160" fmla="*/ 27664 h 5964143"/>
              <a:gd name="connsiteX5-2161" fmla="*/ 4558835 w 11410009"/>
              <a:gd name="connsiteY5-2162" fmla="*/ 205464 h 5964143"/>
              <a:gd name="connsiteX6-2163" fmla="*/ 5752635 w 11410009"/>
              <a:gd name="connsiteY6-2164" fmla="*/ 53064 h 5964143"/>
              <a:gd name="connsiteX7-2165" fmla="*/ 6616235 w 11410009"/>
              <a:gd name="connsiteY7-2166" fmla="*/ 268964 h 5964143"/>
              <a:gd name="connsiteX8-2167" fmla="*/ 7898935 w 11410009"/>
              <a:gd name="connsiteY8-2168" fmla="*/ 65764 h 5964143"/>
              <a:gd name="connsiteX9-2169" fmla="*/ 8914935 w 11410009"/>
              <a:gd name="connsiteY9-2170" fmla="*/ 243564 h 5964143"/>
              <a:gd name="connsiteX10-2171" fmla="*/ 10400835 w 11410009"/>
              <a:gd name="connsiteY10-2172" fmla="*/ 192764 h 5964143"/>
              <a:gd name="connsiteX11-2173" fmla="*/ 11353335 w 11410009"/>
              <a:gd name="connsiteY11-2174" fmla="*/ 370564 h 5964143"/>
              <a:gd name="connsiteX12-2175" fmla="*/ 11289835 w 11410009"/>
              <a:gd name="connsiteY12-2176" fmla="*/ 1390002 h 5964143"/>
              <a:gd name="connsiteX13-2177" fmla="*/ 11264435 w 11410009"/>
              <a:gd name="connsiteY13-2178" fmla="*/ 1958064 h 5964143"/>
              <a:gd name="connsiteX14-2179" fmla="*/ 11213635 w 11410009"/>
              <a:gd name="connsiteY14-2180" fmla="*/ 2859764 h 5964143"/>
              <a:gd name="connsiteX15-2181" fmla="*/ 11150135 w 11410009"/>
              <a:gd name="connsiteY15-2182" fmla="*/ 3926564 h 5964143"/>
              <a:gd name="connsiteX16-2183" fmla="*/ 11073935 w 11410009"/>
              <a:gd name="connsiteY16-2184" fmla="*/ 4828264 h 5964143"/>
              <a:gd name="connsiteX17-2185" fmla="*/ 10985035 w 11410009"/>
              <a:gd name="connsiteY17-2186" fmla="*/ 5437864 h 5964143"/>
              <a:gd name="connsiteX18-2187" fmla="*/ 10845335 w 11410009"/>
              <a:gd name="connsiteY18-2188" fmla="*/ 5945864 h 5964143"/>
              <a:gd name="connsiteX19-2189" fmla="*/ 9575335 w 11410009"/>
              <a:gd name="connsiteY19-2190" fmla="*/ 5856964 h 5964143"/>
              <a:gd name="connsiteX20-2191" fmla="*/ 8495835 w 11410009"/>
              <a:gd name="connsiteY20-2192" fmla="*/ 5907764 h 5964143"/>
              <a:gd name="connsiteX21-2193" fmla="*/ 7289335 w 11410009"/>
              <a:gd name="connsiteY21-2194" fmla="*/ 5780764 h 5964143"/>
              <a:gd name="connsiteX22-2195" fmla="*/ 6120935 w 11410009"/>
              <a:gd name="connsiteY22-2196" fmla="*/ 5958564 h 5964143"/>
              <a:gd name="connsiteX23-2197" fmla="*/ 4685835 w 11410009"/>
              <a:gd name="connsiteY23-2198" fmla="*/ 5691864 h 5964143"/>
              <a:gd name="connsiteX24-2199" fmla="*/ 3365035 w 11410009"/>
              <a:gd name="connsiteY24-2200" fmla="*/ 5844264 h 5964143"/>
              <a:gd name="connsiteX25-2201" fmla="*/ 2260135 w 11410009"/>
              <a:gd name="connsiteY25-2202" fmla="*/ 5691864 h 5964143"/>
              <a:gd name="connsiteX26-2203" fmla="*/ 1104435 w 11410009"/>
              <a:gd name="connsiteY26-2204" fmla="*/ 5793464 h 5964143"/>
              <a:gd name="connsiteX27-2205" fmla="*/ 202735 w 11410009"/>
              <a:gd name="connsiteY27-2206" fmla="*/ 5628364 h 5964143"/>
              <a:gd name="connsiteX28-2207" fmla="*/ 317035 w 11410009"/>
              <a:gd name="connsiteY28-2208" fmla="*/ 4345664 h 5964143"/>
              <a:gd name="connsiteX29-2209" fmla="*/ 164635 w 11410009"/>
              <a:gd name="connsiteY29-2210" fmla="*/ 3596364 h 5964143"/>
              <a:gd name="connsiteX30-2211" fmla="*/ 215435 w 11410009"/>
              <a:gd name="connsiteY30-2212" fmla="*/ 2796264 h 5964143"/>
              <a:gd name="connsiteX31-2213" fmla="*/ 12235 w 11410009"/>
              <a:gd name="connsiteY31-2214" fmla="*/ 2008864 h 5964143"/>
              <a:gd name="connsiteX32-2215" fmla="*/ 101135 w 11410009"/>
              <a:gd name="connsiteY32-2216" fmla="*/ 1310364 h 5964143"/>
              <a:gd name="connsiteX33-2217" fmla="*/ 50335 w 11410009"/>
              <a:gd name="connsiteY33-2218" fmla="*/ 700764 h 5964143"/>
              <a:gd name="connsiteX0-2219" fmla="*/ 50335 w 11406328"/>
              <a:gd name="connsiteY0-2220" fmla="*/ 700764 h 5964143"/>
              <a:gd name="connsiteX1-2221" fmla="*/ 558335 w 11406328"/>
              <a:gd name="connsiteY1-2222" fmla="*/ 27664 h 5964143"/>
              <a:gd name="connsiteX2-2223" fmla="*/ 1498135 w 11406328"/>
              <a:gd name="connsiteY2-2224" fmla="*/ 129264 h 5964143"/>
              <a:gd name="connsiteX3-2225" fmla="*/ 2577635 w 11406328"/>
              <a:gd name="connsiteY3-2226" fmla="*/ 129264 h 5964143"/>
              <a:gd name="connsiteX4-2227" fmla="*/ 3479335 w 11406328"/>
              <a:gd name="connsiteY4-2228" fmla="*/ 27664 h 5964143"/>
              <a:gd name="connsiteX5-2229" fmla="*/ 4558835 w 11406328"/>
              <a:gd name="connsiteY5-2230" fmla="*/ 205464 h 5964143"/>
              <a:gd name="connsiteX6-2231" fmla="*/ 5752635 w 11406328"/>
              <a:gd name="connsiteY6-2232" fmla="*/ 53064 h 5964143"/>
              <a:gd name="connsiteX7-2233" fmla="*/ 6616235 w 11406328"/>
              <a:gd name="connsiteY7-2234" fmla="*/ 268964 h 5964143"/>
              <a:gd name="connsiteX8-2235" fmla="*/ 7898935 w 11406328"/>
              <a:gd name="connsiteY8-2236" fmla="*/ 65764 h 5964143"/>
              <a:gd name="connsiteX9-2237" fmla="*/ 8914935 w 11406328"/>
              <a:gd name="connsiteY9-2238" fmla="*/ 243564 h 5964143"/>
              <a:gd name="connsiteX10-2239" fmla="*/ 10451635 w 11406328"/>
              <a:gd name="connsiteY10-2240" fmla="*/ 78464 h 5964143"/>
              <a:gd name="connsiteX11-2241" fmla="*/ 11353335 w 11406328"/>
              <a:gd name="connsiteY11-2242" fmla="*/ 370564 h 5964143"/>
              <a:gd name="connsiteX12-2243" fmla="*/ 11289835 w 11406328"/>
              <a:gd name="connsiteY12-2244" fmla="*/ 1390002 h 5964143"/>
              <a:gd name="connsiteX13-2245" fmla="*/ 11264435 w 11406328"/>
              <a:gd name="connsiteY13-2246" fmla="*/ 1958064 h 5964143"/>
              <a:gd name="connsiteX14-2247" fmla="*/ 11213635 w 11406328"/>
              <a:gd name="connsiteY14-2248" fmla="*/ 2859764 h 5964143"/>
              <a:gd name="connsiteX15-2249" fmla="*/ 11150135 w 11406328"/>
              <a:gd name="connsiteY15-2250" fmla="*/ 3926564 h 5964143"/>
              <a:gd name="connsiteX16-2251" fmla="*/ 11073935 w 11406328"/>
              <a:gd name="connsiteY16-2252" fmla="*/ 4828264 h 5964143"/>
              <a:gd name="connsiteX17-2253" fmla="*/ 10985035 w 11406328"/>
              <a:gd name="connsiteY17-2254" fmla="*/ 5437864 h 5964143"/>
              <a:gd name="connsiteX18-2255" fmla="*/ 10845335 w 11406328"/>
              <a:gd name="connsiteY18-2256" fmla="*/ 5945864 h 5964143"/>
              <a:gd name="connsiteX19-2257" fmla="*/ 9575335 w 11406328"/>
              <a:gd name="connsiteY19-2258" fmla="*/ 5856964 h 5964143"/>
              <a:gd name="connsiteX20-2259" fmla="*/ 8495835 w 11406328"/>
              <a:gd name="connsiteY20-2260" fmla="*/ 5907764 h 5964143"/>
              <a:gd name="connsiteX21-2261" fmla="*/ 7289335 w 11406328"/>
              <a:gd name="connsiteY21-2262" fmla="*/ 5780764 h 5964143"/>
              <a:gd name="connsiteX22-2263" fmla="*/ 6120935 w 11406328"/>
              <a:gd name="connsiteY22-2264" fmla="*/ 5958564 h 5964143"/>
              <a:gd name="connsiteX23-2265" fmla="*/ 4685835 w 11406328"/>
              <a:gd name="connsiteY23-2266" fmla="*/ 5691864 h 5964143"/>
              <a:gd name="connsiteX24-2267" fmla="*/ 3365035 w 11406328"/>
              <a:gd name="connsiteY24-2268" fmla="*/ 5844264 h 5964143"/>
              <a:gd name="connsiteX25-2269" fmla="*/ 2260135 w 11406328"/>
              <a:gd name="connsiteY25-2270" fmla="*/ 5691864 h 5964143"/>
              <a:gd name="connsiteX26-2271" fmla="*/ 1104435 w 11406328"/>
              <a:gd name="connsiteY26-2272" fmla="*/ 5793464 h 5964143"/>
              <a:gd name="connsiteX27-2273" fmla="*/ 202735 w 11406328"/>
              <a:gd name="connsiteY27-2274" fmla="*/ 5628364 h 5964143"/>
              <a:gd name="connsiteX28-2275" fmla="*/ 317035 w 11406328"/>
              <a:gd name="connsiteY28-2276" fmla="*/ 4345664 h 5964143"/>
              <a:gd name="connsiteX29-2277" fmla="*/ 164635 w 11406328"/>
              <a:gd name="connsiteY29-2278" fmla="*/ 3596364 h 5964143"/>
              <a:gd name="connsiteX30-2279" fmla="*/ 215435 w 11406328"/>
              <a:gd name="connsiteY30-2280" fmla="*/ 2796264 h 5964143"/>
              <a:gd name="connsiteX31-2281" fmla="*/ 12235 w 11406328"/>
              <a:gd name="connsiteY31-2282" fmla="*/ 2008864 h 5964143"/>
              <a:gd name="connsiteX32-2283" fmla="*/ 101135 w 11406328"/>
              <a:gd name="connsiteY32-2284" fmla="*/ 1310364 h 5964143"/>
              <a:gd name="connsiteX33-2285" fmla="*/ 50335 w 11406328"/>
              <a:gd name="connsiteY33-2286" fmla="*/ 700764 h 5964143"/>
              <a:gd name="connsiteX0-2287" fmla="*/ 50335 w 11406328"/>
              <a:gd name="connsiteY0-2288" fmla="*/ 700764 h 5964143"/>
              <a:gd name="connsiteX1-2289" fmla="*/ 558335 w 11406328"/>
              <a:gd name="connsiteY1-2290" fmla="*/ 27664 h 5964143"/>
              <a:gd name="connsiteX2-2291" fmla="*/ 1498135 w 11406328"/>
              <a:gd name="connsiteY2-2292" fmla="*/ 129264 h 5964143"/>
              <a:gd name="connsiteX3-2293" fmla="*/ 2577635 w 11406328"/>
              <a:gd name="connsiteY3-2294" fmla="*/ 129264 h 5964143"/>
              <a:gd name="connsiteX4-2295" fmla="*/ 3479335 w 11406328"/>
              <a:gd name="connsiteY4-2296" fmla="*/ 27664 h 5964143"/>
              <a:gd name="connsiteX5-2297" fmla="*/ 4558835 w 11406328"/>
              <a:gd name="connsiteY5-2298" fmla="*/ 205464 h 5964143"/>
              <a:gd name="connsiteX6-2299" fmla="*/ 5752635 w 11406328"/>
              <a:gd name="connsiteY6-2300" fmla="*/ 53064 h 5964143"/>
              <a:gd name="connsiteX7-2301" fmla="*/ 6616235 w 11406328"/>
              <a:gd name="connsiteY7-2302" fmla="*/ 268964 h 5964143"/>
              <a:gd name="connsiteX8-2303" fmla="*/ 7898935 w 11406328"/>
              <a:gd name="connsiteY8-2304" fmla="*/ 65764 h 5964143"/>
              <a:gd name="connsiteX9-2305" fmla="*/ 8914935 w 11406328"/>
              <a:gd name="connsiteY9-2306" fmla="*/ 243564 h 5964143"/>
              <a:gd name="connsiteX10-2307" fmla="*/ 10451635 w 11406328"/>
              <a:gd name="connsiteY10-2308" fmla="*/ 78464 h 5964143"/>
              <a:gd name="connsiteX11-2309" fmla="*/ 11353335 w 11406328"/>
              <a:gd name="connsiteY11-2310" fmla="*/ 370564 h 5964143"/>
              <a:gd name="connsiteX12-2311" fmla="*/ 11289835 w 11406328"/>
              <a:gd name="connsiteY12-2312" fmla="*/ 1390002 h 5964143"/>
              <a:gd name="connsiteX13-2313" fmla="*/ 11353335 w 11406328"/>
              <a:gd name="connsiteY13-2314" fmla="*/ 1996164 h 5964143"/>
              <a:gd name="connsiteX14-2315" fmla="*/ 11213635 w 11406328"/>
              <a:gd name="connsiteY14-2316" fmla="*/ 2859764 h 5964143"/>
              <a:gd name="connsiteX15-2317" fmla="*/ 11150135 w 11406328"/>
              <a:gd name="connsiteY15-2318" fmla="*/ 3926564 h 5964143"/>
              <a:gd name="connsiteX16-2319" fmla="*/ 11073935 w 11406328"/>
              <a:gd name="connsiteY16-2320" fmla="*/ 4828264 h 5964143"/>
              <a:gd name="connsiteX17-2321" fmla="*/ 10985035 w 11406328"/>
              <a:gd name="connsiteY17-2322" fmla="*/ 5437864 h 5964143"/>
              <a:gd name="connsiteX18-2323" fmla="*/ 10845335 w 11406328"/>
              <a:gd name="connsiteY18-2324" fmla="*/ 5945864 h 5964143"/>
              <a:gd name="connsiteX19-2325" fmla="*/ 9575335 w 11406328"/>
              <a:gd name="connsiteY19-2326" fmla="*/ 5856964 h 5964143"/>
              <a:gd name="connsiteX20-2327" fmla="*/ 8495835 w 11406328"/>
              <a:gd name="connsiteY20-2328" fmla="*/ 5907764 h 5964143"/>
              <a:gd name="connsiteX21-2329" fmla="*/ 7289335 w 11406328"/>
              <a:gd name="connsiteY21-2330" fmla="*/ 5780764 h 5964143"/>
              <a:gd name="connsiteX22-2331" fmla="*/ 6120935 w 11406328"/>
              <a:gd name="connsiteY22-2332" fmla="*/ 5958564 h 5964143"/>
              <a:gd name="connsiteX23-2333" fmla="*/ 4685835 w 11406328"/>
              <a:gd name="connsiteY23-2334" fmla="*/ 5691864 h 5964143"/>
              <a:gd name="connsiteX24-2335" fmla="*/ 3365035 w 11406328"/>
              <a:gd name="connsiteY24-2336" fmla="*/ 5844264 h 5964143"/>
              <a:gd name="connsiteX25-2337" fmla="*/ 2260135 w 11406328"/>
              <a:gd name="connsiteY25-2338" fmla="*/ 5691864 h 5964143"/>
              <a:gd name="connsiteX26-2339" fmla="*/ 1104435 w 11406328"/>
              <a:gd name="connsiteY26-2340" fmla="*/ 5793464 h 5964143"/>
              <a:gd name="connsiteX27-2341" fmla="*/ 202735 w 11406328"/>
              <a:gd name="connsiteY27-2342" fmla="*/ 5628364 h 5964143"/>
              <a:gd name="connsiteX28-2343" fmla="*/ 317035 w 11406328"/>
              <a:gd name="connsiteY28-2344" fmla="*/ 4345664 h 5964143"/>
              <a:gd name="connsiteX29-2345" fmla="*/ 164635 w 11406328"/>
              <a:gd name="connsiteY29-2346" fmla="*/ 3596364 h 5964143"/>
              <a:gd name="connsiteX30-2347" fmla="*/ 215435 w 11406328"/>
              <a:gd name="connsiteY30-2348" fmla="*/ 2796264 h 5964143"/>
              <a:gd name="connsiteX31-2349" fmla="*/ 12235 w 11406328"/>
              <a:gd name="connsiteY31-2350" fmla="*/ 2008864 h 5964143"/>
              <a:gd name="connsiteX32-2351" fmla="*/ 101135 w 11406328"/>
              <a:gd name="connsiteY32-2352" fmla="*/ 1310364 h 5964143"/>
              <a:gd name="connsiteX33-2353" fmla="*/ 50335 w 11406328"/>
              <a:gd name="connsiteY33-2354" fmla="*/ 700764 h 5964143"/>
              <a:gd name="connsiteX0-2355" fmla="*/ 50335 w 11406328"/>
              <a:gd name="connsiteY0-2356" fmla="*/ 700764 h 5964143"/>
              <a:gd name="connsiteX1-2357" fmla="*/ 558335 w 11406328"/>
              <a:gd name="connsiteY1-2358" fmla="*/ 27664 h 5964143"/>
              <a:gd name="connsiteX2-2359" fmla="*/ 1498135 w 11406328"/>
              <a:gd name="connsiteY2-2360" fmla="*/ 129264 h 5964143"/>
              <a:gd name="connsiteX3-2361" fmla="*/ 2577635 w 11406328"/>
              <a:gd name="connsiteY3-2362" fmla="*/ 129264 h 5964143"/>
              <a:gd name="connsiteX4-2363" fmla="*/ 3479335 w 11406328"/>
              <a:gd name="connsiteY4-2364" fmla="*/ 27664 h 5964143"/>
              <a:gd name="connsiteX5-2365" fmla="*/ 4558835 w 11406328"/>
              <a:gd name="connsiteY5-2366" fmla="*/ 205464 h 5964143"/>
              <a:gd name="connsiteX6-2367" fmla="*/ 5752635 w 11406328"/>
              <a:gd name="connsiteY6-2368" fmla="*/ 53064 h 5964143"/>
              <a:gd name="connsiteX7-2369" fmla="*/ 6616235 w 11406328"/>
              <a:gd name="connsiteY7-2370" fmla="*/ 268964 h 5964143"/>
              <a:gd name="connsiteX8-2371" fmla="*/ 7898935 w 11406328"/>
              <a:gd name="connsiteY8-2372" fmla="*/ 65764 h 5964143"/>
              <a:gd name="connsiteX9-2373" fmla="*/ 8914935 w 11406328"/>
              <a:gd name="connsiteY9-2374" fmla="*/ 243564 h 5964143"/>
              <a:gd name="connsiteX10-2375" fmla="*/ 10451635 w 11406328"/>
              <a:gd name="connsiteY10-2376" fmla="*/ 78464 h 5964143"/>
              <a:gd name="connsiteX11-2377" fmla="*/ 11353335 w 11406328"/>
              <a:gd name="connsiteY11-2378" fmla="*/ 370564 h 5964143"/>
              <a:gd name="connsiteX12-2379" fmla="*/ 11289835 w 11406328"/>
              <a:gd name="connsiteY12-2380" fmla="*/ 1390002 h 5964143"/>
              <a:gd name="connsiteX13-2381" fmla="*/ 11353335 w 11406328"/>
              <a:gd name="connsiteY13-2382" fmla="*/ 1996164 h 5964143"/>
              <a:gd name="connsiteX14-2383" fmla="*/ 11213635 w 11406328"/>
              <a:gd name="connsiteY14-2384" fmla="*/ 2859764 h 5964143"/>
              <a:gd name="connsiteX15-2385" fmla="*/ 11289835 w 11406328"/>
              <a:gd name="connsiteY15-2386" fmla="*/ 3926564 h 5964143"/>
              <a:gd name="connsiteX16-2387" fmla="*/ 11073935 w 11406328"/>
              <a:gd name="connsiteY16-2388" fmla="*/ 4828264 h 5964143"/>
              <a:gd name="connsiteX17-2389" fmla="*/ 10985035 w 11406328"/>
              <a:gd name="connsiteY17-2390" fmla="*/ 5437864 h 5964143"/>
              <a:gd name="connsiteX18-2391" fmla="*/ 10845335 w 11406328"/>
              <a:gd name="connsiteY18-2392" fmla="*/ 5945864 h 5964143"/>
              <a:gd name="connsiteX19-2393" fmla="*/ 9575335 w 11406328"/>
              <a:gd name="connsiteY19-2394" fmla="*/ 5856964 h 5964143"/>
              <a:gd name="connsiteX20-2395" fmla="*/ 8495835 w 11406328"/>
              <a:gd name="connsiteY20-2396" fmla="*/ 5907764 h 5964143"/>
              <a:gd name="connsiteX21-2397" fmla="*/ 7289335 w 11406328"/>
              <a:gd name="connsiteY21-2398" fmla="*/ 5780764 h 5964143"/>
              <a:gd name="connsiteX22-2399" fmla="*/ 6120935 w 11406328"/>
              <a:gd name="connsiteY22-2400" fmla="*/ 5958564 h 5964143"/>
              <a:gd name="connsiteX23-2401" fmla="*/ 4685835 w 11406328"/>
              <a:gd name="connsiteY23-2402" fmla="*/ 5691864 h 5964143"/>
              <a:gd name="connsiteX24-2403" fmla="*/ 3365035 w 11406328"/>
              <a:gd name="connsiteY24-2404" fmla="*/ 5844264 h 5964143"/>
              <a:gd name="connsiteX25-2405" fmla="*/ 2260135 w 11406328"/>
              <a:gd name="connsiteY25-2406" fmla="*/ 5691864 h 5964143"/>
              <a:gd name="connsiteX26-2407" fmla="*/ 1104435 w 11406328"/>
              <a:gd name="connsiteY26-2408" fmla="*/ 5793464 h 5964143"/>
              <a:gd name="connsiteX27-2409" fmla="*/ 202735 w 11406328"/>
              <a:gd name="connsiteY27-2410" fmla="*/ 5628364 h 5964143"/>
              <a:gd name="connsiteX28-2411" fmla="*/ 317035 w 11406328"/>
              <a:gd name="connsiteY28-2412" fmla="*/ 4345664 h 5964143"/>
              <a:gd name="connsiteX29-2413" fmla="*/ 164635 w 11406328"/>
              <a:gd name="connsiteY29-2414" fmla="*/ 3596364 h 5964143"/>
              <a:gd name="connsiteX30-2415" fmla="*/ 215435 w 11406328"/>
              <a:gd name="connsiteY30-2416" fmla="*/ 2796264 h 5964143"/>
              <a:gd name="connsiteX31-2417" fmla="*/ 12235 w 11406328"/>
              <a:gd name="connsiteY31-2418" fmla="*/ 2008864 h 5964143"/>
              <a:gd name="connsiteX32-2419" fmla="*/ 101135 w 11406328"/>
              <a:gd name="connsiteY32-2420" fmla="*/ 1310364 h 5964143"/>
              <a:gd name="connsiteX33-2421" fmla="*/ 50335 w 11406328"/>
              <a:gd name="connsiteY33-2422" fmla="*/ 700764 h 5964143"/>
              <a:gd name="connsiteX0-2423" fmla="*/ 50335 w 11406328"/>
              <a:gd name="connsiteY0-2424" fmla="*/ 700764 h 5961064"/>
              <a:gd name="connsiteX1-2425" fmla="*/ 558335 w 11406328"/>
              <a:gd name="connsiteY1-2426" fmla="*/ 27664 h 5961064"/>
              <a:gd name="connsiteX2-2427" fmla="*/ 1498135 w 11406328"/>
              <a:gd name="connsiteY2-2428" fmla="*/ 129264 h 5961064"/>
              <a:gd name="connsiteX3-2429" fmla="*/ 2577635 w 11406328"/>
              <a:gd name="connsiteY3-2430" fmla="*/ 129264 h 5961064"/>
              <a:gd name="connsiteX4-2431" fmla="*/ 3479335 w 11406328"/>
              <a:gd name="connsiteY4-2432" fmla="*/ 27664 h 5961064"/>
              <a:gd name="connsiteX5-2433" fmla="*/ 4558835 w 11406328"/>
              <a:gd name="connsiteY5-2434" fmla="*/ 205464 h 5961064"/>
              <a:gd name="connsiteX6-2435" fmla="*/ 5752635 w 11406328"/>
              <a:gd name="connsiteY6-2436" fmla="*/ 53064 h 5961064"/>
              <a:gd name="connsiteX7-2437" fmla="*/ 6616235 w 11406328"/>
              <a:gd name="connsiteY7-2438" fmla="*/ 268964 h 5961064"/>
              <a:gd name="connsiteX8-2439" fmla="*/ 7898935 w 11406328"/>
              <a:gd name="connsiteY8-2440" fmla="*/ 65764 h 5961064"/>
              <a:gd name="connsiteX9-2441" fmla="*/ 8914935 w 11406328"/>
              <a:gd name="connsiteY9-2442" fmla="*/ 243564 h 5961064"/>
              <a:gd name="connsiteX10-2443" fmla="*/ 10451635 w 11406328"/>
              <a:gd name="connsiteY10-2444" fmla="*/ 78464 h 5961064"/>
              <a:gd name="connsiteX11-2445" fmla="*/ 11353335 w 11406328"/>
              <a:gd name="connsiteY11-2446" fmla="*/ 370564 h 5961064"/>
              <a:gd name="connsiteX12-2447" fmla="*/ 11289835 w 11406328"/>
              <a:gd name="connsiteY12-2448" fmla="*/ 1390002 h 5961064"/>
              <a:gd name="connsiteX13-2449" fmla="*/ 11353335 w 11406328"/>
              <a:gd name="connsiteY13-2450" fmla="*/ 1996164 h 5961064"/>
              <a:gd name="connsiteX14-2451" fmla="*/ 11213635 w 11406328"/>
              <a:gd name="connsiteY14-2452" fmla="*/ 2859764 h 5961064"/>
              <a:gd name="connsiteX15-2453" fmla="*/ 11289835 w 11406328"/>
              <a:gd name="connsiteY15-2454" fmla="*/ 3926564 h 5961064"/>
              <a:gd name="connsiteX16-2455" fmla="*/ 11073935 w 11406328"/>
              <a:gd name="connsiteY16-2456" fmla="*/ 4828264 h 5961064"/>
              <a:gd name="connsiteX17-2457" fmla="*/ 11188235 w 11406328"/>
              <a:gd name="connsiteY17-2458" fmla="*/ 5488664 h 5961064"/>
              <a:gd name="connsiteX18-2459" fmla="*/ 10845335 w 11406328"/>
              <a:gd name="connsiteY18-2460" fmla="*/ 5945864 h 5961064"/>
              <a:gd name="connsiteX19-2461" fmla="*/ 9575335 w 11406328"/>
              <a:gd name="connsiteY19-2462" fmla="*/ 5856964 h 5961064"/>
              <a:gd name="connsiteX20-2463" fmla="*/ 8495835 w 11406328"/>
              <a:gd name="connsiteY20-2464" fmla="*/ 5907764 h 5961064"/>
              <a:gd name="connsiteX21-2465" fmla="*/ 7289335 w 11406328"/>
              <a:gd name="connsiteY21-2466" fmla="*/ 5780764 h 5961064"/>
              <a:gd name="connsiteX22-2467" fmla="*/ 6120935 w 11406328"/>
              <a:gd name="connsiteY22-2468" fmla="*/ 5958564 h 5961064"/>
              <a:gd name="connsiteX23-2469" fmla="*/ 4685835 w 11406328"/>
              <a:gd name="connsiteY23-2470" fmla="*/ 5691864 h 5961064"/>
              <a:gd name="connsiteX24-2471" fmla="*/ 3365035 w 11406328"/>
              <a:gd name="connsiteY24-2472" fmla="*/ 5844264 h 5961064"/>
              <a:gd name="connsiteX25-2473" fmla="*/ 2260135 w 11406328"/>
              <a:gd name="connsiteY25-2474" fmla="*/ 5691864 h 5961064"/>
              <a:gd name="connsiteX26-2475" fmla="*/ 1104435 w 11406328"/>
              <a:gd name="connsiteY26-2476" fmla="*/ 5793464 h 5961064"/>
              <a:gd name="connsiteX27-2477" fmla="*/ 202735 w 11406328"/>
              <a:gd name="connsiteY27-2478" fmla="*/ 5628364 h 5961064"/>
              <a:gd name="connsiteX28-2479" fmla="*/ 317035 w 11406328"/>
              <a:gd name="connsiteY28-2480" fmla="*/ 4345664 h 5961064"/>
              <a:gd name="connsiteX29-2481" fmla="*/ 164635 w 11406328"/>
              <a:gd name="connsiteY29-2482" fmla="*/ 3596364 h 5961064"/>
              <a:gd name="connsiteX30-2483" fmla="*/ 215435 w 11406328"/>
              <a:gd name="connsiteY30-2484" fmla="*/ 2796264 h 5961064"/>
              <a:gd name="connsiteX31-2485" fmla="*/ 12235 w 11406328"/>
              <a:gd name="connsiteY31-2486" fmla="*/ 2008864 h 5961064"/>
              <a:gd name="connsiteX32-2487" fmla="*/ 101135 w 11406328"/>
              <a:gd name="connsiteY32-2488" fmla="*/ 1310364 h 5961064"/>
              <a:gd name="connsiteX33-2489" fmla="*/ 50335 w 11406328"/>
              <a:gd name="connsiteY33-2490" fmla="*/ 700764 h 5961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925" y="connsiteY33-926"/>
              </a:cxn>
            </a:cxnLst>
            <a:rect l="l" t="t" r="r" b="b"/>
            <a:pathLst>
              <a:path w="11406328" h="5961064">
                <a:moveTo>
                  <a:pt x="50335" y="700764"/>
                </a:moveTo>
                <a:cubicBezTo>
                  <a:pt x="126535" y="486981"/>
                  <a:pt x="317035" y="122914"/>
                  <a:pt x="558335" y="27664"/>
                </a:cubicBezTo>
                <a:cubicBezTo>
                  <a:pt x="799635" y="-67586"/>
                  <a:pt x="1161585" y="112331"/>
                  <a:pt x="1498135" y="129264"/>
                </a:cubicBezTo>
                <a:cubicBezTo>
                  <a:pt x="1834685" y="146197"/>
                  <a:pt x="2247435" y="146197"/>
                  <a:pt x="2577635" y="129264"/>
                </a:cubicBezTo>
                <a:cubicBezTo>
                  <a:pt x="2907835" y="112331"/>
                  <a:pt x="3149135" y="14964"/>
                  <a:pt x="3479335" y="27664"/>
                </a:cubicBezTo>
                <a:cubicBezTo>
                  <a:pt x="3809535" y="40364"/>
                  <a:pt x="4179952" y="201231"/>
                  <a:pt x="4558835" y="205464"/>
                </a:cubicBezTo>
                <a:cubicBezTo>
                  <a:pt x="4937718" y="209697"/>
                  <a:pt x="5409735" y="42481"/>
                  <a:pt x="5752635" y="53064"/>
                </a:cubicBezTo>
                <a:cubicBezTo>
                  <a:pt x="6040502" y="125031"/>
                  <a:pt x="6258518" y="266847"/>
                  <a:pt x="6616235" y="268964"/>
                </a:cubicBezTo>
                <a:cubicBezTo>
                  <a:pt x="6973952" y="271081"/>
                  <a:pt x="7515818" y="69997"/>
                  <a:pt x="7898935" y="65764"/>
                </a:cubicBezTo>
                <a:cubicBezTo>
                  <a:pt x="8282052" y="61531"/>
                  <a:pt x="8489485" y="241447"/>
                  <a:pt x="8914935" y="243564"/>
                </a:cubicBezTo>
                <a:cubicBezTo>
                  <a:pt x="9340385" y="245681"/>
                  <a:pt x="10045235" y="57297"/>
                  <a:pt x="10451635" y="78464"/>
                </a:cubicBezTo>
                <a:cubicBezTo>
                  <a:pt x="10858035" y="99631"/>
                  <a:pt x="11213635" y="151974"/>
                  <a:pt x="11353335" y="370564"/>
                </a:cubicBezTo>
                <a:cubicBezTo>
                  <a:pt x="11493035" y="589154"/>
                  <a:pt x="11315235" y="1231252"/>
                  <a:pt x="11289835" y="1390002"/>
                </a:cubicBezTo>
                <a:cubicBezTo>
                  <a:pt x="11264435" y="1548752"/>
                  <a:pt x="11366035" y="1751204"/>
                  <a:pt x="11353335" y="1996164"/>
                </a:cubicBezTo>
                <a:cubicBezTo>
                  <a:pt x="11340635" y="2241124"/>
                  <a:pt x="11224218" y="2538031"/>
                  <a:pt x="11213635" y="2859764"/>
                </a:cubicBezTo>
                <a:cubicBezTo>
                  <a:pt x="11203052" y="3181497"/>
                  <a:pt x="11313118" y="3598481"/>
                  <a:pt x="11289835" y="3926564"/>
                </a:cubicBezTo>
                <a:cubicBezTo>
                  <a:pt x="11266552" y="4254647"/>
                  <a:pt x="11090868" y="4567914"/>
                  <a:pt x="11073935" y="4828264"/>
                </a:cubicBezTo>
                <a:cubicBezTo>
                  <a:pt x="11057002" y="5088614"/>
                  <a:pt x="11226335" y="5302397"/>
                  <a:pt x="11188235" y="5488664"/>
                </a:cubicBezTo>
                <a:cubicBezTo>
                  <a:pt x="11150135" y="5674931"/>
                  <a:pt x="11114152" y="5884481"/>
                  <a:pt x="10845335" y="5945864"/>
                </a:cubicBezTo>
                <a:cubicBezTo>
                  <a:pt x="10576518" y="6007247"/>
                  <a:pt x="9966918" y="5863314"/>
                  <a:pt x="9575335" y="5856964"/>
                </a:cubicBezTo>
                <a:cubicBezTo>
                  <a:pt x="9183752" y="5850614"/>
                  <a:pt x="8876835" y="5920464"/>
                  <a:pt x="8495835" y="5907764"/>
                </a:cubicBezTo>
                <a:cubicBezTo>
                  <a:pt x="8114835" y="5895064"/>
                  <a:pt x="7685152" y="5772297"/>
                  <a:pt x="7289335" y="5780764"/>
                </a:cubicBezTo>
                <a:cubicBezTo>
                  <a:pt x="6893518" y="5789231"/>
                  <a:pt x="6554852" y="5973381"/>
                  <a:pt x="6120935" y="5958564"/>
                </a:cubicBezTo>
                <a:cubicBezTo>
                  <a:pt x="5687018" y="5943747"/>
                  <a:pt x="5145152" y="5710914"/>
                  <a:pt x="4685835" y="5691864"/>
                </a:cubicBezTo>
                <a:cubicBezTo>
                  <a:pt x="4226518" y="5672814"/>
                  <a:pt x="3769318" y="5844264"/>
                  <a:pt x="3365035" y="5844264"/>
                </a:cubicBezTo>
                <a:cubicBezTo>
                  <a:pt x="2960752" y="5844264"/>
                  <a:pt x="2636902" y="5700331"/>
                  <a:pt x="2260135" y="5691864"/>
                </a:cubicBezTo>
                <a:cubicBezTo>
                  <a:pt x="1883368" y="5683397"/>
                  <a:pt x="1447335" y="5804047"/>
                  <a:pt x="1104435" y="5793464"/>
                </a:cubicBezTo>
                <a:cubicBezTo>
                  <a:pt x="761535" y="5782881"/>
                  <a:pt x="333968" y="5869664"/>
                  <a:pt x="202735" y="5628364"/>
                </a:cubicBezTo>
                <a:cubicBezTo>
                  <a:pt x="71502" y="5387064"/>
                  <a:pt x="323385" y="4684331"/>
                  <a:pt x="317035" y="4345664"/>
                </a:cubicBezTo>
                <a:cubicBezTo>
                  <a:pt x="310685" y="4006997"/>
                  <a:pt x="181568" y="3854597"/>
                  <a:pt x="164635" y="3596364"/>
                </a:cubicBezTo>
                <a:cubicBezTo>
                  <a:pt x="147702" y="3338131"/>
                  <a:pt x="240835" y="3060847"/>
                  <a:pt x="215435" y="2796264"/>
                </a:cubicBezTo>
                <a:cubicBezTo>
                  <a:pt x="190035" y="2531681"/>
                  <a:pt x="65152" y="2228997"/>
                  <a:pt x="12235" y="2008864"/>
                </a:cubicBezTo>
                <a:cubicBezTo>
                  <a:pt x="-40682" y="1788731"/>
                  <a:pt x="94785" y="1528381"/>
                  <a:pt x="101135" y="1310364"/>
                </a:cubicBezTo>
                <a:cubicBezTo>
                  <a:pt x="107485" y="1092347"/>
                  <a:pt x="-25865" y="914547"/>
                  <a:pt x="50335" y="7007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t="24186" b="54315"/>
          <a:stretch>
            <a:fillRect/>
          </a:stretch>
        </p:blipFill>
        <p:spPr>
          <a:xfrm>
            <a:off x="-312738" y="-12700"/>
            <a:ext cx="3857626" cy="1106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" y="106849"/>
            <a:ext cx="9090604" cy="4885527"/>
            <a:chOff x="89210" y="156090"/>
            <a:chExt cx="12032165" cy="660157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345687" y="156090"/>
              <a:ext cx="11519211" cy="6579271"/>
            </a:xfrm>
            <a:prstGeom prst="rect">
              <a:avLst/>
            </a:prstGeom>
            <a:solidFill>
              <a:srgbClr val="F8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latin typeface="黑体" panose="02010609060101010101" pitchFamily="2" charset="-122"/>
              </a:endParaRPr>
            </a:p>
          </p:txBody>
        </p:sp>
        <p:pic>
          <p:nvPicPr>
            <p:cNvPr id="4" name="图片 3" descr="图片包含 事情&#10;&#10;已生成高可信度的说明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44" t="6512" r="-130" b="11130"/>
            <a:stretch>
              <a:fillRect/>
            </a:stretch>
          </p:blipFill>
          <p:spPr>
            <a:xfrm>
              <a:off x="11864898" y="156090"/>
              <a:ext cx="256477" cy="6601574"/>
            </a:xfrm>
            <a:prstGeom prst="rect">
              <a:avLst/>
            </a:prstGeom>
          </p:spPr>
        </p:pic>
        <p:pic>
          <p:nvPicPr>
            <p:cNvPr id="5" name="图片 4" descr="图片包含 事情&#10;&#10;已生成高可信度的说明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44" t="6512" r="-130" b="11130"/>
            <a:stretch>
              <a:fillRect/>
            </a:stretch>
          </p:blipFill>
          <p:spPr>
            <a:xfrm flipH="1">
              <a:off x="89210" y="156090"/>
              <a:ext cx="256477" cy="6601574"/>
            </a:xfrm>
            <a:prstGeom prst="rect">
              <a:avLst/>
            </a:prstGeom>
          </p:spPr>
        </p:pic>
      </p:grpSp>
      <p:pic>
        <p:nvPicPr>
          <p:cNvPr id="6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30175"/>
            <a:ext cx="4017963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73025"/>
            <a:ext cx="1354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r="10617"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02412" y="194121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4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2412" y="2674620"/>
            <a:ext cx="8139178" cy="713238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20/5/19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24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972000"/>
            <a:ext cx="8139178" cy="3781016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29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7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5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1" b="7259"/>
          <a:stretch>
            <a:fillRect/>
          </a:stretch>
        </p:blipFill>
        <p:spPr bwMode="auto">
          <a:xfrm>
            <a:off x="0" y="-11113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" y="0"/>
            <a:ext cx="9143678" cy="5143500"/>
          </a:xfrm>
          <a:custGeom>
            <a:avLst/>
            <a:gdLst>
              <a:gd name="connsiteX0" fmla="*/ 8463356 w 9143678"/>
              <a:gd name="connsiteY0" fmla="*/ 1648047 h 5143500"/>
              <a:gd name="connsiteX1" fmla="*/ 8112481 w 9143678"/>
              <a:gd name="connsiteY1" fmla="*/ 2456121 h 5143500"/>
              <a:gd name="connsiteX2" fmla="*/ 8463356 w 9143678"/>
              <a:gd name="connsiteY2" fmla="*/ 3264195 h 5143500"/>
              <a:gd name="connsiteX3" fmla="*/ 8814231 w 9143678"/>
              <a:gd name="connsiteY3" fmla="*/ 2456121 h 5143500"/>
              <a:gd name="connsiteX4" fmla="*/ 8463356 w 9143678"/>
              <a:gd name="connsiteY4" fmla="*/ 1648047 h 5143500"/>
              <a:gd name="connsiteX5" fmla="*/ 0 w 9143678"/>
              <a:gd name="connsiteY5" fmla="*/ 0 h 5143500"/>
              <a:gd name="connsiteX6" fmla="*/ 9143678 w 9143678"/>
              <a:gd name="connsiteY6" fmla="*/ 0 h 5143500"/>
              <a:gd name="connsiteX7" fmla="*/ 9143678 w 9143678"/>
              <a:gd name="connsiteY7" fmla="*/ 5143500 h 5143500"/>
              <a:gd name="connsiteX8" fmla="*/ 0 w 9143678"/>
              <a:gd name="connsiteY8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3678" h="5143500">
                <a:moveTo>
                  <a:pt x="8463356" y="1648047"/>
                </a:moveTo>
                <a:cubicBezTo>
                  <a:pt x="8269573" y="1648047"/>
                  <a:pt x="8112481" y="2009834"/>
                  <a:pt x="8112481" y="2456121"/>
                </a:cubicBezTo>
                <a:cubicBezTo>
                  <a:pt x="8112481" y="2902408"/>
                  <a:pt x="8269573" y="3264195"/>
                  <a:pt x="8463356" y="3264195"/>
                </a:cubicBezTo>
                <a:cubicBezTo>
                  <a:pt x="8657139" y="3264195"/>
                  <a:pt x="8814231" y="2902408"/>
                  <a:pt x="8814231" y="2456121"/>
                </a:cubicBezTo>
                <a:cubicBezTo>
                  <a:pt x="8814231" y="2009834"/>
                  <a:pt x="8657139" y="1648047"/>
                  <a:pt x="8463356" y="1648047"/>
                </a:cubicBezTo>
                <a:close/>
                <a:moveTo>
                  <a:pt x="0" y="0"/>
                </a:moveTo>
                <a:lnTo>
                  <a:pt x="9143678" y="0"/>
                </a:lnTo>
                <a:lnTo>
                  <a:pt x="9143678" y="5143500"/>
                </a:lnTo>
                <a:lnTo>
                  <a:pt x="0" y="514350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" Target="slide11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" Target="slide11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" Target="slide11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" Target="slide11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" Target="slide11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" Target="slide11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" Target="slide11.xml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5"/>
          <p:cNvGrpSpPr/>
          <p:nvPr/>
        </p:nvGrpSpPr>
        <p:grpSpPr bwMode="auto">
          <a:xfrm>
            <a:off x="2924175" y="1290638"/>
            <a:ext cx="3051175" cy="874712"/>
            <a:chOff x="2923954" y="1290858"/>
            <a:chExt cx="3051544" cy="874271"/>
          </a:xfrm>
        </p:grpSpPr>
        <p:pic>
          <p:nvPicPr>
            <p:cNvPr id="4" name="图片 3">
              <a:hlinkClick r:id="rId2" action="ppaction://hlinksldjump"/>
            </p:cNvPr>
            <p:cNvPicPr>
              <a:picLocks noChangeAspect="1"/>
            </p:cNvPicPr>
            <p:nvPr/>
          </p:nvPicPr>
          <p:blipFill rotWithShape="1">
            <a:blip r:embed="rId3"/>
            <a:srcRect l="13775" t="39237" r="11186" b="39264"/>
            <a:stretch>
              <a:fillRect/>
            </a:stretch>
          </p:blipFill>
          <p:spPr>
            <a:xfrm>
              <a:off x="2923954" y="1290858"/>
              <a:ext cx="3051544" cy="87427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圆角矩形 4">
              <a:hlinkClick r:id="rId2" action="ppaction://hlinksldjump"/>
            </p:cNvPr>
            <p:cNvSpPr/>
            <p:nvPr/>
          </p:nvSpPr>
          <p:spPr>
            <a:xfrm>
              <a:off x="3520926" y="1379713"/>
              <a:ext cx="1765513" cy="69656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课时</a:t>
              </a:r>
            </a:p>
          </p:txBody>
        </p:sp>
      </p:grpSp>
      <p:grpSp>
        <p:nvGrpSpPr>
          <p:cNvPr id="9219" name="组合 6"/>
          <p:cNvGrpSpPr/>
          <p:nvPr/>
        </p:nvGrpSpPr>
        <p:grpSpPr bwMode="auto">
          <a:xfrm>
            <a:off x="2924175" y="2571750"/>
            <a:ext cx="3051175" cy="871538"/>
            <a:chOff x="2923954" y="2571750"/>
            <a:chExt cx="3051544" cy="871869"/>
          </a:xfrm>
        </p:grpSpPr>
        <p:pic>
          <p:nvPicPr>
            <p:cNvPr id="5" name="图片 4">
              <a:hlinkClick r:id="rId4" action="ppaction://hlinksldjump"/>
            </p:cNvPr>
            <p:cNvPicPr>
              <a:picLocks noChangeAspect="1"/>
            </p:cNvPicPr>
            <p:nvPr/>
          </p:nvPicPr>
          <p:blipFill rotWithShape="1">
            <a:blip r:embed="rId3"/>
            <a:srcRect l="13775" t="66959" r="11186" b="11601"/>
            <a:stretch>
              <a:fillRect/>
            </a:stretch>
          </p:blipFill>
          <p:spPr>
            <a:xfrm>
              <a:off x="2923954" y="2571750"/>
              <a:ext cx="3051544" cy="8718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圆角矩形 5">
              <a:hlinkClick r:id="rId4" action="ppaction://hlinksldjump"/>
            </p:cNvPr>
            <p:cNvSpPr/>
            <p:nvPr/>
          </p:nvSpPr>
          <p:spPr>
            <a:xfrm>
              <a:off x="3520926" y="2659096"/>
              <a:ext cx="1857600" cy="697177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课时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14325" y="1049338"/>
            <a:ext cx="86106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铅笔，只用了一次，不知丢到哪里去了。</a:t>
            </a:r>
            <a:endParaRPr lang="en-US" altLang="zh-CN" sz="3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橡皮，只擦了一回，再想擦，就找不着了。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128713" y="2270125"/>
            <a:ext cx="721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谁来给大家读一读这两个自然段？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14325" y="3017838"/>
            <a:ext cx="84851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    同学们知道这个“丢”字是什么意思吗？能不能从第</a:t>
            </a:r>
            <a:r>
              <a:rPr lang="en-US" altLang="zh-CN" sz="3200" b="1">
                <a:latin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anose="02010600030101010101" pitchFamily="2" charset="-122"/>
              </a:rPr>
              <a:t>自然段中找个词语来解释呢？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621338" y="1049338"/>
            <a:ext cx="6826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丢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681788" y="1631950"/>
            <a:ext cx="17367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找不着</a:t>
            </a:r>
          </a:p>
        </p:txBody>
      </p:sp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674688" y="187325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深入学习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747713" y="1136650"/>
            <a:ext cx="7902017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宋体" panose="02010600030101010101" pitchFamily="2" charset="-122"/>
              </a:rPr>
              <a:t>    同学们真有办法！我们用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联系下文</a:t>
            </a:r>
            <a:r>
              <a:rPr lang="zh-CN" altLang="en-US" sz="3600" b="1" dirty="0">
                <a:latin typeface="宋体" panose="02010600030101010101" pitchFamily="2" charset="-122"/>
              </a:rPr>
              <a:t>的方式，知道了“丢”字的意思，运用这样的方法可以帮助我们认识更多的字。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857250" y="519113"/>
            <a:ext cx="8610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铅笔，只用了一次，不知丢到哪里去了。</a:t>
            </a:r>
            <a:endParaRPr lang="en-US" altLang="zh-CN" sz="3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橡皮，只擦了一回，再想擦，就找不着了。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79438" y="1706563"/>
            <a:ext cx="86106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    让我们再来读这两个自然段，你体会到了什么？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219325" y="2282825"/>
            <a:ext cx="39290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贝贝太粗心了。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79438" y="2894013"/>
            <a:ext cx="8610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    从这两个自然段中的哪些短语可以体会到贝贝的粗心？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081213" y="1104900"/>
            <a:ext cx="2749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只擦了一回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079625" y="517525"/>
            <a:ext cx="2749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只用了一次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79438" y="4106863"/>
            <a:ext cx="83248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B050"/>
                </a:solidFill>
                <a:latin typeface="宋体" panose="02010600030101010101" pitchFamily="2" charset="-122"/>
              </a:rPr>
              <a:t>再读这两个自然段，按照标点符号进行停顿。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868556"/>
              </p:ext>
            </p:extLst>
          </p:nvPr>
        </p:nvGraphicFramePr>
        <p:xfrm>
          <a:off x="5429250" y="363038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901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205413" y="3079251"/>
            <a:ext cx="313213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hangingPunct="1"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左窄右宽，左短右长，第五笔撇从竖中线起笔，穿插在提的下面。</a:t>
            </a:r>
          </a:p>
        </p:txBody>
      </p:sp>
      <p:sp>
        <p:nvSpPr>
          <p:cNvPr id="24590" name="矩形 4"/>
          <p:cNvSpPr/>
          <p:nvPr/>
        </p:nvSpPr>
        <p:spPr>
          <a:xfrm>
            <a:off x="3544888" y="1066301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次</a:t>
            </a:r>
          </a:p>
        </p:txBody>
      </p:sp>
      <p:sp>
        <p:nvSpPr>
          <p:cNvPr id="42" name="矩形 41"/>
          <p:cNvSpPr/>
          <p:nvPr/>
        </p:nvSpPr>
        <p:spPr>
          <a:xfrm>
            <a:off x="3154363" y="423364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cì </a:t>
            </a:r>
          </a:p>
        </p:txBody>
      </p:sp>
      <p:sp>
        <p:nvSpPr>
          <p:cNvPr id="24593" name="TextBox 45"/>
          <p:cNvSpPr txBox="1"/>
          <p:nvPr/>
        </p:nvSpPr>
        <p:spPr>
          <a:xfrm>
            <a:off x="938214" y="1018676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次</a:t>
            </a: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712788" y="3042739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次数  初次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2788" y="3423738"/>
            <a:ext cx="3770312" cy="707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小明帮助我的次数我已经</a:t>
            </a:r>
            <a:endParaRPr lang="en-US" altLang="zh-CN" sz="1999" b="1" dirty="0">
              <a:latin typeface="+mn-ea"/>
              <a:ea typeface="+mn-ea"/>
            </a:endParaRPr>
          </a:p>
          <a:p>
            <a:pPr defTabSz="342900">
              <a:defRPr/>
            </a:pPr>
            <a:r>
              <a:rPr lang="en-US" altLang="zh-CN" sz="1999" b="1" dirty="0">
                <a:latin typeface="+mn-ea"/>
                <a:ea typeface="+mn-ea"/>
              </a:rPr>
              <a:t>      </a:t>
            </a:r>
            <a:r>
              <a:rPr lang="zh-CN" altLang="en-US" sz="1999" b="1" dirty="0">
                <a:latin typeface="+mn-ea"/>
                <a:ea typeface="+mn-ea"/>
              </a:rPr>
              <a:t>记不清了。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712789" y="2661739"/>
            <a:ext cx="2797175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C 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冫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712788" y="2280739"/>
            <a:ext cx="2078037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左右</a:t>
            </a:r>
          </a:p>
        </p:txBody>
      </p:sp>
      <p:sp>
        <p:nvSpPr>
          <p:cNvPr id="27" name="Freeform 35"/>
          <p:cNvSpPr/>
          <p:nvPr/>
        </p:nvSpPr>
        <p:spPr>
          <a:xfrm>
            <a:off x="5902326" y="1125038"/>
            <a:ext cx="306388" cy="327025"/>
          </a:xfrm>
          <a:custGeom>
            <a:avLst/>
            <a:gdLst>
              <a:gd name="txL" fmla="*/ 0 w 483"/>
              <a:gd name="txT" fmla="*/ 0 h 515"/>
              <a:gd name="txR" fmla="*/ 483 w 483"/>
              <a:gd name="txB" fmla="*/ 515 h 515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483" h="515">
                <a:moveTo>
                  <a:pt x="0" y="32"/>
                </a:moveTo>
                <a:lnTo>
                  <a:pt x="32" y="16"/>
                </a:lnTo>
                <a:lnTo>
                  <a:pt x="81" y="0"/>
                </a:lnTo>
                <a:lnTo>
                  <a:pt x="113" y="0"/>
                </a:lnTo>
                <a:lnTo>
                  <a:pt x="161" y="16"/>
                </a:lnTo>
                <a:lnTo>
                  <a:pt x="226" y="48"/>
                </a:lnTo>
                <a:lnTo>
                  <a:pt x="290" y="81"/>
                </a:lnTo>
                <a:lnTo>
                  <a:pt x="371" y="129"/>
                </a:lnTo>
                <a:lnTo>
                  <a:pt x="435" y="177"/>
                </a:lnTo>
                <a:lnTo>
                  <a:pt x="467" y="225"/>
                </a:lnTo>
                <a:lnTo>
                  <a:pt x="483" y="274"/>
                </a:lnTo>
                <a:lnTo>
                  <a:pt x="483" y="338"/>
                </a:lnTo>
                <a:lnTo>
                  <a:pt x="483" y="386"/>
                </a:lnTo>
                <a:lnTo>
                  <a:pt x="467" y="467"/>
                </a:lnTo>
                <a:lnTo>
                  <a:pt x="435" y="483"/>
                </a:lnTo>
                <a:lnTo>
                  <a:pt x="419" y="499"/>
                </a:lnTo>
                <a:lnTo>
                  <a:pt x="403" y="515"/>
                </a:lnTo>
                <a:lnTo>
                  <a:pt x="371" y="515"/>
                </a:lnTo>
                <a:lnTo>
                  <a:pt x="338" y="483"/>
                </a:lnTo>
                <a:lnTo>
                  <a:pt x="290" y="435"/>
                </a:lnTo>
                <a:lnTo>
                  <a:pt x="226" y="370"/>
                </a:lnTo>
                <a:lnTo>
                  <a:pt x="177" y="290"/>
                </a:lnTo>
                <a:lnTo>
                  <a:pt x="129" y="241"/>
                </a:lnTo>
                <a:lnTo>
                  <a:pt x="81" y="177"/>
                </a:lnTo>
                <a:lnTo>
                  <a:pt x="65" y="129"/>
                </a:lnTo>
                <a:lnTo>
                  <a:pt x="32" y="97"/>
                </a:lnTo>
                <a:lnTo>
                  <a:pt x="16" y="64"/>
                </a:lnTo>
                <a:lnTo>
                  <a:pt x="0" y="48"/>
                </a:lnTo>
                <a:lnTo>
                  <a:pt x="0" y="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6"/>
          <p:cNvSpPr/>
          <p:nvPr/>
        </p:nvSpPr>
        <p:spPr>
          <a:xfrm>
            <a:off x="5789613" y="1625102"/>
            <a:ext cx="481012" cy="796925"/>
          </a:xfrm>
          <a:custGeom>
            <a:avLst/>
            <a:gdLst>
              <a:gd name="txL" fmla="*/ 0 w 757"/>
              <a:gd name="txT" fmla="*/ 0 h 1255"/>
              <a:gd name="txR" fmla="*/ 757 w 757"/>
              <a:gd name="txB" fmla="*/ 1255 h 1255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757" h="1255">
                <a:moveTo>
                  <a:pt x="0" y="933"/>
                </a:moveTo>
                <a:lnTo>
                  <a:pt x="0" y="901"/>
                </a:lnTo>
                <a:lnTo>
                  <a:pt x="16" y="885"/>
                </a:lnTo>
                <a:lnTo>
                  <a:pt x="32" y="869"/>
                </a:lnTo>
                <a:lnTo>
                  <a:pt x="65" y="853"/>
                </a:lnTo>
                <a:lnTo>
                  <a:pt x="177" y="804"/>
                </a:lnTo>
                <a:lnTo>
                  <a:pt x="193" y="804"/>
                </a:lnTo>
                <a:lnTo>
                  <a:pt x="209" y="772"/>
                </a:lnTo>
                <a:lnTo>
                  <a:pt x="242" y="740"/>
                </a:lnTo>
                <a:lnTo>
                  <a:pt x="274" y="692"/>
                </a:lnTo>
                <a:lnTo>
                  <a:pt x="322" y="627"/>
                </a:lnTo>
                <a:lnTo>
                  <a:pt x="370" y="547"/>
                </a:lnTo>
                <a:lnTo>
                  <a:pt x="419" y="466"/>
                </a:lnTo>
                <a:lnTo>
                  <a:pt x="483" y="370"/>
                </a:lnTo>
                <a:lnTo>
                  <a:pt x="548" y="273"/>
                </a:lnTo>
                <a:lnTo>
                  <a:pt x="596" y="193"/>
                </a:lnTo>
                <a:lnTo>
                  <a:pt x="644" y="128"/>
                </a:lnTo>
                <a:lnTo>
                  <a:pt x="676" y="80"/>
                </a:lnTo>
                <a:lnTo>
                  <a:pt x="709" y="32"/>
                </a:lnTo>
                <a:lnTo>
                  <a:pt x="741" y="16"/>
                </a:lnTo>
                <a:lnTo>
                  <a:pt x="757" y="0"/>
                </a:lnTo>
                <a:lnTo>
                  <a:pt x="757" y="16"/>
                </a:lnTo>
                <a:lnTo>
                  <a:pt x="757" y="48"/>
                </a:lnTo>
                <a:lnTo>
                  <a:pt x="741" y="96"/>
                </a:lnTo>
                <a:lnTo>
                  <a:pt x="709" y="177"/>
                </a:lnTo>
                <a:lnTo>
                  <a:pt x="676" y="257"/>
                </a:lnTo>
                <a:lnTo>
                  <a:pt x="644" y="370"/>
                </a:lnTo>
                <a:lnTo>
                  <a:pt x="596" y="499"/>
                </a:lnTo>
                <a:lnTo>
                  <a:pt x="531" y="627"/>
                </a:lnTo>
                <a:lnTo>
                  <a:pt x="467" y="772"/>
                </a:lnTo>
                <a:lnTo>
                  <a:pt x="419" y="901"/>
                </a:lnTo>
                <a:lnTo>
                  <a:pt x="370" y="1014"/>
                </a:lnTo>
                <a:lnTo>
                  <a:pt x="322" y="1094"/>
                </a:lnTo>
                <a:lnTo>
                  <a:pt x="290" y="1174"/>
                </a:lnTo>
                <a:lnTo>
                  <a:pt x="274" y="1223"/>
                </a:lnTo>
                <a:lnTo>
                  <a:pt x="242" y="1239"/>
                </a:lnTo>
                <a:lnTo>
                  <a:pt x="242" y="1255"/>
                </a:lnTo>
                <a:lnTo>
                  <a:pt x="209" y="1255"/>
                </a:lnTo>
                <a:lnTo>
                  <a:pt x="177" y="1239"/>
                </a:lnTo>
                <a:lnTo>
                  <a:pt x="145" y="1191"/>
                </a:lnTo>
                <a:lnTo>
                  <a:pt x="97" y="1126"/>
                </a:lnTo>
                <a:lnTo>
                  <a:pt x="48" y="1046"/>
                </a:lnTo>
                <a:lnTo>
                  <a:pt x="32" y="997"/>
                </a:lnTo>
                <a:lnTo>
                  <a:pt x="0" y="965"/>
                </a:lnTo>
                <a:lnTo>
                  <a:pt x="0" y="93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7"/>
          <p:cNvSpPr/>
          <p:nvPr/>
        </p:nvSpPr>
        <p:spPr>
          <a:xfrm>
            <a:off x="6330951" y="726577"/>
            <a:ext cx="471488" cy="1041400"/>
          </a:xfrm>
          <a:custGeom>
            <a:avLst/>
            <a:gdLst>
              <a:gd name="txL" fmla="*/ 0 w 741"/>
              <a:gd name="txT" fmla="*/ 0 h 1642"/>
              <a:gd name="txR" fmla="*/ 741 w 741"/>
              <a:gd name="txB" fmla="*/ 1642 h 1642"/>
            </a:gdLst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741" h="1642">
                <a:moveTo>
                  <a:pt x="451" y="0"/>
                </a:moveTo>
                <a:lnTo>
                  <a:pt x="483" y="0"/>
                </a:lnTo>
                <a:lnTo>
                  <a:pt x="532" y="0"/>
                </a:lnTo>
                <a:lnTo>
                  <a:pt x="580" y="16"/>
                </a:lnTo>
                <a:lnTo>
                  <a:pt x="628" y="49"/>
                </a:lnTo>
                <a:lnTo>
                  <a:pt x="677" y="81"/>
                </a:lnTo>
                <a:lnTo>
                  <a:pt x="709" y="113"/>
                </a:lnTo>
                <a:lnTo>
                  <a:pt x="725" y="129"/>
                </a:lnTo>
                <a:lnTo>
                  <a:pt x="741" y="145"/>
                </a:lnTo>
                <a:lnTo>
                  <a:pt x="741" y="177"/>
                </a:lnTo>
                <a:lnTo>
                  <a:pt x="725" y="210"/>
                </a:lnTo>
                <a:lnTo>
                  <a:pt x="725" y="258"/>
                </a:lnTo>
                <a:lnTo>
                  <a:pt x="693" y="322"/>
                </a:lnTo>
                <a:lnTo>
                  <a:pt x="677" y="387"/>
                </a:lnTo>
                <a:lnTo>
                  <a:pt x="644" y="483"/>
                </a:lnTo>
                <a:lnTo>
                  <a:pt x="612" y="580"/>
                </a:lnTo>
                <a:lnTo>
                  <a:pt x="580" y="692"/>
                </a:lnTo>
                <a:lnTo>
                  <a:pt x="532" y="805"/>
                </a:lnTo>
                <a:lnTo>
                  <a:pt x="500" y="918"/>
                </a:lnTo>
                <a:lnTo>
                  <a:pt x="451" y="1014"/>
                </a:lnTo>
                <a:lnTo>
                  <a:pt x="403" y="1111"/>
                </a:lnTo>
                <a:lnTo>
                  <a:pt x="355" y="1191"/>
                </a:lnTo>
                <a:lnTo>
                  <a:pt x="322" y="1272"/>
                </a:lnTo>
                <a:lnTo>
                  <a:pt x="226" y="1417"/>
                </a:lnTo>
                <a:lnTo>
                  <a:pt x="178" y="1465"/>
                </a:lnTo>
                <a:lnTo>
                  <a:pt x="145" y="1513"/>
                </a:lnTo>
                <a:lnTo>
                  <a:pt x="113" y="1561"/>
                </a:lnTo>
                <a:lnTo>
                  <a:pt x="81" y="1594"/>
                </a:lnTo>
                <a:lnTo>
                  <a:pt x="49" y="1610"/>
                </a:lnTo>
                <a:lnTo>
                  <a:pt x="33" y="1626"/>
                </a:lnTo>
                <a:lnTo>
                  <a:pt x="17" y="1642"/>
                </a:lnTo>
                <a:lnTo>
                  <a:pt x="0" y="1626"/>
                </a:lnTo>
                <a:lnTo>
                  <a:pt x="0" y="1610"/>
                </a:lnTo>
                <a:lnTo>
                  <a:pt x="17" y="1578"/>
                </a:lnTo>
                <a:lnTo>
                  <a:pt x="33" y="1545"/>
                </a:lnTo>
                <a:lnTo>
                  <a:pt x="49" y="1497"/>
                </a:lnTo>
                <a:lnTo>
                  <a:pt x="81" y="1433"/>
                </a:lnTo>
                <a:lnTo>
                  <a:pt x="113" y="1368"/>
                </a:lnTo>
                <a:lnTo>
                  <a:pt x="145" y="1288"/>
                </a:lnTo>
                <a:lnTo>
                  <a:pt x="226" y="1143"/>
                </a:lnTo>
                <a:lnTo>
                  <a:pt x="290" y="982"/>
                </a:lnTo>
                <a:lnTo>
                  <a:pt x="339" y="837"/>
                </a:lnTo>
                <a:lnTo>
                  <a:pt x="387" y="692"/>
                </a:lnTo>
                <a:lnTo>
                  <a:pt x="419" y="548"/>
                </a:lnTo>
                <a:lnTo>
                  <a:pt x="435" y="435"/>
                </a:lnTo>
                <a:lnTo>
                  <a:pt x="451" y="338"/>
                </a:lnTo>
                <a:lnTo>
                  <a:pt x="467" y="258"/>
                </a:lnTo>
                <a:lnTo>
                  <a:pt x="467" y="210"/>
                </a:lnTo>
                <a:lnTo>
                  <a:pt x="467" y="161"/>
                </a:lnTo>
                <a:lnTo>
                  <a:pt x="435" y="81"/>
                </a:lnTo>
                <a:lnTo>
                  <a:pt x="419" y="49"/>
                </a:lnTo>
                <a:lnTo>
                  <a:pt x="419" y="33"/>
                </a:lnTo>
                <a:lnTo>
                  <a:pt x="435" y="16"/>
                </a:lnTo>
                <a:lnTo>
                  <a:pt x="451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" name="Freeform 38"/>
          <p:cNvSpPr/>
          <p:nvPr/>
        </p:nvSpPr>
        <p:spPr>
          <a:xfrm>
            <a:off x="6556375" y="1175839"/>
            <a:ext cx="736600" cy="481013"/>
          </a:xfrm>
          <a:custGeom>
            <a:avLst/>
            <a:gdLst>
              <a:gd name="txL" fmla="*/ 0 w 1159"/>
              <a:gd name="txT" fmla="*/ 0 h 756"/>
              <a:gd name="txR" fmla="*/ 1159 w 1159"/>
              <a:gd name="txB" fmla="*/ 756 h 75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59" h="756">
                <a:moveTo>
                  <a:pt x="692" y="128"/>
                </a:moveTo>
                <a:lnTo>
                  <a:pt x="740" y="96"/>
                </a:lnTo>
                <a:lnTo>
                  <a:pt x="789" y="32"/>
                </a:lnTo>
                <a:lnTo>
                  <a:pt x="821" y="0"/>
                </a:lnTo>
                <a:lnTo>
                  <a:pt x="869" y="0"/>
                </a:lnTo>
                <a:lnTo>
                  <a:pt x="885" y="0"/>
                </a:lnTo>
                <a:lnTo>
                  <a:pt x="933" y="16"/>
                </a:lnTo>
                <a:lnTo>
                  <a:pt x="982" y="64"/>
                </a:lnTo>
                <a:lnTo>
                  <a:pt x="1046" y="112"/>
                </a:lnTo>
                <a:lnTo>
                  <a:pt x="1094" y="160"/>
                </a:lnTo>
                <a:lnTo>
                  <a:pt x="1143" y="209"/>
                </a:lnTo>
                <a:lnTo>
                  <a:pt x="1159" y="241"/>
                </a:lnTo>
                <a:lnTo>
                  <a:pt x="1159" y="257"/>
                </a:lnTo>
                <a:lnTo>
                  <a:pt x="1159" y="289"/>
                </a:lnTo>
                <a:lnTo>
                  <a:pt x="1143" y="305"/>
                </a:lnTo>
                <a:lnTo>
                  <a:pt x="1111" y="321"/>
                </a:lnTo>
                <a:lnTo>
                  <a:pt x="1046" y="354"/>
                </a:lnTo>
                <a:lnTo>
                  <a:pt x="998" y="386"/>
                </a:lnTo>
                <a:lnTo>
                  <a:pt x="933" y="418"/>
                </a:lnTo>
                <a:lnTo>
                  <a:pt x="885" y="482"/>
                </a:lnTo>
                <a:lnTo>
                  <a:pt x="821" y="563"/>
                </a:lnTo>
                <a:lnTo>
                  <a:pt x="756" y="659"/>
                </a:lnTo>
                <a:lnTo>
                  <a:pt x="708" y="708"/>
                </a:lnTo>
                <a:lnTo>
                  <a:pt x="676" y="740"/>
                </a:lnTo>
                <a:lnTo>
                  <a:pt x="660" y="756"/>
                </a:lnTo>
                <a:lnTo>
                  <a:pt x="660" y="740"/>
                </a:lnTo>
                <a:lnTo>
                  <a:pt x="660" y="708"/>
                </a:lnTo>
                <a:lnTo>
                  <a:pt x="660" y="659"/>
                </a:lnTo>
                <a:lnTo>
                  <a:pt x="692" y="579"/>
                </a:lnTo>
                <a:lnTo>
                  <a:pt x="708" y="515"/>
                </a:lnTo>
                <a:lnTo>
                  <a:pt x="724" y="450"/>
                </a:lnTo>
                <a:lnTo>
                  <a:pt x="740" y="402"/>
                </a:lnTo>
                <a:lnTo>
                  <a:pt x="740" y="370"/>
                </a:lnTo>
                <a:lnTo>
                  <a:pt x="740" y="337"/>
                </a:lnTo>
                <a:lnTo>
                  <a:pt x="740" y="321"/>
                </a:lnTo>
                <a:lnTo>
                  <a:pt x="724" y="289"/>
                </a:lnTo>
                <a:lnTo>
                  <a:pt x="708" y="289"/>
                </a:lnTo>
                <a:lnTo>
                  <a:pt x="660" y="289"/>
                </a:lnTo>
                <a:lnTo>
                  <a:pt x="579" y="321"/>
                </a:lnTo>
                <a:lnTo>
                  <a:pt x="467" y="354"/>
                </a:lnTo>
                <a:lnTo>
                  <a:pt x="370" y="386"/>
                </a:lnTo>
                <a:lnTo>
                  <a:pt x="289" y="402"/>
                </a:lnTo>
                <a:lnTo>
                  <a:pt x="225" y="418"/>
                </a:lnTo>
                <a:lnTo>
                  <a:pt x="177" y="418"/>
                </a:lnTo>
                <a:lnTo>
                  <a:pt x="145" y="418"/>
                </a:lnTo>
                <a:lnTo>
                  <a:pt x="112" y="386"/>
                </a:lnTo>
                <a:lnTo>
                  <a:pt x="64" y="354"/>
                </a:lnTo>
                <a:lnTo>
                  <a:pt x="0" y="305"/>
                </a:lnTo>
                <a:lnTo>
                  <a:pt x="80" y="289"/>
                </a:lnTo>
                <a:lnTo>
                  <a:pt x="177" y="273"/>
                </a:lnTo>
                <a:lnTo>
                  <a:pt x="289" y="241"/>
                </a:lnTo>
                <a:lnTo>
                  <a:pt x="402" y="209"/>
                </a:lnTo>
                <a:lnTo>
                  <a:pt x="499" y="177"/>
                </a:lnTo>
                <a:lnTo>
                  <a:pt x="579" y="160"/>
                </a:lnTo>
                <a:lnTo>
                  <a:pt x="644" y="144"/>
                </a:lnTo>
                <a:lnTo>
                  <a:pt x="692" y="12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9"/>
          <p:cNvSpPr/>
          <p:nvPr/>
        </p:nvSpPr>
        <p:spPr>
          <a:xfrm>
            <a:off x="6111528" y="1541834"/>
            <a:ext cx="623888" cy="1001713"/>
          </a:xfrm>
          <a:custGeom>
            <a:avLst/>
            <a:gdLst>
              <a:gd name="txL" fmla="*/ 0 w 982"/>
              <a:gd name="txT" fmla="*/ 0 h 1578"/>
              <a:gd name="txR" fmla="*/ 982 w 982"/>
              <a:gd name="txB" fmla="*/ 1578 h 157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82" h="1578">
                <a:moveTo>
                  <a:pt x="725" y="113"/>
                </a:moveTo>
                <a:lnTo>
                  <a:pt x="708" y="81"/>
                </a:lnTo>
                <a:lnTo>
                  <a:pt x="708" y="65"/>
                </a:lnTo>
                <a:lnTo>
                  <a:pt x="708" y="33"/>
                </a:lnTo>
                <a:lnTo>
                  <a:pt x="725" y="17"/>
                </a:lnTo>
                <a:lnTo>
                  <a:pt x="741" y="17"/>
                </a:lnTo>
                <a:lnTo>
                  <a:pt x="773" y="0"/>
                </a:lnTo>
                <a:lnTo>
                  <a:pt x="805" y="17"/>
                </a:lnTo>
                <a:lnTo>
                  <a:pt x="869" y="33"/>
                </a:lnTo>
                <a:lnTo>
                  <a:pt x="918" y="81"/>
                </a:lnTo>
                <a:lnTo>
                  <a:pt x="950" y="97"/>
                </a:lnTo>
                <a:lnTo>
                  <a:pt x="966" y="113"/>
                </a:lnTo>
                <a:lnTo>
                  <a:pt x="982" y="145"/>
                </a:lnTo>
                <a:lnTo>
                  <a:pt x="982" y="161"/>
                </a:lnTo>
                <a:lnTo>
                  <a:pt x="966" y="194"/>
                </a:lnTo>
                <a:lnTo>
                  <a:pt x="966" y="226"/>
                </a:lnTo>
                <a:lnTo>
                  <a:pt x="950" y="274"/>
                </a:lnTo>
                <a:lnTo>
                  <a:pt x="950" y="322"/>
                </a:lnTo>
                <a:lnTo>
                  <a:pt x="934" y="387"/>
                </a:lnTo>
                <a:lnTo>
                  <a:pt x="902" y="467"/>
                </a:lnTo>
                <a:lnTo>
                  <a:pt x="886" y="548"/>
                </a:lnTo>
                <a:lnTo>
                  <a:pt x="837" y="725"/>
                </a:lnTo>
                <a:lnTo>
                  <a:pt x="773" y="886"/>
                </a:lnTo>
                <a:lnTo>
                  <a:pt x="676" y="1030"/>
                </a:lnTo>
                <a:lnTo>
                  <a:pt x="580" y="1159"/>
                </a:lnTo>
                <a:lnTo>
                  <a:pt x="483" y="1272"/>
                </a:lnTo>
                <a:lnTo>
                  <a:pt x="386" y="1368"/>
                </a:lnTo>
                <a:lnTo>
                  <a:pt x="290" y="1449"/>
                </a:lnTo>
                <a:lnTo>
                  <a:pt x="193" y="1497"/>
                </a:lnTo>
                <a:lnTo>
                  <a:pt x="113" y="1529"/>
                </a:lnTo>
                <a:lnTo>
                  <a:pt x="48" y="1562"/>
                </a:lnTo>
                <a:lnTo>
                  <a:pt x="16" y="1578"/>
                </a:lnTo>
                <a:lnTo>
                  <a:pt x="0" y="1578"/>
                </a:lnTo>
                <a:lnTo>
                  <a:pt x="0" y="1545"/>
                </a:lnTo>
                <a:lnTo>
                  <a:pt x="32" y="1497"/>
                </a:lnTo>
                <a:lnTo>
                  <a:pt x="48" y="1481"/>
                </a:lnTo>
                <a:lnTo>
                  <a:pt x="81" y="1449"/>
                </a:lnTo>
                <a:lnTo>
                  <a:pt x="129" y="1417"/>
                </a:lnTo>
                <a:lnTo>
                  <a:pt x="177" y="1385"/>
                </a:lnTo>
                <a:lnTo>
                  <a:pt x="274" y="1304"/>
                </a:lnTo>
                <a:lnTo>
                  <a:pt x="354" y="1207"/>
                </a:lnTo>
                <a:lnTo>
                  <a:pt x="451" y="1111"/>
                </a:lnTo>
                <a:lnTo>
                  <a:pt x="515" y="998"/>
                </a:lnTo>
                <a:lnTo>
                  <a:pt x="580" y="870"/>
                </a:lnTo>
                <a:lnTo>
                  <a:pt x="628" y="741"/>
                </a:lnTo>
                <a:lnTo>
                  <a:pt x="676" y="596"/>
                </a:lnTo>
                <a:lnTo>
                  <a:pt x="708" y="451"/>
                </a:lnTo>
                <a:lnTo>
                  <a:pt x="725" y="387"/>
                </a:lnTo>
                <a:lnTo>
                  <a:pt x="725" y="322"/>
                </a:lnTo>
                <a:lnTo>
                  <a:pt x="741" y="274"/>
                </a:lnTo>
                <a:lnTo>
                  <a:pt x="741" y="226"/>
                </a:lnTo>
                <a:lnTo>
                  <a:pt x="741" y="194"/>
                </a:lnTo>
                <a:lnTo>
                  <a:pt x="741" y="161"/>
                </a:lnTo>
                <a:lnTo>
                  <a:pt x="725" y="129"/>
                </a:lnTo>
                <a:lnTo>
                  <a:pt x="725" y="11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40"/>
          <p:cNvSpPr/>
          <p:nvPr/>
        </p:nvSpPr>
        <p:spPr>
          <a:xfrm>
            <a:off x="6663977" y="1758451"/>
            <a:ext cx="960438" cy="838200"/>
          </a:xfrm>
          <a:custGeom>
            <a:avLst/>
            <a:gdLst>
              <a:gd name="txL" fmla="*/ 0 w 1514"/>
              <a:gd name="txT" fmla="*/ 0 h 1320"/>
              <a:gd name="txR" fmla="*/ 1514 w 1514"/>
              <a:gd name="txB" fmla="*/ 1320 h 13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14" h="1320">
                <a:moveTo>
                  <a:pt x="306" y="402"/>
                </a:moveTo>
                <a:lnTo>
                  <a:pt x="419" y="531"/>
                </a:lnTo>
                <a:lnTo>
                  <a:pt x="516" y="644"/>
                </a:lnTo>
                <a:lnTo>
                  <a:pt x="628" y="740"/>
                </a:lnTo>
                <a:lnTo>
                  <a:pt x="741" y="837"/>
                </a:lnTo>
                <a:lnTo>
                  <a:pt x="870" y="917"/>
                </a:lnTo>
                <a:lnTo>
                  <a:pt x="983" y="998"/>
                </a:lnTo>
                <a:lnTo>
                  <a:pt x="1111" y="1062"/>
                </a:lnTo>
                <a:lnTo>
                  <a:pt x="1256" y="1110"/>
                </a:lnTo>
                <a:lnTo>
                  <a:pt x="1321" y="1126"/>
                </a:lnTo>
                <a:lnTo>
                  <a:pt x="1369" y="1143"/>
                </a:lnTo>
                <a:lnTo>
                  <a:pt x="1417" y="1159"/>
                </a:lnTo>
                <a:lnTo>
                  <a:pt x="1449" y="1175"/>
                </a:lnTo>
                <a:lnTo>
                  <a:pt x="1482" y="1191"/>
                </a:lnTo>
                <a:lnTo>
                  <a:pt x="1498" y="1207"/>
                </a:lnTo>
                <a:lnTo>
                  <a:pt x="1514" y="1223"/>
                </a:lnTo>
                <a:lnTo>
                  <a:pt x="1498" y="1239"/>
                </a:lnTo>
                <a:lnTo>
                  <a:pt x="1466" y="1271"/>
                </a:lnTo>
                <a:lnTo>
                  <a:pt x="1401" y="1287"/>
                </a:lnTo>
                <a:lnTo>
                  <a:pt x="1305" y="1303"/>
                </a:lnTo>
                <a:lnTo>
                  <a:pt x="1111" y="1320"/>
                </a:lnTo>
                <a:lnTo>
                  <a:pt x="1015" y="1320"/>
                </a:lnTo>
                <a:lnTo>
                  <a:pt x="918" y="1320"/>
                </a:lnTo>
                <a:lnTo>
                  <a:pt x="886" y="1303"/>
                </a:lnTo>
                <a:lnTo>
                  <a:pt x="838" y="1287"/>
                </a:lnTo>
                <a:lnTo>
                  <a:pt x="789" y="1255"/>
                </a:lnTo>
                <a:lnTo>
                  <a:pt x="741" y="1223"/>
                </a:lnTo>
                <a:lnTo>
                  <a:pt x="693" y="1175"/>
                </a:lnTo>
                <a:lnTo>
                  <a:pt x="644" y="1126"/>
                </a:lnTo>
                <a:lnTo>
                  <a:pt x="596" y="1078"/>
                </a:lnTo>
                <a:lnTo>
                  <a:pt x="548" y="998"/>
                </a:lnTo>
                <a:lnTo>
                  <a:pt x="500" y="917"/>
                </a:lnTo>
                <a:lnTo>
                  <a:pt x="435" y="837"/>
                </a:lnTo>
                <a:lnTo>
                  <a:pt x="371" y="740"/>
                </a:lnTo>
                <a:lnTo>
                  <a:pt x="306" y="628"/>
                </a:lnTo>
                <a:lnTo>
                  <a:pt x="242" y="499"/>
                </a:lnTo>
                <a:lnTo>
                  <a:pt x="161" y="370"/>
                </a:lnTo>
                <a:lnTo>
                  <a:pt x="81" y="241"/>
                </a:lnTo>
                <a:lnTo>
                  <a:pt x="0" y="80"/>
                </a:lnTo>
                <a:lnTo>
                  <a:pt x="49" y="0"/>
                </a:lnTo>
                <a:lnTo>
                  <a:pt x="81" y="80"/>
                </a:lnTo>
                <a:lnTo>
                  <a:pt x="145" y="177"/>
                </a:lnTo>
                <a:lnTo>
                  <a:pt x="226" y="290"/>
                </a:lnTo>
                <a:lnTo>
                  <a:pt x="306" y="40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2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4843"/>
              </p:ext>
            </p:extLst>
          </p:nvPr>
        </p:nvGraphicFramePr>
        <p:xfrm>
          <a:off x="5429250" y="354604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901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65725" y="3051767"/>
            <a:ext cx="315277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hangingPunct="1"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左右一样高，第四笔横的起笔穿插在第一笔横与第三笔提之间。</a:t>
            </a:r>
          </a:p>
        </p:txBody>
      </p:sp>
      <p:sp>
        <p:nvSpPr>
          <p:cNvPr id="25614" name="矩形 4"/>
          <p:cNvSpPr/>
          <p:nvPr/>
        </p:nvSpPr>
        <p:spPr>
          <a:xfrm>
            <a:off x="3544888" y="1057867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</a:t>
            </a:r>
          </a:p>
        </p:txBody>
      </p:sp>
      <p:sp>
        <p:nvSpPr>
          <p:cNvPr id="42" name="矩形 41"/>
          <p:cNvSpPr/>
          <p:nvPr/>
        </p:nvSpPr>
        <p:spPr>
          <a:xfrm>
            <a:off x="3448139" y="-136215"/>
            <a:ext cx="1844675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zhǎo </a:t>
            </a:r>
          </a:p>
        </p:txBody>
      </p:sp>
      <p:sp>
        <p:nvSpPr>
          <p:cNvPr id="25617" name="TextBox 45"/>
          <p:cNvSpPr txBox="1"/>
          <p:nvPr/>
        </p:nvSpPr>
        <p:spPr>
          <a:xfrm>
            <a:off x="869950" y="1010242"/>
            <a:ext cx="245745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不着</a:t>
            </a:r>
            <a:endParaRPr lang="zh-CN" altLang="en-US" sz="5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730251" y="3139080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寻找  找人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30251" y="3534367"/>
            <a:ext cx="3640138" cy="707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我正在寻找丢失的东西。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730250" y="2742204"/>
            <a:ext cx="2484438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Z 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扌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730251" y="2346918"/>
            <a:ext cx="2078038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左右</a:t>
            </a:r>
          </a:p>
        </p:txBody>
      </p:sp>
      <p:sp>
        <p:nvSpPr>
          <p:cNvPr id="27" name="Freeform 37"/>
          <p:cNvSpPr/>
          <p:nvPr/>
        </p:nvSpPr>
        <p:spPr>
          <a:xfrm>
            <a:off x="6956425" y="861018"/>
            <a:ext cx="276225" cy="204787"/>
          </a:xfrm>
          <a:custGeom>
            <a:avLst/>
            <a:gdLst>
              <a:gd name="txL" fmla="*/ 0 w 436"/>
              <a:gd name="txT" fmla="*/ 0 h 322"/>
              <a:gd name="txR" fmla="*/ 436 w 436"/>
              <a:gd name="txB" fmla="*/ 322 h 32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36" h="322">
                <a:moveTo>
                  <a:pt x="259" y="242"/>
                </a:moveTo>
                <a:lnTo>
                  <a:pt x="178" y="210"/>
                </a:lnTo>
                <a:lnTo>
                  <a:pt x="129" y="161"/>
                </a:lnTo>
                <a:lnTo>
                  <a:pt x="81" y="129"/>
                </a:lnTo>
                <a:lnTo>
                  <a:pt x="49" y="97"/>
                </a:lnTo>
                <a:lnTo>
                  <a:pt x="16" y="81"/>
                </a:lnTo>
                <a:lnTo>
                  <a:pt x="0" y="65"/>
                </a:lnTo>
                <a:lnTo>
                  <a:pt x="0" y="33"/>
                </a:lnTo>
                <a:lnTo>
                  <a:pt x="16" y="17"/>
                </a:lnTo>
                <a:lnTo>
                  <a:pt x="65" y="0"/>
                </a:lnTo>
                <a:lnTo>
                  <a:pt x="113" y="0"/>
                </a:lnTo>
                <a:lnTo>
                  <a:pt x="162" y="0"/>
                </a:lnTo>
                <a:lnTo>
                  <a:pt x="210" y="17"/>
                </a:lnTo>
                <a:lnTo>
                  <a:pt x="275" y="33"/>
                </a:lnTo>
                <a:lnTo>
                  <a:pt x="323" y="49"/>
                </a:lnTo>
                <a:lnTo>
                  <a:pt x="372" y="81"/>
                </a:lnTo>
                <a:lnTo>
                  <a:pt x="420" y="113"/>
                </a:lnTo>
                <a:lnTo>
                  <a:pt x="436" y="161"/>
                </a:lnTo>
                <a:lnTo>
                  <a:pt x="436" y="210"/>
                </a:lnTo>
                <a:lnTo>
                  <a:pt x="436" y="258"/>
                </a:lnTo>
                <a:lnTo>
                  <a:pt x="436" y="274"/>
                </a:lnTo>
                <a:lnTo>
                  <a:pt x="436" y="306"/>
                </a:lnTo>
                <a:lnTo>
                  <a:pt x="436" y="322"/>
                </a:lnTo>
                <a:lnTo>
                  <a:pt x="404" y="322"/>
                </a:lnTo>
                <a:lnTo>
                  <a:pt x="372" y="306"/>
                </a:lnTo>
                <a:lnTo>
                  <a:pt x="323" y="290"/>
                </a:lnTo>
                <a:lnTo>
                  <a:pt x="259" y="24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3"/>
          <p:cNvSpPr/>
          <p:nvPr/>
        </p:nvSpPr>
        <p:spPr>
          <a:xfrm>
            <a:off x="5808663" y="1249954"/>
            <a:ext cx="676275" cy="195263"/>
          </a:xfrm>
          <a:custGeom>
            <a:avLst/>
            <a:gdLst>
              <a:gd name="txL" fmla="*/ 0 w 1066"/>
              <a:gd name="txT" fmla="*/ 0 h 306"/>
              <a:gd name="txR" fmla="*/ 1066 w 1066"/>
              <a:gd name="txB" fmla="*/ 306 h 306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66" h="306">
                <a:moveTo>
                  <a:pt x="17" y="274"/>
                </a:moveTo>
                <a:lnTo>
                  <a:pt x="0" y="258"/>
                </a:lnTo>
                <a:lnTo>
                  <a:pt x="0" y="242"/>
                </a:lnTo>
                <a:lnTo>
                  <a:pt x="17" y="210"/>
                </a:lnTo>
                <a:lnTo>
                  <a:pt x="49" y="210"/>
                </a:lnTo>
                <a:lnTo>
                  <a:pt x="81" y="193"/>
                </a:lnTo>
                <a:lnTo>
                  <a:pt x="130" y="177"/>
                </a:lnTo>
                <a:lnTo>
                  <a:pt x="194" y="161"/>
                </a:lnTo>
                <a:lnTo>
                  <a:pt x="275" y="145"/>
                </a:lnTo>
                <a:lnTo>
                  <a:pt x="356" y="129"/>
                </a:lnTo>
                <a:lnTo>
                  <a:pt x="452" y="97"/>
                </a:lnTo>
                <a:lnTo>
                  <a:pt x="549" y="81"/>
                </a:lnTo>
                <a:lnTo>
                  <a:pt x="646" y="49"/>
                </a:lnTo>
                <a:lnTo>
                  <a:pt x="727" y="32"/>
                </a:lnTo>
                <a:lnTo>
                  <a:pt x="791" y="32"/>
                </a:lnTo>
                <a:lnTo>
                  <a:pt x="856" y="16"/>
                </a:lnTo>
                <a:lnTo>
                  <a:pt x="904" y="16"/>
                </a:lnTo>
                <a:lnTo>
                  <a:pt x="937" y="0"/>
                </a:lnTo>
                <a:lnTo>
                  <a:pt x="969" y="0"/>
                </a:lnTo>
                <a:lnTo>
                  <a:pt x="1017" y="16"/>
                </a:lnTo>
                <a:lnTo>
                  <a:pt x="1050" y="16"/>
                </a:lnTo>
                <a:lnTo>
                  <a:pt x="1066" y="32"/>
                </a:lnTo>
                <a:lnTo>
                  <a:pt x="1066" y="65"/>
                </a:lnTo>
                <a:lnTo>
                  <a:pt x="1066" y="81"/>
                </a:lnTo>
                <a:lnTo>
                  <a:pt x="1033" y="113"/>
                </a:lnTo>
                <a:lnTo>
                  <a:pt x="985" y="129"/>
                </a:lnTo>
                <a:lnTo>
                  <a:pt x="904" y="161"/>
                </a:lnTo>
                <a:lnTo>
                  <a:pt x="824" y="193"/>
                </a:lnTo>
                <a:lnTo>
                  <a:pt x="727" y="210"/>
                </a:lnTo>
                <a:lnTo>
                  <a:pt x="614" y="242"/>
                </a:lnTo>
                <a:lnTo>
                  <a:pt x="501" y="258"/>
                </a:lnTo>
                <a:lnTo>
                  <a:pt x="388" y="274"/>
                </a:lnTo>
                <a:lnTo>
                  <a:pt x="291" y="306"/>
                </a:lnTo>
                <a:lnTo>
                  <a:pt x="226" y="306"/>
                </a:lnTo>
                <a:lnTo>
                  <a:pt x="162" y="306"/>
                </a:lnTo>
                <a:lnTo>
                  <a:pt x="113" y="306"/>
                </a:lnTo>
                <a:lnTo>
                  <a:pt x="81" y="290"/>
                </a:lnTo>
                <a:lnTo>
                  <a:pt x="17" y="27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5"/>
          <p:cNvSpPr/>
          <p:nvPr/>
        </p:nvSpPr>
        <p:spPr>
          <a:xfrm>
            <a:off x="6443664" y="1199154"/>
            <a:ext cx="749300" cy="317500"/>
          </a:xfrm>
          <a:custGeom>
            <a:avLst/>
            <a:gdLst>
              <a:gd name="txL" fmla="*/ 0 w 1179"/>
              <a:gd name="txT" fmla="*/ 0 h 499"/>
              <a:gd name="txR" fmla="*/ 1179 w 1179"/>
              <a:gd name="txB" fmla="*/ 499 h 49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79" h="499">
                <a:moveTo>
                  <a:pt x="1179" y="80"/>
                </a:moveTo>
                <a:lnTo>
                  <a:pt x="1162" y="96"/>
                </a:lnTo>
                <a:lnTo>
                  <a:pt x="1146" y="112"/>
                </a:lnTo>
                <a:lnTo>
                  <a:pt x="1114" y="145"/>
                </a:lnTo>
                <a:lnTo>
                  <a:pt x="1049" y="161"/>
                </a:lnTo>
                <a:lnTo>
                  <a:pt x="985" y="193"/>
                </a:lnTo>
                <a:lnTo>
                  <a:pt x="904" y="225"/>
                </a:lnTo>
                <a:lnTo>
                  <a:pt x="807" y="273"/>
                </a:lnTo>
                <a:lnTo>
                  <a:pt x="694" y="322"/>
                </a:lnTo>
                <a:lnTo>
                  <a:pt x="581" y="354"/>
                </a:lnTo>
                <a:lnTo>
                  <a:pt x="484" y="386"/>
                </a:lnTo>
                <a:lnTo>
                  <a:pt x="388" y="434"/>
                </a:lnTo>
                <a:lnTo>
                  <a:pt x="323" y="451"/>
                </a:lnTo>
                <a:lnTo>
                  <a:pt x="242" y="467"/>
                </a:lnTo>
                <a:lnTo>
                  <a:pt x="194" y="483"/>
                </a:lnTo>
                <a:lnTo>
                  <a:pt x="145" y="499"/>
                </a:lnTo>
                <a:lnTo>
                  <a:pt x="129" y="499"/>
                </a:lnTo>
                <a:lnTo>
                  <a:pt x="81" y="483"/>
                </a:lnTo>
                <a:lnTo>
                  <a:pt x="49" y="483"/>
                </a:lnTo>
                <a:lnTo>
                  <a:pt x="16" y="467"/>
                </a:lnTo>
                <a:lnTo>
                  <a:pt x="0" y="451"/>
                </a:lnTo>
                <a:lnTo>
                  <a:pt x="16" y="451"/>
                </a:lnTo>
                <a:lnTo>
                  <a:pt x="32" y="434"/>
                </a:lnTo>
                <a:lnTo>
                  <a:pt x="65" y="402"/>
                </a:lnTo>
                <a:lnTo>
                  <a:pt x="129" y="370"/>
                </a:lnTo>
                <a:lnTo>
                  <a:pt x="194" y="338"/>
                </a:lnTo>
                <a:lnTo>
                  <a:pt x="291" y="322"/>
                </a:lnTo>
                <a:lnTo>
                  <a:pt x="388" y="273"/>
                </a:lnTo>
                <a:lnTo>
                  <a:pt x="517" y="225"/>
                </a:lnTo>
                <a:lnTo>
                  <a:pt x="646" y="161"/>
                </a:lnTo>
                <a:lnTo>
                  <a:pt x="743" y="129"/>
                </a:lnTo>
                <a:lnTo>
                  <a:pt x="840" y="80"/>
                </a:lnTo>
                <a:lnTo>
                  <a:pt x="920" y="64"/>
                </a:lnTo>
                <a:lnTo>
                  <a:pt x="969" y="32"/>
                </a:lnTo>
                <a:lnTo>
                  <a:pt x="1017" y="16"/>
                </a:lnTo>
                <a:lnTo>
                  <a:pt x="1049" y="16"/>
                </a:lnTo>
                <a:lnTo>
                  <a:pt x="1066" y="0"/>
                </a:lnTo>
                <a:lnTo>
                  <a:pt x="1082" y="16"/>
                </a:lnTo>
                <a:lnTo>
                  <a:pt x="1098" y="16"/>
                </a:lnTo>
                <a:lnTo>
                  <a:pt x="1114" y="16"/>
                </a:lnTo>
                <a:lnTo>
                  <a:pt x="1146" y="32"/>
                </a:lnTo>
                <a:lnTo>
                  <a:pt x="1162" y="48"/>
                </a:lnTo>
                <a:lnTo>
                  <a:pt x="1162" y="64"/>
                </a:lnTo>
                <a:lnTo>
                  <a:pt x="1179" y="8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8"/>
          <p:cNvSpPr/>
          <p:nvPr/>
        </p:nvSpPr>
        <p:spPr>
          <a:xfrm>
            <a:off x="6638926" y="718142"/>
            <a:ext cx="871538" cy="1800225"/>
          </a:xfrm>
          <a:custGeom>
            <a:avLst/>
            <a:gdLst>
              <a:gd name="txL" fmla="*/ 0 w 1372"/>
              <a:gd name="txT" fmla="*/ 0 h 2834"/>
              <a:gd name="txR" fmla="*/ 1372 w 1372"/>
              <a:gd name="txB" fmla="*/ 2834 h 2834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72" h="2834">
                <a:moveTo>
                  <a:pt x="16" y="81"/>
                </a:moveTo>
                <a:lnTo>
                  <a:pt x="0" y="48"/>
                </a:lnTo>
                <a:lnTo>
                  <a:pt x="0" y="32"/>
                </a:lnTo>
                <a:lnTo>
                  <a:pt x="0" y="16"/>
                </a:lnTo>
                <a:lnTo>
                  <a:pt x="16" y="0"/>
                </a:lnTo>
                <a:lnTo>
                  <a:pt x="32" y="0"/>
                </a:lnTo>
                <a:lnTo>
                  <a:pt x="81" y="0"/>
                </a:lnTo>
                <a:lnTo>
                  <a:pt x="129" y="16"/>
                </a:lnTo>
                <a:lnTo>
                  <a:pt x="194" y="32"/>
                </a:lnTo>
                <a:lnTo>
                  <a:pt x="226" y="48"/>
                </a:lnTo>
                <a:lnTo>
                  <a:pt x="242" y="64"/>
                </a:lnTo>
                <a:lnTo>
                  <a:pt x="258" y="81"/>
                </a:lnTo>
                <a:lnTo>
                  <a:pt x="274" y="97"/>
                </a:lnTo>
                <a:lnTo>
                  <a:pt x="274" y="129"/>
                </a:lnTo>
                <a:lnTo>
                  <a:pt x="274" y="177"/>
                </a:lnTo>
                <a:lnTo>
                  <a:pt x="274" y="225"/>
                </a:lnTo>
                <a:lnTo>
                  <a:pt x="274" y="258"/>
                </a:lnTo>
                <a:lnTo>
                  <a:pt x="274" y="306"/>
                </a:lnTo>
                <a:lnTo>
                  <a:pt x="274" y="370"/>
                </a:lnTo>
                <a:lnTo>
                  <a:pt x="274" y="435"/>
                </a:lnTo>
                <a:lnTo>
                  <a:pt x="290" y="515"/>
                </a:lnTo>
                <a:lnTo>
                  <a:pt x="290" y="612"/>
                </a:lnTo>
                <a:lnTo>
                  <a:pt x="307" y="708"/>
                </a:lnTo>
                <a:lnTo>
                  <a:pt x="323" y="837"/>
                </a:lnTo>
                <a:lnTo>
                  <a:pt x="339" y="1063"/>
                </a:lnTo>
                <a:lnTo>
                  <a:pt x="355" y="1159"/>
                </a:lnTo>
                <a:lnTo>
                  <a:pt x="371" y="1256"/>
                </a:lnTo>
                <a:lnTo>
                  <a:pt x="387" y="1352"/>
                </a:lnTo>
                <a:lnTo>
                  <a:pt x="403" y="1433"/>
                </a:lnTo>
                <a:lnTo>
                  <a:pt x="436" y="1513"/>
                </a:lnTo>
                <a:lnTo>
                  <a:pt x="452" y="1578"/>
                </a:lnTo>
                <a:lnTo>
                  <a:pt x="500" y="1707"/>
                </a:lnTo>
                <a:lnTo>
                  <a:pt x="565" y="1819"/>
                </a:lnTo>
                <a:lnTo>
                  <a:pt x="694" y="2045"/>
                </a:lnTo>
                <a:lnTo>
                  <a:pt x="775" y="2157"/>
                </a:lnTo>
                <a:lnTo>
                  <a:pt x="839" y="2238"/>
                </a:lnTo>
                <a:lnTo>
                  <a:pt x="920" y="2318"/>
                </a:lnTo>
                <a:lnTo>
                  <a:pt x="1001" y="2383"/>
                </a:lnTo>
                <a:lnTo>
                  <a:pt x="1033" y="2447"/>
                </a:lnTo>
                <a:lnTo>
                  <a:pt x="1081" y="2479"/>
                </a:lnTo>
                <a:lnTo>
                  <a:pt x="1130" y="2496"/>
                </a:lnTo>
                <a:lnTo>
                  <a:pt x="1146" y="2496"/>
                </a:lnTo>
                <a:lnTo>
                  <a:pt x="1162" y="2479"/>
                </a:lnTo>
                <a:lnTo>
                  <a:pt x="1178" y="2431"/>
                </a:lnTo>
                <a:lnTo>
                  <a:pt x="1194" y="2367"/>
                </a:lnTo>
                <a:lnTo>
                  <a:pt x="1227" y="2270"/>
                </a:lnTo>
                <a:lnTo>
                  <a:pt x="1227" y="2206"/>
                </a:lnTo>
                <a:lnTo>
                  <a:pt x="1243" y="2174"/>
                </a:lnTo>
                <a:lnTo>
                  <a:pt x="1259" y="2093"/>
                </a:lnTo>
                <a:lnTo>
                  <a:pt x="1275" y="2061"/>
                </a:lnTo>
                <a:lnTo>
                  <a:pt x="1291" y="2045"/>
                </a:lnTo>
                <a:lnTo>
                  <a:pt x="1307" y="2045"/>
                </a:lnTo>
                <a:lnTo>
                  <a:pt x="1307" y="2061"/>
                </a:lnTo>
                <a:lnTo>
                  <a:pt x="1324" y="2093"/>
                </a:lnTo>
                <a:lnTo>
                  <a:pt x="1324" y="2125"/>
                </a:lnTo>
                <a:lnTo>
                  <a:pt x="1324" y="2174"/>
                </a:lnTo>
                <a:lnTo>
                  <a:pt x="1324" y="2222"/>
                </a:lnTo>
                <a:lnTo>
                  <a:pt x="1340" y="2286"/>
                </a:lnTo>
                <a:lnTo>
                  <a:pt x="1340" y="2415"/>
                </a:lnTo>
                <a:lnTo>
                  <a:pt x="1356" y="2528"/>
                </a:lnTo>
                <a:lnTo>
                  <a:pt x="1372" y="2624"/>
                </a:lnTo>
                <a:lnTo>
                  <a:pt x="1372" y="2705"/>
                </a:lnTo>
                <a:lnTo>
                  <a:pt x="1372" y="2753"/>
                </a:lnTo>
                <a:lnTo>
                  <a:pt x="1372" y="2801"/>
                </a:lnTo>
                <a:lnTo>
                  <a:pt x="1356" y="2818"/>
                </a:lnTo>
                <a:lnTo>
                  <a:pt x="1324" y="2834"/>
                </a:lnTo>
                <a:lnTo>
                  <a:pt x="1275" y="2818"/>
                </a:lnTo>
                <a:lnTo>
                  <a:pt x="1227" y="2801"/>
                </a:lnTo>
                <a:lnTo>
                  <a:pt x="1162" y="2769"/>
                </a:lnTo>
                <a:lnTo>
                  <a:pt x="1098" y="2721"/>
                </a:lnTo>
                <a:lnTo>
                  <a:pt x="1017" y="2673"/>
                </a:lnTo>
                <a:lnTo>
                  <a:pt x="936" y="2592"/>
                </a:lnTo>
                <a:lnTo>
                  <a:pt x="839" y="2512"/>
                </a:lnTo>
                <a:lnTo>
                  <a:pt x="759" y="2415"/>
                </a:lnTo>
                <a:lnTo>
                  <a:pt x="662" y="2302"/>
                </a:lnTo>
                <a:lnTo>
                  <a:pt x="565" y="2174"/>
                </a:lnTo>
                <a:lnTo>
                  <a:pt x="484" y="2045"/>
                </a:lnTo>
                <a:lnTo>
                  <a:pt x="420" y="1900"/>
                </a:lnTo>
                <a:lnTo>
                  <a:pt x="355" y="1755"/>
                </a:lnTo>
                <a:lnTo>
                  <a:pt x="290" y="1610"/>
                </a:lnTo>
                <a:lnTo>
                  <a:pt x="242" y="1465"/>
                </a:lnTo>
                <a:lnTo>
                  <a:pt x="210" y="1320"/>
                </a:lnTo>
                <a:lnTo>
                  <a:pt x="177" y="1175"/>
                </a:lnTo>
                <a:lnTo>
                  <a:pt x="161" y="1047"/>
                </a:lnTo>
                <a:lnTo>
                  <a:pt x="129" y="934"/>
                </a:lnTo>
                <a:lnTo>
                  <a:pt x="129" y="821"/>
                </a:lnTo>
                <a:lnTo>
                  <a:pt x="97" y="596"/>
                </a:lnTo>
                <a:lnTo>
                  <a:pt x="81" y="338"/>
                </a:lnTo>
                <a:lnTo>
                  <a:pt x="81" y="290"/>
                </a:lnTo>
                <a:lnTo>
                  <a:pt x="81" y="225"/>
                </a:lnTo>
                <a:lnTo>
                  <a:pt x="64" y="193"/>
                </a:lnTo>
                <a:lnTo>
                  <a:pt x="64" y="145"/>
                </a:lnTo>
                <a:lnTo>
                  <a:pt x="48" y="129"/>
                </a:lnTo>
                <a:lnTo>
                  <a:pt x="32" y="97"/>
                </a:lnTo>
                <a:lnTo>
                  <a:pt x="16" y="8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2"/>
          <p:cNvSpPr/>
          <p:nvPr/>
        </p:nvSpPr>
        <p:spPr>
          <a:xfrm>
            <a:off x="5962651" y="718142"/>
            <a:ext cx="338138" cy="1790700"/>
          </a:xfrm>
          <a:custGeom>
            <a:avLst/>
            <a:gdLst>
              <a:gd name="txL" fmla="*/ 0 w 532"/>
              <a:gd name="txT" fmla="*/ 0 h 2818"/>
              <a:gd name="txR" fmla="*/ 532 w 532"/>
              <a:gd name="txB" fmla="*/ 2818 h 2818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32" h="2818">
                <a:moveTo>
                  <a:pt x="80" y="2496"/>
                </a:moveTo>
                <a:lnTo>
                  <a:pt x="32" y="2447"/>
                </a:lnTo>
                <a:lnTo>
                  <a:pt x="16" y="2415"/>
                </a:lnTo>
                <a:lnTo>
                  <a:pt x="0" y="2399"/>
                </a:lnTo>
                <a:lnTo>
                  <a:pt x="0" y="2383"/>
                </a:lnTo>
                <a:lnTo>
                  <a:pt x="16" y="2383"/>
                </a:lnTo>
                <a:lnTo>
                  <a:pt x="32" y="2383"/>
                </a:lnTo>
                <a:lnTo>
                  <a:pt x="80" y="2383"/>
                </a:lnTo>
                <a:lnTo>
                  <a:pt x="145" y="2399"/>
                </a:lnTo>
                <a:lnTo>
                  <a:pt x="193" y="2415"/>
                </a:lnTo>
                <a:lnTo>
                  <a:pt x="226" y="2415"/>
                </a:lnTo>
                <a:lnTo>
                  <a:pt x="258" y="2415"/>
                </a:lnTo>
                <a:lnTo>
                  <a:pt x="274" y="2415"/>
                </a:lnTo>
                <a:lnTo>
                  <a:pt x="290" y="2399"/>
                </a:lnTo>
                <a:lnTo>
                  <a:pt x="290" y="2367"/>
                </a:lnTo>
                <a:lnTo>
                  <a:pt x="290" y="2318"/>
                </a:lnTo>
                <a:lnTo>
                  <a:pt x="290" y="2254"/>
                </a:lnTo>
                <a:lnTo>
                  <a:pt x="306" y="2174"/>
                </a:lnTo>
                <a:lnTo>
                  <a:pt x="306" y="2077"/>
                </a:lnTo>
                <a:lnTo>
                  <a:pt x="306" y="1964"/>
                </a:lnTo>
                <a:lnTo>
                  <a:pt x="322" y="1835"/>
                </a:lnTo>
                <a:lnTo>
                  <a:pt x="322" y="1562"/>
                </a:lnTo>
                <a:lnTo>
                  <a:pt x="322" y="1304"/>
                </a:lnTo>
                <a:lnTo>
                  <a:pt x="322" y="1079"/>
                </a:lnTo>
                <a:lnTo>
                  <a:pt x="322" y="837"/>
                </a:lnTo>
                <a:lnTo>
                  <a:pt x="322" y="741"/>
                </a:lnTo>
                <a:lnTo>
                  <a:pt x="322" y="644"/>
                </a:lnTo>
                <a:lnTo>
                  <a:pt x="322" y="564"/>
                </a:lnTo>
                <a:lnTo>
                  <a:pt x="322" y="483"/>
                </a:lnTo>
                <a:lnTo>
                  <a:pt x="322" y="419"/>
                </a:lnTo>
                <a:lnTo>
                  <a:pt x="322" y="354"/>
                </a:lnTo>
                <a:lnTo>
                  <a:pt x="322" y="306"/>
                </a:lnTo>
                <a:lnTo>
                  <a:pt x="322" y="258"/>
                </a:lnTo>
                <a:lnTo>
                  <a:pt x="306" y="193"/>
                </a:lnTo>
                <a:lnTo>
                  <a:pt x="290" y="145"/>
                </a:lnTo>
                <a:lnTo>
                  <a:pt x="290" y="97"/>
                </a:lnTo>
                <a:lnTo>
                  <a:pt x="274" y="64"/>
                </a:lnTo>
                <a:lnTo>
                  <a:pt x="258" y="48"/>
                </a:lnTo>
                <a:lnTo>
                  <a:pt x="258" y="32"/>
                </a:lnTo>
                <a:lnTo>
                  <a:pt x="258" y="0"/>
                </a:lnTo>
                <a:lnTo>
                  <a:pt x="274" y="0"/>
                </a:lnTo>
                <a:lnTo>
                  <a:pt x="306" y="0"/>
                </a:lnTo>
                <a:lnTo>
                  <a:pt x="355" y="0"/>
                </a:lnTo>
                <a:lnTo>
                  <a:pt x="387" y="16"/>
                </a:lnTo>
                <a:lnTo>
                  <a:pt x="435" y="32"/>
                </a:lnTo>
                <a:lnTo>
                  <a:pt x="484" y="48"/>
                </a:lnTo>
                <a:lnTo>
                  <a:pt x="500" y="81"/>
                </a:lnTo>
                <a:lnTo>
                  <a:pt x="516" y="113"/>
                </a:lnTo>
                <a:lnTo>
                  <a:pt x="532" y="161"/>
                </a:lnTo>
                <a:lnTo>
                  <a:pt x="516" y="209"/>
                </a:lnTo>
                <a:lnTo>
                  <a:pt x="516" y="225"/>
                </a:lnTo>
                <a:lnTo>
                  <a:pt x="516" y="242"/>
                </a:lnTo>
                <a:lnTo>
                  <a:pt x="500" y="274"/>
                </a:lnTo>
                <a:lnTo>
                  <a:pt x="500" y="322"/>
                </a:lnTo>
                <a:lnTo>
                  <a:pt x="484" y="370"/>
                </a:lnTo>
                <a:lnTo>
                  <a:pt x="484" y="419"/>
                </a:lnTo>
                <a:lnTo>
                  <a:pt x="484" y="483"/>
                </a:lnTo>
                <a:lnTo>
                  <a:pt x="468" y="547"/>
                </a:lnTo>
                <a:lnTo>
                  <a:pt x="468" y="644"/>
                </a:lnTo>
                <a:lnTo>
                  <a:pt x="468" y="741"/>
                </a:lnTo>
                <a:lnTo>
                  <a:pt x="452" y="869"/>
                </a:lnTo>
                <a:lnTo>
                  <a:pt x="452" y="998"/>
                </a:lnTo>
                <a:lnTo>
                  <a:pt x="452" y="1127"/>
                </a:lnTo>
                <a:lnTo>
                  <a:pt x="452" y="1288"/>
                </a:lnTo>
                <a:lnTo>
                  <a:pt x="452" y="1481"/>
                </a:lnTo>
                <a:lnTo>
                  <a:pt x="452" y="1674"/>
                </a:lnTo>
                <a:lnTo>
                  <a:pt x="468" y="1868"/>
                </a:lnTo>
                <a:lnTo>
                  <a:pt x="468" y="2045"/>
                </a:lnTo>
                <a:lnTo>
                  <a:pt x="468" y="2190"/>
                </a:lnTo>
                <a:lnTo>
                  <a:pt x="452" y="2335"/>
                </a:lnTo>
                <a:lnTo>
                  <a:pt x="452" y="2447"/>
                </a:lnTo>
                <a:lnTo>
                  <a:pt x="435" y="2544"/>
                </a:lnTo>
                <a:lnTo>
                  <a:pt x="435" y="2608"/>
                </a:lnTo>
                <a:lnTo>
                  <a:pt x="419" y="2657"/>
                </a:lnTo>
                <a:lnTo>
                  <a:pt x="387" y="2721"/>
                </a:lnTo>
                <a:lnTo>
                  <a:pt x="355" y="2769"/>
                </a:lnTo>
                <a:lnTo>
                  <a:pt x="339" y="2801"/>
                </a:lnTo>
                <a:lnTo>
                  <a:pt x="306" y="2818"/>
                </a:lnTo>
                <a:lnTo>
                  <a:pt x="274" y="2801"/>
                </a:lnTo>
                <a:lnTo>
                  <a:pt x="258" y="2785"/>
                </a:lnTo>
                <a:lnTo>
                  <a:pt x="258" y="2753"/>
                </a:lnTo>
                <a:lnTo>
                  <a:pt x="242" y="2705"/>
                </a:lnTo>
                <a:lnTo>
                  <a:pt x="226" y="2657"/>
                </a:lnTo>
                <a:lnTo>
                  <a:pt x="193" y="2592"/>
                </a:lnTo>
                <a:lnTo>
                  <a:pt x="145" y="2544"/>
                </a:lnTo>
                <a:lnTo>
                  <a:pt x="80" y="249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34"/>
          <p:cNvSpPr/>
          <p:nvPr/>
        </p:nvSpPr>
        <p:spPr>
          <a:xfrm>
            <a:off x="5634039" y="1588093"/>
            <a:ext cx="788987" cy="520700"/>
          </a:xfrm>
          <a:custGeom>
            <a:avLst/>
            <a:gdLst>
              <a:gd name="txL" fmla="*/ 0 w 1243"/>
              <a:gd name="txT" fmla="*/ 0 h 821"/>
              <a:gd name="txR" fmla="*/ 1243 w 1243"/>
              <a:gd name="txB" fmla="*/ 821 h 82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43" h="821">
                <a:moveTo>
                  <a:pt x="65" y="740"/>
                </a:moveTo>
                <a:lnTo>
                  <a:pt x="16" y="660"/>
                </a:lnTo>
                <a:lnTo>
                  <a:pt x="0" y="627"/>
                </a:lnTo>
                <a:lnTo>
                  <a:pt x="0" y="611"/>
                </a:lnTo>
                <a:lnTo>
                  <a:pt x="0" y="579"/>
                </a:lnTo>
                <a:lnTo>
                  <a:pt x="16" y="563"/>
                </a:lnTo>
                <a:lnTo>
                  <a:pt x="32" y="563"/>
                </a:lnTo>
                <a:lnTo>
                  <a:pt x="65" y="563"/>
                </a:lnTo>
                <a:lnTo>
                  <a:pt x="113" y="579"/>
                </a:lnTo>
                <a:lnTo>
                  <a:pt x="145" y="579"/>
                </a:lnTo>
                <a:lnTo>
                  <a:pt x="161" y="579"/>
                </a:lnTo>
                <a:lnTo>
                  <a:pt x="178" y="579"/>
                </a:lnTo>
                <a:lnTo>
                  <a:pt x="210" y="563"/>
                </a:lnTo>
                <a:lnTo>
                  <a:pt x="258" y="531"/>
                </a:lnTo>
                <a:lnTo>
                  <a:pt x="323" y="499"/>
                </a:lnTo>
                <a:lnTo>
                  <a:pt x="404" y="466"/>
                </a:lnTo>
                <a:lnTo>
                  <a:pt x="484" y="402"/>
                </a:lnTo>
                <a:lnTo>
                  <a:pt x="597" y="338"/>
                </a:lnTo>
                <a:lnTo>
                  <a:pt x="726" y="273"/>
                </a:lnTo>
                <a:lnTo>
                  <a:pt x="839" y="209"/>
                </a:lnTo>
                <a:lnTo>
                  <a:pt x="936" y="144"/>
                </a:lnTo>
                <a:lnTo>
                  <a:pt x="1033" y="96"/>
                </a:lnTo>
                <a:lnTo>
                  <a:pt x="1098" y="48"/>
                </a:lnTo>
                <a:lnTo>
                  <a:pt x="1162" y="32"/>
                </a:lnTo>
                <a:lnTo>
                  <a:pt x="1211" y="0"/>
                </a:lnTo>
                <a:lnTo>
                  <a:pt x="1227" y="0"/>
                </a:lnTo>
                <a:lnTo>
                  <a:pt x="1243" y="0"/>
                </a:lnTo>
                <a:lnTo>
                  <a:pt x="1243" y="16"/>
                </a:lnTo>
                <a:lnTo>
                  <a:pt x="1227" y="32"/>
                </a:lnTo>
                <a:lnTo>
                  <a:pt x="1178" y="64"/>
                </a:lnTo>
                <a:lnTo>
                  <a:pt x="1130" y="112"/>
                </a:lnTo>
                <a:lnTo>
                  <a:pt x="1049" y="177"/>
                </a:lnTo>
                <a:lnTo>
                  <a:pt x="969" y="241"/>
                </a:lnTo>
                <a:lnTo>
                  <a:pt x="872" y="322"/>
                </a:lnTo>
                <a:lnTo>
                  <a:pt x="743" y="418"/>
                </a:lnTo>
                <a:lnTo>
                  <a:pt x="630" y="515"/>
                </a:lnTo>
                <a:lnTo>
                  <a:pt x="517" y="595"/>
                </a:lnTo>
                <a:lnTo>
                  <a:pt x="420" y="660"/>
                </a:lnTo>
                <a:lnTo>
                  <a:pt x="355" y="724"/>
                </a:lnTo>
                <a:lnTo>
                  <a:pt x="291" y="756"/>
                </a:lnTo>
                <a:lnTo>
                  <a:pt x="242" y="788"/>
                </a:lnTo>
                <a:lnTo>
                  <a:pt x="210" y="805"/>
                </a:lnTo>
                <a:lnTo>
                  <a:pt x="194" y="821"/>
                </a:lnTo>
                <a:lnTo>
                  <a:pt x="161" y="805"/>
                </a:lnTo>
                <a:lnTo>
                  <a:pt x="129" y="788"/>
                </a:lnTo>
                <a:lnTo>
                  <a:pt x="97" y="772"/>
                </a:lnTo>
                <a:lnTo>
                  <a:pt x="65" y="74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36"/>
          <p:cNvSpPr/>
          <p:nvPr/>
        </p:nvSpPr>
        <p:spPr>
          <a:xfrm>
            <a:off x="6381751" y="1434105"/>
            <a:ext cx="882650" cy="644525"/>
          </a:xfrm>
          <a:custGeom>
            <a:avLst/>
            <a:gdLst>
              <a:gd name="txL" fmla="*/ 0 w 1389"/>
              <a:gd name="txT" fmla="*/ 0 h 1014"/>
              <a:gd name="txR" fmla="*/ 1389 w 1389"/>
              <a:gd name="txB" fmla="*/ 1014 h 101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89" h="1014">
                <a:moveTo>
                  <a:pt x="1356" y="113"/>
                </a:moveTo>
                <a:lnTo>
                  <a:pt x="1389" y="161"/>
                </a:lnTo>
                <a:lnTo>
                  <a:pt x="1389" y="177"/>
                </a:lnTo>
                <a:lnTo>
                  <a:pt x="1389" y="193"/>
                </a:lnTo>
                <a:lnTo>
                  <a:pt x="1356" y="242"/>
                </a:lnTo>
                <a:lnTo>
                  <a:pt x="1340" y="258"/>
                </a:lnTo>
                <a:lnTo>
                  <a:pt x="1324" y="274"/>
                </a:lnTo>
                <a:lnTo>
                  <a:pt x="1308" y="290"/>
                </a:lnTo>
                <a:lnTo>
                  <a:pt x="1276" y="322"/>
                </a:lnTo>
                <a:lnTo>
                  <a:pt x="1211" y="370"/>
                </a:lnTo>
                <a:lnTo>
                  <a:pt x="1114" y="451"/>
                </a:lnTo>
                <a:lnTo>
                  <a:pt x="985" y="547"/>
                </a:lnTo>
                <a:lnTo>
                  <a:pt x="856" y="644"/>
                </a:lnTo>
                <a:lnTo>
                  <a:pt x="727" y="725"/>
                </a:lnTo>
                <a:lnTo>
                  <a:pt x="598" y="805"/>
                </a:lnTo>
                <a:lnTo>
                  <a:pt x="468" y="853"/>
                </a:lnTo>
                <a:lnTo>
                  <a:pt x="339" y="902"/>
                </a:lnTo>
                <a:lnTo>
                  <a:pt x="242" y="950"/>
                </a:lnTo>
                <a:lnTo>
                  <a:pt x="162" y="966"/>
                </a:lnTo>
                <a:lnTo>
                  <a:pt x="97" y="998"/>
                </a:lnTo>
                <a:lnTo>
                  <a:pt x="65" y="998"/>
                </a:lnTo>
                <a:lnTo>
                  <a:pt x="33" y="1014"/>
                </a:lnTo>
                <a:lnTo>
                  <a:pt x="16" y="998"/>
                </a:lnTo>
                <a:lnTo>
                  <a:pt x="0" y="998"/>
                </a:lnTo>
                <a:lnTo>
                  <a:pt x="0" y="982"/>
                </a:lnTo>
                <a:lnTo>
                  <a:pt x="16" y="966"/>
                </a:lnTo>
                <a:lnTo>
                  <a:pt x="33" y="966"/>
                </a:lnTo>
                <a:lnTo>
                  <a:pt x="65" y="950"/>
                </a:lnTo>
                <a:lnTo>
                  <a:pt x="129" y="902"/>
                </a:lnTo>
                <a:lnTo>
                  <a:pt x="226" y="853"/>
                </a:lnTo>
                <a:lnTo>
                  <a:pt x="355" y="789"/>
                </a:lnTo>
                <a:lnTo>
                  <a:pt x="468" y="725"/>
                </a:lnTo>
                <a:lnTo>
                  <a:pt x="598" y="644"/>
                </a:lnTo>
                <a:lnTo>
                  <a:pt x="727" y="547"/>
                </a:lnTo>
                <a:lnTo>
                  <a:pt x="856" y="451"/>
                </a:lnTo>
                <a:lnTo>
                  <a:pt x="953" y="370"/>
                </a:lnTo>
                <a:lnTo>
                  <a:pt x="1050" y="290"/>
                </a:lnTo>
                <a:lnTo>
                  <a:pt x="1098" y="209"/>
                </a:lnTo>
                <a:lnTo>
                  <a:pt x="1146" y="161"/>
                </a:lnTo>
                <a:lnTo>
                  <a:pt x="1163" y="113"/>
                </a:lnTo>
                <a:lnTo>
                  <a:pt x="1179" y="81"/>
                </a:lnTo>
                <a:lnTo>
                  <a:pt x="1179" y="64"/>
                </a:lnTo>
                <a:lnTo>
                  <a:pt x="1179" y="48"/>
                </a:lnTo>
                <a:lnTo>
                  <a:pt x="1179" y="16"/>
                </a:lnTo>
                <a:lnTo>
                  <a:pt x="1195" y="16"/>
                </a:lnTo>
                <a:lnTo>
                  <a:pt x="1211" y="0"/>
                </a:lnTo>
                <a:lnTo>
                  <a:pt x="1276" y="16"/>
                </a:lnTo>
                <a:lnTo>
                  <a:pt x="1324" y="64"/>
                </a:lnTo>
                <a:lnTo>
                  <a:pt x="1340" y="81"/>
                </a:lnTo>
                <a:lnTo>
                  <a:pt x="1356" y="11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9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641723"/>
              </p:ext>
            </p:extLst>
          </p:nvPr>
        </p:nvGraphicFramePr>
        <p:xfrm>
          <a:off x="5299076" y="166270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901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4986339" y="2863433"/>
            <a:ext cx="315277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hangingPunct="1"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第四笔横在横中线上，略微向右上方倾斜，点和撇分写竖中线左右。</a:t>
            </a:r>
          </a:p>
        </p:txBody>
      </p:sp>
      <p:sp>
        <p:nvSpPr>
          <p:cNvPr id="26638" name="矩形 4"/>
          <p:cNvSpPr/>
          <p:nvPr/>
        </p:nvSpPr>
        <p:spPr>
          <a:xfrm>
            <a:off x="3414714" y="869533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</a:t>
            </a:r>
          </a:p>
        </p:txBody>
      </p:sp>
      <p:sp>
        <p:nvSpPr>
          <p:cNvPr id="42" name="矩形 41"/>
          <p:cNvSpPr/>
          <p:nvPr/>
        </p:nvSpPr>
        <p:spPr>
          <a:xfrm>
            <a:off x="2976564" y="226596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píng </a:t>
            </a:r>
          </a:p>
        </p:txBody>
      </p:sp>
      <p:sp>
        <p:nvSpPr>
          <p:cNvPr id="26641" name="TextBox 45"/>
          <p:cNvSpPr txBox="1"/>
          <p:nvPr/>
        </p:nvSpPr>
        <p:spPr>
          <a:xfrm>
            <a:off x="633414" y="909220"/>
            <a:ext cx="2427287" cy="769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399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</a:t>
            </a:r>
            <a:r>
              <a:rPr lang="zh-CN" altLang="en-US" sz="4399" dirty="0">
                <a:latin typeface="楷体" panose="02010609060101010101" pitchFamily="49" charset="-122"/>
                <a:ea typeface="楷体" panose="02010609060101010101" pitchFamily="49" charset="-122"/>
              </a:rPr>
              <a:t>平安安</a:t>
            </a:r>
            <a:endParaRPr lang="zh-CN" altLang="en-US" sz="4399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609602" y="2984083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平安  平静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09601" y="3390483"/>
            <a:ext cx="42116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我们放学后都能平安回家。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609601" y="2577684"/>
            <a:ext cx="2484438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P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一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609602" y="2171283"/>
            <a:ext cx="2078038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独体</a:t>
            </a:r>
          </a:p>
        </p:txBody>
      </p:sp>
      <p:sp>
        <p:nvSpPr>
          <p:cNvPr id="27" name="Freeform 43"/>
          <p:cNvSpPr/>
          <p:nvPr/>
        </p:nvSpPr>
        <p:spPr>
          <a:xfrm>
            <a:off x="6697665" y="872708"/>
            <a:ext cx="377825" cy="430212"/>
          </a:xfrm>
          <a:custGeom>
            <a:avLst/>
            <a:gdLst>
              <a:gd name="txL" fmla="*/ 0 w 597"/>
              <a:gd name="txT" fmla="*/ 0 h 676"/>
              <a:gd name="txR" fmla="*/ 597 w 597"/>
              <a:gd name="txB" fmla="*/ 676 h 67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97" h="676">
                <a:moveTo>
                  <a:pt x="323" y="65"/>
                </a:moveTo>
                <a:lnTo>
                  <a:pt x="307" y="32"/>
                </a:lnTo>
                <a:lnTo>
                  <a:pt x="307" y="16"/>
                </a:lnTo>
                <a:lnTo>
                  <a:pt x="339" y="0"/>
                </a:lnTo>
                <a:lnTo>
                  <a:pt x="355" y="0"/>
                </a:lnTo>
                <a:lnTo>
                  <a:pt x="387" y="0"/>
                </a:lnTo>
                <a:lnTo>
                  <a:pt x="436" y="32"/>
                </a:lnTo>
                <a:lnTo>
                  <a:pt x="484" y="65"/>
                </a:lnTo>
                <a:lnTo>
                  <a:pt x="533" y="113"/>
                </a:lnTo>
                <a:lnTo>
                  <a:pt x="581" y="145"/>
                </a:lnTo>
                <a:lnTo>
                  <a:pt x="597" y="177"/>
                </a:lnTo>
                <a:lnTo>
                  <a:pt x="597" y="193"/>
                </a:lnTo>
                <a:lnTo>
                  <a:pt x="597" y="226"/>
                </a:lnTo>
                <a:lnTo>
                  <a:pt x="565" y="258"/>
                </a:lnTo>
                <a:lnTo>
                  <a:pt x="516" y="306"/>
                </a:lnTo>
                <a:lnTo>
                  <a:pt x="468" y="371"/>
                </a:lnTo>
                <a:lnTo>
                  <a:pt x="307" y="499"/>
                </a:lnTo>
                <a:lnTo>
                  <a:pt x="161" y="596"/>
                </a:lnTo>
                <a:lnTo>
                  <a:pt x="97" y="644"/>
                </a:lnTo>
                <a:lnTo>
                  <a:pt x="48" y="676"/>
                </a:lnTo>
                <a:lnTo>
                  <a:pt x="16" y="676"/>
                </a:lnTo>
                <a:lnTo>
                  <a:pt x="0" y="676"/>
                </a:lnTo>
                <a:lnTo>
                  <a:pt x="0" y="660"/>
                </a:lnTo>
                <a:lnTo>
                  <a:pt x="16" y="628"/>
                </a:lnTo>
                <a:lnTo>
                  <a:pt x="48" y="580"/>
                </a:lnTo>
                <a:lnTo>
                  <a:pt x="97" y="515"/>
                </a:lnTo>
                <a:lnTo>
                  <a:pt x="161" y="435"/>
                </a:lnTo>
                <a:lnTo>
                  <a:pt x="226" y="371"/>
                </a:lnTo>
                <a:lnTo>
                  <a:pt x="307" y="242"/>
                </a:lnTo>
                <a:lnTo>
                  <a:pt x="339" y="177"/>
                </a:lnTo>
                <a:lnTo>
                  <a:pt x="339" y="129"/>
                </a:lnTo>
                <a:lnTo>
                  <a:pt x="339" y="97"/>
                </a:lnTo>
                <a:lnTo>
                  <a:pt x="323" y="6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9"/>
          <p:cNvSpPr/>
          <p:nvPr/>
        </p:nvSpPr>
        <p:spPr>
          <a:xfrm>
            <a:off x="6132514" y="607596"/>
            <a:ext cx="809625" cy="184150"/>
          </a:xfrm>
          <a:custGeom>
            <a:avLst/>
            <a:gdLst>
              <a:gd name="txL" fmla="*/ 0 w 1275"/>
              <a:gd name="txT" fmla="*/ 0 h 289"/>
              <a:gd name="txR" fmla="*/ 1275 w 1275"/>
              <a:gd name="txB" fmla="*/ 289 h 28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75" h="289">
                <a:moveTo>
                  <a:pt x="791" y="209"/>
                </a:moveTo>
                <a:lnTo>
                  <a:pt x="678" y="225"/>
                </a:lnTo>
                <a:lnTo>
                  <a:pt x="565" y="241"/>
                </a:lnTo>
                <a:lnTo>
                  <a:pt x="484" y="257"/>
                </a:lnTo>
                <a:lnTo>
                  <a:pt x="404" y="257"/>
                </a:lnTo>
                <a:lnTo>
                  <a:pt x="339" y="273"/>
                </a:lnTo>
                <a:lnTo>
                  <a:pt x="291" y="273"/>
                </a:lnTo>
                <a:lnTo>
                  <a:pt x="242" y="289"/>
                </a:lnTo>
                <a:lnTo>
                  <a:pt x="226" y="289"/>
                </a:lnTo>
                <a:lnTo>
                  <a:pt x="145" y="273"/>
                </a:lnTo>
                <a:lnTo>
                  <a:pt x="65" y="241"/>
                </a:lnTo>
                <a:lnTo>
                  <a:pt x="32" y="225"/>
                </a:lnTo>
                <a:lnTo>
                  <a:pt x="16" y="225"/>
                </a:lnTo>
                <a:lnTo>
                  <a:pt x="0" y="209"/>
                </a:lnTo>
                <a:lnTo>
                  <a:pt x="0" y="193"/>
                </a:lnTo>
                <a:lnTo>
                  <a:pt x="0" y="177"/>
                </a:lnTo>
                <a:lnTo>
                  <a:pt x="16" y="177"/>
                </a:lnTo>
                <a:lnTo>
                  <a:pt x="32" y="177"/>
                </a:lnTo>
                <a:lnTo>
                  <a:pt x="65" y="177"/>
                </a:lnTo>
                <a:lnTo>
                  <a:pt x="97" y="177"/>
                </a:lnTo>
                <a:lnTo>
                  <a:pt x="113" y="177"/>
                </a:lnTo>
                <a:lnTo>
                  <a:pt x="162" y="161"/>
                </a:lnTo>
                <a:lnTo>
                  <a:pt x="210" y="161"/>
                </a:lnTo>
                <a:lnTo>
                  <a:pt x="275" y="145"/>
                </a:lnTo>
                <a:lnTo>
                  <a:pt x="339" y="128"/>
                </a:lnTo>
                <a:lnTo>
                  <a:pt x="420" y="112"/>
                </a:lnTo>
                <a:lnTo>
                  <a:pt x="501" y="80"/>
                </a:lnTo>
                <a:lnTo>
                  <a:pt x="678" y="48"/>
                </a:lnTo>
                <a:lnTo>
                  <a:pt x="823" y="16"/>
                </a:lnTo>
                <a:lnTo>
                  <a:pt x="888" y="0"/>
                </a:lnTo>
                <a:lnTo>
                  <a:pt x="936" y="0"/>
                </a:lnTo>
                <a:lnTo>
                  <a:pt x="985" y="0"/>
                </a:lnTo>
                <a:lnTo>
                  <a:pt x="1017" y="0"/>
                </a:lnTo>
                <a:lnTo>
                  <a:pt x="1082" y="0"/>
                </a:lnTo>
                <a:lnTo>
                  <a:pt x="1130" y="0"/>
                </a:lnTo>
                <a:lnTo>
                  <a:pt x="1178" y="16"/>
                </a:lnTo>
                <a:lnTo>
                  <a:pt x="1211" y="16"/>
                </a:lnTo>
                <a:lnTo>
                  <a:pt x="1227" y="48"/>
                </a:lnTo>
                <a:lnTo>
                  <a:pt x="1259" y="64"/>
                </a:lnTo>
                <a:lnTo>
                  <a:pt x="1275" y="80"/>
                </a:lnTo>
                <a:lnTo>
                  <a:pt x="1275" y="96"/>
                </a:lnTo>
                <a:lnTo>
                  <a:pt x="1243" y="112"/>
                </a:lnTo>
                <a:lnTo>
                  <a:pt x="1211" y="128"/>
                </a:lnTo>
                <a:lnTo>
                  <a:pt x="1162" y="128"/>
                </a:lnTo>
                <a:lnTo>
                  <a:pt x="1098" y="145"/>
                </a:lnTo>
                <a:lnTo>
                  <a:pt x="1001" y="161"/>
                </a:lnTo>
                <a:lnTo>
                  <a:pt x="904" y="193"/>
                </a:lnTo>
                <a:lnTo>
                  <a:pt x="791" y="20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41"/>
          <p:cNvSpPr/>
          <p:nvPr/>
        </p:nvSpPr>
        <p:spPr>
          <a:xfrm>
            <a:off x="5621339" y="1333083"/>
            <a:ext cx="1782762" cy="266700"/>
          </a:xfrm>
          <a:custGeom>
            <a:avLst/>
            <a:gdLst>
              <a:gd name="txL" fmla="*/ 0 w 2809"/>
              <a:gd name="txT" fmla="*/ 0 h 418"/>
              <a:gd name="txR" fmla="*/ 2809 w 2809"/>
              <a:gd name="txB" fmla="*/ 418 h 41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809" h="418">
                <a:moveTo>
                  <a:pt x="2760" y="225"/>
                </a:moveTo>
                <a:lnTo>
                  <a:pt x="2744" y="225"/>
                </a:lnTo>
                <a:lnTo>
                  <a:pt x="2712" y="209"/>
                </a:lnTo>
                <a:lnTo>
                  <a:pt x="2680" y="209"/>
                </a:lnTo>
                <a:lnTo>
                  <a:pt x="2647" y="209"/>
                </a:lnTo>
                <a:lnTo>
                  <a:pt x="2599" y="209"/>
                </a:lnTo>
                <a:lnTo>
                  <a:pt x="2534" y="209"/>
                </a:lnTo>
                <a:lnTo>
                  <a:pt x="2470" y="193"/>
                </a:lnTo>
                <a:lnTo>
                  <a:pt x="2405" y="193"/>
                </a:lnTo>
                <a:lnTo>
                  <a:pt x="2244" y="193"/>
                </a:lnTo>
                <a:lnTo>
                  <a:pt x="2098" y="193"/>
                </a:lnTo>
                <a:lnTo>
                  <a:pt x="1792" y="209"/>
                </a:lnTo>
                <a:lnTo>
                  <a:pt x="1630" y="225"/>
                </a:lnTo>
                <a:lnTo>
                  <a:pt x="1469" y="241"/>
                </a:lnTo>
                <a:lnTo>
                  <a:pt x="1291" y="257"/>
                </a:lnTo>
                <a:lnTo>
                  <a:pt x="1114" y="273"/>
                </a:lnTo>
                <a:lnTo>
                  <a:pt x="920" y="306"/>
                </a:lnTo>
                <a:lnTo>
                  <a:pt x="759" y="322"/>
                </a:lnTo>
                <a:lnTo>
                  <a:pt x="613" y="354"/>
                </a:lnTo>
                <a:lnTo>
                  <a:pt x="500" y="370"/>
                </a:lnTo>
                <a:lnTo>
                  <a:pt x="387" y="402"/>
                </a:lnTo>
                <a:lnTo>
                  <a:pt x="291" y="418"/>
                </a:lnTo>
                <a:lnTo>
                  <a:pt x="242" y="418"/>
                </a:lnTo>
                <a:lnTo>
                  <a:pt x="194" y="402"/>
                </a:lnTo>
                <a:lnTo>
                  <a:pt x="161" y="386"/>
                </a:lnTo>
                <a:lnTo>
                  <a:pt x="129" y="370"/>
                </a:lnTo>
                <a:lnTo>
                  <a:pt x="97" y="354"/>
                </a:lnTo>
                <a:lnTo>
                  <a:pt x="65" y="306"/>
                </a:lnTo>
                <a:lnTo>
                  <a:pt x="32" y="290"/>
                </a:lnTo>
                <a:lnTo>
                  <a:pt x="16" y="257"/>
                </a:lnTo>
                <a:lnTo>
                  <a:pt x="0" y="257"/>
                </a:lnTo>
                <a:lnTo>
                  <a:pt x="16" y="241"/>
                </a:lnTo>
                <a:lnTo>
                  <a:pt x="48" y="241"/>
                </a:lnTo>
                <a:lnTo>
                  <a:pt x="97" y="241"/>
                </a:lnTo>
                <a:lnTo>
                  <a:pt x="178" y="241"/>
                </a:lnTo>
                <a:lnTo>
                  <a:pt x="274" y="225"/>
                </a:lnTo>
                <a:lnTo>
                  <a:pt x="339" y="225"/>
                </a:lnTo>
                <a:lnTo>
                  <a:pt x="404" y="225"/>
                </a:lnTo>
                <a:lnTo>
                  <a:pt x="468" y="209"/>
                </a:lnTo>
                <a:lnTo>
                  <a:pt x="549" y="209"/>
                </a:lnTo>
                <a:lnTo>
                  <a:pt x="646" y="193"/>
                </a:lnTo>
                <a:lnTo>
                  <a:pt x="743" y="177"/>
                </a:lnTo>
                <a:lnTo>
                  <a:pt x="839" y="161"/>
                </a:lnTo>
                <a:lnTo>
                  <a:pt x="952" y="161"/>
                </a:lnTo>
                <a:lnTo>
                  <a:pt x="1421" y="96"/>
                </a:lnTo>
                <a:lnTo>
                  <a:pt x="1905" y="48"/>
                </a:lnTo>
                <a:lnTo>
                  <a:pt x="2018" y="32"/>
                </a:lnTo>
                <a:lnTo>
                  <a:pt x="2115" y="32"/>
                </a:lnTo>
                <a:lnTo>
                  <a:pt x="2211" y="16"/>
                </a:lnTo>
                <a:lnTo>
                  <a:pt x="2276" y="16"/>
                </a:lnTo>
                <a:lnTo>
                  <a:pt x="2341" y="16"/>
                </a:lnTo>
                <a:lnTo>
                  <a:pt x="2389" y="0"/>
                </a:lnTo>
                <a:lnTo>
                  <a:pt x="2421" y="0"/>
                </a:lnTo>
                <a:lnTo>
                  <a:pt x="2454" y="0"/>
                </a:lnTo>
                <a:lnTo>
                  <a:pt x="2502" y="0"/>
                </a:lnTo>
                <a:lnTo>
                  <a:pt x="2550" y="0"/>
                </a:lnTo>
                <a:lnTo>
                  <a:pt x="2599" y="16"/>
                </a:lnTo>
                <a:lnTo>
                  <a:pt x="2663" y="48"/>
                </a:lnTo>
                <a:lnTo>
                  <a:pt x="2728" y="80"/>
                </a:lnTo>
                <a:lnTo>
                  <a:pt x="2776" y="112"/>
                </a:lnTo>
                <a:lnTo>
                  <a:pt x="2793" y="145"/>
                </a:lnTo>
                <a:lnTo>
                  <a:pt x="2809" y="161"/>
                </a:lnTo>
                <a:lnTo>
                  <a:pt x="2809" y="177"/>
                </a:lnTo>
                <a:lnTo>
                  <a:pt x="2793" y="193"/>
                </a:lnTo>
                <a:lnTo>
                  <a:pt x="2793" y="209"/>
                </a:lnTo>
                <a:lnTo>
                  <a:pt x="2760" y="22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42"/>
          <p:cNvSpPr/>
          <p:nvPr/>
        </p:nvSpPr>
        <p:spPr>
          <a:xfrm>
            <a:off x="6040440" y="985420"/>
            <a:ext cx="215900" cy="306388"/>
          </a:xfrm>
          <a:custGeom>
            <a:avLst/>
            <a:gdLst>
              <a:gd name="txL" fmla="*/ 0 w 339"/>
              <a:gd name="txT" fmla="*/ 0 h 483"/>
              <a:gd name="txR" fmla="*/ 339 w 339"/>
              <a:gd name="txB" fmla="*/ 483 h 48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39" h="483">
                <a:moveTo>
                  <a:pt x="274" y="177"/>
                </a:moveTo>
                <a:lnTo>
                  <a:pt x="307" y="226"/>
                </a:lnTo>
                <a:lnTo>
                  <a:pt x="323" y="258"/>
                </a:lnTo>
                <a:lnTo>
                  <a:pt x="339" y="290"/>
                </a:lnTo>
                <a:lnTo>
                  <a:pt x="339" y="322"/>
                </a:lnTo>
                <a:lnTo>
                  <a:pt x="339" y="371"/>
                </a:lnTo>
                <a:lnTo>
                  <a:pt x="307" y="419"/>
                </a:lnTo>
                <a:lnTo>
                  <a:pt x="290" y="435"/>
                </a:lnTo>
                <a:lnTo>
                  <a:pt x="274" y="451"/>
                </a:lnTo>
                <a:lnTo>
                  <a:pt x="258" y="467"/>
                </a:lnTo>
                <a:lnTo>
                  <a:pt x="242" y="483"/>
                </a:lnTo>
                <a:lnTo>
                  <a:pt x="210" y="467"/>
                </a:lnTo>
                <a:lnTo>
                  <a:pt x="177" y="435"/>
                </a:lnTo>
                <a:lnTo>
                  <a:pt x="145" y="387"/>
                </a:lnTo>
                <a:lnTo>
                  <a:pt x="97" y="290"/>
                </a:lnTo>
                <a:lnTo>
                  <a:pt x="64" y="210"/>
                </a:lnTo>
                <a:lnTo>
                  <a:pt x="32" y="145"/>
                </a:lnTo>
                <a:lnTo>
                  <a:pt x="0" y="97"/>
                </a:lnTo>
                <a:lnTo>
                  <a:pt x="0" y="65"/>
                </a:lnTo>
                <a:lnTo>
                  <a:pt x="0" y="33"/>
                </a:ln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lnTo>
                  <a:pt x="32" y="0"/>
                </a:lnTo>
                <a:lnTo>
                  <a:pt x="64" y="16"/>
                </a:lnTo>
                <a:lnTo>
                  <a:pt x="97" y="16"/>
                </a:lnTo>
                <a:lnTo>
                  <a:pt x="129" y="33"/>
                </a:lnTo>
                <a:lnTo>
                  <a:pt x="161" y="49"/>
                </a:lnTo>
                <a:lnTo>
                  <a:pt x="194" y="81"/>
                </a:lnTo>
                <a:lnTo>
                  <a:pt x="242" y="129"/>
                </a:lnTo>
                <a:lnTo>
                  <a:pt x="274" y="17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40"/>
          <p:cNvSpPr/>
          <p:nvPr/>
        </p:nvSpPr>
        <p:spPr>
          <a:xfrm>
            <a:off x="6451601" y="699670"/>
            <a:ext cx="163513" cy="1768475"/>
          </a:xfrm>
          <a:custGeom>
            <a:avLst/>
            <a:gdLst>
              <a:gd name="txL" fmla="*/ 0 w 258"/>
              <a:gd name="txT" fmla="*/ 0 h 2785"/>
              <a:gd name="txR" fmla="*/ 258 w 258"/>
              <a:gd name="txB" fmla="*/ 2785 h 278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58" h="2785">
                <a:moveTo>
                  <a:pt x="129" y="2785"/>
                </a:moveTo>
                <a:lnTo>
                  <a:pt x="129" y="2769"/>
                </a:lnTo>
                <a:lnTo>
                  <a:pt x="113" y="2737"/>
                </a:lnTo>
                <a:lnTo>
                  <a:pt x="80" y="2672"/>
                </a:lnTo>
                <a:lnTo>
                  <a:pt x="64" y="2608"/>
                </a:lnTo>
                <a:lnTo>
                  <a:pt x="64" y="2543"/>
                </a:lnTo>
                <a:lnTo>
                  <a:pt x="48" y="2463"/>
                </a:lnTo>
                <a:lnTo>
                  <a:pt x="48" y="2350"/>
                </a:lnTo>
                <a:lnTo>
                  <a:pt x="48" y="2221"/>
                </a:lnTo>
                <a:lnTo>
                  <a:pt x="32" y="2076"/>
                </a:lnTo>
                <a:lnTo>
                  <a:pt x="32" y="1915"/>
                </a:lnTo>
                <a:lnTo>
                  <a:pt x="32" y="1722"/>
                </a:lnTo>
                <a:lnTo>
                  <a:pt x="32" y="1513"/>
                </a:lnTo>
                <a:lnTo>
                  <a:pt x="32" y="1288"/>
                </a:lnTo>
                <a:lnTo>
                  <a:pt x="32" y="1078"/>
                </a:lnTo>
                <a:lnTo>
                  <a:pt x="32" y="869"/>
                </a:lnTo>
                <a:lnTo>
                  <a:pt x="16" y="692"/>
                </a:lnTo>
                <a:lnTo>
                  <a:pt x="16" y="515"/>
                </a:lnTo>
                <a:lnTo>
                  <a:pt x="16" y="322"/>
                </a:lnTo>
                <a:lnTo>
                  <a:pt x="16" y="161"/>
                </a:lnTo>
                <a:lnTo>
                  <a:pt x="0" y="0"/>
                </a:lnTo>
                <a:lnTo>
                  <a:pt x="96" y="64"/>
                </a:lnTo>
                <a:lnTo>
                  <a:pt x="177" y="112"/>
                </a:lnTo>
                <a:lnTo>
                  <a:pt x="226" y="161"/>
                </a:lnTo>
                <a:lnTo>
                  <a:pt x="242" y="177"/>
                </a:lnTo>
                <a:lnTo>
                  <a:pt x="242" y="193"/>
                </a:lnTo>
                <a:lnTo>
                  <a:pt x="258" y="225"/>
                </a:lnTo>
                <a:lnTo>
                  <a:pt x="258" y="289"/>
                </a:lnTo>
                <a:lnTo>
                  <a:pt x="258" y="386"/>
                </a:lnTo>
                <a:lnTo>
                  <a:pt x="258" y="434"/>
                </a:lnTo>
                <a:lnTo>
                  <a:pt x="242" y="499"/>
                </a:lnTo>
                <a:lnTo>
                  <a:pt x="242" y="563"/>
                </a:lnTo>
                <a:lnTo>
                  <a:pt x="226" y="660"/>
                </a:lnTo>
                <a:lnTo>
                  <a:pt x="226" y="772"/>
                </a:lnTo>
                <a:lnTo>
                  <a:pt x="226" y="869"/>
                </a:lnTo>
                <a:lnTo>
                  <a:pt x="209" y="1014"/>
                </a:lnTo>
                <a:lnTo>
                  <a:pt x="209" y="1175"/>
                </a:lnTo>
                <a:lnTo>
                  <a:pt x="209" y="1336"/>
                </a:lnTo>
                <a:lnTo>
                  <a:pt x="209" y="1529"/>
                </a:lnTo>
                <a:lnTo>
                  <a:pt x="209" y="1722"/>
                </a:lnTo>
                <a:lnTo>
                  <a:pt x="209" y="1899"/>
                </a:lnTo>
                <a:lnTo>
                  <a:pt x="209" y="2044"/>
                </a:lnTo>
                <a:lnTo>
                  <a:pt x="209" y="2189"/>
                </a:lnTo>
                <a:lnTo>
                  <a:pt x="193" y="2302"/>
                </a:lnTo>
                <a:lnTo>
                  <a:pt x="193" y="2415"/>
                </a:lnTo>
                <a:lnTo>
                  <a:pt x="193" y="2495"/>
                </a:lnTo>
                <a:lnTo>
                  <a:pt x="177" y="2559"/>
                </a:lnTo>
                <a:lnTo>
                  <a:pt x="177" y="2656"/>
                </a:lnTo>
                <a:lnTo>
                  <a:pt x="161" y="2720"/>
                </a:lnTo>
                <a:lnTo>
                  <a:pt x="145" y="2769"/>
                </a:lnTo>
                <a:lnTo>
                  <a:pt x="145" y="2785"/>
                </a:lnTo>
                <a:lnTo>
                  <a:pt x="129" y="278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5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08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3"/>
          <p:cNvSpPr>
            <a:spLocks noChangeArrowheads="1"/>
          </p:cNvSpPr>
          <p:nvPr/>
        </p:nvSpPr>
        <p:spPr bwMode="auto">
          <a:xfrm>
            <a:off x="369888" y="1025525"/>
            <a:ext cx="464026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latin typeface="宋体" panose="02010600030101010101" pitchFamily="2" charset="-122"/>
              </a:rPr>
              <a:t>读一读，记一记。</a:t>
            </a:r>
          </a:p>
        </p:txBody>
      </p:sp>
      <p:sp>
        <p:nvSpPr>
          <p:cNvPr id="22531" name="矩形 4"/>
          <p:cNvSpPr>
            <a:spLocks noChangeArrowheads="1"/>
          </p:cNvSpPr>
          <p:nvPr/>
        </p:nvSpPr>
        <p:spPr bwMode="auto">
          <a:xfrm>
            <a:off x="939800" y="1679575"/>
            <a:ext cx="789146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新书   新年   新手   清新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平安   平时   平常   平地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些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这些   那些   一些   哪些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22250" y="3587750"/>
            <a:ext cx="84963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    一个字可以扩很多词，我们平时要多多留心身边的生字，在生活中多积累，扩充词汇量。</a:t>
            </a: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674688" y="187325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复习字词</a:t>
            </a:r>
          </a:p>
        </p:txBody>
      </p:sp>
      <p:grpSp>
        <p:nvGrpSpPr>
          <p:cNvPr id="22534" name="组合 7"/>
          <p:cNvGrpSpPr/>
          <p:nvPr/>
        </p:nvGrpSpPr>
        <p:grpSpPr bwMode="auto">
          <a:xfrm>
            <a:off x="3103563" y="109538"/>
            <a:ext cx="3051175" cy="873125"/>
            <a:chOff x="2923954" y="2571750"/>
            <a:chExt cx="3051544" cy="87186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/>
            <a:srcRect l="13775" t="66959" r="11186" b="11601"/>
            <a:stretch>
              <a:fillRect/>
            </a:stretch>
          </p:blipFill>
          <p:spPr>
            <a:xfrm>
              <a:off x="2923954" y="2571750"/>
              <a:ext cx="3051544" cy="8718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圆角矩形 5"/>
            <p:cNvSpPr/>
            <p:nvPr/>
          </p:nvSpPr>
          <p:spPr>
            <a:xfrm>
              <a:off x="3520926" y="2658936"/>
              <a:ext cx="1857600" cy="697495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课时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矩形 8"/>
          <p:cNvSpPr>
            <a:spLocks noChangeArrowheads="1"/>
          </p:cNvSpPr>
          <p:nvPr/>
        </p:nvSpPr>
        <p:spPr bwMode="auto">
          <a:xfrm>
            <a:off x="430213" y="3416300"/>
            <a:ext cx="81692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latin typeface="宋体" panose="02010600030101010101" pitchFamily="2" charset="-122"/>
              </a:rPr>
              <a:t>    仔细观察妈妈和贝贝的表情，说说你看到了什么。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1336675" y="714375"/>
            <a:ext cx="67532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贝贝一回到家，就向妈妈要新的铅笔、新的橡皮。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346075" y="815975"/>
            <a:ext cx="1023938" cy="1162050"/>
            <a:chOff x="327199" y="2063500"/>
            <a:chExt cx="1024144" cy="1161679"/>
          </a:xfrm>
        </p:grpSpPr>
        <p:grpSp>
          <p:nvGrpSpPr>
            <p:cNvPr id="24583" name="组合 4"/>
            <p:cNvGrpSpPr/>
            <p:nvPr/>
          </p:nvGrpSpPr>
          <p:grpSpPr bwMode="auto">
            <a:xfrm>
              <a:off x="465968" y="2455738"/>
              <a:ext cx="826119" cy="769441"/>
              <a:chOff x="465968" y="2168590"/>
              <a:chExt cx="826119" cy="769441"/>
            </a:xfrm>
          </p:grpSpPr>
          <p:sp>
            <p:nvSpPr>
              <p:cNvPr id="24585" name="文本框 64"/>
              <p:cNvSpPr txBox="1">
                <a:spLocks noChangeArrowheads="1"/>
              </p:cNvSpPr>
              <p:nvPr/>
            </p:nvSpPr>
            <p:spPr bwMode="auto">
              <a:xfrm>
                <a:off x="465968" y="2168590"/>
                <a:ext cx="826119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新</a:t>
                </a:r>
              </a:p>
            </p:txBody>
          </p:sp>
          <p:pic>
            <p:nvPicPr>
              <p:cNvPr id="24586" name="图片 3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463" y="2354501"/>
                <a:ext cx="306095" cy="494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84" name="文本框 2"/>
            <p:cNvSpPr txBox="1">
              <a:spLocks noChangeArrowheads="1"/>
            </p:cNvSpPr>
            <p:nvPr/>
          </p:nvSpPr>
          <p:spPr bwMode="auto">
            <a:xfrm>
              <a:off x="327199" y="2063500"/>
              <a:ext cx="102414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rgbClr val="0000FF"/>
                  </a:solidFill>
                  <a:latin typeface="宋体" panose="02010600030101010101" pitchFamily="2" charset="-122"/>
                </a:rPr>
                <a:t>xīn</a:t>
              </a:r>
              <a:endParaRPr lang="zh-CN" altLang="en-US" sz="3200" b="1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85775" y="2149475"/>
            <a:ext cx="83327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latin typeface="宋体" panose="02010600030101010101" pitchFamily="2" charset="-122"/>
              </a:rPr>
              <a:t>读这句话，你听出了贝贝怎样的心情？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324600" y="2798763"/>
            <a:ext cx="124936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着急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85775" y="3662363"/>
            <a:ext cx="83327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latin typeface="宋体" panose="02010600030101010101" pitchFamily="2" charset="-122"/>
              </a:rPr>
              <a:t>你能用“一</a:t>
            </a:r>
            <a:r>
              <a:rPr lang="en-US" altLang="zh-CN" sz="3600" b="1">
                <a:latin typeface="宋体" panose="02010600030101010101" pitchFamily="2" charset="-122"/>
              </a:rPr>
              <a:t>……</a:t>
            </a:r>
            <a:r>
              <a:rPr lang="zh-CN" altLang="en-US" sz="3600" b="1">
                <a:latin typeface="宋体" panose="02010600030101010101" pitchFamily="2" charset="-122"/>
              </a:rPr>
              <a:t>就</a:t>
            </a:r>
            <a:r>
              <a:rPr lang="en-US" altLang="zh-CN" sz="3600" b="1">
                <a:latin typeface="宋体" panose="02010600030101010101" pitchFamily="2" charset="-122"/>
              </a:rPr>
              <a:t>……</a:t>
            </a:r>
            <a:r>
              <a:rPr lang="zh-CN" altLang="en-US" sz="3600" b="1">
                <a:latin typeface="宋体" panose="02010600030101010101" pitchFamily="2" charset="-122"/>
              </a:rPr>
              <a:t>”来说一句话吗？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422275" y="647700"/>
            <a:ext cx="761206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妈妈说：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你怎么天天丢东西呢？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36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22275" y="1366838"/>
            <a:ext cx="839946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latin typeface="宋体" panose="02010600030101010101" pitchFamily="2" charset="-122"/>
              </a:rPr>
              <a:t>    结合妈妈的表情，猜猜妈妈的心情。你在生活中丢过东西吗？妈妈会怎样？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327650" y="2749550"/>
            <a:ext cx="33464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生气，责备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2275" y="3563938"/>
            <a:ext cx="83994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latin typeface="宋体" panose="02010600030101010101" pitchFamily="2" charset="-122"/>
              </a:rPr>
              <a:t>带着生气、责备的语气读一读妈妈的话。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铅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524000"/>
            <a:ext cx="157321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橡皮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1398588"/>
            <a:ext cx="14208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橡皮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028700"/>
            <a:ext cx="12731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尺子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1584325"/>
            <a:ext cx="1681163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9" t="63124"/>
          <a:stretch>
            <a:fillRect/>
          </a:stretch>
        </p:blipFill>
        <p:spPr bwMode="auto">
          <a:xfrm rot="4331333">
            <a:off x="3096419" y="1143794"/>
            <a:ext cx="127158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9" t="53818" r="41180"/>
          <a:stretch>
            <a:fillRect/>
          </a:stretch>
        </p:blipFill>
        <p:spPr bwMode="auto">
          <a:xfrm rot="3046024">
            <a:off x="5992018" y="748507"/>
            <a:ext cx="5762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62000" y="2973388"/>
            <a:ext cx="797401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这些文具都找不到家了，</a:t>
            </a:r>
            <a:r>
              <a:rPr lang="zh-CN" altLang="en-US" sz="3200" b="1" dirty="0" smtClean="0">
                <a:latin typeface="宋体" panose="02010600030101010101" pitchFamily="2" charset="-122"/>
              </a:rPr>
              <a:t>谁想帮</a:t>
            </a:r>
            <a:r>
              <a:rPr lang="zh-CN" altLang="en-US" sz="3200" b="1" dirty="0">
                <a:latin typeface="宋体" panose="02010600030101010101" pitchFamily="2" charset="-122"/>
              </a:rPr>
              <a:t>帮它们？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62000" y="3582988"/>
            <a:ext cx="77184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    我们一起去课文中看一看贝贝是怎么给文具找家的。</a:t>
            </a:r>
          </a:p>
        </p:txBody>
      </p:sp>
      <p:grpSp>
        <p:nvGrpSpPr>
          <p:cNvPr id="10250" name="组合 11"/>
          <p:cNvGrpSpPr/>
          <p:nvPr/>
        </p:nvGrpSpPr>
        <p:grpSpPr bwMode="auto">
          <a:xfrm>
            <a:off x="2924175" y="100013"/>
            <a:ext cx="3051175" cy="874712"/>
            <a:chOff x="2923954" y="1290858"/>
            <a:chExt cx="3051544" cy="87427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7"/>
            <a:srcRect l="13775" t="39237" r="11186" b="39264"/>
            <a:stretch>
              <a:fillRect/>
            </a:stretch>
          </p:blipFill>
          <p:spPr>
            <a:xfrm>
              <a:off x="2923954" y="1290858"/>
              <a:ext cx="3051544" cy="87427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圆角矩形 4"/>
            <p:cNvSpPr/>
            <p:nvPr/>
          </p:nvSpPr>
          <p:spPr>
            <a:xfrm>
              <a:off x="3520926" y="1379713"/>
              <a:ext cx="1765513" cy="69656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课时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468688" y="836613"/>
            <a:ext cx="537845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latin typeface="宋体" panose="02010600030101010101" pitchFamily="2" charset="-122"/>
              </a:rPr>
              <a:t>    瞧，粗心的贝贝一脸无辜，她还不知道自己错在哪里呢！幸好妈妈告诉贝贝一个好方法。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362325" y="3470275"/>
            <a:ext cx="55895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rgbClr val="0000FF"/>
                </a:solidFill>
                <a:latin typeface="宋体" panose="02010600030101010101" pitchFamily="2" charset="-122"/>
              </a:rPr>
              <a:t>用一个词形容妈妈的表情。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708275" y="4110038"/>
            <a:ext cx="6686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亲切，和蔼，语重心长</a:t>
            </a: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674688" y="187325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指导朗读</a:t>
            </a:r>
          </a:p>
        </p:txBody>
      </p: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E6EF"/>
              </a:clrFrom>
              <a:clrTo>
                <a:srgbClr val="FBE6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r="11147" b="445"/>
          <a:stretch>
            <a:fillRect/>
          </a:stretch>
        </p:blipFill>
        <p:spPr bwMode="auto">
          <a:xfrm>
            <a:off x="97613" y="1645928"/>
            <a:ext cx="3371075" cy="3310247"/>
          </a:xfrm>
          <a:custGeom>
            <a:avLst/>
            <a:gdLst>
              <a:gd name="connsiteX0" fmla="*/ 0 w 3371075"/>
              <a:gd name="connsiteY0" fmla="*/ 0 h 3310247"/>
              <a:gd name="connsiteX1" fmla="*/ 3371075 w 3371075"/>
              <a:gd name="connsiteY1" fmla="*/ 0 h 3310247"/>
              <a:gd name="connsiteX2" fmla="*/ 3371075 w 3371075"/>
              <a:gd name="connsiteY2" fmla="*/ 3181953 h 3310247"/>
              <a:gd name="connsiteX3" fmla="*/ 3357698 w 3371075"/>
              <a:gd name="connsiteY3" fmla="*/ 3182042 h 3310247"/>
              <a:gd name="connsiteX4" fmla="*/ 2443777 w 3371075"/>
              <a:gd name="connsiteY4" fmla="*/ 3310247 h 3310247"/>
              <a:gd name="connsiteX5" fmla="*/ 1564746 w 3371075"/>
              <a:gd name="connsiteY5" fmla="*/ 3181128 h 3310247"/>
              <a:gd name="connsiteX6" fmla="*/ 645300 w 3371075"/>
              <a:gd name="connsiteY6" fmla="*/ 3267207 h 3310247"/>
              <a:gd name="connsiteX7" fmla="*/ 45702 w 3371075"/>
              <a:gd name="connsiteY7" fmla="*/ 3234171 h 3310247"/>
              <a:gd name="connsiteX8" fmla="*/ 0 w 3371075"/>
              <a:gd name="connsiteY8" fmla="*/ 3205672 h 3310247"/>
              <a:gd name="connsiteX9" fmla="*/ 0 w 3371075"/>
              <a:gd name="connsiteY9" fmla="*/ 2246909 h 3310247"/>
              <a:gd name="connsiteX10" fmla="*/ 12125 w 3371075"/>
              <a:gd name="connsiteY10" fmla="*/ 2161263 h 3310247"/>
              <a:gd name="connsiteX11" fmla="*/ 18864 w 3371075"/>
              <a:gd name="connsiteY11" fmla="*/ 2040570 h 3310247"/>
              <a:gd name="connsiteX12" fmla="*/ 12757 w 3371075"/>
              <a:gd name="connsiteY12" fmla="*/ 1939884 h 3310247"/>
              <a:gd name="connsiteX13" fmla="*/ 0 w 3371075"/>
              <a:gd name="connsiteY13" fmla="*/ 1853249 h 331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71075" h="3310247">
                <a:moveTo>
                  <a:pt x="0" y="0"/>
                </a:moveTo>
                <a:lnTo>
                  <a:pt x="3371075" y="0"/>
                </a:lnTo>
                <a:lnTo>
                  <a:pt x="3371075" y="3181953"/>
                </a:lnTo>
                <a:lnTo>
                  <a:pt x="3357698" y="3182042"/>
                </a:lnTo>
                <a:cubicBezTo>
                  <a:pt x="3038875" y="3199033"/>
                  <a:pt x="2725210" y="3310247"/>
                  <a:pt x="2443777" y="3310247"/>
                </a:cubicBezTo>
                <a:cubicBezTo>
                  <a:pt x="2122140" y="3310247"/>
                  <a:pt x="1864493" y="3188301"/>
                  <a:pt x="1564746" y="3181128"/>
                </a:cubicBezTo>
                <a:cubicBezTo>
                  <a:pt x="1265000" y="3173954"/>
                  <a:pt x="918103" y="3276174"/>
                  <a:pt x="645300" y="3267207"/>
                </a:cubicBezTo>
                <a:cubicBezTo>
                  <a:pt x="440698" y="3260483"/>
                  <a:pt x="198207" y="3300160"/>
                  <a:pt x="45702" y="3234171"/>
                </a:cubicBezTo>
                <a:lnTo>
                  <a:pt x="0" y="3205672"/>
                </a:lnTo>
                <a:lnTo>
                  <a:pt x="0" y="2246909"/>
                </a:lnTo>
                <a:lnTo>
                  <a:pt x="12125" y="2161263"/>
                </a:lnTo>
                <a:cubicBezTo>
                  <a:pt x="16917" y="2117123"/>
                  <a:pt x="19496" y="2076437"/>
                  <a:pt x="18864" y="2040570"/>
                </a:cubicBezTo>
                <a:cubicBezTo>
                  <a:pt x="18233" y="2004703"/>
                  <a:pt x="16075" y="1971303"/>
                  <a:pt x="12757" y="1939884"/>
                </a:cubicBezTo>
                <a:lnTo>
                  <a:pt x="0" y="185324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42900" y="976313"/>
            <a:ext cx="8470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latin typeface="宋体" panose="02010600030101010101" pitchFamily="2" charset="-122"/>
              </a:rPr>
              <a:t>    模仿妈妈的语气和表情读一读第</a:t>
            </a:r>
            <a:r>
              <a:rPr lang="en-US" altLang="zh-CN" sz="3600" b="1">
                <a:latin typeface="宋体" panose="02010600030101010101" pitchFamily="2" charset="-122"/>
              </a:rPr>
              <a:t>4</a:t>
            </a:r>
            <a:r>
              <a:rPr lang="zh-CN" altLang="en-US" sz="3600" b="1">
                <a:latin typeface="宋体" panose="02010600030101010101" pitchFamily="2" charset="-122"/>
              </a:rPr>
              <a:t>自然段。（根据标点符号把握好朗读节奏）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42900" y="2690813"/>
            <a:ext cx="8470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latin typeface="宋体" panose="02010600030101010101" pitchFamily="2" charset="-122"/>
              </a:rPr>
              <a:t>    回想一下，你平时犯了错误后妈妈是怎么教育你的？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2"/>
          <p:cNvSpPr>
            <a:spLocks noChangeArrowheads="1"/>
          </p:cNvSpPr>
          <p:nvPr/>
        </p:nvSpPr>
        <p:spPr bwMode="auto">
          <a:xfrm>
            <a:off x="520700" y="1042988"/>
            <a:ext cx="8285163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3600" b="1">
                <a:latin typeface="宋体" panose="02010600030101010101" pitchFamily="2" charset="-122"/>
              </a:rPr>
              <a:t>    （</a:t>
            </a:r>
            <a:r>
              <a:rPr lang="en-US" altLang="zh-CN" sz="3600" b="1">
                <a:latin typeface="宋体" panose="02010600030101010101" pitchFamily="2" charset="-122"/>
              </a:rPr>
              <a:t>1</a:t>
            </a:r>
            <a:r>
              <a:rPr lang="zh-CN" altLang="en-US" sz="3600" b="1">
                <a:latin typeface="宋体" panose="02010600030101010101" pitchFamily="2" charset="-122"/>
              </a:rPr>
              <a:t>）结合课本上的插图，加上动作表情，谁还想读一读妈妈的话？</a:t>
            </a:r>
            <a:endParaRPr lang="en-US" altLang="zh-CN" sz="3600" b="1">
              <a:latin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3600" b="1">
                <a:latin typeface="宋体" panose="02010600030101010101" pitchFamily="2" charset="-122"/>
              </a:rPr>
              <a:t>    （</a:t>
            </a:r>
            <a:r>
              <a:rPr lang="en-US" altLang="zh-CN" sz="3600" b="1">
                <a:latin typeface="宋体" panose="02010600030101010101" pitchFamily="2" charset="-122"/>
              </a:rPr>
              <a:t>2</a:t>
            </a:r>
            <a:r>
              <a:rPr lang="zh-CN" altLang="en-US" sz="3600" b="1">
                <a:latin typeface="宋体" panose="02010600030101010101" pitchFamily="2" charset="-122"/>
              </a:rPr>
              <a:t>）分角色演一演。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552825" y="3141663"/>
            <a:ext cx="2038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平平安安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20700" y="3859213"/>
            <a:ext cx="81534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3600" b="1">
                <a:latin typeface="宋体" panose="02010600030101010101" pitchFamily="2" charset="-122"/>
              </a:rPr>
              <a:t>    你还能说几个这种结构的词吗？</a:t>
            </a:r>
          </a:p>
        </p:txBody>
      </p: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674688" y="187325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角色扮演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2"/>
          <p:cNvSpPr>
            <a:spLocks noChangeArrowheads="1"/>
          </p:cNvSpPr>
          <p:nvPr/>
        </p:nvSpPr>
        <p:spPr bwMode="auto">
          <a:xfrm>
            <a:off x="496888" y="1238250"/>
            <a:ext cx="81502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3600" b="1">
                <a:latin typeface="宋体" panose="02010600030101010101" pitchFamily="2" charset="-122"/>
              </a:rPr>
              <a:t>    听了妈妈的话贝贝明白文具的家在哪里了吗？齐读第</a:t>
            </a:r>
            <a:r>
              <a:rPr lang="en-US" altLang="zh-CN" sz="3600" b="1">
                <a:latin typeface="宋体" panose="02010600030101010101" pitchFamily="2" charset="-122"/>
              </a:rPr>
              <a:t>5</a:t>
            </a:r>
            <a:r>
              <a:rPr lang="zh-CN" altLang="en-US" sz="3600" b="1">
                <a:latin typeface="宋体" panose="02010600030101010101" pitchFamily="2" charset="-122"/>
              </a:rPr>
              <a:t>自然段。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r="67680"/>
          <a:stretch>
            <a:fillRect/>
          </a:stretch>
        </p:blipFill>
        <p:spPr bwMode="auto">
          <a:xfrm>
            <a:off x="1722438" y="2757488"/>
            <a:ext cx="2571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849813" y="2974975"/>
            <a:ext cx="20383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文具盒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674688" y="187325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链接生活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490538" y="658813"/>
            <a:ext cx="82772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    贝贝是怎样把文具送回家的呢？读第</a:t>
            </a:r>
            <a:r>
              <a:rPr lang="en-US" altLang="zh-CN" sz="3200" b="1">
                <a:latin typeface="宋体" panose="02010600030101010101" pitchFamily="2" charset="-122"/>
              </a:rPr>
              <a:t>6</a:t>
            </a:r>
            <a:r>
              <a:rPr lang="zh-CN" altLang="en-US" sz="3200" b="1">
                <a:latin typeface="宋体" panose="02010600030101010101" pitchFamily="2" charset="-122"/>
              </a:rPr>
              <a:t>自然段。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90538" y="1854200"/>
            <a:ext cx="81216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指导语气词：</a:t>
            </a: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呀”和“哇”这样的语气词要读得轻短。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90538" y="3109913"/>
            <a:ext cx="812165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读好长句子：读长句子要注意遇到逗号时，稍微停顿一下，这样长句子就能读顺了。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39963" y="652463"/>
            <a:ext cx="46640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+mj-ea"/>
                <a:ea typeface="+mj-ea"/>
              </a:rPr>
              <a:t>小组交流，拓展延伸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46075" y="1557338"/>
            <a:ext cx="860266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    谁能说一说，贝贝是怎么把文具送回家的？从哪些地方可以看出贝贝对文具的爱护？在文中找出关键的词语或短语。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93888" y="3516313"/>
            <a:ext cx="53276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每天、仔细检查、所有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1982788" y="565150"/>
            <a:ext cx="53260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每天、仔细检查、所有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17513" y="1323975"/>
            <a:ext cx="84582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    贝贝每天放学的时候仔细检查所有的小伙伴，如果把上面这些词语或短语读得重一点，就能看出贝贝的变化了。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17513" y="3189288"/>
            <a:ext cx="84582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    知错就改的贝贝把文具送回了家，我们怎么爱护文具朋友呢？结合生活实际谈一谈。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725600"/>
              </p:ext>
            </p:extLst>
          </p:nvPr>
        </p:nvGraphicFramePr>
        <p:xfrm>
          <a:off x="5352238" y="329683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901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98251" y="3026846"/>
            <a:ext cx="315277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hangingPunct="1"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先中间后两边。“力”写得瘦长一些，左点和右点都从横中线起笔。</a:t>
            </a:r>
          </a:p>
        </p:txBody>
      </p:sp>
      <p:sp>
        <p:nvSpPr>
          <p:cNvPr id="27662" name="矩形 4"/>
          <p:cNvSpPr/>
          <p:nvPr/>
        </p:nvSpPr>
        <p:spPr>
          <a:xfrm>
            <a:off x="3598051" y="1032946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办</a:t>
            </a:r>
          </a:p>
        </p:txBody>
      </p:sp>
      <p:sp>
        <p:nvSpPr>
          <p:cNvPr id="42" name="矩形 41"/>
          <p:cNvSpPr/>
          <p:nvPr/>
        </p:nvSpPr>
        <p:spPr>
          <a:xfrm>
            <a:off x="3325002" y="390009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bàn </a:t>
            </a:r>
          </a:p>
        </p:txBody>
      </p:sp>
      <p:sp>
        <p:nvSpPr>
          <p:cNvPr id="27665" name="TextBox 45"/>
          <p:cNvSpPr txBox="1"/>
          <p:nvPr/>
        </p:nvSpPr>
        <p:spPr>
          <a:xfrm>
            <a:off x="991377" y="985321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办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法</a:t>
            </a:r>
            <a:endParaRPr lang="zh-CN" altLang="en-US" sz="5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775476" y="2972871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办法  办公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75476" y="3385621"/>
            <a:ext cx="4159250" cy="707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小刺猬想到了把草莓带回去</a:t>
            </a:r>
            <a:endParaRPr lang="en-US" altLang="zh-CN" sz="1999" b="1" dirty="0">
              <a:latin typeface="+mn-ea"/>
              <a:ea typeface="+mn-ea"/>
            </a:endParaRPr>
          </a:p>
          <a:p>
            <a:pPr marL="600075" defTabSz="342900">
              <a:defRPr/>
            </a:pPr>
            <a:r>
              <a:rPr lang="zh-CN" altLang="en-US" sz="1999" b="1" dirty="0">
                <a:latin typeface="+mn-ea"/>
                <a:ea typeface="+mn-ea"/>
              </a:rPr>
              <a:t>的办法。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775476" y="2561709"/>
            <a:ext cx="2362200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B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力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775476" y="2150547"/>
            <a:ext cx="2078037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独体</a:t>
            </a:r>
          </a:p>
        </p:txBody>
      </p:sp>
      <p:sp>
        <p:nvSpPr>
          <p:cNvPr id="27" name="Freeform 31"/>
          <p:cNvSpPr/>
          <p:nvPr/>
        </p:nvSpPr>
        <p:spPr>
          <a:xfrm>
            <a:off x="5925327" y="1496496"/>
            <a:ext cx="274637" cy="477837"/>
          </a:xfrm>
          <a:custGeom>
            <a:avLst/>
            <a:gdLst>
              <a:gd name="txL" fmla="*/ 0 w 434"/>
              <a:gd name="txT" fmla="*/ 0 h 753"/>
              <a:gd name="txR" fmla="*/ 434 w 434"/>
              <a:gd name="txB" fmla="*/ 753 h 75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34" h="753">
                <a:moveTo>
                  <a:pt x="386" y="16"/>
                </a:moveTo>
                <a:lnTo>
                  <a:pt x="402" y="32"/>
                </a:lnTo>
                <a:lnTo>
                  <a:pt x="418" y="96"/>
                </a:lnTo>
                <a:lnTo>
                  <a:pt x="434" y="161"/>
                </a:lnTo>
                <a:lnTo>
                  <a:pt x="434" y="225"/>
                </a:lnTo>
                <a:lnTo>
                  <a:pt x="434" y="257"/>
                </a:lnTo>
                <a:lnTo>
                  <a:pt x="418" y="305"/>
                </a:lnTo>
                <a:lnTo>
                  <a:pt x="386" y="401"/>
                </a:lnTo>
                <a:lnTo>
                  <a:pt x="370" y="449"/>
                </a:lnTo>
                <a:lnTo>
                  <a:pt x="338" y="513"/>
                </a:lnTo>
                <a:lnTo>
                  <a:pt x="290" y="577"/>
                </a:lnTo>
                <a:lnTo>
                  <a:pt x="241" y="641"/>
                </a:lnTo>
                <a:lnTo>
                  <a:pt x="177" y="689"/>
                </a:lnTo>
                <a:lnTo>
                  <a:pt x="145" y="721"/>
                </a:lnTo>
                <a:lnTo>
                  <a:pt x="112" y="753"/>
                </a:lnTo>
                <a:lnTo>
                  <a:pt x="96" y="753"/>
                </a:lnTo>
                <a:lnTo>
                  <a:pt x="80" y="753"/>
                </a:lnTo>
                <a:lnTo>
                  <a:pt x="64" y="737"/>
                </a:lnTo>
                <a:lnTo>
                  <a:pt x="48" y="705"/>
                </a:lnTo>
                <a:lnTo>
                  <a:pt x="48" y="673"/>
                </a:lnTo>
                <a:lnTo>
                  <a:pt x="16" y="609"/>
                </a:lnTo>
                <a:lnTo>
                  <a:pt x="0" y="545"/>
                </a:lnTo>
                <a:lnTo>
                  <a:pt x="0" y="529"/>
                </a:lnTo>
                <a:lnTo>
                  <a:pt x="16" y="513"/>
                </a:lnTo>
                <a:lnTo>
                  <a:pt x="48" y="481"/>
                </a:lnTo>
                <a:lnTo>
                  <a:pt x="80" y="449"/>
                </a:lnTo>
                <a:lnTo>
                  <a:pt x="112" y="417"/>
                </a:lnTo>
                <a:lnTo>
                  <a:pt x="161" y="353"/>
                </a:lnTo>
                <a:lnTo>
                  <a:pt x="209" y="273"/>
                </a:lnTo>
                <a:lnTo>
                  <a:pt x="257" y="193"/>
                </a:lnTo>
                <a:lnTo>
                  <a:pt x="290" y="112"/>
                </a:lnTo>
                <a:lnTo>
                  <a:pt x="338" y="48"/>
                </a:lnTo>
                <a:lnTo>
                  <a:pt x="370" y="16"/>
                </a:lnTo>
                <a:lnTo>
                  <a:pt x="370" y="0"/>
                </a:lnTo>
                <a:lnTo>
                  <a:pt x="386" y="1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32"/>
          <p:cNvSpPr/>
          <p:nvPr/>
        </p:nvSpPr>
        <p:spPr>
          <a:xfrm>
            <a:off x="7201676" y="1588572"/>
            <a:ext cx="430212" cy="406400"/>
          </a:xfrm>
          <a:custGeom>
            <a:avLst/>
            <a:gdLst>
              <a:gd name="txL" fmla="*/ 0 w 676"/>
              <a:gd name="txT" fmla="*/ 0 h 640"/>
              <a:gd name="txR" fmla="*/ 676 w 676"/>
              <a:gd name="txB" fmla="*/ 640 h 64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676" h="640">
                <a:moveTo>
                  <a:pt x="129" y="0"/>
                </a:moveTo>
                <a:lnTo>
                  <a:pt x="193" y="16"/>
                </a:lnTo>
                <a:lnTo>
                  <a:pt x="258" y="48"/>
                </a:lnTo>
                <a:lnTo>
                  <a:pt x="354" y="96"/>
                </a:lnTo>
                <a:lnTo>
                  <a:pt x="451" y="144"/>
                </a:lnTo>
                <a:lnTo>
                  <a:pt x="532" y="208"/>
                </a:lnTo>
                <a:lnTo>
                  <a:pt x="612" y="256"/>
                </a:lnTo>
                <a:lnTo>
                  <a:pt x="644" y="304"/>
                </a:lnTo>
                <a:lnTo>
                  <a:pt x="676" y="352"/>
                </a:lnTo>
                <a:lnTo>
                  <a:pt x="676" y="384"/>
                </a:lnTo>
                <a:lnTo>
                  <a:pt x="676" y="432"/>
                </a:lnTo>
                <a:lnTo>
                  <a:pt x="660" y="528"/>
                </a:lnTo>
                <a:lnTo>
                  <a:pt x="644" y="576"/>
                </a:lnTo>
                <a:lnTo>
                  <a:pt x="628" y="608"/>
                </a:lnTo>
                <a:lnTo>
                  <a:pt x="612" y="640"/>
                </a:lnTo>
                <a:lnTo>
                  <a:pt x="596" y="640"/>
                </a:lnTo>
                <a:lnTo>
                  <a:pt x="580" y="640"/>
                </a:lnTo>
                <a:lnTo>
                  <a:pt x="564" y="624"/>
                </a:lnTo>
                <a:lnTo>
                  <a:pt x="548" y="608"/>
                </a:lnTo>
                <a:lnTo>
                  <a:pt x="499" y="560"/>
                </a:lnTo>
                <a:lnTo>
                  <a:pt x="467" y="528"/>
                </a:lnTo>
                <a:lnTo>
                  <a:pt x="403" y="480"/>
                </a:lnTo>
                <a:lnTo>
                  <a:pt x="354" y="416"/>
                </a:lnTo>
                <a:lnTo>
                  <a:pt x="274" y="336"/>
                </a:lnTo>
                <a:lnTo>
                  <a:pt x="210" y="256"/>
                </a:lnTo>
                <a:lnTo>
                  <a:pt x="161" y="192"/>
                </a:lnTo>
                <a:lnTo>
                  <a:pt x="97" y="144"/>
                </a:lnTo>
                <a:lnTo>
                  <a:pt x="65" y="96"/>
                </a:lnTo>
                <a:lnTo>
                  <a:pt x="32" y="64"/>
                </a:lnTo>
                <a:lnTo>
                  <a:pt x="0" y="32"/>
                </a:lnTo>
                <a:lnTo>
                  <a:pt x="0" y="16"/>
                </a:lnTo>
                <a:lnTo>
                  <a:pt x="0" y="0"/>
                </a:lnTo>
                <a:lnTo>
                  <a:pt x="16" y="0"/>
                </a:lnTo>
                <a:lnTo>
                  <a:pt x="32" y="0"/>
                </a:lnTo>
                <a:lnTo>
                  <a:pt x="81" y="0"/>
                </a:lnTo>
                <a:lnTo>
                  <a:pt x="129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" name="Freeform 34"/>
          <p:cNvSpPr/>
          <p:nvPr/>
        </p:nvSpPr>
        <p:spPr>
          <a:xfrm>
            <a:off x="6169801" y="1090096"/>
            <a:ext cx="1073150" cy="1443037"/>
          </a:xfrm>
          <a:custGeom>
            <a:avLst/>
            <a:gdLst>
              <a:gd name="txL" fmla="*/ 0 w 1691"/>
              <a:gd name="txT" fmla="*/ 0 h 2274"/>
              <a:gd name="txR" fmla="*/ 1691 w 1691"/>
              <a:gd name="txB" fmla="*/ 2274 h 227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691" h="2274">
                <a:moveTo>
                  <a:pt x="773" y="1761"/>
                </a:moveTo>
                <a:lnTo>
                  <a:pt x="837" y="1794"/>
                </a:lnTo>
                <a:lnTo>
                  <a:pt x="902" y="1810"/>
                </a:lnTo>
                <a:lnTo>
                  <a:pt x="934" y="1810"/>
                </a:lnTo>
                <a:lnTo>
                  <a:pt x="982" y="1810"/>
                </a:lnTo>
                <a:lnTo>
                  <a:pt x="1031" y="1810"/>
                </a:lnTo>
                <a:lnTo>
                  <a:pt x="1063" y="1777"/>
                </a:lnTo>
                <a:lnTo>
                  <a:pt x="1095" y="1729"/>
                </a:lnTo>
                <a:lnTo>
                  <a:pt x="1127" y="1665"/>
                </a:lnTo>
                <a:lnTo>
                  <a:pt x="1143" y="1617"/>
                </a:lnTo>
                <a:lnTo>
                  <a:pt x="1159" y="1569"/>
                </a:lnTo>
                <a:lnTo>
                  <a:pt x="1175" y="1489"/>
                </a:lnTo>
                <a:lnTo>
                  <a:pt x="1192" y="1409"/>
                </a:lnTo>
                <a:lnTo>
                  <a:pt x="1208" y="1313"/>
                </a:lnTo>
                <a:lnTo>
                  <a:pt x="1240" y="1217"/>
                </a:lnTo>
                <a:lnTo>
                  <a:pt x="1256" y="1105"/>
                </a:lnTo>
                <a:lnTo>
                  <a:pt x="1288" y="961"/>
                </a:lnTo>
                <a:lnTo>
                  <a:pt x="1304" y="849"/>
                </a:lnTo>
                <a:lnTo>
                  <a:pt x="1320" y="736"/>
                </a:lnTo>
                <a:lnTo>
                  <a:pt x="1336" y="640"/>
                </a:lnTo>
                <a:lnTo>
                  <a:pt x="1353" y="560"/>
                </a:lnTo>
                <a:lnTo>
                  <a:pt x="1369" y="480"/>
                </a:lnTo>
                <a:lnTo>
                  <a:pt x="1369" y="432"/>
                </a:lnTo>
                <a:lnTo>
                  <a:pt x="1369" y="384"/>
                </a:lnTo>
                <a:lnTo>
                  <a:pt x="1369" y="352"/>
                </a:lnTo>
                <a:lnTo>
                  <a:pt x="1369" y="304"/>
                </a:lnTo>
                <a:lnTo>
                  <a:pt x="1336" y="240"/>
                </a:lnTo>
                <a:lnTo>
                  <a:pt x="1288" y="224"/>
                </a:lnTo>
                <a:lnTo>
                  <a:pt x="1224" y="224"/>
                </a:lnTo>
                <a:lnTo>
                  <a:pt x="1208" y="224"/>
                </a:lnTo>
                <a:lnTo>
                  <a:pt x="1192" y="224"/>
                </a:lnTo>
                <a:lnTo>
                  <a:pt x="1143" y="224"/>
                </a:lnTo>
                <a:lnTo>
                  <a:pt x="1111" y="224"/>
                </a:lnTo>
                <a:lnTo>
                  <a:pt x="1047" y="240"/>
                </a:lnTo>
                <a:lnTo>
                  <a:pt x="982" y="256"/>
                </a:lnTo>
                <a:lnTo>
                  <a:pt x="918" y="256"/>
                </a:lnTo>
                <a:lnTo>
                  <a:pt x="837" y="272"/>
                </a:lnTo>
                <a:lnTo>
                  <a:pt x="676" y="304"/>
                </a:lnTo>
                <a:lnTo>
                  <a:pt x="548" y="336"/>
                </a:lnTo>
                <a:lnTo>
                  <a:pt x="435" y="352"/>
                </a:lnTo>
                <a:lnTo>
                  <a:pt x="338" y="368"/>
                </a:lnTo>
                <a:lnTo>
                  <a:pt x="274" y="384"/>
                </a:lnTo>
                <a:lnTo>
                  <a:pt x="209" y="400"/>
                </a:lnTo>
                <a:lnTo>
                  <a:pt x="161" y="400"/>
                </a:lnTo>
                <a:lnTo>
                  <a:pt x="129" y="384"/>
                </a:lnTo>
                <a:lnTo>
                  <a:pt x="65" y="352"/>
                </a:lnTo>
                <a:lnTo>
                  <a:pt x="16" y="304"/>
                </a:lnTo>
                <a:lnTo>
                  <a:pt x="0" y="272"/>
                </a:lnTo>
                <a:lnTo>
                  <a:pt x="0" y="256"/>
                </a:lnTo>
                <a:lnTo>
                  <a:pt x="0" y="224"/>
                </a:lnTo>
                <a:lnTo>
                  <a:pt x="32" y="224"/>
                </a:lnTo>
                <a:lnTo>
                  <a:pt x="65" y="224"/>
                </a:lnTo>
                <a:lnTo>
                  <a:pt x="129" y="224"/>
                </a:lnTo>
                <a:lnTo>
                  <a:pt x="209" y="224"/>
                </a:lnTo>
                <a:lnTo>
                  <a:pt x="258" y="224"/>
                </a:lnTo>
                <a:lnTo>
                  <a:pt x="322" y="208"/>
                </a:lnTo>
                <a:lnTo>
                  <a:pt x="451" y="208"/>
                </a:lnTo>
                <a:lnTo>
                  <a:pt x="612" y="176"/>
                </a:lnTo>
                <a:lnTo>
                  <a:pt x="789" y="144"/>
                </a:lnTo>
                <a:lnTo>
                  <a:pt x="886" y="128"/>
                </a:lnTo>
                <a:lnTo>
                  <a:pt x="966" y="112"/>
                </a:lnTo>
                <a:lnTo>
                  <a:pt x="1031" y="96"/>
                </a:lnTo>
                <a:lnTo>
                  <a:pt x="1095" y="96"/>
                </a:lnTo>
                <a:lnTo>
                  <a:pt x="1159" y="80"/>
                </a:lnTo>
                <a:lnTo>
                  <a:pt x="1208" y="64"/>
                </a:lnTo>
                <a:lnTo>
                  <a:pt x="1240" y="48"/>
                </a:lnTo>
                <a:lnTo>
                  <a:pt x="1272" y="32"/>
                </a:lnTo>
                <a:lnTo>
                  <a:pt x="1320" y="16"/>
                </a:lnTo>
                <a:lnTo>
                  <a:pt x="1353" y="0"/>
                </a:lnTo>
                <a:lnTo>
                  <a:pt x="1385" y="0"/>
                </a:lnTo>
                <a:lnTo>
                  <a:pt x="1401" y="0"/>
                </a:lnTo>
                <a:lnTo>
                  <a:pt x="1433" y="0"/>
                </a:lnTo>
                <a:lnTo>
                  <a:pt x="1465" y="16"/>
                </a:lnTo>
                <a:lnTo>
                  <a:pt x="1514" y="48"/>
                </a:lnTo>
                <a:lnTo>
                  <a:pt x="1562" y="80"/>
                </a:lnTo>
                <a:lnTo>
                  <a:pt x="1626" y="128"/>
                </a:lnTo>
                <a:lnTo>
                  <a:pt x="1658" y="160"/>
                </a:lnTo>
                <a:lnTo>
                  <a:pt x="1675" y="192"/>
                </a:lnTo>
                <a:lnTo>
                  <a:pt x="1691" y="224"/>
                </a:lnTo>
                <a:lnTo>
                  <a:pt x="1675" y="256"/>
                </a:lnTo>
                <a:lnTo>
                  <a:pt x="1642" y="320"/>
                </a:lnTo>
                <a:lnTo>
                  <a:pt x="1626" y="352"/>
                </a:lnTo>
                <a:lnTo>
                  <a:pt x="1610" y="416"/>
                </a:lnTo>
                <a:lnTo>
                  <a:pt x="1594" y="496"/>
                </a:lnTo>
                <a:lnTo>
                  <a:pt x="1578" y="592"/>
                </a:lnTo>
                <a:lnTo>
                  <a:pt x="1562" y="720"/>
                </a:lnTo>
                <a:lnTo>
                  <a:pt x="1530" y="881"/>
                </a:lnTo>
                <a:lnTo>
                  <a:pt x="1497" y="1057"/>
                </a:lnTo>
                <a:lnTo>
                  <a:pt x="1465" y="1265"/>
                </a:lnTo>
                <a:lnTo>
                  <a:pt x="1449" y="1361"/>
                </a:lnTo>
                <a:lnTo>
                  <a:pt x="1417" y="1457"/>
                </a:lnTo>
                <a:lnTo>
                  <a:pt x="1401" y="1553"/>
                </a:lnTo>
                <a:lnTo>
                  <a:pt x="1369" y="1633"/>
                </a:lnTo>
                <a:lnTo>
                  <a:pt x="1353" y="1713"/>
                </a:lnTo>
                <a:lnTo>
                  <a:pt x="1336" y="1777"/>
                </a:lnTo>
                <a:lnTo>
                  <a:pt x="1320" y="1826"/>
                </a:lnTo>
                <a:lnTo>
                  <a:pt x="1288" y="1890"/>
                </a:lnTo>
                <a:lnTo>
                  <a:pt x="1240" y="1970"/>
                </a:lnTo>
                <a:lnTo>
                  <a:pt x="1192" y="2050"/>
                </a:lnTo>
                <a:lnTo>
                  <a:pt x="1143" y="2114"/>
                </a:lnTo>
                <a:lnTo>
                  <a:pt x="1095" y="2178"/>
                </a:lnTo>
                <a:lnTo>
                  <a:pt x="1063" y="2226"/>
                </a:lnTo>
                <a:lnTo>
                  <a:pt x="1014" y="2258"/>
                </a:lnTo>
                <a:lnTo>
                  <a:pt x="982" y="2274"/>
                </a:lnTo>
                <a:lnTo>
                  <a:pt x="966" y="2274"/>
                </a:lnTo>
                <a:lnTo>
                  <a:pt x="950" y="2258"/>
                </a:lnTo>
                <a:lnTo>
                  <a:pt x="934" y="2226"/>
                </a:lnTo>
                <a:lnTo>
                  <a:pt x="934" y="2194"/>
                </a:lnTo>
                <a:lnTo>
                  <a:pt x="918" y="2146"/>
                </a:lnTo>
                <a:lnTo>
                  <a:pt x="902" y="2098"/>
                </a:lnTo>
                <a:lnTo>
                  <a:pt x="870" y="2034"/>
                </a:lnTo>
                <a:lnTo>
                  <a:pt x="821" y="1970"/>
                </a:lnTo>
                <a:lnTo>
                  <a:pt x="773" y="1906"/>
                </a:lnTo>
                <a:lnTo>
                  <a:pt x="725" y="1842"/>
                </a:lnTo>
                <a:lnTo>
                  <a:pt x="676" y="1794"/>
                </a:lnTo>
                <a:lnTo>
                  <a:pt x="660" y="1761"/>
                </a:lnTo>
                <a:lnTo>
                  <a:pt x="644" y="1729"/>
                </a:lnTo>
                <a:lnTo>
                  <a:pt x="660" y="1729"/>
                </a:lnTo>
                <a:lnTo>
                  <a:pt x="676" y="1729"/>
                </a:lnTo>
                <a:lnTo>
                  <a:pt x="725" y="1729"/>
                </a:lnTo>
                <a:lnTo>
                  <a:pt x="773" y="176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3"/>
          <p:cNvSpPr/>
          <p:nvPr/>
        </p:nvSpPr>
        <p:spPr>
          <a:xfrm>
            <a:off x="5852301" y="601147"/>
            <a:ext cx="982662" cy="1911350"/>
          </a:xfrm>
          <a:custGeom>
            <a:avLst/>
            <a:gdLst>
              <a:gd name="txL" fmla="*/ 0 w 1546"/>
              <a:gd name="txT" fmla="*/ 0 h 3011"/>
              <a:gd name="txR" fmla="*/ 1546 w 1546"/>
              <a:gd name="txB" fmla="*/ 3011 h 301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46" h="3011">
                <a:moveTo>
                  <a:pt x="1433" y="801"/>
                </a:moveTo>
                <a:lnTo>
                  <a:pt x="1352" y="1185"/>
                </a:lnTo>
                <a:lnTo>
                  <a:pt x="1320" y="1361"/>
                </a:lnTo>
                <a:lnTo>
                  <a:pt x="1256" y="1538"/>
                </a:lnTo>
                <a:lnTo>
                  <a:pt x="1191" y="1714"/>
                </a:lnTo>
                <a:lnTo>
                  <a:pt x="1127" y="1858"/>
                </a:lnTo>
                <a:lnTo>
                  <a:pt x="1063" y="2002"/>
                </a:lnTo>
                <a:lnTo>
                  <a:pt x="998" y="2130"/>
                </a:lnTo>
                <a:lnTo>
                  <a:pt x="934" y="2242"/>
                </a:lnTo>
                <a:lnTo>
                  <a:pt x="853" y="2338"/>
                </a:lnTo>
                <a:lnTo>
                  <a:pt x="773" y="2450"/>
                </a:lnTo>
                <a:lnTo>
                  <a:pt x="676" y="2563"/>
                </a:lnTo>
                <a:lnTo>
                  <a:pt x="564" y="2659"/>
                </a:lnTo>
                <a:lnTo>
                  <a:pt x="467" y="2739"/>
                </a:lnTo>
                <a:lnTo>
                  <a:pt x="354" y="2835"/>
                </a:lnTo>
                <a:lnTo>
                  <a:pt x="242" y="2899"/>
                </a:lnTo>
                <a:lnTo>
                  <a:pt x="145" y="2963"/>
                </a:lnTo>
                <a:lnTo>
                  <a:pt x="64" y="2995"/>
                </a:lnTo>
                <a:lnTo>
                  <a:pt x="16" y="3011"/>
                </a:lnTo>
                <a:lnTo>
                  <a:pt x="0" y="3011"/>
                </a:lnTo>
                <a:lnTo>
                  <a:pt x="0" y="2995"/>
                </a:lnTo>
                <a:lnTo>
                  <a:pt x="32" y="2963"/>
                </a:lnTo>
                <a:lnTo>
                  <a:pt x="97" y="2931"/>
                </a:lnTo>
                <a:lnTo>
                  <a:pt x="161" y="2867"/>
                </a:lnTo>
                <a:lnTo>
                  <a:pt x="258" y="2787"/>
                </a:lnTo>
                <a:lnTo>
                  <a:pt x="354" y="2691"/>
                </a:lnTo>
                <a:lnTo>
                  <a:pt x="467" y="2579"/>
                </a:lnTo>
                <a:lnTo>
                  <a:pt x="564" y="2450"/>
                </a:lnTo>
                <a:lnTo>
                  <a:pt x="676" y="2306"/>
                </a:lnTo>
                <a:lnTo>
                  <a:pt x="773" y="2162"/>
                </a:lnTo>
                <a:lnTo>
                  <a:pt x="869" y="2002"/>
                </a:lnTo>
                <a:lnTo>
                  <a:pt x="934" y="1842"/>
                </a:lnTo>
                <a:lnTo>
                  <a:pt x="998" y="1698"/>
                </a:lnTo>
                <a:lnTo>
                  <a:pt x="1047" y="1554"/>
                </a:lnTo>
                <a:lnTo>
                  <a:pt x="1095" y="1425"/>
                </a:lnTo>
                <a:lnTo>
                  <a:pt x="1127" y="1297"/>
                </a:lnTo>
                <a:lnTo>
                  <a:pt x="1191" y="1073"/>
                </a:lnTo>
                <a:lnTo>
                  <a:pt x="1208" y="977"/>
                </a:lnTo>
                <a:lnTo>
                  <a:pt x="1224" y="881"/>
                </a:lnTo>
                <a:lnTo>
                  <a:pt x="1240" y="785"/>
                </a:lnTo>
                <a:lnTo>
                  <a:pt x="1240" y="673"/>
                </a:lnTo>
                <a:lnTo>
                  <a:pt x="1256" y="545"/>
                </a:lnTo>
                <a:lnTo>
                  <a:pt x="1256" y="416"/>
                </a:lnTo>
                <a:lnTo>
                  <a:pt x="1272" y="352"/>
                </a:lnTo>
                <a:lnTo>
                  <a:pt x="1272" y="304"/>
                </a:lnTo>
                <a:lnTo>
                  <a:pt x="1272" y="256"/>
                </a:lnTo>
                <a:lnTo>
                  <a:pt x="1256" y="208"/>
                </a:lnTo>
                <a:lnTo>
                  <a:pt x="1240" y="144"/>
                </a:lnTo>
                <a:lnTo>
                  <a:pt x="1224" y="112"/>
                </a:lnTo>
                <a:lnTo>
                  <a:pt x="1191" y="96"/>
                </a:lnTo>
                <a:lnTo>
                  <a:pt x="1175" y="80"/>
                </a:lnTo>
                <a:lnTo>
                  <a:pt x="1175" y="64"/>
                </a:lnTo>
                <a:lnTo>
                  <a:pt x="1175" y="32"/>
                </a:lnTo>
                <a:lnTo>
                  <a:pt x="1191" y="16"/>
                </a:lnTo>
                <a:lnTo>
                  <a:pt x="1224" y="0"/>
                </a:lnTo>
                <a:lnTo>
                  <a:pt x="1256" y="16"/>
                </a:lnTo>
                <a:lnTo>
                  <a:pt x="1304" y="16"/>
                </a:lnTo>
                <a:lnTo>
                  <a:pt x="1385" y="48"/>
                </a:lnTo>
                <a:lnTo>
                  <a:pt x="1465" y="80"/>
                </a:lnTo>
                <a:lnTo>
                  <a:pt x="1497" y="112"/>
                </a:lnTo>
                <a:lnTo>
                  <a:pt x="1530" y="144"/>
                </a:lnTo>
                <a:lnTo>
                  <a:pt x="1546" y="160"/>
                </a:lnTo>
                <a:lnTo>
                  <a:pt x="1546" y="176"/>
                </a:lnTo>
                <a:lnTo>
                  <a:pt x="1546" y="240"/>
                </a:lnTo>
                <a:lnTo>
                  <a:pt x="1530" y="304"/>
                </a:lnTo>
                <a:lnTo>
                  <a:pt x="1513" y="336"/>
                </a:lnTo>
                <a:lnTo>
                  <a:pt x="1497" y="368"/>
                </a:lnTo>
                <a:lnTo>
                  <a:pt x="1497" y="416"/>
                </a:lnTo>
                <a:lnTo>
                  <a:pt x="1481" y="464"/>
                </a:lnTo>
                <a:lnTo>
                  <a:pt x="1465" y="545"/>
                </a:lnTo>
                <a:lnTo>
                  <a:pt x="1465" y="609"/>
                </a:lnTo>
                <a:lnTo>
                  <a:pt x="1449" y="705"/>
                </a:lnTo>
                <a:lnTo>
                  <a:pt x="1433" y="80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34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507938"/>
              </p:ext>
            </p:extLst>
          </p:nvPr>
        </p:nvGraphicFramePr>
        <p:xfrm>
          <a:off x="5504406" y="375563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901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91669" y="3072725"/>
            <a:ext cx="315277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hangingPunct="1"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左窄右宽，左右两边高度基本一样。第五笔横要穿插在言字旁的下方。</a:t>
            </a:r>
          </a:p>
        </p:txBody>
      </p:sp>
      <p:sp>
        <p:nvSpPr>
          <p:cNvPr id="28686" name="矩形 4"/>
          <p:cNvSpPr/>
          <p:nvPr/>
        </p:nvSpPr>
        <p:spPr>
          <a:xfrm>
            <a:off x="3620044" y="1078826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</a:t>
            </a:r>
          </a:p>
        </p:txBody>
      </p:sp>
      <p:sp>
        <p:nvSpPr>
          <p:cNvPr id="42" name="矩形 41"/>
          <p:cNvSpPr/>
          <p:nvPr/>
        </p:nvSpPr>
        <p:spPr>
          <a:xfrm>
            <a:off x="3396207" y="435889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ràng </a:t>
            </a:r>
          </a:p>
        </p:txBody>
      </p:sp>
      <p:sp>
        <p:nvSpPr>
          <p:cNvPr id="28689" name="TextBox 45"/>
          <p:cNvSpPr txBox="1"/>
          <p:nvPr/>
        </p:nvSpPr>
        <p:spPr>
          <a:xfrm>
            <a:off x="1013370" y="1031201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座</a:t>
            </a:r>
            <a:endParaRPr lang="zh-CN" altLang="en-US" sz="5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Freeform 36"/>
          <p:cNvSpPr/>
          <p:nvPr/>
        </p:nvSpPr>
        <p:spPr>
          <a:xfrm>
            <a:off x="6207669" y="980402"/>
            <a:ext cx="317500" cy="254000"/>
          </a:xfrm>
          <a:custGeom>
            <a:avLst/>
            <a:gdLst>
              <a:gd name="txL" fmla="*/ 0 w 499"/>
              <a:gd name="txT" fmla="*/ 0 h 401"/>
              <a:gd name="txR" fmla="*/ 499 w 499"/>
              <a:gd name="txB" fmla="*/ 401 h 40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99" h="401">
                <a:moveTo>
                  <a:pt x="467" y="385"/>
                </a:moveTo>
                <a:lnTo>
                  <a:pt x="451" y="401"/>
                </a:lnTo>
                <a:lnTo>
                  <a:pt x="419" y="401"/>
                </a:lnTo>
                <a:lnTo>
                  <a:pt x="403" y="401"/>
                </a:lnTo>
                <a:lnTo>
                  <a:pt x="355" y="385"/>
                </a:lnTo>
                <a:lnTo>
                  <a:pt x="322" y="353"/>
                </a:lnTo>
                <a:lnTo>
                  <a:pt x="274" y="321"/>
                </a:lnTo>
                <a:lnTo>
                  <a:pt x="210" y="273"/>
                </a:lnTo>
                <a:lnTo>
                  <a:pt x="145" y="193"/>
                </a:lnTo>
                <a:lnTo>
                  <a:pt x="97" y="129"/>
                </a:lnTo>
                <a:lnTo>
                  <a:pt x="49" y="80"/>
                </a:lnTo>
                <a:lnTo>
                  <a:pt x="16" y="48"/>
                </a:lnTo>
                <a:lnTo>
                  <a:pt x="0" y="32"/>
                </a:lnTo>
                <a:lnTo>
                  <a:pt x="16" y="16"/>
                </a:lnTo>
                <a:lnTo>
                  <a:pt x="33" y="16"/>
                </a:lnTo>
                <a:lnTo>
                  <a:pt x="81" y="0"/>
                </a:lnTo>
                <a:lnTo>
                  <a:pt x="145" y="0"/>
                </a:lnTo>
                <a:lnTo>
                  <a:pt x="194" y="0"/>
                </a:lnTo>
                <a:lnTo>
                  <a:pt x="258" y="16"/>
                </a:lnTo>
                <a:lnTo>
                  <a:pt x="306" y="32"/>
                </a:lnTo>
                <a:lnTo>
                  <a:pt x="355" y="64"/>
                </a:lnTo>
                <a:lnTo>
                  <a:pt x="403" y="96"/>
                </a:lnTo>
                <a:lnTo>
                  <a:pt x="451" y="129"/>
                </a:lnTo>
                <a:lnTo>
                  <a:pt x="467" y="177"/>
                </a:lnTo>
                <a:lnTo>
                  <a:pt x="483" y="225"/>
                </a:lnTo>
                <a:lnTo>
                  <a:pt x="499" y="273"/>
                </a:lnTo>
                <a:lnTo>
                  <a:pt x="483" y="321"/>
                </a:lnTo>
                <a:lnTo>
                  <a:pt x="483" y="353"/>
                </a:lnTo>
                <a:lnTo>
                  <a:pt x="467" y="38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8106" y="3144163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让开  让路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18106" y="3525163"/>
            <a:ext cx="36401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摄影师请大家让开。</a:t>
            </a:r>
          </a:p>
        </p:txBody>
      </p:sp>
      <p:sp>
        <p:nvSpPr>
          <p:cNvPr id="26" name="文本框 30"/>
          <p:cNvSpPr txBox="1"/>
          <p:nvPr/>
        </p:nvSpPr>
        <p:spPr>
          <a:xfrm>
            <a:off x="818106" y="2764751"/>
            <a:ext cx="2362200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R 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讠</a:t>
            </a:r>
          </a:p>
        </p:txBody>
      </p:sp>
      <p:sp>
        <p:nvSpPr>
          <p:cNvPr id="27" name="文本框 31"/>
          <p:cNvSpPr txBox="1"/>
          <p:nvPr/>
        </p:nvSpPr>
        <p:spPr>
          <a:xfrm>
            <a:off x="818106" y="2383751"/>
            <a:ext cx="2078038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左右</a:t>
            </a:r>
          </a:p>
        </p:txBody>
      </p:sp>
      <p:sp>
        <p:nvSpPr>
          <p:cNvPr id="28" name="Freeform 35"/>
          <p:cNvSpPr/>
          <p:nvPr/>
        </p:nvSpPr>
        <p:spPr>
          <a:xfrm>
            <a:off x="5840956" y="1499513"/>
            <a:ext cx="847725" cy="1036638"/>
          </a:xfrm>
          <a:custGeom>
            <a:avLst/>
            <a:gdLst>
              <a:gd name="txL" fmla="*/ 0 w 1336"/>
              <a:gd name="txT" fmla="*/ 0 h 1634"/>
              <a:gd name="txR" fmla="*/ 1336 w 1336"/>
              <a:gd name="txB" fmla="*/ 1634 h 163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36" h="1634">
                <a:moveTo>
                  <a:pt x="885" y="1009"/>
                </a:moveTo>
                <a:lnTo>
                  <a:pt x="917" y="977"/>
                </a:lnTo>
                <a:lnTo>
                  <a:pt x="982" y="929"/>
                </a:lnTo>
                <a:lnTo>
                  <a:pt x="1046" y="881"/>
                </a:lnTo>
                <a:lnTo>
                  <a:pt x="1127" y="817"/>
                </a:lnTo>
                <a:lnTo>
                  <a:pt x="1191" y="753"/>
                </a:lnTo>
                <a:lnTo>
                  <a:pt x="1256" y="721"/>
                </a:lnTo>
                <a:lnTo>
                  <a:pt x="1304" y="705"/>
                </a:lnTo>
                <a:lnTo>
                  <a:pt x="1336" y="705"/>
                </a:lnTo>
                <a:lnTo>
                  <a:pt x="1320" y="705"/>
                </a:lnTo>
                <a:lnTo>
                  <a:pt x="1320" y="737"/>
                </a:lnTo>
                <a:lnTo>
                  <a:pt x="1304" y="769"/>
                </a:lnTo>
                <a:lnTo>
                  <a:pt x="1272" y="801"/>
                </a:lnTo>
                <a:lnTo>
                  <a:pt x="1223" y="849"/>
                </a:lnTo>
                <a:lnTo>
                  <a:pt x="1175" y="913"/>
                </a:lnTo>
                <a:lnTo>
                  <a:pt x="1111" y="977"/>
                </a:lnTo>
                <a:lnTo>
                  <a:pt x="1046" y="1057"/>
                </a:lnTo>
                <a:lnTo>
                  <a:pt x="966" y="1137"/>
                </a:lnTo>
                <a:lnTo>
                  <a:pt x="901" y="1217"/>
                </a:lnTo>
                <a:lnTo>
                  <a:pt x="837" y="1281"/>
                </a:lnTo>
                <a:lnTo>
                  <a:pt x="789" y="1346"/>
                </a:lnTo>
                <a:lnTo>
                  <a:pt x="740" y="1394"/>
                </a:lnTo>
                <a:lnTo>
                  <a:pt x="708" y="1442"/>
                </a:lnTo>
                <a:lnTo>
                  <a:pt x="676" y="1474"/>
                </a:lnTo>
                <a:lnTo>
                  <a:pt x="660" y="1506"/>
                </a:lnTo>
                <a:lnTo>
                  <a:pt x="628" y="1554"/>
                </a:lnTo>
                <a:lnTo>
                  <a:pt x="595" y="1602"/>
                </a:lnTo>
                <a:lnTo>
                  <a:pt x="579" y="1618"/>
                </a:lnTo>
                <a:lnTo>
                  <a:pt x="563" y="1634"/>
                </a:lnTo>
                <a:lnTo>
                  <a:pt x="547" y="1618"/>
                </a:lnTo>
                <a:lnTo>
                  <a:pt x="515" y="1602"/>
                </a:lnTo>
                <a:lnTo>
                  <a:pt x="499" y="1570"/>
                </a:lnTo>
                <a:lnTo>
                  <a:pt x="499" y="1522"/>
                </a:lnTo>
                <a:lnTo>
                  <a:pt x="483" y="1474"/>
                </a:lnTo>
                <a:lnTo>
                  <a:pt x="467" y="1426"/>
                </a:lnTo>
                <a:lnTo>
                  <a:pt x="467" y="1394"/>
                </a:lnTo>
                <a:lnTo>
                  <a:pt x="451" y="1362"/>
                </a:lnTo>
                <a:lnTo>
                  <a:pt x="467" y="1346"/>
                </a:lnTo>
                <a:lnTo>
                  <a:pt x="483" y="1313"/>
                </a:lnTo>
                <a:lnTo>
                  <a:pt x="499" y="1281"/>
                </a:lnTo>
                <a:lnTo>
                  <a:pt x="547" y="1233"/>
                </a:lnTo>
                <a:lnTo>
                  <a:pt x="579" y="1169"/>
                </a:lnTo>
                <a:lnTo>
                  <a:pt x="612" y="1105"/>
                </a:lnTo>
                <a:lnTo>
                  <a:pt x="644" y="1025"/>
                </a:lnTo>
                <a:lnTo>
                  <a:pt x="644" y="929"/>
                </a:lnTo>
                <a:lnTo>
                  <a:pt x="660" y="849"/>
                </a:lnTo>
                <a:lnTo>
                  <a:pt x="676" y="753"/>
                </a:lnTo>
                <a:lnTo>
                  <a:pt x="692" y="657"/>
                </a:lnTo>
                <a:lnTo>
                  <a:pt x="708" y="545"/>
                </a:lnTo>
                <a:lnTo>
                  <a:pt x="708" y="449"/>
                </a:lnTo>
                <a:lnTo>
                  <a:pt x="708" y="385"/>
                </a:lnTo>
                <a:lnTo>
                  <a:pt x="708" y="321"/>
                </a:lnTo>
                <a:lnTo>
                  <a:pt x="708" y="288"/>
                </a:lnTo>
                <a:lnTo>
                  <a:pt x="676" y="256"/>
                </a:lnTo>
                <a:lnTo>
                  <a:pt x="628" y="256"/>
                </a:lnTo>
                <a:lnTo>
                  <a:pt x="579" y="288"/>
                </a:lnTo>
                <a:lnTo>
                  <a:pt x="499" y="321"/>
                </a:lnTo>
                <a:lnTo>
                  <a:pt x="418" y="369"/>
                </a:lnTo>
                <a:lnTo>
                  <a:pt x="354" y="401"/>
                </a:lnTo>
                <a:lnTo>
                  <a:pt x="290" y="433"/>
                </a:lnTo>
                <a:lnTo>
                  <a:pt x="257" y="433"/>
                </a:lnTo>
                <a:lnTo>
                  <a:pt x="225" y="449"/>
                </a:lnTo>
                <a:lnTo>
                  <a:pt x="193" y="433"/>
                </a:lnTo>
                <a:lnTo>
                  <a:pt x="145" y="433"/>
                </a:lnTo>
                <a:lnTo>
                  <a:pt x="96" y="417"/>
                </a:lnTo>
                <a:lnTo>
                  <a:pt x="64" y="385"/>
                </a:lnTo>
                <a:lnTo>
                  <a:pt x="32" y="353"/>
                </a:lnTo>
                <a:lnTo>
                  <a:pt x="0" y="337"/>
                </a:lnTo>
                <a:lnTo>
                  <a:pt x="0" y="304"/>
                </a:lnTo>
                <a:lnTo>
                  <a:pt x="161" y="272"/>
                </a:lnTo>
                <a:lnTo>
                  <a:pt x="306" y="224"/>
                </a:lnTo>
                <a:lnTo>
                  <a:pt x="418" y="192"/>
                </a:lnTo>
                <a:lnTo>
                  <a:pt x="515" y="160"/>
                </a:lnTo>
                <a:lnTo>
                  <a:pt x="579" y="128"/>
                </a:lnTo>
                <a:lnTo>
                  <a:pt x="628" y="96"/>
                </a:lnTo>
                <a:lnTo>
                  <a:pt x="676" y="64"/>
                </a:lnTo>
                <a:lnTo>
                  <a:pt x="692" y="32"/>
                </a:lnTo>
                <a:lnTo>
                  <a:pt x="724" y="0"/>
                </a:lnTo>
                <a:lnTo>
                  <a:pt x="756" y="0"/>
                </a:lnTo>
                <a:lnTo>
                  <a:pt x="773" y="0"/>
                </a:lnTo>
                <a:lnTo>
                  <a:pt x="805" y="0"/>
                </a:lnTo>
                <a:lnTo>
                  <a:pt x="853" y="16"/>
                </a:lnTo>
                <a:lnTo>
                  <a:pt x="901" y="48"/>
                </a:lnTo>
                <a:lnTo>
                  <a:pt x="950" y="80"/>
                </a:lnTo>
                <a:lnTo>
                  <a:pt x="982" y="112"/>
                </a:lnTo>
                <a:lnTo>
                  <a:pt x="998" y="128"/>
                </a:lnTo>
                <a:lnTo>
                  <a:pt x="998" y="160"/>
                </a:lnTo>
                <a:lnTo>
                  <a:pt x="998" y="176"/>
                </a:lnTo>
                <a:lnTo>
                  <a:pt x="998" y="192"/>
                </a:lnTo>
                <a:lnTo>
                  <a:pt x="982" y="208"/>
                </a:lnTo>
                <a:lnTo>
                  <a:pt x="950" y="224"/>
                </a:lnTo>
                <a:lnTo>
                  <a:pt x="917" y="256"/>
                </a:lnTo>
                <a:lnTo>
                  <a:pt x="901" y="288"/>
                </a:lnTo>
                <a:lnTo>
                  <a:pt x="885" y="337"/>
                </a:lnTo>
                <a:lnTo>
                  <a:pt x="869" y="417"/>
                </a:lnTo>
                <a:lnTo>
                  <a:pt x="853" y="497"/>
                </a:lnTo>
                <a:lnTo>
                  <a:pt x="837" y="577"/>
                </a:lnTo>
                <a:lnTo>
                  <a:pt x="837" y="689"/>
                </a:lnTo>
                <a:lnTo>
                  <a:pt x="821" y="801"/>
                </a:lnTo>
                <a:lnTo>
                  <a:pt x="821" y="897"/>
                </a:lnTo>
                <a:lnTo>
                  <a:pt x="805" y="945"/>
                </a:lnTo>
                <a:lnTo>
                  <a:pt x="805" y="977"/>
                </a:lnTo>
                <a:lnTo>
                  <a:pt x="805" y="993"/>
                </a:lnTo>
                <a:lnTo>
                  <a:pt x="821" y="1025"/>
                </a:lnTo>
                <a:lnTo>
                  <a:pt x="821" y="1041"/>
                </a:lnTo>
                <a:lnTo>
                  <a:pt x="853" y="1025"/>
                </a:lnTo>
                <a:lnTo>
                  <a:pt x="885" y="100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" name="Freeform 37"/>
          <p:cNvSpPr/>
          <p:nvPr/>
        </p:nvSpPr>
        <p:spPr>
          <a:xfrm>
            <a:off x="6893469" y="888326"/>
            <a:ext cx="223837" cy="1454150"/>
          </a:xfrm>
          <a:custGeom>
            <a:avLst/>
            <a:gdLst>
              <a:gd name="txL" fmla="*/ 0 w 354"/>
              <a:gd name="txT" fmla="*/ 0 h 2290"/>
              <a:gd name="txR" fmla="*/ 354 w 354"/>
              <a:gd name="txB" fmla="*/ 2290 h 2290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354" h="2290">
                <a:moveTo>
                  <a:pt x="0" y="32"/>
                </a:moveTo>
                <a:lnTo>
                  <a:pt x="16" y="16"/>
                </a:lnTo>
                <a:lnTo>
                  <a:pt x="32" y="0"/>
                </a:lnTo>
                <a:lnTo>
                  <a:pt x="64" y="0"/>
                </a:lnTo>
                <a:lnTo>
                  <a:pt x="113" y="16"/>
                </a:lnTo>
                <a:lnTo>
                  <a:pt x="209" y="32"/>
                </a:lnTo>
                <a:lnTo>
                  <a:pt x="242" y="64"/>
                </a:lnTo>
                <a:lnTo>
                  <a:pt x="290" y="80"/>
                </a:lnTo>
                <a:lnTo>
                  <a:pt x="306" y="96"/>
                </a:lnTo>
                <a:lnTo>
                  <a:pt x="322" y="128"/>
                </a:lnTo>
                <a:lnTo>
                  <a:pt x="354" y="160"/>
                </a:lnTo>
                <a:lnTo>
                  <a:pt x="354" y="192"/>
                </a:lnTo>
                <a:lnTo>
                  <a:pt x="354" y="224"/>
                </a:lnTo>
                <a:lnTo>
                  <a:pt x="338" y="240"/>
                </a:lnTo>
                <a:lnTo>
                  <a:pt x="322" y="273"/>
                </a:lnTo>
                <a:lnTo>
                  <a:pt x="306" y="305"/>
                </a:lnTo>
                <a:lnTo>
                  <a:pt x="306" y="353"/>
                </a:lnTo>
                <a:lnTo>
                  <a:pt x="290" y="433"/>
                </a:lnTo>
                <a:lnTo>
                  <a:pt x="290" y="529"/>
                </a:lnTo>
                <a:lnTo>
                  <a:pt x="290" y="657"/>
                </a:lnTo>
                <a:lnTo>
                  <a:pt x="274" y="801"/>
                </a:lnTo>
                <a:lnTo>
                  <a:pt x="274" y="977"/>
                </a:lnTo>
                <a:lnTo>
                  <a:pt x="274" y="1169"/>
                </a:lnTo>
                <a:lnTo>
                  <a:pt x="258" y="1378"/>
                </a:lnTo>
                <a:lnTo>
                  <a:pt x="258" y="1570"/>
                </a:lnTo>
                <a:lnTo>
                  <a:pt x="258" y="1730"/>
                </a:lnTo>
                <a:lnTo>
                  <a:pt x="258" y="1890"/>
                </a:lnTo>
                <a:lnTo>
                  <a:pt x="258" y="2018"/>
                </a:lnTo>
                <a:lnTo>
                  <a:pt x="258" y="2130"/>
                </a:lnTo>
                <a:lnTo>
                  <a:pt x="258" y="2210"/>
                </a:lnTo>
                <a:lnTo>
                  <a:pt x="258" y="2290"/>
                </a:lnTo>
                <a:lnTo>
                  <a:pt x="113" y="2290"/>
                </a:lnTo>
                <a:lnTo>
                  <a:pt x="113" y="2034"/>
                </a:lnTo>
                <a:lnTo>
                  <a:pt x="113" y="1794"/>
                </a:lnTo>
                <a:lnTo>
                  <a:pt x="113" y="1570"/>
                </a:lnTo>
                <a:lnTo>
                  <a:pt x="113" y="1362"/>
                </a:lnTo>
                <a:lnTo>
                  <a:pt x="113" y="1169"/>
                </a:lnTo>
                <a:lnTo>
                  <a:pt x="97" y="993"/>
                </a:lnTo>
                <a:lnTo>
                  <a:pt x="97" y="833"/>
                </a:lnTo>
                <a:lnTo>
                  <a:pt x="97" y="689"/>
                </a:lnTo>
                <a:lnTo>
                  <a:pt x="97" y="561"/>
                </a:lnTo>
                <a:lnTo>
                  <a:pt x="81" y="449"/>
                </a:lnTo>
                <a:lnTo>
                  <a:pt x="81" y="353"/>
                </a:lnTo>
                <a:lnTo>
                  <a:pt x="81" y="273"/>
                </a:lnTo>
                <a:lnTo>
                  <a:pt x="64" y="208"/>
                </a:lnTo>
                <a:lnTo>
                  <a:pt x="64" y="160"/>
                </a:lnTo>
                <a:lnTo>
                  <a:pt x="48" y="128"/>
                </a:lnTo>
                <a:lnTo>
                  <a:pt x="16" y="96"/>
                </a:lnTo>
                <a:lnTo>
                  <a:pt x="0" y="80"/>
                </a:lnTo>
                <a:lnTo>
                  <a:pt x="0" y="64"/>
                </a:lnTo>
                <a:lnTo>
                  <a:pt x="0" y="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38"/>
          <p:cNvSpPr/>
          <p:nvPr/>
        </p:nvSpPr>
        <p:spPr>
          <a:xfrm>
            <a:off x="7025232" y="1437601"/>
            <a:ext cx="511175" cy="173037"/>
          </a:xfrm>
          <a:custGeom>
            <a:avLst/>
            <a:gdLst>
              <a:gd name="txL" fmla="*/ 0 w 805"/>
              <a:gd name="txT" fmla="*/ 0 h 272"/>
              <a:gd name="txR" fmla="*/ 805 w 805"/>
              <a:gd name="txB" fmla="*/ 272 h 27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05" h="272">
                <a:moveTo>
                  <a:pt x="403" y="64"/>
                </a:moveTo>
                <a:lnTo>
                  <a:pt x="499" y="32"/>
                </a:lnTo>
                <a:lnTo>
                  <a:pt x="596" y="0"/>
                </a:lnTo>
                <a:lnTo>
                  <a:pt x="660" y="0"/>
                </a:lnTo>
                <a:lnTo>
                  <a:pt x="725" y="0"/>
                </a:lnTo>
                <a:lnTo>
                  <a:pt x="757" y="32"/>
                </a:lnTo>
                <a:lnTo>
                  <a:pt x="789" y="48"/>
                </a:lnTo>
                <a:lnTo>
                  <a:pt x="789" y="64"/>
                </a:lnTo>
                <a:lnTo>
                  <a:pt x="805" y="96"/>
                </a:lnTo>
                <a:lnTo>
                  <a:pt x="789" y="112"/>
                </a:lnTo>
                <a:lnTo>
                  <a:pt x="773" y="128"/>
                </a:lnTo>
                <a:lnTo>
                  <a:pt x="741" y="144"/>
                </a:lnTo>
                <a:lnTo>
                  <a:pt x="709" y="160"/>
                </a:lnTo>
                <a:lnTo>
                  <a:pt x="677" y="176"/>
                </a:lnTo>
                <a:lnTo>
                  <a:pt x="628" y="176"/>
                </a:lnTo>
                <a:lnTo>
                  <a:pt x="564" y="192"/>
                </a:lnTo>
                <a:lnTo>
                  <a:pt x="435" y="224"/>
                </a:lnTo>
                <a:lnTo>
                  <a:pt x="306" y="256"/>
                </a:lnTo>
                <a:lnTo>
                  <a:pt x="161" y="256"/>
                </a:lnTo>
                <a:lnTo>
                  <a:pt x="0" y="272"/>
                </a:lnTo>
                <a:lnTo>
                  <a:pt x="0" y="128"/>
                </a:lnTo>
                <a:lnTo>
                  <a:pt x="97" y="128"/>
                </a:lnTo>
                <a:lnTo>
                  <a:pt x="194" y="112"/>
                </a:lnTo>
                <a:lnTo>
                  <a:pt x="290" y="96"/>
                </a:lnTo>
                <a:lnTo>
                  <a:pt x="403" y="6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9"/>
          <p:cNvSpPr/>
          <p:nvPr/>
        </p:nvSpPr>
        <p:spPr>
          <a:xfrm>
            <a:off x="6412456" y="2231351"/>
            <a:ext cx="1277938" cy="234950"/>
          </a:xfrm>
          <a:custGeom>
            <a:avLst/>
            <a:gdLst>
              <a:gd name="txL" fmla="*/ 0 w 2013"/>
              <a:gd name="txT" fmla="*/ 0 h 369"/>
              <a:gd name="txR" fmla="*/ 2013 w 2013"/>
              <a:gd name="txB" fmla="*/ 369 h 36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13" h="369">
                <a:moveTo>
                  <a:pt x="1997" y="241"/>
                </a:moveTo>
                <a:lnTo>
                  <a:pt x="2013" y="273"/>
                </a:lnTo>
                <a:lnTo>
                  <a:pt x="1997" y="289"/>
                </a:lnTo>
                <a:lnTo>
                  <a:pt x="1981" y="289"/>
                </a:lnTo>
                <a:lnTo>
                  <a:pt x="1948" y="289"/>
                </a:lnTo>
                <a:lnTo>
                  <a:pt x="1884" y="273"/>
                </a:lnTo>
                <a:lnTo>
                  <a:pt x="1804" y="273"/>
                </a:lnTo>
                <a:lnTo>
                  <a:pt x="1643" y="257"/>
                </a:lnTo>
                <a:lnTo>
                  <a:pt x="1498" y="257"/>
                </a:lnTo>
                <a:lnTo>
                  <a:pt x="1417" y="257"/>
                </a:lnTo>
                <a:lnTo>
                  <a:pt x="1337" y="257"/>
                </a:lnTo>
                <a:lnTo>
                  <a:pt x="1240" y="257"/>
                </a:lnTo>
                <a:lnTo>
                  <a:pt x="1143" y="273"/>
                </a:lnTo>
                <a:lnTo>
                  <a:pt x="1031" y="273"/>
                </a:lnTo>
                <a:lnTo>
                  <a:pt x="902" y="289"/>
                </a:lnTo>
                <a:lnTo>
                  <a:pt x="741" y="305"/>
                </a:lnTo>
                <a:lnTo>
                  <a:pt x="564" y="337"/>
                </a:lnTo>
                <a:lnTo>
                  <a:pt x="483" y="353"/>
                </a:lnTo>
                <a:lnTo>
                  <a:pt x="403" y="353"/>
                </a:lnTo>
                <a:lnTo>
                  <a:pt x="322" y="369"/>
                </a:lnTo>
                <a:lnTo>
                  <a:pt x="274" y="369"/>
                </a:lnTo>
                <a:lnTo>
                  <a:pt x="210" y="353"/>
                </a:lnTo>
                <a:lnTo>
                  <a:pt x="161" y="353"/>
                </a:lnTo>
                <a:lnTo>
                  <a:pt x="129" y="337"/>
                </a:lnTo>
                <a:lnTo>
                  <a:pt x="97" y="321"/>
                </a:lnTo>
                <a:lnTo>
                  <a:pt x="65" y="289"/>
                </a:lnTo>
                <a:lnTo>
                  <a:pt x="33" y="257"/>
                </a:lnTo>
                <a:lnTo>
                  <a:pt x="0" y="241"/>
                </a:lnTo>
                <a:lnTo>
                  <a:pt x="0" y="209"/>
                </a:lnTo>
                <a:lnTo>
                  <a:pt x="113" y="209"/>
                </a:lnTo>
                <a:lnTo>
                  <a:pt x="242" y="209"/>
                </a:lnTo>
                <a:lnTo>
                  <a:pt x="387" y="193"/>
                </a:lnTo>
                <a:lnTo>
                  <a:pt x="564" y="176"/>
                </a:lnTo>
                <a:lnTo>
                  <a:pt x="725" y="160"/>
                </a:lnTo>
                <a:lnTo>
                  <a:pt x="902" y="128"/>
                </a:lnTo>
                <a:lnTo>
                  <a:pt x="1240" y="80"/>
                </a:lnTo>
                <a:lnTo>
                  <a:pt x="1321" y="64"/>
                </a:lnTo>
                <a:lnTo>
                  <a:pt x="1385" y="48"/>
                </a:lnTo>
                <a:lnTo>
                  <a:pt x="1449" y="32"/>
                </a:lnTo>
                <a:lnTo>
                  <a:pt x="1514" y="32"/>
                </a:lnTo>
                <a:lnTo>
                  <a:pt x="1562" y="16"/>
                </a:lnTo>
                <a:lnTo>
                  <a:pt x="1594" y="16"/>
                </a:lnTo>
                <a:lnTo>
                  <a:pt x="1643" y="0"/>
                </a:lnTo>
                <a:lnTo>
                  <a:pt x="1659" y="0"/>
                </a:lnTo>
                <a:lnTo>
                  <a:pt x="1723" y="16"/>
                </a:lnTo>
                <a:lnTo>
                  <a:pt x="1771" y="32"/>
                </a:lnTo>
                <a:lnTo>
                  <a:pt x="1820" y="64"/>
                </a:lnTo>
                <a:lnTo>
                  <a:pt x="1884" y="96"/>
                </a:lnTo>
                <a:lnTo>
                  <a:pt x="1932" y="144"/>
                </a:lnTo>
                <a:lnTo>
                  <a:pt x="1981" y="193"/>
                </a:lnTo>
                <a:lnTo>
                  <a:pt x="1997" y="225"/>
                </a:lnTo>
                <a:lnTo>
                  <a:pt x="1997" y="24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5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24" grpId="0"/>
      <p:bldP spid="25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807754"/>
              </p:ext>
            </p:extLst>
          </p:nvPr>
        </p:nvGraphicFramePr>
        <p:xfrm>
          <a:off x="5504407" y="262829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901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215482" y="2975867"/>
            <a:ext cx="3152775" cy="984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hangingPunct="1"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先外后内，第五笔竖弯钩的起笔对准撇的</a:t>
            </a:r>
            <a:r>
              <a:rPr lang="zh-CN" altLang="en-US" sz="1999" b="1" dirty="0">
                <a:solidFill>
                  <a:srgbClr val="000000"/>
                </a:solidFill>
                <a:latin typeface="宋体" panose="02010600030101010101" pitchFamily="2" charset="-122"/>
              </a:rPr>
              <a:t>尾部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，写得舒展。</a:t>
            </a:r>
          </a:p>
        </p:txBody>
      </p:sp>
      <p:sp>
        <p:nvSpPr>
          <p:cNvPr id="29710" name="矩形 4"/>
          <p:cNvSpPr/>
          <p:nvPr/>
        </p:nvSpPr>
        <p:spPr>
          <a:xfrm>
            <a:off x="3620045" y="966092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包</a:t>
            </a:r>
          </a:p>
        </p:txBody>
      </p:sp>
      <p:sp>
        <p:nvSpPr>
          <p:cNvPr id="42" name="矩形 41"/>
          <p:cNvSpPr/>
          <p:nvPr/>
        </p:nvSpPr>
        <p:spPr>
          <a:xfrm>
            <a:off x="3424783" y="323155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bāo </a:t>
            </a:r>
          </a:p>
        </p:txBody>
      </p:sp>
      <p:sp>
        <p:nvSpPr>
          <p:cNvPr id="29713" name="TextBox 45"/>
          <p:cNvSpPr txBox="1"/>
          <p:nvPr/>
        </p:nvSpPr>
        <p:spPr>
          <a:xfrm>
            <a:off x="1013371" y="918467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包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00645" y="3063179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书包  背包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00645" y="3452117"/>
            <a:ext cx="36401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我刚买了一个新书包。</a:t>
            </a:r>
          </a:p>
        </p:txBody>
      </p:sp>
      <p:sp>
        <p:nvSpPr>
          <p:cNvPr id="46" name="文本框 30"/>
          <p:cNvSpPr txBox="1"/>
          <p:nvPr/>
        </p:nvSpPr>
        <p:spPr>
          <a:xfrm>
            <a:off x="800645" y="2674243"/>
            <a:ext cx="2362200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B 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勹</a:t>
            </a:r>
          </a:p>
        </p:txBody>
      </p:sp>
      <p:sp>
        <p:nvSpPr>
          <p:cNvPr id="47" name="文本框 31"/>
          <p:cNvSpPr txBox="1"/>
          <p:nvPr/>
        </p:nvSpPr>
        <p:spPr>
          <a:xfrm>
            <a:off x="800645" y="2286892"/>
            <a:ext cx="2078037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半包围</a:t>
            </a:r>
          </a:p>
        </p:txBody>
      </p:sp>
      <p:sp>
        <p:nvSpPr>
          <p:cNvPr id="48" name="Freeform 30"/>
          <p:cNvSpPr/>
          <p:nvPr/>
        </p:nvSpPr>
        <p:spPr>
          <a:xfrm>
            <a:off x="6007645" y="543817"/>
            <a:ext cx="746125" cy="762000"/>
          </a:xfrm>
          <a:custGeom>
            <a:avLst/>
            <a:gdLst>
              <a:gd name="txL" fmla="*/ 0 w 1175"/>
              <a:gd name="txT" fmla="*/ 0 h 1201"/>
              <a:gd name="txR" fmla="*/ 1175 w 1175"/>
              <a:gd name="txB" fmla="*/ 1201 h 120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75" h="1201">
                <a:moveTo>
                  <a:pt x="805" y="272"/>
                </a:moveTo>
                <a:lnTo>
                  <a:pt x="821" y="208"/>
                </a:lnTo>
                <a:lnTo>
                  <a:pt x="837" y="160"/>
                </a:lnTo>
                <a:lnTo>
                  <a:pt x="837" y="112"/>
                </a:lnTo>
                <a:lnTo>
                  <a:pt x="837" y="80"/>
                </a:lnTo>
                <a:lnTo>
                  <a:pt x="821" y="64"/>
                </a:lnTo>
                <a:lnTo>
                  <a:pt x="821" y="48"/>
                </a:lnTo>
                <a:lnTo>
                  <a:pt x="837" y="32"/>
                </a:lnTo>
                <a:lnTo>
                  <a:pt x="853" y="16"/>
                </a:lnTo>
                <a:lnTo>
                  <a:pt x="869" y="16"/>
                </a:lnTo>
                <a:lnTo>
                  <a:pt x="886" y="0"/>
                </a:lnTo>
                <a:lnTo>
                  <a:pt x="950" y="16"/>
                </a:lnTo>
                <a:lnTo>
                  <a:pt x="1030" y="64"/>
                </a:lnTo>
                <a:lnTo>
                  <a:pt x="1095" y="128"/>
                </a:lnTo>
                <a:lnTo>
                  <a:pt x="1127" y="160"/>
                </a:lnTo>
                <a:lnTo>
                  <a:pt x="1159" y="192"/>
                </a:lnTo>
                <a:lnTo>
                  <a:pt x="1175" y="208"/>
                </a:lnTo>
                <a:lnTo>
                  <a:pt x="1175" y="224"/>
                </a:lnTo>
                <a:lnTo>
                  <a:pt x="1175" y="240"/>
                </a:lnTo>
                <a:lnTo>
                  <a:pt x="1159" y="256"/>
                </a:lnTo>
                <a:lnTo>
                  <a:pt x="1143" y="288"/>
                </a:lnTo>
                <a:lnTo>
                  <a:pt x="1111" y="304"/>
                </a:lnTo>
                <a:lnTo>
                  <a:pt x="1079" y="352"/>
                </a:lnTo>
                <a:lnTo>
                  <a:pt x="1030" y="416"/>
                </a:lnTo>
                <a:lnTo>
                  <a:pt x="950" y="480"/>
                </a:lnTo>
                <a:lnTo>
                  <a:pt x="869" y="593"/>
                </a:lnTo>
                <a:lnTo>
                  <a:pt x="757" y="689"/>
                </a:lnTo>
                <a:lnTo>
                  <a:pt x="676" y="785"/>
                </a:lnTo>
                <a:lnTo>
                  <a:pt x="580" y="881"/>
                </a:lnTo>
                <a:lnTo>
                  <a:pt x="483" y="945"/>
                </a:lnTo>
                <a:lnTo>
                  <a:pt x="403" y="1009"/>
                </a:lnTo>
                <a:lnTo>
                  <a:pt x="322" y="1073"/>
                </a:lnTo>
                <a:lnTo>
                  <a:pt x="242" y="1121"/>
                </a:lnTo>
                <a:lnTo>
                  <a:pt x="177" y="1153"/>
                </a:lnTo>
                <a:lnTo>
                  <a:pt x="97" y="1185"/>
                </a:lnTo>
                <a:lnTo>
                  <a:pt x="48" y="1201"/>
                </a:lnTo>
                <a:lnTo>
                  <a:pt x="16" y="1201"/>
                </a:lnTo>
                <a:lnTo>
                  <a:pt x="0" y="1201"/>
                </a:lnTo>
                <a:lnTo>
                  <a:pt x="0" y="1185"/>
                </a:lnTo>
                <a:lnTo>
                  <a:pt x="32" y="1153"/>
                </a:lnTo>
                <a:lnTo>
                  <a:pt x="81" y="1121"/>
                </a:lnTo>
                <a:lnTo>
                  <a:pt x="161" y="1057"/>
                </a:lnTo>
                <a:lnTo>
                  <a:pt x="242" y="977"/>
                </a:lnTo>
                <a:lnTo>
                  <a:pt x="338" y="881"/>
                </a:lnTo>
                <a:lnTo>
                  <a:pt x="451" y="785"/>
                </a:lnTo>
                <a:lnTo>
                  <a:pt x="547" y="657"/>
                </a:lnTo>
                <a:lnTo>
                  <a:pt x="644" y="529"/>
                </a:lnTo>
                <a:lnTo>
                  <a:pt x="708" y="432"/>
                </a:lnTo>
                <a:lnTo>
                  <a:pt x="773" y="336"/>
                </a:lnTo>
                <a:lnTo>
                  <a:pt x="805" y="27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9" name="Freeform 31"/>
          <p:cNvSpPr/>
          <p:nvPr/>
        </p:nvSpPr>
        <p:spPr>
          <a:xfrm>
            <a:off x="6253708" y="931168"/>
            <a:ext cx="1176338" cy="1036637"/>
          </a:xfrm>
          <a:custGeom>
            <a:avLst/>
            <a:gdLst>
              <a:gd name="txL" fmla="*/ 0 w 1852"/>
              <a:gd name="txT" fmla="*/ 0 h 1633"/>
              <a:gd name="txR" fmla="*/ 1852 w 1852"/>
              <a:gd name="txB" fmla="*/ 1633 h 163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852" h="1633">
                <a:moveTo>
                  <a:pt x="1031" y="1345"/>
                </a:moveTo>
                <a:lnTo>
                  <a:pt x="983" y="1297"/>
                </a:lnTo>
                <a:lnTo>
                  <a:pt x="950" y="1249"/>
                </a:lnTo>
                <a:lnTo>
                  <a:pt x="934" y="1217"/>
                </a:lnTo>
                <a:lnTo>
                  <a:pt x="934" y="1201"/>
                </a:lnTo>
                <a:lnTo>
                  <a:pt x="966" y="1201"/>
                </a:lnTo>
                <a:lnTo>
                  <a:pt x="999" y="1201"/>
                </a:lnTo>
                <a:lnTo>
                  <a:pt x="1047" y="1217"/>
                </a:lnTo>
                <a:lnTo>
                  <a:pt x="1111" y="1233"/>
                </a:lnTo>
                <a:lnTo>
                  <a:pt x="1176" y="1249"/>
                </a:lnTo>
                <a:lnTo>
                  <a:pt x="1224" y="1249"/>
                </a:lnTo>
                <a:lnTo>
                  <a:pt x="1256" y="1249"/>
                </a:lnTo>
                <a:lnTo>
                  <a:pt x="1288" y="1233"/>
                </a:lnTo>
                <a:lnTo>
                  <a:pt x="1321" y="1201"/>
                </a:lnTo>
                <a:lnTo>
                  <a:pt x="1337" y="1153"/>
                </a:lnTo>
                <a:lnTo>
                  <a:pt x="1369" y="1073"/>
                </a:lnTo>
                <a:lnTo>
                  <a:pt x="1401" y="961"/>
                </a:lnTo>
                <a:lnTo>
                  <a:pt x="1433" y="848"/>
                </a:lnTo>
                <a:lnTo>
                  <a:pt x="1466" y="736"/>
                </a:lnTo>
                <a:lnTo>
                  <a:pt x="1482" y="624"/>
                </a:lnTo>
                <a:lnTo>
                  <a:pt x="1482" y="512"/>
                </a:lnTo>
                <a:lnTo>
                  <a:pt x="1482" y="416"/>
                </a:lnTo>
                <a:lnTo>
                  <a:pt x="1466" y="336"/>
                </a:lnTo>
                <a:lnTo>
                  <a:pt x="1466" y="288"/>
                </a:lnTo>
                <a:lnTo>
                  <a:pt x="1449" y="256"/>
                </a:lnTo>
                <a:lnTo>
                  <a:pt x="1401" y="240"/>
                </a:lnTo>
                <a:lnTo>
                  <a:pt x="1337" y="240"/>
                </a:lnTo>
                <a:lnTo>
                  <a:pt x="1240" y="240"/>
                </a:lnTo>
                <a:lnTo>
                  <a:pt x="1160" y="240"/>
                </a:lnTo>
                <a:lnTo>
                  <a:pt x="1111" y="256"/>
                </a:lnTo>
                <a:lnTo>
                  <a:pt x="1079" y="256"/>
                </a:lnTo>
                <a:lnTo>
                  <a:pt x="1031" y="272"/>
                </a:lnTo>
                <a:lnTo>
                  <a:pt x="966" y="272"/>
                </a:lnTo>
                <a:lnTo>
                  <a:pt x="886" y="288"/>
                </a:lnTo>
                <a:lnTo>
                  <a:pt x="805" y="304"/>
                </a:lnTo>
                <a:lnTo>
                  <a:pt x="709" y="320"/>
                </a:lnTo>
                <a:lnTo>
                  <a:pt x="612" y="320"/>
                </a:lnTo>
                <a:lnTo>
                  <a:pt x="500" y="336"/>
                </a:lnTo>
                <a:lnTo>
                  <a:pt x="403" y="352"/>
                </a:lnTo>
                <a:lnTo>
                  <a:pt x="306" y="368"/>
                </a:lnTo>
                <a:lnTo>
                  <a:pt x="226" y="368"/>
                </a:lnTo>
                <a:lnTo>
                  <a:pt x="161" y="368"/>
                </a:lnTo>
                <a:lnTo>
                  <a:pt x="97" y="384"/>
                </a:lnTo>
                <a:lnTo>
                  <a:pt x="33" y="384"/>
                </a:lnTo>
                <a:lnTo>
                  <a:pt x="0" y="384"/>
                </a:lnTo>
                <a:lnTo>
                  <a:pt x="113" y="240"/>
                </a:lnTo>
                <a:lnTo>
                  <a:pt x="274" y="240"/>
                </a:lnTo>
                <a:lnTo>
                  <a:pt x="435" y="240"/>
                </a:lnTo>
                <a:lnTo>
                  <a:pt x="580" y="224"/>
                </a:lnTo>
                <a:lnTo>
                  <a:pt x="725" y="192"/>
                </a:lnTo>
                <a:lnTo>
                  <a:pt x="854" y="160"/>
                </a:lnTo>
                <a:lnTo>
                  <a:pt x="966" y="144"/>
                </a:lnTo>
                <a:lnTo>
                  <a:pt x="1063" y="128"/>
                </a:lnTo>
                <a:lnTo>
                  <a:pt x="1144" y="112"/>
                </a:lnTo>
                <a:lnTo>
                  <a:pt x="1192" y="96"/>
                </a:lnTo>
                <a:lnTo>
                  <a:pt x="1256" y="80"/>
                </a:lnTo>
                <a:lnTo>
                  <a:pt x="1288" y="64"/>
                </a:lnTo>
                <a:lnTo>
                  <a:pt x="1337" y="48"/>
                </a:lnTo>
                <a:lnTo>
                  <a:pt x="1385" y="16"/>
                </a:lnTo>
                <a:lnTo>
                  <a:pt x="1433" y="0"/>
                </a:lnTo>
                <a:lnTo>
                  <a:pt x="1466" y="16"/>
                </a:lnTo>
                <a:lnTo>
                  <a:pt x="1514" y="32"/>
                </a:lnTo>
                <a:lnTo>
                  <a:pt x="1578" y="48"/>
                </a:lnTo>
                <a:lnTo>
                  <a:pt x="1659" y="80"/>
                </a:lnTo>
                <a:lnTo>
                  <a:pt x="1755" y="128"/>
                </a:lnTo>
                <a:lnTo>
                  <a:pt x="1820" y="160"/>
                </a:lnTo>
                <a:lnTo>
                  <a:pt x="1852" y="192"/>
                </a:lnTo>
                <a:lnTo>
                  <a:pt x="1852" y="208"/>
                </a:lnTo>
                <a:lnTo>
                  <a:pt x="1852" y="240"/>
                </a:lnTo>
                <a:lnTo>
                  <a:pt x="1820" y="272"/>
                </a:lnTo>
                <a:lnTo>
                  <a:pt x="1788" y="320"/>
                </a:lnTo>
                <a:lnTo>
                  <a:pt x="1771" y="368"/>
                </a:lnTo>
                <a:lnTo>
                  <a:pt x="1755" y="448"/>
                </a:lnTo>
                <a:lnTo>
                  <a:pt x="1739" y="560"/>
                </a:lnTo>
                <a:lnTo>
                  <a:pt x="1723" y="672"/>
                </a:lnTo>
                <a:lnTo>
                  <a:pt x="1707" y="784"/>
                </a:lnTo>
                <a:lnTo>
                  <a:pt x="1643" y="1041"/>
                </a:lnTo>
                <a:lnTo>
                  <a:pt x="1594" y="1169"/>
                </a:lnTo>
                <a:lnTo>
                  <a:pt x="1546" y="1281"/>
                </a:lnTo>
                <a:lnTo>
                  <a:pt x="1498" y="1393"/>
                </a:lnTo>
                <a:lnTo>
                  <a:pt x="1433" y="1473"/>
                </a:lnTo>
                <a:lnTo>
                  <a:pt x="1369" y="1537"/>
                </a:lnTo>
                <a:lnTo>
                  <a:pt x="1321" y="1601"/>
                </a:lnTo>
                <a:lnTo>
                  <a:pt x="1288" y="1617"/>
                </a:lnTo>
                <a:lnTo>
                  <a:pt x="1256" y="1633"/>
                </a:lnTo>
                <a:lnTo>
                  <a:pt x="1224" y="1633"/>
                </a:lnTo>
                <a:lnTo>
                  <a:pt x="1208" y="1601"/>
                </a:lnTo>
                <a:lnTo>
                  <a:pt x="1192" y="1569"/>
                </a:lnTo>
                <a:lnTo>
                  <a:pt x="1176" y="1521"/>
                </a:lnTo>
                <a:lnTo>
                  <a:pt x="1160" y="1473"/>
                </a:lnTo>
                <a:lnTo>
                  <a:pt x="1127" y="1441"/>
                </a:lnTo>
                <a:lnTo>
                  <a:pt x="1079" y="1393"/>
                </a:lnTo>
                <a:lnTo>
                  <a:pt x="1031" y="134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0" name="Freeform 34"/>
          <p:cNvSpPr/>
          <p:nvPr/>
        </p:nvSpPr>
        <p:spPr>
          <a:xfrm>
            <a:off x="6202907" y="1337567"/>
            <a:ext cx="642938" cy="406400"/>
          </a:xfrm>
          <a:custGeom>
            <a:avLst/>
            <a:gdLst>
              <a:gd name="txL" fmla="*/ 0 w 1014"/>
              <a:gd name="txT" fmla="*/ 0 h 641"/>
              <a:gd name="txR" fmla="*/ 1014 w 1014"/>
              <a:gd name="txB" fmla="*/ 641 h 64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14" h="641">
                <a:moveTo>
                  <a:pt x="934" y="240"/>
                </a:moveTo>
                <a:lnTo>
                  <a:pt x="902" y="256"/>
                </a:lnTo>
                <a:lnTo>
                  <a:pt x="869" y="272"/>
                </a:lnTo>
                <a:lnTo>
                  <a:pt x="853" y="321"/>
                </a:lnTo>
                <a:lnTo>
                  <a:pt x="821" y="369"/>
                </a:lnTo>
                <a:lnTo>
                  <a:pt x="805" y="433"/>
                </a:lnTo>
                <a:lnTo>
                  <a:pt x="773" y="497"/>
                </a:lnTo>
                <a:lnTo>
                  <a:pt x="757" y="625"/>
                </a:lnTo>
                <a:lnTo>
                  <a:pt x="563" y="641"/>
                </a:lnTo>
                <a:lnTo>
                  <a:pt x="563" y="593"/>
                </a:lnTo>
                <a:lnTo>
                  <a:pt x="563" y="561"/>
                </a:lnTo>
                <a:lnTo>
                  <a:pt x="580" y="497"/>
                </a:lnTo>
                <a:lnTo>
                  <a:pt x="596" y="433"/>
                </a:lnTo>
                <a:lnTo>
                  <a:pt x="628" y="385"/>
                </a:lnTo>
                <a:lnTo>
                  <a:pt x="628" y="337"/>
                </a:lnTo>
                <a:lnTo>
                  <a:pt x="644" y="289"/>
                </a:lnTo>
                <a:lnTo>
                  <a:pt x="644" y="256"/>
                </a:lnTo>
                <a:lnTo>
                  <a:pt x="644" y="208"/>
                </a:lnTo>
                <a:lnTo>
                  <a:pt x="628" y="176"/>
                </a:lnTo>
                <a:lnTo>
                  <a:pt x="612" y="176"/>
                </a:lnTo>
                <a:lnTo>
                  <a:pt x="563" y="176"/>
                </a:lnTo>
                <a:lnTo>
                  <a:pt x="483" y="192"/>
                </a:lnTo>
                <a:lnTo>
                  <a:pt x="386" y="208"/>
                </a:lnTo>
                <a:lnTo>
                  <a:pt x="274" y="224"/>
                </a:lnTo>
                <a:lnTo>
                  <a:pt x="177" y="240"/>
                </a:lnTo>
                <a:lnTo>
                  <a:pt x="80" y="240"/>
                </a:lnTo>
                <a:lnTo>
                  <a:pt x="0" y="240"/>
                </a:lnTo>
                <a:lnTo>
                  <a:pt x="0" y="144"/>
                </a:lnTo>
                <a:lnTo>
                  <a:pt x="113" y="144"/>
                </a:lnTo>
                <a:lnTo>
                  <a:pt x="225" y="128"/>
                </a:lnTo>
                <a:lnTo>
                  <a:pt x="322" y="112"/>
                </a:lnTo>
                <a:lnTo>
                  <a:pt x="402" y="96"/>
                </a:lnTo>
                <a:lnTo>
                  <a:pt x="483" y="80"/>
                </a:lnTo>
                <a:lnTo>
                  <a:pt x="531" y="64"/>
                </a:lnTo>
                <a:lnTo>
                  <a:pt x="580" y="48"/>
                </a:lnTo>
                <a:lnTo>
                  <a:pt x="612" y="32"/>
                </a:lnTo>
                <a:lnTo>
                  <a:pt x="676" y="0"/>
                </a:lnTo>
                <a:lnTo>
                  <a:pt x="741" y="0"/>
                </a:lnTo>
                <a:lnTo>
                  <a:pt x="773" y="0"/>
                </a:lnTo>
                <a:lnTo>
                  <a:pt x="805" y="16"/>
                </a:lnTo>
                <a:lnTo>
                  <a:pt x="853" y="32"/>
                </a:lnTo>
                <a:lnTo>
                  <a:pt x="918" y="64"/>
                </a:lnTo>
                <a:lnTo>
                  <a:pt x="966" y="96"/>
                </a:lnTo>
                <a:lnTo>
                  <a:pt x="998" y="112"/>
                </a:lnTo>
                <a:lnTo>
                  <a:pt x="1014" y="144"/>
                </a:lnTo>
                <a:lnTo>
                  <a:pt x="1014" y="160"/>
                </a:lnTo>
                <a:lnTo>
                  <a:pt x="982" y="192"/>
                </a:lnTo>
                <a:lnTo>
                  <a:pt x="934" y="24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1" name="Freeform 33"/>
          <p:cNvSpPr/>
          <p:nvPr/>
        </p:nvSpPr>
        <p:spPr>
          <a:xfrm>
            <a:off x="6182270" y="1693168"/>
            <a:ext cx="552450" cy="131762"/>
          </a:xfrm>
          <a:custGeom>
            <a:avLst/>
            <a:gdLst>
              <a:gd name="txL" fmla="*/ 0 w 869"/>
              <a:gd name="txT" fmla="*/ 0 h 208"/>
              <a:gd name="txR" fmla="*/ 869 w 869"/>
              <a:gd name="txB" fmla="*/ 208 h 20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69" h="208">
                <a:moveTo>
                  <a:pt x="16" y="96"/>
                </a:moveTo>
                <a:lnTo>
                  <a:pt x="129" y="96"/>
                </a:lnTo>
                <a:lnTo>
                  <a:pt x="241" y="80"/>
                </a:lnTo>
                <a:lnTo>
                  <a:pt x="322" y="64"/>
                </a:lnTo>
                <a:lnTo>
                  <a:pt x="386" y="48"/>
                </a:lnTo>
                <a:lnTo>
                  <a:pt x="451" y="16"/>
                </a:lnTo>
                <a:lnTo>
                  <a:pt x="531" y="0"/>
                </a:lnTo>
                <a:lnTo>
                  <a:pt x="612" y="0"/>
                </a:lnTo>
                <a:lnTo>
                  <a:pt x="692" y="0"/>
                </a:lnTo>
                <a:lnTo>
                  <a:pt x="773" y="0"/>
                </a:lnTo>
                <a:lnTo>
                  <a:pt x="821" y="0"/>
                </a:lnTo>
                <a:lnTo>
                  <a:pt x="869" y="16"/>
                </a:lnTo>
                <a:lnTo>
                  <a:pt x="869" y="32"/>
                </a:lnTo>
                <a:lnTo>
                  <a:pt x="869" y="48"/>
                </a:lnTo>
                <a:lnTo>
                  <a:pt x="853" y="64"/>
                </a:lnTo>
                <a:lnTo>
                  <a:pt x="837" y="80"/>
                </a:lnTo>
                <a:lnTo>
                  <a:pt x="789" y="80"/>
                </a:lnTo>
                <a:lnTo>
                  <a:pt x="756" y="96"/>
                </a:lnTo>
                <a:lnTo>
                  <a:pt x="692" y="112"/>
                </a:lnTo>
                <a:lnTo>
                  <a:pt x="628" y="128"/>
                </a:lnTo>
                <a:lnTo>
                  <a:pt x="563" y="144"/>
                </a:lnTo>
                <a:lnTo>
                  <a:pt x="402" y="160"/>
                </a:lnTo>
                <a:lnTo>
                  <a:pt x="257" y="192"/>
                </a:lnTo>
                <a:lnTo>
                  <a:pt x="129" y="208"/>
                </a:lnTo>
                <a:lnTo>
                  <a:pt x="0" y="208"/>
                </a:lnTo>
                <a:lnTo>
                  <a:pt x="16" y="9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2" name="Freeform 32"/>
          <p:cNvSpPr/>
          <p:nvPr/>
        </p:nvSpPr>
        <p:spPr>
          <a:xfrm>
            <a:off x="6048920" y="1388367"/>
            <a:ext cx="1892300" cy="1087437"/>
          </a:xfrm>
          <a:custGeom>
            <a:avLst/>
            <a:gdLst>
              <a:gd name="txL" fmla="*/ 0 w 2979"/>
              <a:gd name="txT" fmla="*/ 0 h 1714"/>
              <a:gd name="txR" fmla="*/ 2979 w 2979"/>
              <a:gd name="txB" fmla="*/ 1714 h 171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79" h="1714">
                <a:moveTo>
                  <a:pt x="1385" y="1714"/>
                </a:moveTo>
                <a:lnTo>
                  <a:pt x="1176" y="1698"/>
                </a:lnTo>
                <a:lnTo>
                  <a:pt x="983" y="1682"/>
                </a:lnTo>
                <a:lnTo>
                  <a:pt x="805" y="1650"/>
                </a:lnTo>
                <a:lnTo>
                  <a:pt x="644" y="1602"/>
                </a:lnTo>
                <a:lnTo>
                  <a:pt x="516" y="1554"/>
                </a:lnTo>
                <a:lnTo>
                  <a:pt x="403" y="1474"/>
                </a:lnTo>
                <a:lnTo>
                  <a:pt x="306" y="1394"/>
                </a:lnTo>
                <a:lnTo>
                  <a:pt x="242" y="1282"/>
                </a:lnTo>
                <a:lnTo>
                  <a:pt x="210" y="1234"/>
                </a:lnTo>
                <a:lnTo>
                  <a:pt x="194" y="1169"/>
                </a:lnTo>
                <a:lnTo>
                  <a:pt x="178" y="1105"/>
                </a:lnTo>
                <a:lnTo>
                  <a:pt x="161" y="1025"/>
                </a:lnTo>
                <a:lnTo>
                  <a:pt x="145" y="945"/>
                </a:lnTo>
                <a:lnTo>
                  <a:pt x="129" y="849"/>
                </a:lnTo>
                <a:lnTo>
                  <a:pt x="129" y="737"/>
                </a:lnTo>
                <a:lnTo>
                  <a:pt x="129" y="641"/>
                </a:lnTo>
                <a:lnTo>
                  <a:pt x="113" y="529"/>
                </a:lnTo>
                <a:lnTo>
                  <a:pt x="113" y="433"/>
                </a:lnTo>
                <a:lnTo>
                  <a:pt x="113" y="353"/>
                </a:lnTo>
                <a:lnTo>
                  <a:pt x="113" y="273"/>
                </a:lnTo>
                <a:lnTo>
                  <a:pt x="97" y="225"/>
                </a:lnTo>
                <a:lnTo>
                  <a:pt x="97" y="176"/>
                </a:lnTo>
                <a:lnTo>
                  <a:pt x="81" y="144"/>
                </a:lnTo>
                <a:lnTo>
                  <a:pt x="65" y="128"/>
                </a:lnTo>
                <a:lnTo>
                  <a:pt x="33" y="96"/>
                </a:lnTo>
                <a:lnTo>
                  <a:pt x="17" y="80"/>
                </a:lnTo>
                <a:lnTo>
                  <a:pt x="0" y="48"/>
                </a:lnTo>
                <a:lnTo>
                  <a:pt x="0" y="16"/>
                </a:lnTo>
                <a:lnTo>
                  <a:pt x="17" y="0"/>
                </a:lnTo>
                <a:lnTo>
                  <a:pt x="49" y="0"/>
                </a:lnTo>
                <a:lnTo>
                  <a:pt x="97" y="0"/>
                </a:lnTo>
                <a:lnTo>
                  <a:pt x="161" y="0"/>
                </a:lnTo>
                <a:lnTo>
                  <a:pt x="242" y="32"/>
                </a:lnTo>
                <a:lnTo>
                  <a:pt x="290" y="32"/>
                </a:lnTo>
                <a:lnTo>
                  <a:pt x="322" y="48"/>
                </a:lnTo>
                <a:lnTo>
                  <a:pt x="339" y="64"/>
                </a:lnTo>
                <a:lnTo>
                  <a:pt x="339" y="80"/>
                </a:lnTo>
                <a:lnTo>
                  <a:pt x="322" y="96"/>
                </a:lnTo>
                <a:lnTo>
                  <a:pt x="322" y="160"/>
                </a:lnTo>
                <a:lnTo>
                  <a:pt x="306" y="176"/>
                </a:lnTo>
                <a:lnTo>
                  <a:pt x="306" y="209"/>
                </a:lnTo>
                <a:lnTo>
                  <a:pt x="306" y="257"/>
                </a:lnTo>
                <a:lnTo>
                  <a:pt x="306" y="305"/>
                </a:lnTo>
                <a:lnTo>
                  <a:pt x="306" y="369"/>
                </a:lnTo>
                <a:lnTo>
                  <a:pt x="306" y="449"/>
                </a:lnTo>
                <a:lnTo>
                  <a:pt x="306" y="529"/>
                </a:lnTo>
                <a:lnTo>
                  <a:pt x="306" y="625"/>
                </a:lnTo>
                <a:lnTo>
                  <a:pt x="306" y="705"/>
                </a:lnTo>
                <a:lnTo>
                  <a:pt x="306" y="801"/>
                </a:lnTo>
                <a:lnTo>
                  <a:pt x="306" y="865"/>
                </a:lnTo>
                <a:lnTo>
                  <a:pt x="322" y="945"/>
                </a:lnTo>
                <a:lnTo>
                  <a:pt x="339" y="1009"/>
                </a:lnTo>
                <a:lnTo>
                  <a:pt x="355" y="1057"/>
                </a:lnTo>
                <a:lnTo>
                  <a:pt x="355" y="1105"/>
                </a:lnTo>
                <a:lnTo>
                  <a:pt x="371" y="1137"/>
                </a:lnTo>
                <a:lnTo>
                  <a:pt x="419" y="1201"/>
                </a:lnTo>
                <a:lnTo>
                  <a:pt x="467" y="1266"/>
                </a:lnTo>
                <a:lnTo>
                  <a:pt x="548" y="1330"/>
                </a:lnTo>
                <a:lnTo>
                  <a:pt x="612" y="1362"/>
                </a:lnTo>
                <a:lnTo>
                  <a:pt x="709" y="1410"/>
                </a:lnTo>
                <a:lnTo>
                  <a:pt x="805" y="1442"/>
                </a:lnTo>
                <a:lnTo>
                  <a:pt x="902" y="1458"/>
                </a:lnTo>
                <a:lnTo>
                  <a:pt x="1031" y="1474"/>
                </a:lnTo>
                <a:lnTo>
                  <a:pt x="1288" y="1490"/>
                </a:lnTo>
                <a:lnTo>
                  <a:pt x="1417" y="1490"/>
                </a:lnTo>
                <a:lnTo>
                  <a:pt x="1562" y="1490"/>
                </a:lnTo>
                <a:lnTo>
                  <a:pt x="1707" y="1490"/>
                </a:lnTo>
                <a:lnTo>
                  <a:pt x="1868" y="1474"/>
                </a:lnTo>
                <a:lnTo>
                  <a:pt x="2029" y="1442"/>
                </a:lnTo>
                <a:lnTo>
                  <a:pt x="2190" y="1426"/>
                </a:lnTo>
                <a:lnTo>
                  <a:pt x="2271" y="1410"/>
                </a:lnTo>
                <a:lnTo>
                  <a:pt x="2351" y="1394"/>
                </a:lnTo>
                <a:lnTo>
                  <a:pt x="2415" y="1378"/>
                </a:lnTo>
                <a:lnTo>
                  <a:pt x="2464" y="1362"/>
                </a:lnTo>
                <a:lnTo>
                  <a:pt x="2512" y="1346"/>
                </a:lnTo>
                <a:lnTo>
                  <a:pt x="2544" y="1314"/>
                </a:lnTo>
                <a:lnTo>
                  <a:pt x="2576" y="1298"/>
                </a:lnTo>
                <a:lnTo>
                  <a:pt x="2609" y="1266"/>
                </a:lnTo>
                <a:lnTo>
                  <a:pt x="2641" y="1217"/>
                </a:lnTo>
                <a:lnTo>
                  <a:pt x="2657" y="1137"/>
                </a:lnTo>
                <a:lnTo>
                  <a:pt x="2673" y="1041"/>
                </a:lnTo>
                <a:lnTo>
                  <a:pt x="2689" y="929"/>
                </a:lnTo>
                <a:lnTo>
                  <a:pt x="2705" y="865"/>
                </a:lnTo>
                <a:lnTo>
                  <a:pt x="2705" y="817"/>
                </a:lnTo>
                <a:lnTo>
                  <a:pt x="2705" y="785"/>
                </a:lnTo>
                <a:lnTo>
                  <a:pt x="2721" y="753"/>
                </a:lnTo>
                <a:lnTo>
                  <a:pt x="2721" y="689"/>
                </a:lnTo>
                <a:lnTo>
                  <a:pt x="2737" y="673"/>
                </a:lnTo>
                <a:lnTo>
                  <a:pt x="2754" y="689"/>
                </a:lnTo>
                <a:lnTo>
                  <a:pt x="2754" y="705"/>
                </a:lnTo>
                <a:lnTo>
                  <a:pt x="2770" y="737"/>
                </a:lnTo>
                <a:lnTo>
                  <a:pt x="2786" y="785"/>
                </a:lnTo>
                <a:lnTo>
                  <a:pt x="2786" y="833"/>
                </a:lnTo>
                <a:lnTo>
                  <a:pt x="2802" y="881"/>
                </a:lnTo>
                <a:lnTo>
                  <a:pt x="2818" y="945"/>
                </a:lnTo>
                <a:lnTo>
                  <a:pt x="2834" y="1073"/>
                </a:lnTo>
                <a:lnTo>
                  <a:pt x="2850" y="1169"/>
                </a:lnTo>
                <a:lnTo>
                  <a:pt x="2882" y="1250"/>
                </a:lnTo>
                <a:lnTo>
                  <a:pt x="2898" y="1266"/>
                </a:lnTo>
                <a:lnTo>
                  <a:pt x="2915" y="1282"/>
                </a:lnTo>
                <a:lnTo>
                  <a:pt x="2947" y="1314"/>
                </a:lnTo>
                <a:lnTo>
                  <a:pt x="2963" y="1346"/>
                </a:lnTo>
                <a:lnTo>
                  <a:pt x="2979" y="1378"/>
                </a:lnTo>
                <a:lnTo>
                  <a:pt x="2979" y="1394"/>
                </a:lnTo>
                <a:lnTo>
                  <a:pt x="2963" y="1426"/>
                </a:lnTo>
                <a:lnTo>
                  <a:pt x="2915" y="1458"/>
                </a:lnTo>
                <a:lnTo>
                  <a:pt x="2866" y="1490"/>
                </a:lnTo>
                <a:lnTo>
                  <a:pt x="2786" y="1506"/>
                </a:lnTo>
                <a:lnTo>
                  <a:pt x="2673" y="1554"/>
                </a:lnTo>
                <a:lnTo>
                  <a:pt x="2560" y="1586"/>
                </a:lnTo>
                <a:lnTo>
                  <a:pt x="2399" y="1634"/>
                </a:lnTo>
                <a:lnTo>
                  <a:pt x="2222" y="1666"/>
                </a:lnTo>
                <a:lnTo>
                  <a:pt x="2029" y="1682"/>
                </a:lnTo>
                <a:lnTo>
                  <a:pt x="1820" y="1698"/>
                </a:lnTo>
                <a:lnTo>
                  <a:pt x="1610" y="1714"/>
                </a:lnTo>
                <a:lnTo>
                  <a:pt x="1385" y="171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5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2566988" y="1749425"/>
            <a:ext cx="5340350" cy="1368425"/>
          </a:xfrm>
          <a:prstGeom prst="ellipse">
            <a:avLst/>
          </a:prstGeom>
          <a:solidFill>
            <a:srgbClr val="FFFF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3748088" y="2081213"/>
            <a:ext cx="720725" cy="720725"/>
          </a:xfrm>
          <a:prstGeom prst="ellipse">
            <a:avLst/>
          </a:prstGeom>
          <a:solidFill>
            <a:srgbClr val="21B8BB"/>
          </a:solidFill>
          <a:ln>
            <a:solidFill>
              <a:srgbClr val="21B8B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68" name="标题 1"/>
          <p:cNvSpPr txBox="1"/>
          <p:nvPr/>
        </p:nvSpPr>
        <p:spPr bwMode="auto">
          <a:xfrm>
            <a:off x="3416300" y="2032000"/>
            <a:ext cx="3852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文具的家</a:t>
            </a: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4548188" y="2657475"/>
            <a:ext cx="1023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wén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6051550" y="2657475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jù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9" name="组合 7"/>
          <p:cNvGrpSpPr/>
          <p:nvPr/>
        </p:nvGrpSpPr>
        <p:grpSpPr bwMode="auto">
          <a:xfrm>
            <a:off x="4540250" y="3248025"/>
            <a:ext cx="850900" cy="865188"/>
            <a:chOff x="2437" y="2032"/>
            <a:chExt cx="1244" cy="1264"/>
          </a:xfrm>
        </p:grpSpPr>
        <p:sp>
          <p:nvSpPr>
            <p:cNvPr id="1128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zh-CN" altLang="en-US" sz="8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28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标题 1"/>
          <p:cNvSpPr txBox="1"/>
          <p:nvPr/>
        </p:nvSpPr>
        <p:spPr bwMode="auto">
          <a:xfrm>
            <a:off x="4395788" y="3068638"/>
            <a:ext cx="11287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文</a:t>
            </a:r>
          </a:p>
        </p:txBody>
      </p:sp>
      <p:sp>
        <p:nvSpPr>
          <p:cNvPr id="14" name="标题 1"/>
          <p:cNvSpPr txBox="1"/>
          <p:nvPr/>
        </p:nvSpPr>
        <p:spPr bwMode="auto">
          <a:xfrm>
            <a:off x="5818188" y="3068638"/>
            <a:ext cx="11287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具</a:t>
            </a:r>
          </a:p>
        </p:txBody>
      </p:sp>
      <p:grpSp>
        <p:nvGrpSpPr>
          <p:cNvPr id="15" name="组合 7"/>
          <p:cNvGrpSpPr/>
          <p:nvPr/>
        </p:nvGrpSpPr>
        <p:grpSpPr bwMode="auto">
          <a:xfrm>
            <a:off x="5978525" y="3248025"/>
            <a:ext cx="850900" cy="865188"/>
            <a:chOff x="2437" y="2032"/>
            <a:chExt cx="1244" cy="1264"/>
          </a:xfrm>
        </p:grpSpPr>
        <p:sp>
          <p:nvSpPr>
            <p:cNvPr id="11277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zh-CN" altLang="en-US" sz="8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278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9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4203700" y="4151313"/>
            <a:ext cx="2976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</a:t>
            </a:r>
            <a:r>
              <a:rPr lang="en-US" altLang="zh-CN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</a:t>
            </a:r>
          </a:p>
        </p:txBody>
      </p:sp>
      <p:pic>
        <p:nvPicPr>
          <p:cNvPr id="1127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7"/>
          <a:stretch>
            <a:fillRect/>
          </a:stretch>
        </p:blipFill>
        <p:spPr bwMode="auto">
          <a:xfrm>
            <a:off x="250825" y="123825"/>
            <a:ext cx="236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6"/>
          <p:cNvGrpSpPr/>
          <p:nvPr/>
        </p:nvGrpSpPr>
        <p:grpSpPr bwMode="auto">
          <a:xfrm>
            <a:off x="142875" y="1782763"/>
            <a:ext cx="1831975" cy="1731962"/>
            <a:chOff x="425700" y="1837302"/>
            <a:chExt cx="1832553" cy="1733337"/>
          </a:xfrm>
        </p:grpSpPr>
        <p:pic>
          <p:nvPicPr>
            <p:cNvPr id="3687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605"/>
            <a:stretch>
              <a:fillRect/>
            </a:stretch>
          </p:blipFill>
          <p:spPr bwMode="auto">
            <a:xfrm>
              <a:off x="543601" y="1837302"/>
              <a:ext cx="1521148" cy="1152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8" name="TextBox 8"/>
            <p:cNvSpPr txBox="1">
              <a:spLocks noChangeArrowheads="1"/>
            </p:cNvSpPr>
            <p:nvPr/>
          </p:nvSpPr>
          <p:spPr bwMode="auto">
            <a:xfrm>
              <a:off x="425700" y="2985864"/>
              <a:ext cx="18325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文具的家</a:t>
              </a:r>
            </a:p>
          </p:txBody>
        </p:sp>
      </p:grpSp>
      <p:sp>
        <p:nvSpPr>
          <p:cNvPr id="23" name="左大括号 22"/>
          <p:cNvSpPr/>
          <p:nvPr/>
        </p:nvSpPr>
        <p:spPr>
          <a:xfrm>
            <a:off x="1830388" y="1077913"/>
            <a:ext cx="261937" cy="3527425"/>
          </a:xfrm>
          <a:prstGeom prst="leftBrace">
            <a:avLst>
              <a:gd name="adj1" fmla="val 37452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6" name="左大括号 25"/>
          <p:cNvSpPr/>
          <p:nvPr/>
        </p:nvSpPr>
        <p:spPr>
          <a:xfrm rot="10800000">
            <a:off x="6977063" y="1166813"/>
            <a:ext cx="203200" cy="3527425"/>
          </a:xfrm>
          <a:prstGeom prst="leftBrace">
            <a:avLst>
              <a:gd name="adj1" fmla="val 45821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7" name="心形 26"/>
          <p:cNvSpPr/>
          <p:nvPr/>
        </p:nvSpPr>
        <p:spPr>
          <a:xfrm>
            <a:off x="7215188" y="1955800"/>
            <a:ext cx="1516062" cy="1947863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爱惜文具</a:t>
            </a:r>
          </a:p>
        </p:txBody>
      </p:sp>
      <p:sp>
        <p:nvSpPr>
          <p:cNvPr id="34827" name="TextBox 23"/>
          <p:cNvSpPr txBox="1">
            <a:spLocks noChangeArrowheads="1"/>
          </p:cNvSpPr>
          <p:nvPr/>
        </p:nvSpPr>
        <p:spPr bwMode="auto">
          <a:xfrm>
            <a:off x="1928813" y="1042988"/>
            <a:ext cx="100488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37030" indent="-16370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起因</a:t>
            </a:r>
          </a:p>
        </p:txBody>
      </p:sp>
      <p:sp>
        <p:nvSpPr>
          <p:cNvPr id="36871" name="TextBox 1"/>
          <p:cNvSpPr txBox="1">
            <a:spLocks noChangeArrowheads="1"/>
          </p:cNvSpPr>
          <p:nvPr/>
        </p:nvSpPr>
        <p:spPr bwMode="auto">
          <a:xfrm>
            <a:off x="674688" y="187325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949575" y="1081088"/>
            <a:ext cx="3917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贝贝的文具总是弄丢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1928813" y="1879600"/>
            <a:ext cx="1004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37030" indent="-16370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经过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949575" y="1914525"/>
            <a:ext cx="3644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妈妈让她想办法让文具有个家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1990725" y="3281363"/>
            <a:ext cx="10064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37030" indent="-16370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结果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013075" y="3316288"/>
            <a:ext cx="4092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从此贝贝每天让文具回家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34827" grpId="0"/>
      <p:bldP spid="2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644190"/>
              </p:ext>
            </p:extLst>
          </p:nvPr>
        </p:nvGraphicFramePr>
        <p:xfrm>
          <a:off x="5416724" y="413141"/>
          <a:ext cx="2590800" cy="2592229"/>
        </p:xfrm>
        <a:graphic>
          <a:graphicData uri="http://schemas.openxmlformats.org/drawingml/2006/table">
            <a:tbl>
              <a:tblPr/>
              <a:tblGrid>
                <a:gridCol w="1284446"/>
                <a:gridCol w="1306354"/>
              </a:tblGrid>
              <a:tr h="12901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20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34304" marB="34304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5103987" y="3110304"/>
            <a:ext cx="315277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900" eaLnBrk="1" hangingPunct="1"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点在竖中线上，撇起笔与点对齐，捺和撇的交叉点紧贴竖中线。</a:t>
            </a:r>
          </a:p>
        </p:txBody>
      </p:sp>
      <p:sp>
        <p:nvSpPr>
          <p:cNvPr id="23566" name="矩形 4"/>
          <p:cNvSpPr/>
          <p:nvPr/>
        </p:nvSpPr>
        <p:spPr>
          <a:xfrm>
            <a:off x="3532362" y="1116404"/>
            <a:ext cx="1210588" cy="132331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7999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</a:t>
            </a:r>
          </a:p>
        </p:txBody>
      </p:sp>
      <p:sp>
        <p:nvSpPr>
          <p:cNvPr id="42" name="矩形 41"/>
          <p:cNvSpPr/>
          <p:nvPr/>
        </p:nvSpPr>
        <p:spPr>
          <a:xfrm>
            <a:off x="3045000" y="473467"/>
            <a:ext cx="1844675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wén </a:t>
            </a:r>
          </a:p>
        </p:txBody>
      </p:sp>
      <p:sp>
        <p:nvSpPr>
          <p:cNvPr id="23569" name="TextBox 45"/>
          <p:cNvSpPr txBox="1"/>
          <p:nvPr/>
        </p:nvSpPr>
        <p:spPr>
          <a:xfrm>
            <a:off x="925688" y="1068779"/>
            <a:ext cx="16891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具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693912" y="3186504"/>
            <a:ext cx="30305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1999" b="1" dirty="0">
                <a:latin typeface="+mn-ea"/>
                <a:ea typeface="+mn-ea"/>
              </a:rPr>
              <a:t>文具  文字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3912" y="3584966"/>
            <a:ext cx="3640138" cy="399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342900">
              <a:defRPr/>
            </a:pPr>
            <a:r>
              <a:rPr lang="zh-CN" altLang="en-US" sz="1999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1999" b="1" dirty="0">
                <a:latin typeface="+mn-ea"/>
                <a:ea typeface="+mn-ea"/>
              </a:rPr>
              <a:t>我有好多新的文具。</a:t>
            </a:r>
          </a:p>
        </p:txBody>
      </p:sp>
      <p:sp>
        <p:nvSpPr>
          <p:cNvPr id="25" name="文本框 30"/>
          <p:cNvSpPr txBox="1"/>
          <p:nvPr/>
        </p:nvSpPr>
        <p:spPr>
          <a:xfrm>
            <a:off x="693912" y="2788042"/>
            <a:ext cx="2484437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1999" b="1" dirty="0">
                <a:latin typeface="宋体" panose="02010600030101010101" pitchFamily="2" charset="-122"/>
              </a:rPr>
              <a:t>W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1999" b="1" dirty="0">
                <a:latin typeface="宋体" panose="02010600030101010101" pitchFamily="2" charset="-122"/>
              </a:rPr>
              <a:t>文</a:t>
            </a:r>
          </a:p>
        </p:txBody>
      </p:sp>
      <p:sp>
        <p:nvSpPr>
          <p:cNvPr id="26" name="文本框 31"/>
          <p:cNvSpPr txBox="1"/>
          <p:nvPr/>
        </p:nvSpPr>
        <p:spPr>
          <a:xfrm>
            <a:off x="693912" y="2391166"/>
            <a:ext cx="2078037" cy="399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结构</a:t>
            </a:r>
            <a:r>
              <a:rPr lang="en-US" altLang="zh-CN" sz="1999" b="1" dirty="0">
                <a:solidFill>
                  <a:srgbClr val="0000FF"/>
                </a:solidFill>
                <a:latin typeface="宋体" panose="02010600030101010101" pitchFamily="2" charset="-122"/>
              </a:rPr>
              <a:t>: </a:t>
            </a:r>
            <a:r>
              <a:rPr lang="zh-CN" altLang="en-US" sz="1999" b="1" dirty="0">
                <a:latin typeface="宋体" panose="02010600030101010101" pitchFamily="2" charset="-122"/>
              </a:rPr>
              <a:t>独体</a:t>
            </a:r>
          </a:p>
        </p:txBody>
      </p:sp>
      <p:sp>
        <p:nvSpPr>
          <p:cNvPr id="27" name="Freeform 48"/>
          <p:cNvSpPr/>
          <p:nvPr/>
        </p:nvSpPr>
        <p:spPr>
          <a:xfrm>
            <a:off x="6443837" y="738580"/>
            <a:ext cx="357187" cy="307975"/>
          </a:xfrm>
          <a:custGeom>
            <a:avLst/>
            <a:gdLst>
              <a:gd name="txL" fmla="*/ 0 w 564"/>
              <a:gd name="txT" fmla="*/ 0 h 483"/>
              <a:gd name="txR" fmla="*/ 564 w 564"/>
              <a:gd name="txB" fmla="*/ 483 h 48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64" h="483">
                <a:moveTo>
                  <a:pt x="532" y="483"/>
                </a:moveTo>
                <a:lnTo>
                  <a:pt x="515" y="483"/>
                </a:lnTo>
                <a:lnTo>
                  <a:pt x="499" y="483"/>
                </a:lnTo>
                <a:lnTo>
                  <a:pt x="451" y="451"/>
                </a:lnTo>
                <a:lnTo>
                  <a:pt x="371" y="386"/>
                </a:lnTo>
                <a:lnTo>
                  <a:pt x="322" y="354"/>
                </a:lnTo>
                <a:lnTo>
                  <a:pt x="258" y="306"/>
                </a:lnTo>
                <a:lnTo>
                  <a:pt x="210" y="258"/>
                </a:lnTo>
                <a:lnTo>
                  <a:pt x="145" y="209"/>
                </a:lnTo>
                <a:lnTo>
                  <a:pt x="113" y="177"/>
                </a:lnTo>
                <a:lnTo>
                  <a:pt x="65" y="145"/>
                </a:lnTo>
                <a:lnTo>
                  <a:pt x="49" y="113"/>
                </a:lnTo>
                <a:lnTo>
                  <a:pt x="16" y="97"/>
                </a:lnTo>
                <a:lnTo>
                  <a:pt x="16" y="81"/>
                </a:lnTo>
                <a:lnTo>
                  <a:pt x="0" y="64"/>
                </a:lnTo>
                <a:lnTo>
                  <a:pt x="0" y="48"/>
                </a:lnTo>
                <a:lnTo>
                  <a:pt x="0" y="32"/>
                </a:lnTo>
                <a:lnTo>
                  <a:pt x="32" y="16"/>
                </a:lnTo>
                <a:lnTo>
                  <a:pt x="49" y="0"/>
                </a:lnTo>
                <a:lnTo>
                  <a:pt x="81" y="0"/>
                </a:lnTo>
                <a:lnTo>
                  <a:pt x="129" y="0"/>
                </a:lnTo>
                <a:lnTo>
                  <a:pt x="177" y="16"/>
                </a:lnTo>
                <a:lnTo>
                  <a:pt x="242" y="16"/>
                </a:lnTo>
                <a:lnTo>
                  <a:pt x="306" y="48"/>
                </a:lnTo>
                <a:lnTo>
                  <a:pt x="371" y="64"/>
                </a:lnTo>
                <a:lnTo>
                  <a:pt x="435" y="113"/>
                </a:lnTo>
                <a:lnTo>
                  <a:pt x="499" y="161"/>
                </a:lnTo>
                <a:lnTo>
                  <a:pt x="532" y="209"/>
                </a:lnTo>
                <a:lnTo>
                  <a:pt x="548" y="274"/>
                </a:lnTo>
                <a:lnTo>
                  <a:pt x="564" y="322"/>
                </a:lnTo>
                <a:lnTo>
                  <a:pt x="564" y="370"/>
                </a:lnTo>
                <a:lnTo>
                  <a:pt x="548" y="419"/>
                </a:lnTo>
                <a:lnTo>
                  <a:pt x="548" y="451"/>
                </a:lnTo>
                <a:lnTo>
                  <a:pt x="532" y="48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47"/>
          <p:cNvSpPr/>
          <p:nvPr/>
        </p:nvSpPr>
        <p:spPr>
          <a:xfrm>
            <a:off x="5973937" y="1138630"/>
            <a:ext cx="1296987" cy="357187"/>
          </a:xfrm>
          <a:custGeom>
            <a:avLst/>
            <a:gdLst>
              <a:gd name="txL" fmla="*/ 0 w 2044"/>
              <a:gd name="txT" fmla="*/ 0 h 563"/>
              <a:gd name="txR" fmla="*/ 2044 w 2044"/>
              <a:gd name="txB" fmla="*/ 563 h 563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2044" h="563">
                <a:moveTo>
                  <a:pt x="0" y="466"/>
                </a:moveTo>
                <a:lnTo>
                  <a:pt x="16" y="450"/>
                </a:lnTo>
                <a:lnTo>
                  <a:pt x="48" y="434"/>
                </a:lnTo>
                <a:lnTo>
                  <a:pt x="112" y="418"/>
                </a:lnTo>
                <a:lnTo>
                  <a:pt x="177" y="402"/>
                </a:lnTo>
                <a:lnTo>
                  <a:pt x="273" y="386"/>
                </a:lnTo>
                <a:lnTo>
                  <a:pt x="386" y="370"/>
                </a:lnTo>
                <a:lnTo>
                  <a:pt x="515" y="338"/>
                </a:lnTo>
                <a:lnTo>
                  <a:pt x="660" y="322"/>
                </a:lnTo>
                <a:lnTo>
                  <a:pt x="821" y="273"/>
                </a:lnTo>
                <a:lnTo>
                  <a:pt x="982" y="225"/>
                </a:lnTo>
                <a:lnTo>
                  <a:pt x="1159" y="177"/>
                </a:lnTo>
                <a:lnTo>
                  <a:pt x="1320" y="129"/>
                </a:lnTo>
                <a:lnTo>
                  <a:pt x="1416" y="96"/>
                </a:lnTo>
                <a:lnTo>
                  <a:pt x="1497" y="64"/>
                </a:lnTo>
                <a:lnTo>
                  <a:pt x="1561" y="48"/>
                </a:lnTo>
                <a:lnTo>
                  <a:pt x="1626" y="32"/>
                </a:lnTo>
                <a:lnTo>
                  <a:pt x="1674" y="16"/>
                </a:lnTo>
                <a:lnTo>
                  <a:pt x="1722" y="16"/>
                </a:lnTo>
                <a:lnTo>
                  <a:pt x="1755" y="0"/>
                </a:lnTo>
                <a:lnTo>
                  <a:pt x="1787" y="0"/>
                </a:lnTo>
                <a:lnTo>
                  <a:pt x="1867" y="16"/>
                </a:lnTo>
                <a:lnTo>
                  <a:pt x="1964" y="48"/>
                </a:lnTo>
                <a:lnTo>
                  <a:pt x="2012" y="96"/>
                </a:lnTo>
                <a:lnTo>
                  <a:pt x="2028" y="129"/>
                </a:lnTo>
                <a:lnTo>
                  <a:pt x="2044" y="161"/>
                </a:lnTo>
                <a:lnTo>
                  <a:pt x="2044" y="193"/>
                </a:lnTo>
                <a:lnTo>
                  <a:pt x="2044" y="225"/>
                </a:lnTo>
                <a:lnTo>
                  <a:pt x="2012" y="241"/>
                </a:lnTo>
                <a:lnTo>
                  <a:pt x="1996" y="241"/>
                </a:lnTo>
                <a:lnTo>
                  <a:pt x="1964" y="241"/>
                </a:lnTo>
                <a:lnTo>
                  <a:pt x="1932" y="241"/>
                </a:lnTo>
                <a:lnTo>
                  <a:pt x="1899" y="241"/>
                </a:lnTo>
                <a:lnTo>
                  <a:pt x="1851" y="257"/>
                </a:lnTo>
                <a:lnTo>
                  <a:pt x="1787" y="257"/>
                </a:lnTo>
                <a:lnTo>
                  <a:pt x="1722" y="273"/>
                </a:lnTo>
                <a:lnTo>
                  <a:pt x="1658" y="289"/>
                </a:lnTo>
                <a:lnTo>
                  <a:pt x="1561" y="306"/>
                </a:lnTo>
                <a:lnTo>
                  <a:pt x="1400" y="338"/>
                </a:lnTo>
                <a:lnTo>
                  <a:pt x="1239" y="354"/>
                </a:lnTo>
                <a:lnTo>
                  <a:pt x="1078" y="386"/>
                </a:lnTo>
                <a:lnTo>
                  <a:pt x="933" y="418"/>
                </a:lnTo>
                <a:lnTo>
                  <a:pt x="805" y="450"/>
                </a:lnTo>
                <a:lnTo>
                  <a:pt x="676" y="483"/>
                </a:lnTo>
                <a:lnTo>
                  <a:pt x="563" y="499"/>
                </a:lnTo>
                <a:lnTo>
                  <a:pt x="450" y="515"/>
                </a:lnTo>
                <a:lnTo>
                  <a:pt x="370" y="547"/>
                </a:lnTo>
                <a:lnTo>
                  <a:pt x="306" y="563"/>
                </a:lnTo>
                <a:lnTo>
                  <a:pt x="257" y="563"/>
                </a:lnTo>
                <a:lnTo>
                  <a:pt x="241" y="563"/>
                </a:lnTo>
                <a:lnTo>
                  <a:pt x="193" y="563"/>
                </a:lnTo>
                <a:lnTo>
                  <a:pt x="161" y="547"/>
                </a:lnTo>
                <a:lnTo>
                  <a:pt x="112" y="515"/>
                </a:lnTo>
                <a:lnTo>
                  <a:pt x="80" y="515"/>
                </a:lnTo>
                <a:lnTo>
                  <a:pt x="48" y="499"/>
                </a:lnTo>
                <a:lnTo>
                  <a:pt x="16" y="483"/>
                </a:lnTo>
                <a:lnTo>
                  <a:pt x="0" y="46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50"/>
          <p:cNvSpPr/>
          <p:nvPr/>
        </p:nvSpPr>
        <p:spPr>
          <a:xfrm>
            <a:off x="5799312" y="1341829"/>
            <a:ext cx="1012825" cy="1165225"/>
          </a:xfrm>
          <a:custGeom>
            <a:avLst/>
            <a:gdLst>
              <a:gd name="txL" fmla="*/ 0 w 1594"/>
              <a:gd name="txT" fmla="*/ 0 h 1834"/>
              <a:gd name="txR" fmla="*/ 1594 w 1594"/>
              <a:gd name="txB" fmla="*/ 1834 h 183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94" h="1834">
                <a:moveTo>
                  <a:pt x="145" y="1834"/>
                </a:moveTo>
                <a:lnTo>
                  <a:pt x="80" y="1834"/>
                </a:lnTo>
                <a:lnTo>
                  <a:pt x="32" y="1818"/>
                </a:lnTo>
                <a:lnTo>
                  <a:pt x="16" y="1818"/>
                </a:lnTo>
                <a:lnTo>
                  <a:pt x="0" y="1802"/>
                </a:lnTo>
                <a:lnTo>
                  <a:pt x="16" y="1786"/>
                </a:lnTo>
                <a:lnTo>
                  <a:pt x="32" y="1770"/>
                </a:lnTo>
                <a:lnTo>
                  <a:pt x="80" y="1754"/>
                </a:lnTo>
                <a:lnTo>
                  <a:pt x="145" y="1738"/>
                </a:lnTo>
                <a:lnTo>
                  <a:pt x="209" y="1722"/>
                </a:lnTo>
                <a:lnTo>
                  <a:pt x="306" y="1689"/>
                </a:lnTo>
                <a:lnTo>
                  <a:pt x="402" y="1657"/>
                </a:lnTo>
                <a:lnTo>
                  <a:pt x="515" y="1609"/>
                </a:lnTo>
                <a:lnTo>
                  <a:pt x="644" y="1545"/>
                </a:lnTo>
                <a:lnTo>
                  <a:pt x="757" y="1480"/>
                </a:lnTo>
                <a:lnTo>
                  <a:pt x="869" y="1384"/>
                </a:lnTo>
                <a:lnTo>
                  <a:pt x="982" y="1287"/>
                </a:lnTo>
                <a:lnTo>
                  <a:pt x="1079" y="1158"/>
                </a:lnTo>
                <a:lnTo>
                  <a:pt x="1159" y="1030"/>
                </a:lnTo>
                <a:lnTo>
                  <a:pt x="1240" y="869"/>
                </a:lnTo>
                <a:lnTo>
                  <a:pt x="1288" y="692"/>
                </a:lnTo>
                <a:lnTo>
                  <a:pt x="1320" y="499"/>
                </a:lnTo>
                <a:lnTo>
                  <a:pt x="1352" y="338"/>
                </a:lnTo>
                <a:lnTo>
                  <a:pt x="1352" y="161"/>
                </a:lnTo>
                <a:lnTo>
                  <a:pt x="1352" y="0"/>
                </a:lnTo>
                <a:lnTo>
                  <a:pt x="1433" y="64"/>
                </a:lnTo>
                <a:lnTo>
                  <a:pt x="1513" y="112"/>
                </a:lnTo>
                <a:lnTo>
                  <a:pt x="1562" y="144"/>
                </a:lnTo>
                <a:lnTo>
                  <a:pt x="1594" y="193"/>
                </a:lnTo>
                <a:lnTo>
                  <a:pt x="1594" y="225"/>
                </a:lnTo>
                <a:lnTo>
                  <a:pt x="1594" y="273"/>
                </a:lnTo>
                <a:lnTo>
                  <a:pt x="1594" y="338"/>
                </a:lnTo>
                <a:lnTo>
                  <a:pt x="1578" y="402"/>
                </a:lnTo>
                <a:lnTo>
                  <a:pt x="1546" y="499"/>
                </a:lnTo>
                <a:lnTo>
                  <a:pt x="1513" y="611"/>
                </a:lnTo>
                <a:lnTo>
                  <a:pt x="1465" y="772"/>
                </a:lnTo>
                <a:lnTo>
                  <a:pt x="1401" y="933"/>
                </a:lnTo>
                <a:lnTo>
                  <a:pt x="1320" y="1110"/>
                </a:lnTo>
                <a:lnTo>
                  <a:pt x="1240" y="1271"/>
                </a:lnTo>
                <a:lnTo>
                  <a:pt x="1143" y="1384"/>
                </a:lnTo>
                <a:lnTo>
                  <a:pt x="1046" y="1496"/>
                </a:lnTo>
                <a:lnTo>
                  <a:pt x="934" y="1577"/>
                </a:lnTo>
                <a:lnTo>
                  <a:pt x="805" y="1641"/>
                </a:lnTo>
                <a:lnTo>
                  <a:pt x="692" y="1706"/>
                </a:lnTo>
                <a:lnTo>
                  <a:pt x="563" y="1738"/>
                </a:lnTo>
                <a:lnTo>
                  <a:pt x="451" y="1770"/>
                </a:lnTo>
                <a:lnTo>
                  <a:pt x="338" y="1802"/>
                </a:lnTo>
                <a:lnTo>
                  <a:pt x="241" y="1818"/>
                </a:lnTo>
                <a:lnTo>
                  <a:pt x="145" y="183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49"/>
          <p:cNvSpPr/>
          <p:nvPr/>
        </p:nvSpPr>
        <p:spPr>
          <a:xfrm>
            <a:off x="6156499" y="1659329"/>
            <a:ext cx="1524000" cy="1011237"/>
          </a:xfrm>
          <a:custGeom>
            <a:avLst/>
            <a:gdLst>
              <a:gd name="txL" fmla="*/ 0 w 2399"/>
              <a:gd name="txT" fmla="*/ 0 h 1593"/>
              <a:gd name="txR" fmla="*/ 2399 w 2399"/>
              <a:gd name="txB" fmla="*/ 1593 h 159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399" h="1593">
                <a:moveTo>
                  <a:pt x="1965" y="1335"/>
                </a:moveTo>
                <a:lnTo>
                  <a:pt x="2061" y="1368"/>
                </a:lnTo>
                <a:lnTo>
                  <a:pt x="2142" y="1400"/>
                </a:lnTo>
                <a:lnTo>
                  <a:pt x="2222" y="1432"/>
                </a:lnTo>
                <a:lnTo>
                  <a:pt x="2287" y="1448"/>
                </a:lnTo>
                <a:lnTo>
                  <a:pt x="2335" y="1480"/>
                </a:lnTo>
                <a:lnTo>
                  <a:pt x="2367" y="1496"/>
                </a:lnTo>
                <a:lnTo>
                  <a:pt x="2383" y="1496"/>
                </a:lnTo>
                <a:lnTo>
                  <a:pt x="2399" y="1512"/>
                </a:lnTo>
                <a:lnTo>
                  <a:pt x="2383" y="1528"/>
                </a:lnTo>
                <a:lnTo>
                  <a:pt x="2367" y="1528"/>
                </a:lnTo>
                <a:lnTo>
                  <a:pt x="2335" y="1545"/>
                </a:lnTo>
                <a:lnTo>
                  <a:pt x="2287" y="1545"/>
                </a:lnTo>
                <a:lnTo>
                  <a:pt x="2238" y="1561"/>
                </a:lnTo>
                <a:lnTo>
                  <a:pt x="2190" y="1561"/>
                </a:lnTo>
                <a:lnTo>
                  <a:pt x="2126" y="1561"/>
                </a:lnTo>
                <a:lnTo>
                  <a:pt x="1981" y="1577"/>
                </a:lnTo>
                <a:lnTo>
                  <a:pt x="1868" y="1593"/>
                </a:lnTo>
                <a:lnTo>
                  <a:pt x="1755" y="1593"/>
                </a:lnTo>
                <a:lnTo>
                  <a:pt x="1675" y="1593"/>
                </a:lnTo>
                <a:lnTo>
                  <a:pt x="1594" y="1593"/>
                </a:lnTo>
                <a:lnTo>
                  <a:pt x="1514" y="1577"/>
                </a:lnTo>
                <a:lnTo>
                  <a:pt x="1449" y="1545"/>
                </a:lnTo>
                <a:lnTo>
                  <a:pt x="1401" y="1496"/>
                </a:lnTo>
                <a:lnTo>
                  <a:pt x="1353" y="1448"/>
                </a:lnTo>
                <a:lnTo>
                  <a:pt x="1305" y="1384"/>
                </a:lnTo>
                <a:lnTo>
                  <a:pt x="1240" y="1319"/>
                </a:lnTo>
                <a:lnTo>
                  <a:pt x="1160" y="1223"/>
                </a:lnTo>
                <a:lnTo>
                  <a:pt x="1063" y="1126"/>
                </a:lnTo>
                <a:lnTo>
                  <a:pt x="950" y="1013"/>
                </a:lnTo>
                <a:lnTo>
                  <a:pt x="822" y="869"/>
                </a:lnTo>
                <a:lnTo>
                  <a:pt x="677" y="692"/>
                </a:lnTo>
                <a:lnTo>
                  <a:pt x="596" y="611"/>
                </a:lnTo>
                <a:lnTo>
                  <a:pt x="516" y="531"/>
                </a:lnTo>
                <a:lnTo>
                  <a:pt x="451" y="466"/>
                </a:lnTo>
                <a:lnTo>
                  <a:pt x="387" y="402"/>
                </a:lnTo>
                <a:lnTo>
                  <a:pt x="322" y="338"/>
                </a:lnTo>
                <a:lnTo>
                  <a:pt x="274" y="289"/>
                </a:lnTo>
                <a:lnTo>
                  <a:pt x="226" y="257"/>
                </a:lnTo>
                <a:lnTo>
                  <a:pt x="178" y="225"/>
                </a:lnTo>
                <a:lnTo>
                  <a:pt x="113" y="160"/>
                </a:lnTo>
                <a:lnTo>
                  <a:pt x="49" y="128"/>
                </a:lnTo>
                <a:lnTo>
                  <a:pt x="17" y="80"/>
                </a:lnTo>
                <a:lnTo>
                  <a:pt x="0" y="64"/>
                </a:lnTo>
                <a:lnTo>
                  <a:pt x="0" y="48"/>
                </a:lnTo>
                <a:lnTo>
                  <a:pt x="0" y="32"/>
                </a:lnTo>
                <a:lnTo>
                  <a:pt x="17" y="16"/>
                </a:lnTo>
                <a:lnTo>
                  <a:pt x="49" y="16"/>
                </a:lnTo>
                <a:lnTo>
                  <a:pt x="65" y="0"/>
                </a:lnTo>
                <a:lnTo>
                  <a:pt x="97" y="16"/>
                </a:lnTo>
                <a:lnTo>
                  <a:pt x="129" y="16"/>
                </a:lnTo>
                <a:lnTo>
                  <a:pt x="161" y="48"/>
                </a:lnTo>
                <a:lnTo>
                  <a:pt x="194" y="64"/>
                </a:lnTo>
                <a:lnTo>
                  <a:pt x="226" y="80"/>
                </a:lnTo>
                <a:lnTo>
                  <a:pt x="274" y="112"/>
                </a:lnTo>
                <a:lnTo>
                  <a:pt x="322" y="160"/>
                </a:lnTo>
                <a:lnTo>
                  <a:pt x="387" y="225"/>
                </a:lnTo>
                <a:lnTo>
                  <a:pt x="451" y="289"/>
                </a:lnTo>
                <a:lnTo>
                  <a:pt x="548" y="354"/>
                </a:lnTo>
                <a:lnTo>
                  <a:pt x="628" y="434"/>
                </a:lnTo>
                <a:lnTo>
                  <a:pt x="725" y="531"/>
                </a:lnTo>
                <a:lnTo>
                  <a:pt x="822" y="611"/>
                </a:lnTo>
                <a:lnTo>
                  <a:pt x="983" y="772"/>
                </a:lnTo>
                <a:lnTo>
                  <a:pt x="1144" y="885"/>
                </a:lnTo>
                <a:lnTo>
                  <a:pt x="1272" y="997"/>
                </a:lnTo>
                <a:lnTo>
                  <a:pt x="1417" y="1094"/>
                </a:lnTo>
                <a:lnTo>
                  <a:pt x="1562" y="1174"/>
                </a:lnTo>
                <a:lnTo>
                  <a:pt x="1755" y="1255"/>
                </a:lnTo>
                <a:lnTo>
                  <a:pt x="1965" y="133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4" y="544830"/>
            <a:ext cx="901700" cy="512763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88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44513" y="931863"/>
            <a:ext cx="80962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宋体" panose="02010600030101010101" pitchFamily="2" charset="-122"/>
              </a:rPr>
              <a:t>自读课文，把字读正确。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74688" y="187325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+mj-ea"/>
                <a:ea typeface="+mj-ea"/>
              </a:rPr>
              <a:t>初读感知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544513" y="1577975"/>
            <a:ext cx="6227762" cy="3287713"/>
            <a:chOff x="537608" y="1392330"/>
            <a:chExt cx="6227057" cy="3286477"/>
          </a:xfrm>
        </p:grpSpPr>
        <p:sp>
          <p:nvSpPr>
            <p:cNvPr id="13321" name="矩形 4"/>
            <p:cNvSpPr>
              <a:spLocks noChangeArrowheads="1"/>
            </p:cNvSpPr>
            <p:nvPr/>
          </p:nvSpPr>
          <p:spPr bwMode="auto">
            <a:xfrm>
              <a:off x="537608" y="1392330"/>
              <a:ext cx="6227057" cy="328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57200" indent="-457200" eaLnBrk="1" hangingPunct="1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36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一次    仔细    所有    </a:t>
              </a:r>
              <a:endParaRPr lang="en-US" altLang="zh-CN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457200" indent="-457200" eaLnBrk="1" hangingPunct="1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36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这些    检查</a:t>
              </a:r>
              <a:r>
                <a:rPr lang="en-US" altLang="zh-CN" sz="36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en-US" sz="36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找不着  </a:t>
              </a:r>
              <a:endParaRPr lang="en-US" altLang="zh-CN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457200" indent="-457200" eaLnBrk="1" hangingPunct="1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36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哪里    那里      </a:t>
              </a:r>
              <a:endParaRPr lang="en-US" altLang="zh-CN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457200" indent="-457200" eaLnBrk="1" hangingPunct="1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36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她   他   它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1653494" y="2090567"/>
              <a:ext cx="168256" cy="166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3051923" y="2090567"/>
              <a:ext cx="168256" cy="166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909088" y="2090567"/>
              <a:ext cx="166668" cy="1666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210632" y="2930040"/>
              <a:ext cx="166668" cy="1666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513833" y="2930040"/>
              <a:ext cx="166669" cy="1666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693213" y="2930040"/>
              <a:ext cx="168256" cy="1666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569413" y="2930040"/>
              <a:ext cx="166668" cy="1666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091238" y="1641475"/>
            <a:ext cx="18383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平舌音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107113" y="2506663"/>
            <a:ext cx="18399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翘舌音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211638" y="3349625"/>
            <a:ext cx="40513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“哪里”表示疑问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211638" y="4113213"/>
            <a:ext cx="43370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同音字，要注意区分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554038" y="1427163"/>
            <a:ext cx="993775" cy="1011237"/>
            <a:chOff x="2437" y="2032"/>
            <a:chExt cx="1244" cy="1264"/>
          </a:xfrm>
        </p:grpSpPr>
        <p:sp>
          <p:nvSpPr>
            <p:cNvPr id="14366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zh-CN" altLang="en-US" sz="6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4367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8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文本框 64"/>
          <p:cNvSpPr txBox="1">
            <a:spLocks noChangeArrowheads="1"/>
          </p:cNvSpPr>
          <p:nvPr/>
        </p:nvSpPr>
        <p:spPr bwMode="auto">
          <a:xfrm>
            <a:off x="527050" y="1333500"/>
            <a:ext cx="1179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丢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5124450" y="1427163"/>
            <a:ext cx="993775" cy="1011237"/>
            <a:chOff x="2437" y="2032"/>
            <a:chExt cx="1244" cy="1264"/>
          </a:xfrm>
        </p:grpSpPr>
        <p:sp>
          <p:nvSpPr>
            <p:cNvPr id="14363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zh-CN" altLang="en-US" sz="6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4364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5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文本框 64"/>
          <p:cNvSpPr txBox="1">
            <a:spLocks noChangeArrowheads="1"/>
          </p:cNvSpPr>
          <p:nvPr/>
        </p:nvSpPr>
        <p:spPr bwMode="auto">
          <a:xfrm>
            <a:off x="5103813" y="1333500"/>
            <a:ext cx="1179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574675" y="3289300"/>
            <a:ext cx="993775" cy="1011238"/>
            <a:chOff x="2437" y="2032"/>
            <a:chExt cx="1244" cy="1264"/>
          </a:xfrm>
        </p:grpSpPr>
        <p:sp>
          <p:nvSpPr>
            <p:cNvPr id="1436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zh-CN" altLang="en-US" sz="6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436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文本框 64"/>
          <p:cNvSpPr txBox="1">
            <a:spLocks noChangeArrowheads="1"/>
          </p:cNvSpPr>
          <p:nvPr/>
        </p:nvSpPr>
        <p:spPr bwMode="auto">
          <a:xfrm>
            <a:off x="554038" y="3195638"/>
            <a:ext cx="1179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每</a:t>
            </a: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5119688" y="3289300"/>
            <a:ext cx="993775" cy="1011238"/>
            <a:chOff x="2437" y="2032"/>
            <a:chExt cx="1244" cy="1264"/>
          </a:xfrm>
        </p:grpSpPr>
        <p:sp>
          <p:nvSpPr>
            <p:cNvPr id="14357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zh-CN" altLang="en-US" sz="66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4358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9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文本框 64"/>
          <p:cNvSpPr txBox="1">
            <a:spLocks noChangeArrowheads="1"/>
          </p:cNvSpPr>
          <p:nvPr/>
        </p:nvSpPr>
        <p:spPr bwMode="auto">
          <a:xfrm>
            <a:off x="5092700" y="3195638"/>
            <a:ext cx="1179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>
                <a:latin typeface="楷体" panose="02010609060101010101" pitchFamily="49" charset="-122"/>
                <a:ea typeface="楷体" panose="02010609060101010101" pitchFamily="49" charset="-122"/>
              </a:rPr>
              <a:t>平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552575" y="1227138"/>
            <a:ext cx="344963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猜字谜：去字头上一把刀。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283325" y="1576388"/>
            <a:ext cx="2260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亲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斤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</a:p>
        </p:txBody>
      </p:sp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1573213"/>
            <a:ext cx="4667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1754188" y="3451225"/>
            <a:ext cx="20447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海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氵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6283325" y="3444875"/>
            <a:ext cx="244951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苹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艹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</a:t>
            </a:r>
          </a:p>
        </p:txBody>
      </p:sp>
      <p:sp>
        <p:nvSpPr>
          <p:cNvPr id="14351" name="TextBox 1"/>
          <p:cNvSpPr txBox="1">
            <a:spLocks noChangeArrowheads="1"/>
          </p:cNvSpPr>
          <p:nvPr/>
        </p:nvSpPr>
        <p:spPr bwMode="auto">
          <a:xfrm>
            <a:off x="674688" y="187325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趣味识字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414713" y="2603500"/>
            <a:ext cx="14430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（丢）</a:t>
            </a:r>
          </a:p>
        </p:txBody>
      </p:sp>
      <p:sp>
        <p:nvSpPr>
          <p:cNvPr id="29" name="文本框 2"/>
          <p:cNvSpPr txBox="1">
            <a:spLocks noChangeArrowheads="1"/>
          </p:cNvSpPr>
          <p:nvPr/>
        </p:nvSpPr>
        <p:spPr bwMode="auto">
          <a:xfrm>
            <a:off x="522288" y="835025"/>
            <a:ext cx="1023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diū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0" name="文本框 2"/>
          <p:cNvSpPr txBox="1">
            <a:spLocks noChangeArrowheads="1"/>
          </p:cNvSpPr>
          <p:nvPr/>
        </p:nvSpPr>
        <p:spPr bwMode="auto">
          <a:xfrm>
            <a:off x="5119688" y="835025"/>
            <a:ext cx="1023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xīn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>
            <a:off x="522288" y="2733675"/>
            <a:ext cx="1023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měi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5" name="文本框 2"/>
          <p:cNvSpPr txBox="1">
            <a:spLocks noChangeArrowheads="1"/>
          </p:cNvSpPr>
          <p:nvPr/>
        </p:nvSpPr>
        <p:spPr bwMode="auto">
          <a:xfrm>
            <a:off x="5119688" y="2733675"/>
            <a:ext cx="1023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pínɡ</a:t>
            </a:r>
            <a:endParaRPr lang="zh-CN" altLang="en-US" sz="32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7" grpId="0"/>
      <p:bldP spid="22" grpId="0"/>
      <p:bldP spid="24" grpId="0"/>
      <p:bldP spid="25" grpId="0"/>
      <p:bldP spid="33" grpId="0"/>
      <p:bldP spid="34" grpId="0"/>
      <p:bldP spid="28" grpId="0"/>
      <p:bldP spid="29" grpId="0"/>
      <p:bldP spid="30" grpId="0"/>
      <p:bldP spid="3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6640354" y="778193"/>
            <a:ext cx="1360170" cy="923925"/>
          </a:xfrm>
          <a:prstGeom prst="wedgeRoundRectCallout">
            <a:avLst>
              <a:gd name="adj1" fmla="val 28412"/>
              <a:gd name="adj2" fmla="val 6701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6" name="Picture 2" descr="C:\Documents and Settings\Administrator\桌面\人一语大课堂（下）\人一语大课堂正文\续13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91" y="1597819"/>
            <a:ext cx="4903946" cy="2889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1177290" y="778192"/>
            <a:ext cx="2672477" cy="5107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读一读，记一记。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780371" y="882968"/>
            <a:ext cx="1261884" cy="7386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小火车，</a:t>
            </a:r>
          </a:p>
          <a:p>
            <a:r>
              <a:rPr lang="zh-CN" altLang="en-US" sz="2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开起来！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490335" y="2056924"/>
            <a:ext cx="1789748" cy="12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6"/>
          <p:cNvSpPr txBox="1"/>
          <p:nvPr/>
        </p:nvSpPr>
        <p:spPr>
          <a:xfrm>
            <a:off x="3510202" y="1380649"/>
            <a:ext cx="507206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次</a:t>
            </a:r>
          </a:p>
        </p:txBody>
      </p:sp>
      <p:sp>
        <p:nvSpPr>
          <p:cNvPr id="12292" name="Text Box 6"/>
          <p:cNvSpPr txBox="1"/>
          <p:nvPr/>
        </p:nvSpPr>
        <p:spPr>
          <a:xfrm>
            <a:off x="5478304" y="879396"/>
            <a:ext cx="507206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</a:t>
            </a:r>
          </a:p>
        </p:txBody>
      </p:sp>
      <p:sp>
        <p:nvSpPr>
          <p:cNvPr id="12293" name="Text Box 6"/>
          <p:cNvSpPr txBox="1"/>
          <p:nvPr/>
        </p:nvSpPr>
        <p:spPr>
          <a:xfrm>
            <a:off x="4512708" y="1356836"/>
            <a:ext cx="507206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丢</a:t>
            </a:r>
          </a:p>
        </p:txBody>
      </p:sp>
      <p:sp>
        <p:nvSpPr>
          <p:cNvPr id="12294" name="Text Box 6"/>
          <p:cNvSpPr txBox="1"/>
          <p:nvPr/>
        </p:nvSpPr>
        <p:spPr>
          <a:xfrm>
            <a:off x="6666548" y="1202055"/>
            <a:ext cx="507206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</a:p>
        </p:txBody>
      </p:sp>
      <p:sp>
        <p:nvSpPr>
          <p:cNvPr id="12295" name="Text Box 6"/>
          <p:cNvSpPr txBox="1"/>
          <p:nvPr/>
        </p:nvSpPr>
        <p:spPr>
          <a:xfrm>
            <a:off x="1963579" y="2523649"/>
            <a:ext cx="506016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</a:t>
            </a:r>
          </a:p>
        </p:txBody>
      </p:sp>
      <p:sp>
        <p:nvSpPr>
          <p:cNvPr id="12296" name="Text Box 6"/>
          <p:cNvSpPr txBox="1"/>
          <p:nvPr/>
        </p:nvSpPr>
        <p:spPr>
          <a:xfrm>
            <a:off x="3417333" y="2722483"/>
            <a:ext cx="506015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</a:t>
            </a:r>
          </a:p>
        </p:txBody>
      </p:sp>
      <p:sp>
        <p:nvSpPr>
          <p:cNvPr id="12297" name="Text Box 6"/>
          <p:cNvSpPr txBox="1"/>
          <p:nvPr/>
        </p:nvSpPr>
        <p:spPr>
          <a:xfrm>
            <a:off x="5435441" y="2293858"/>
            <a:ext cx="506016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些</a:t>
            </a:r>
          </a:p>
        </p:txBody>
      </p:sp>
      <p:sp>
        <p:nvSpPr>
          <p:cNvPr id="12298" name="Text Box 6"/>
          <p:cNvSpPr txBox="1"/>
          <p:nvPr/>
        </p:nvSpPr>
        <p:spPr>
          <a:xfrm>
            <a:off x="4722258" y="2940367"/>
            <a:ext cx="506015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</a:p>
        </p:txBody>
      </p:sp>
      <p:sp>
        <p:nvSpPr>
          <p:cNvPr id="12299" name="Text Box 6"/>
          <p:cNvSpPr txBox="1"/>
          <p:nvPr/>
        </p:nvSpPr>
        <p:spPr>
          <a:xfrm>
            <a:off x="6702266" y="2416492"/>
            <a:ext cx="506016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仔</a:t>
            </a:r>
          </a:p>
        </p:txBody>
      </p:sp>
      <p:sp>
        <p:nvSpPr>
          <p:cNvPr id="12300" name="Text Box 6"/>
          <p:cNvSpPr txBox="1"/>
          <p:nvPr/>
        </p:nvSpPr>
        <p:spPr>
          <a:xfrm>
            <a:off x="2031445" y="3721417"/>
            <a:ext cx="507206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检</a:t>
            </a:r>
          </a:p>
        </p:txBody>
      </p:sp>
      <p:sp>
        <p:nvSpPr>
          <p:cNvPr id="12301" name="Text Box 6"/>
          <p:cNvSpPr txBox="1"/>
          <p:nvPr/>
        </p:nvSpPr>
        <p:spPr>
          <a:xfrm>
            <a:off x="3164920" y="4175046"/>
            <a:ext cx="507206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查</a:t>
            </a:r>
          </a:p>
        </p:txBody>
      </p:sp>
      <p:sp>
        <p:nvSpPr>
          <p:cNvPr id="12302" name="Text Box 6"/>
          <p:cNvSpPr txBox="1"/>
          <p:nvPr/>
        </p:nvSpPr>
        <p:spPr>
          <a:xfrm>
            <a:off x="4468654" y="3995261"/>
            <a:ext cx="506016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</a:t>
            </a:r>
          </a:p>
        </p:txBody>
      </p:sp>
      <p:sp>
        <p:nvSpPr>
          <p:cNvPr id="12303" name="Text Box 6"/>
          <p:cNvSpPr txBox="1"/>
          <p:nvPr/>
        </p:nvSpPr>
        <p:spPr>
          <a:xfrm>
            <a:off x="2275523" y="1628299"/>
            <a:ext cx="670322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</a:t>
            </a:r>
          </a:p>
        </p:txBody>
      </p:sp>
      <p:pic>
        <p:nvPicPr>
          <p:cNvPr id="12304" name="书包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634" y="3420904"/>
            <a:ext cx="1658303" cy="14473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86076" y="427853"/>
            <a:ext cx="1982682" cy="6924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hangingPunct="1">
              <a:lnSpc>
                <a:spcPct val="130000"/>
              </a:lnSpc>
              <a:defRPr/>
            </a:pPr>
            <a:r>
              <a:rPr lang="zh-CN" altLang="en-US" sz="30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整理文具</a:t>
            </a:r>
          </a:p>
        </p:txBody>
      </p:sp>
      <p:pic>
        <p:nvPicPr>
          <p:cNvPr id="6184" name="橡皮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257" y="1266349"/>
            <a:ext cx="1077278" cy="727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82" name="笔记本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623" y="730568"/>
            <a:ext cx="778669" cy="8586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80" name="剪刀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7005">
            <a:off x="4189572" y="683896"/>
            <a:ext cx="1373981" cy="14920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8" name="尺子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498" y="813912"/>
            <a:ext cx="1476375" cy="10844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6" name="橡皮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533" y="2377440"/>
            <a:ext cx="1247775" cy="8415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4" name="尺子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1023">
            <a:off x="3079433" y="2382203"/>
            <a:ext cx="1400175" cy="10253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0" name="铅笔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8626" y="2497455"/>
            <a:ext cx="1376363" cy="1132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8" name="铅笔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004" y="1851184"/>
            <a:ext cx="1543050" cy="12711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6" name="笔记本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183" y="3678555"/>
            <a:ext cx="778669" cy="8586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4" name="铅笔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9383" y="3723799"/>
            <a:ext cx="1393031" cy="11444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2" name="橡皮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492" y="3758566"/>
            <a:ext cx="1464469" cy="9891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" name="铅笔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939" y="1151097"/>
            <a:ext cx="1381125" cy="11911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剪刀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91386">
            <a:off x="5187316" y="1674019"/>
            <a:ext cx="1373981" cy="149113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948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72673 0.0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45679E-6 L 0.50191 0.527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32099E-6 L 0.35885 0.51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21632 0.613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74045 0.299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284E-6 L 0.03941 0.551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5802E-6 L 0.5257 0.2691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82716E-6 L 0.32413 0.2364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20764 0.3345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3299 0.3469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56145 0.0030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60494E-6 L 0.36927 0.02284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69965 0.4959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3"/>
          <p:cNvSpPr>
            <a:spLocks noChangeArrowheads="1"/>
          </p:cNvSpPr>
          <p:nvPr/>
        </p:nvSpPr>
        <p:spPr bwMode="auto">
          <a:xfrm>
            <a:off x="849313" y="1497013"/>
            <a:ext cx="77184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latin typeface="宋体" panose="02010600030101010101" pitchFamily="2" charset="-122"/>
              </a:rPr>
              <a:t>    把生字宝宝送回课文读一读，注意不要丢字、添字，把字音读准确，要把课文读通顺，声音要洪亮。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1299</Words>
  <Application>Microsoft Macintosh PowerPoint</Application>
  <PresentationFormat>如螢幕大小 (16:9)</PresentationFormat>
  <Paragraphs>177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0" baseType="lpstr">
      <vt:lpstr>Times New Roman</vt:lpstr>
      <vt:lpstr>Wingdings</vt:lpstr>
      <vt:lpstr>方正姚体</vt:lpstr>
      <vt:lpstr>宋体</vt:lpstr>
      <vt:lpstr>微软雅黑</vt:lpstr>
      <vt:lpstr>Arial</vt:lpstr>
      <vt:lpstr>Calibri</vt:lpstr>
      <vt:lpstr>黑体</vt:lpstr>
      <vt:lpstr>楷体</vt:lpstr>
      <vt:lpstr>2_Office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JUNLIN LIU</cp:lastModifiedBy>
  <cp:revision>7</cp:revision>
  <dcterms:created xsi:type="dcterms:W3CDTF">2016-01-14T05:53:00Z</dcterms:created>
  <dcterms:modified xsi:type="dcterms:W3CDTF">2020-05-19T02:20:00Z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2052-11.1.0.9329</vt:lpwstr>
  </property>
</Properties>
</file>