
<file path=[Content_Types].xml><?xml version="1.0" encoding="utf-8"?>
<Types xmlns="http://schemas.openxmlformats.org/package/2006/content-types">
  <Default Extension="xml" ContentType="application/xml"/>
  <Default Extension="wma" ContentType="audio/x-ms-wma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60" r:id="rId2"/>
    <p:sldId id="261" r:id="rId3"/>
    <p:sldId id="262" r:id="rId4"/>
    <p:sldId id="263" r:id="rId5"/>
    <p:sldId id="264" r:id="rId6"/>
    <p:sldId id="265" r:id="rId7"/>
    <p:sldId id="291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2">
          <p15:clr>
            <a:srgbClr val="A4A3A4"/>
          </p15:clr>
        </p15:guide>
        <p15:guide id="2" pos="38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18" autoAdjust="0"/>
    <p:restoredTop sz="94660"/>
  </p:normalViewPr>
  <p:slideViewPr>
    <p:cSldViewPr snapToGrid="0">
      <p:cViewPr>
        <p:scale>
          <a:sx n="66" d="100"/>
          <a:sy n="66" d="100"/>
        </p:scale>
        <p:origin x="1976" y="896"/>
      </p:cViewPr>
      <p:guideLst>
        <p:guide orient="horz" pos="2182"/>
        <p:guide pos="38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20/5/26</a:t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‹#›</a:t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79438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t>20/5/26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955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4608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8915" name="文本占位符 4608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9939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994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fld id="{9A0DB2DC-4C9A-4742-B13C-FB6460FD3503}" type="slidenum">
              <a:rPr lang="zh-CN" altLang="en-US" dirty="0"/>
              <a:t>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0963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096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fld id="{9A0DB2DC-4C9A-4742-B13C-FB6460FD3503}" type="slidenum">
              <a:rPr lang="zh-CN" altLang="en-US" dirty="0"/>
              <a:t>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1987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  <p:sp>
        <p:nvSpPr>
          <p:cNvPr id="4198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>
              <a:buFont typeface="Arial" panose="020B0604020202020204" pitchFamily="34" charset="0"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22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4" Type="http://schemas.openxmlformats.org/officeDocument/2006/relationships/tags" Target="../tags/tag10.xml"/><Relationship Id="rId5" Type="http://schemas.openxmlformats.org/officeDocument/2006/relationships/tags" Target="../tags/tag11.xml"/><Relationship Id="rId6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2" Type="http://schemas.openxmlformats.org/officeDocument/2006/relationships/tags" Target="../tags/tag8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4" Type="http://schemas.openxmlformats.org/officeDocument/2006/relationships/tags" Target="../tags/tag57.xml"/><Relationship Id="rId5" Type="http://schemas.openxmlformats.org/officeDocument/2006/relationships/slideMaster" Target="../slideMasters/slideMaster1.xml"/><Relationship Id="rId1" Type="http://schemas.openxmlformats.org/officeDocument/2006/relationships/tags" Target="../tags/tag54.xml"/><Relationship Id="rId2" Type="http://schemas.openxmlformats.org/officeDocument/2006/relationships/tags" Target="../tags/tag55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4" Type="http://schemas.openxmlformats.org/officeDocument/2006/relationships/tags" Target="../tags/tag61.xml"/><Relationship Id="rId5" Type="http://schemas.openxmlformats.org/officeDocument/2006/relationships/slideMaster" Target="../slideMasters/slideMaster1.xml"/><Relationship Id="rId1" Type="http://schemas.openxmlformats.org/officeDocument/2006/relationships/tags" Target="../tags/tag58.xml"/><Relationship Id="rId2" Type="http://schemas.openxmlformats.org/officeDocument/2006/relationships/tags" Target="../tags/tag5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4" Type="http://schemas.openxmlformats.org/officeDocument/2006/relationships/tags" Target="../tags/tag15.xml"/><Relationship Id="rId5" Type="http://schemas.openxmlformats.org/officeDocument/2006/relationships/tags" Target="../tags/tag16.xml"/><Relationship Id="rId6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2" Type="http://schemas.openxmlformats.org/officeDocument/2006/relationships/tags" Target="../tags/tag1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4" Type="http://schemas.openxmlformats.org/officeDocument/2006/relationships/tags" Target="../tags/tag20.xml"/><Relationship Id="rId5" Type="http://schemas.openxmlformats.org/officeDocument/2006/relationships/tags" Target="../tags/tag21.xml"/><Relationship Id="rId6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2" Type="http://schemas.openxmlformats.org/officeDocument/2006/relationships/tags" Target="../tags/tag18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4" Type="http://schemas.openxmlformats.org/officeDocument/2006/relationships/tags" Target="../tags/tag25.xml"/><Relationship Id="rId5" Type="http://schemas.openxmlformats.org/officeDocument/2006/relationships/tags" Target="../tags/tag26.xml"/><Relationship Id="rId6" Type="http://schemas.openxmlformats.org/officeDocument/2006/relationships/tags" Target="../tags/tag27.xml"/><Relationship Id="rId7" Type="http://schemas.openxmlformats.org/officeDocument/2006/relationships/slideMaster" Target="../slideMasters/slideMaster1.xml"/><Relationship Id="rId1" Type="http://schemas.openxmlformats.org/officeDocument/2006/relationships/tags" Target="../tags/tag22.xml"/><Relationship Id="rId2" Type="http://schemas.openxmlformats.org/officeDocument/2006/relationships/tags" Target="../tags/tag2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4" Type="http://schemas.openxmlformats.org/officeDocument/2006/relationships/tags" Target="../tags/tag31.xml"/><Relationship Id="rId5" Type="http://schemas.openxmlformats.org/officeDocument/2006/relationships/tags" Target="../tags/tag32.xml"/><Relationship Id="rId6" Type="http://schemas.openxmlformats.org/officeDocument/2006/relationships/tags" Target="../tags/tag33.xml"/><Relationship Id="rId7" Type="http://schemas.openxmlformats.org/officeDocument/2006/relationships/tags" Target="../tags/tag34.xml"/><Relationship Id="rId8" Type="http://schemas.openxmlformats.org/officeDocument/2006/relationships/tags" Target="../tags/tag35.xml"/><Relationship Id="rId9" Type="http://schemas.openxmlformats.org/officeDocument/2006/relationships/slideMaster" Target="../slideMasters/slideMaster1.xml"/><Relationship Id="rId1" Type="http://schemas.openxmlformats.org/officeDocument/2006/relationships/tags" Target="../tags/tag28.xml"/><Relationship Id="rId2" Type="http://schemas.openxmlformats.org/officeDocument/2006/relationships/tags" Target="../tags/tag29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slideMaster" Target="../slideMasters/slideMaster1.xml"/><Relationship Id="rId1" Type="http://schemas.openxmlformats.org/officeDocument/2006/relationships/tags" Target="../tags/tag36.xml"/><Relationship Id="rId2" Type="http://schemas.openxmlformats.org/officeDocument/2006/relationships/tags" Target="../tags/tag37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4" Type="http://schemas.openxmlformats.org/officeDocument/2006/relationships/slideMaster" Target="../slideMasters/slideMaster1.xml"/><Relationship Id="rId1" Type="http://schemas.openxmlformats.org/officeDocument/2006/relationships/tags" Target="../tags/tag40.xml"/><Relationship Id="rId2" Type="http://schemas.openxmlformats.org/officeDocument/2006/relationships/tags" Target="../tags/tag4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4" Type="http://schemas.openxmlformats.org/officeDocument/2006/relationships/tags" Target="../tags/tag46.xml"/><Relationship Id="rId5" Type="http://schemas.openxmlformats.org/officeDocument/2006/relationships/tags" Target="../tags/tag47.xml"/><Relationship Id="rId6" Type="http://schemas.openxmlformats.org/officeDocument/2006/relationships/tags" Target="../tags/tag48.xml"/><Relationship Id="rId7" Type="http://schemas.openxmlformats.org/officeDocument/2006/relationships/slideMaster" Target="../slideMasters/slideMaster1.xml"/><Relationship Id="rId1" Type="http://schemas.openxmlformats.org/officeDocument/2006/relationships/tags" Target="../tags/tag43.xml"/><Relationship Id="rId2" Type="http://schemas.openxmlformats.org/officeDocument/2006/relationships/tags" Target="../tags/tag4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4" Type="http://schemas.openxmlformats.org/officeDocument/2006/relationships/tags" Target="../tags/tag52.xml"/><Relationship Id="rId5" Type="http://schemas.openxmlformats.org/officeDocument/2006/relationships/tags" Target="../tags/tag53.xml"/><Relationship Id="rId6" Type="http://schemas.openxmlformats.org/officeDocument/2006/relationships/slideMaster" Target="../slideMasters/slideMaster1.xml"/><Relationship Id="rId1" Type="http://schemas.openxmlformats.org/officeDocument/2006/relationships/tags" Target="../tags/tag49.xml"/><Relationship Id="rId2" Type="http://schemas.openxmlformats.org/officeDocument/2006/relationships/tags" Target="../tags/tag5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20/5/26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20/5/26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20/5/26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20/5/26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20/5/26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20/5/26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20/5/26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20/5/26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1.emf"/><Relationship Id="rId21" Type="http://schemas.openxmlformats.org/officeDocument/2006/relationships/image" Target="../media/image2.png"/><Relationship Id="rId22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tags" Target="../tags/tag1.xml"/><Relationship Id="rId15" Type="http://schemas.openxmlformats.org/officeDocument/2006/relationships/tags" Target="../tags/tag2.xml"/><Relationship Id="rId16" Type="http://schemas.openxmlformats.org/officeDocument/2006/relationships/tags" Target="../tags/tag3.xml"/><Relationship Id="rId17" Type="http://schemas.openxmlformats.org/officeDocument/2006/relationships/tags" Target="../tags/tag4.xml"/><Relationship Id="rId18" Type="http://schemas.openxmlformats.org/officeDocument/2006/relationships/tags" Target="../tags/tag5.xml"/><Relationship Id="rId19" Type="http://schemas.openxmlformats.org/officeDocument/2006/relationships/tags" Target="../tags/tag6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1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0"/>
          <a:srcRect l="6361" t="57657" r="6572" b="13423"/>
          <a:stretch>
            <a:fillRect/>
          </a:stretch>
        </p:blipFill>
        <p:spPr>
          <a:xfrm>
            <a:off x="-64586" y="4956048"/>
            <a:ext cx="12256586" cy="190195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3075940" y="-2517775"/>
            <a:ext cx="6804025" cy="1218946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" y="500380"/>
            <a:ext cx="1885950" cy="18865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9.xml"/><Relationship Id="rId3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9.xml"/><Relationship Id="rId3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9.xml"/><Relationship Id="rId3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9.xml"/><Relationship Id="rId3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microsoft.com/office/2007/relationships/media" Target="../media/media1.wma"/><Relationship Id="rId2" Type="http://schemas.openxmlformats.org/officeDocument/2006/relationships/audio" Target="../media/media1.wma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9.xml"/><Relationship Id="rId3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9.xml"/><Relationship Id="rId3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矩形 14343"/>
          <p:cNvSpPr/>
          <p:nvPr/>
        </p:nvSpPr>
        <p:spPr>
          <a:xfrm>
            <a:off x="1919288" y="6453188"/>
            <a:ext cx="619760" cy="1066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100" dirty="0">
                <a:solidFill>
                  <a:schemeClr val="bg1"/>
                </a:solidFill>
                <a:latin typeface="Calibri" panose="020F0502020204030204" pitchFamily="34" charset="0"/>
              </a:rPr>
              <a:t>绿色圃中小学教育网</a:t>
            </a:r>
            <a:r>
              <a:rPr lang="en-US" altLang="zh-CN" sz="100" dirty="0">
                <a:solidFill>
                  <a:schemeClr val="bg1"/>
                </a:solidFill>
                <a:latin typeface="Calibri" panose="020F0502020204030204" pitchFamily="34" charset="0"/>
              </a:rPr>
              <a:t>http://www.lspjy.com  </a:t>
            </a:r>
            <a:r>
              <a:rPr lang="zh-CN" altLang="en-US" sz="100" dirty="0">
                <a:solidFill>
                  <a:schemeClr val="bg1"/>
                </a:solidFill>
                <a:latin typeface="Calibri" panose="020F0502020204030204" pitchFamily="34" charset="0"/>
              </a:rPr>
              <a:t>绿色圃中学资源网</a:t>
            </a:r>
            <a:r>
              <a:rPr lang="en-US" altLang="zh-CN" sz="100" dirty="0">
                <a:solidFill>
                  <a:schemeClr val="bg1"/>
                </a:solidFill>
                <a:latin typeface="Calibri" panose="020F0502020204030204" pitchFamily="34" charset="0"/>
              </a:rPr>
              <a:t>http://cz.lspjy.com</a:t>
            </a:r>
            <a:endParaRPr lang="en-US" altLang="zh-CN" dirty="0">
              <a:latin typeface="Calibri" panose="020F050202020403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941060" y="2835275"/>
            <a:ext cx="309880" cy="119888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7200" b="1" i="0" u="none" strike="noStrike" kern="1200" cap="none" spc="0" normalizeH="0" baseline="0" noProof="1">
              <a:ln w="25400">
                <a:solidFill>
                  <a:srgbClr val="861E1D">
                    <a:alpha val="94000"/>
                  </a:srgbClr>
                </a:solidFill>
                <a:prstDash val="solid"/>
              </a:ln>
              <a:gradFill>
                <a:gsLst>
                  <a:gs pos="0">
                    <a:srgbClr val="FFF9BB"/>
                  </a:gs>
                  <a:gs pos="64000">
                    <a:srgbClr val="FCE95F"/>
                  </a:gs>
                  <a:gs pos="100000">
                    <a:srgbClr val="F8AD1C"/>
                  </a:gs>
                </a:gsLst>
                <a:lin ang="5400000"/>
              </a:gradFill>
              <a:effectLst>
                <a:outerShdw blurRad="177800" dist="12700" dir="10200000" sx="102000" sy="102000" algn="bl" rotWithShape="0">
                  <a:srgbClr val="480F08"/>
                </a:outerShdw>
              </a:effectLst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48" name="标题 1"/>
          <p:cNvSpPr txBox="1"/>
          <p:nvPr/>
        </p:nvSpPr>
        <p:spPr>
          <a:xfrm>
            <a:off x="2495550" y="841375"/>
            <a:ext cx="7056438" cy="1038225"/>
          </a:xfrm>
          <a:prstGeom prst="rect">
            <a:avLst/>
          </a:prstGeom>
          <a:noFill/>
          <a:ln w="12700">
            <a:noFill/>
          </a:ln>
        </p:spPr>
        <p:txBody>
          <a:bodyPr/>
          <a:lstStyle/>
          <a:p>
            <a:pPr algn="ctr">
              <a:buFont typeface="Arial" panose="020B0604020202020204" pitchFamily="34" charset="0"/>
            </a:pPr>
            <a:r>
              <a:rPr lang="en-US" altLang="zh-CN" sz="5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5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动物王国开大会</a:t>
            </a:r>
          </a:p>
        </p:txBody>
      </p:sp>
      <p:pic>
        <p:nvPicPr>
          <p:cNvPr id="6149" name="图片 6" descr="图片1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6608" y="1953260"/>
            <a:ext cx="5518785" cy="429196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150" name="组合 9"/>
          <p:cNvGrpSpPr/>
          <p:nvPr/>
        </p:nvGrpSpPr>
        <p:grpSpPr>
          <a:xfrm>
            <a:off x="3288666" y="748028"/>
            <a:ext cx="877570" cy="922020"/>
            <a:chOff x="2244489" y="933162"/>
            <a:chExt cx="766771" cy="906981"/>
          </a:xfrm>
        </p:grpSpPr>
        <p:sp>
          <p:nvSpPr>
            <p:cNvPr id="7" name="流程图: 联系 6"/>
            <p:cNvSpPr/>
            <p:nvPr/>
          </p:nvSpPr>
          <p:spPr>
            <a:xfrm>
              <a:off x="2285268" y="1000523"/>
              <a:ext cx="715727" cy="794484"/>
            </a:xfrm>
            <a:prstGeom prst="flowChartConnector">
              <a:avLst/>
            </a:prstGeom>
            <a:solidFill>
              <a:srgbClr val="F57B17">
                <a:alpha val="30980"/>
              </a:srgbClr>
            </a:solidFill>
            <a:ln w="57150"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57B17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52" name="矩形 8"/>
            <p:cNvSpPr/>
            <p:nvPr/>
          </p:nvSpPr>
          <p:spPr>
            <a:xfrm>
              <a:off x="2244489" y="933162"/>
              <a:ext cx="766771" cy="90698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5400" dirty="0" smtClean="0">
                  <a:solidFill>
                    <a:srgbClr val="F57B17"/>
                  </a:solidFill>
                  <a:latin typeface="Calibri" panose="020F0502020204030204" pitchFamily="34" charset="0"/>
                </a:rPr>
                <a:t>7</a:t>
              </a:r>
              <a:endParaRPr lang="zh-CN" altLang="en-US" sz="5400" dirty="0">
                <a:solidFill>
                  <a:srgbClr val="F57B17"/>
                </a:solidFill>
                <a:latin typeface="Calibri" panose="020F050202020403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2817495" y="963930"/>
            <a:ext cx="8033385" cy="776605"/>
          </a:xfrm>
          <a:prstGeom prst="wedgeRoundRectCallout">
            <a:avLst>
              <a:gd name="adj1" fmla="val 23711"/>
              <a:gd name="adj2" fmla="val -50143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Times New Roman" panose="02020603050405020304" pitchFamily="18" charset="0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15795" y="1882775"/>
            <a:ext cx="9342755" cy="42462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1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、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大家注意，动物王国要开大会，请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你们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都参加！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、大家注意，动物王国要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在明天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开大会，请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你们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都参加！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3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、大家注意，动物王国要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在明天</a:t>
            </a: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上午八点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开大会，请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你们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都参加！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4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、请注意啦！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明天</a:t>
            </a: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上午八点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，在森林广场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开大会，请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大家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准时参加！</a:t>
            </a:r>
          </a:p>
        </p:txBody>
      </p:sp>
      <p:sp>
        <p:nvSpPr>
          <p:cNvPr id="15364" name="TextBox 4"/>
          <p:cNvSpPr txBox="1"/>
          <p:nvPr/>
        </p:nvSpPr>
        <p:spPr>
          <a:xfrm>
            <a:off x="2817495" y="803593"/>
            <a:ext cx="7850188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把狗熊</a:t>
            </a:r>
            <a:r>
              <a:rPr lang="en-US" altLang="zh-CN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次通知的内容用</a:t>
            </a:r>
            <a:r>
              <a:rPr lang="en-US" altLang="zh-CN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“—”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画出来。</a:t>
            </a:r>
          </a:p>
        </p:txBody>
      </p:sp>
      <p:pic>
        <p:nvPicPr>
          <p:cNvPr id="15365" name="图片 11277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9905" y="5305108"/>
            <a:ext cx="1206500" cy="13509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横卷形 11"/>
          <p:cNvSpPr/>
          <p:nvPr/>
        </p:nvSpPr>
        <p:spPr bwMode="auto">
          <a:xfrm>
            <a:off x="2414270" y="2449195"/>
            <a:ext cx="8893810" cy="2952750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389" name="TextBox 2"/>
          <p:cNvSpPr txBox="1"/>
          <p:nvPr/>
        </p:nvSpPr>
        <p:spPr>
          <a:xfrm>
            <a:off x="2841625" y="3049270"/>
            <a:ext cx="6884670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    读</a:t>
            </a:r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1-5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自然段，用“</a:t>
            </a:r>
            <a:r>
              <a:rPr lang="en-US" altLang="zh-CN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﹏﹏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”画出狐狸说的话。</a:t>
            </a:r>
            <a:endParaRPr lang="zh-CN" altLang="en-US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27388" y="1564958"/>
            <a:ext cx="2232025" cy="7067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4925" cmpd="dbl">
            <a:solidFill>
              <a:srgbClr val="00B050"/>
            </a:solidFill>
            <a:prstDash val="sysDot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第一次</a:t>
            </a:r>
          </a:p>
        </p:txBody>
      </p:sp>
      <p:pic>
        <p:nvPicPr>
          <p:cNvPr id="9" name="图片 8" descr="图片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24085" y="3110230"/>
            <a:ext cx="1326515" cy="1631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941003" y="1034733"/>
            <a:ext cx="2232025" cy="7067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4925" cmpd="dbl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第一次</a:t>
            </a:r>
          </a:p>
        </p:txBody>
      </p:sp>
      <p:pic>
        <p:nvPicPr>
          <p:cNvPr id="9" name="图片 8" descr="图片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73112" y="3429898"/>
            <a:ext cx="2314898" cy="2848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云形标注 6"/>
          <p:cNvSpPr/>
          <p:nvPr/>
        </p:nvSpPr>
        <p:spPr>
          <a:xfrm>
            <a:off x="2508568" y="2061845"/>
            <a:ext cx="3168650" cy="1936750"/>
          </a:xfrm>
          <a:prstGeom prst="cloudCallout">
            <a:avLst>
              <a:gd name="adj1" fmla="val 45020"/>
              <a:gd name="adj2" fmla="val 54442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   大家注意，动物王国要开大会，请你们都参加！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0" name="椭圆形标注 9"/>
          <p:cNvSpPr/>
          <p:nvPr/>
        </p:nvSpPr>
        <p:spPr>
          <a:xfrm>
            <a:off x="7261543" y="909320"/>
            <a:ext cx="3168650" cy="1762125"/>
          </a:xfrm>
          <a:prstGeom prst="wedgeEllipseCallout">
            <a:avLst>
              <a:gd name="adj1" fmla="val -42904"/>
              <a:gd name="adj2" fmla="val 7130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  你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说一百遍，大会也开不起来。</a:t>
            </a:r>
          </a:p>
        </p:txBody>
      </p:sp>
      <p:sp>
        <p:nvSpPr>
          <p:cNvPr id="11" name="云形标注 10"/>
          <p:cNvSpPr/>
          <p:nvPr/>
        </p:nvSpPr>
        <p:spPr>
          <a:xfrm>
            <a:off x="2364105" y="4438333"/>
            <a:ext cx="2881313" cy="863600"/>
          </a:xfrm>
          <a:prstGeom prst="cloudCallout">
            <a:avLst>
              <a:gd name="adj1" fmla="val 53005"/>
              <a:gd name="adj2" fmla="val 36333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为什么？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3" name="椭圆形标注 12"/>
          <p:cNvSpPr/>
          <p:nvPr/>
        </p:nvSpPr>
        <p:spPr>
          <a:xfrm>
            <a:off x="7332980" y="3285808"/>
            <a:ext cx="3924300" cy="2736850"/>
          </a:xfrm>
          <a:prstGeom prst="wedgeEllipseCallout">
            <a:avLst>
              <a:gd name="adj1" fmla="val -52928"/>
              <a:gd name="adj2" fmla="val 3909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  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  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因为你没告诉大家，大会在哪一天开，是今天，还是明天，还是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……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0" grpId="0" bldLvl="0" animBg="1"/>
      <p:bldP spid="11" grpId="0" bldLvl="0" animBg="1"/>
      <p:bldP spid="1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爆炸形 2 16"/>
          <p:cNvSpPr/>
          <p:nvPr/>
        </p:nvSpPr>
        <p:spPr>
          <a:xfrm>
            <a:off x="6262688" y="4480560"/>
            <a:ext cx="3455988" cy="2016125"/>
          </a:xfrm>
          <a:prstGeom prst="irregularSeal2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24493" y="1259523"/>
            <a:ext cx="2232025" cy="706755"/>
          </a:xfrm>
          <a:prstGeom prst="rect">
            <a:avLst/>
          </a:prstGeom>
          <a:ln w="34925" cmpd="dbl">
            <a:solidFill>
              <a:srgbClr val="00B050"/>
            </a:solidFill>
            <a:prstDash val="sysDot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第一次</a:t>
            </a:r>
          </a:p>
        </p:txBody>
      </p:sp>
      <p:pic>
        <p:nvPicPr>
          <p:cNvPr id="9" name="图片 8" descr="图片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28882" y="3895328"/>
            <a:ext cx="1522810" cy="1873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横卷形 11"/>
          <p:cNvSpPr/>
          <p:nvPr/>
        </p:nvSpPr>
        <p:spPr bwMode="auto">
          <a:xfrm>
            <a:off x="2051368" y="2182495"/>
            <a:ext cx="8640763" cy="1584325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438" name="TextBox 2"/>
          <p:cNvSpPr txBox="1"/>
          <p:nvPr/>
        </p:nvSpPr>
        <p:spPr>
          <a:xfrm>
            <a:off x="2127885" y="2492693"/>
            <a:ext cx="8893175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大家注意，动物王国要开大会，请你们都参加！</a:t>
            </a:r>
          </a:p>
        </p:txBody>
      </p:sp>
      <p:sp>
        <p:nvSpPr>
          <p:cNvPr id="7" name="TextBox 5"/>
          <p:cNvSpPr txBox="1"/>
          <p:nvPr/>
        </p:nvSpPr>
        <p:spPr>
          <a:xfrm>
            <a:off x="2772410" y="3681095"/>
            <a:ext cx="2021205" cy="86614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事  情：</a:t>
            </a:r>
            <a:endParaRPr lang="en-US" altLang="zh-CN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TextBox 25"/>
          <p:cNvSpPr txBox="1"/>
          <p:nvPr/>
        </p:nvSpPr>
        <p:spPr>
          <a:xfrm>
            <a:off x="4501198" y="3752533"/>
            <a:ext cx="304101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动物王国开大会</a:t>
            </a:r>
          </a:p>
        </p:txBody>
      </p:sp>
      <p:sp>
        <p:nvSpPr>
          <p:cNvPr id="11" name="TextBox 30"/>
          <p:cNvSpPr txBox="1"/>
          <p:nvPr/>
        </p:nvSpPr>
        <p:spPr>
          <a:xfrm>
            <a:off x="4788535" y="4617720"/>
            <a:ext cx="181610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所有动物</a:t>
            </a:r>
          </a:p>
        </p:txBody>
      </p:sp>
      <p:sp>
        <p:nvSpPr>
          <p:cNvPr id="13" name="矩形 12"/>
          <p:cNvSpPr/>
          <p:nvPr/>
        </p:nvSpPr>
        <p:spPr>
          <a:xfrm>
            <a:off x="2843848" y="4544695"/>
            <a:ext cx="2019300" cy="86614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36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参加人：</a:t>
            </a:r>
            <a:endParaRPr lang="en-US" altLang="zh-CN" sz="36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椭圆形标注 14"/>
          <p:cNvSpPr/>
          <p:nvPr/>
        </p:nvSpPr>
        <p:spPr>
          <a:xfrm>
            <a:off x="5941060" y="887095"/>
            <a:ext cx="3887788" cy="1079500"/>
          </a:xfrm>
          <a:prstGeom prst="wedgeEllipseCallout">
            <a:avLst>
              <a:gd name="adj1" fmla="val 8142"/>
              <a:gd name="adj2" fmla="val 8402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从狗熊的通知中，你知道了什么呢？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0" y="5200968"/>
            <a:ext cx="2519363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没说时间！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7" grpId="0"/>
      <p:bldP spid="10" grpId="0"/>
      <p:bldP spid="11" grpId="0"/>
      <p:bldP spid="13" grpId="0"/>
      <p:bldP spid="15" grpId="0" bldLvl="0" animBg="1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790508" y="1279208"/>
            <a:ext cx="2232025" cy="7067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4925" cmpd="dbl">
            <a:solidFill>
              <a:srgbClr val="00B050"/>
            </a:solidFill>
            <a:prstDash val="sysDot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第二次</a:t>
            </a:r>
          </a:p>
        </p:txBody>
      </p:sp>
      <p:sp>
        <p:nvSpPr>
          <p:cNvPr id="12" name="横卷形 11"/>
          <p:cNvSpPr/>
          <p:nvPr/>
        </p:nvSpPr>
        <p:spPr bwMode="auto">
          <a:xfrm>
            <a:off x="2099310" y="1985963"/>
            <a:ext cx="8569325" cy="2952750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460" name="TextBox 2"/>
          <p:cNvSpPr txBox="1"/>
          <p:nvPr/>
        </p:nvSpPr>
        <p:spPr>
          <a:xfrm>
            <a:off x="2364423" y="2585720"/>
            <a:ext cx="8518525" cy="1753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    第二次会怎么样呢？读</a:t>
            </a:r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6-11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自然段，用“</a:t>
            </a:r>
            <a:r>
              <a:rPr lang="en-US" altLang="zh-CN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﹏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”画出大灰狼说的话。</a:t>
            </a:r>
            <a:endParaRPr lang="zh-CN" altLang="en-US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9461" name="图片 5" descr="图片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0730" y="4744720"/>
            <a:ext cx="2978785" cy="15836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11" descr="图片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8050" y="3539490"/>
            <a:ext cx="3219450" cy="25196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953703" y="1076008"/>
            <a:ext cx="2232025" cy="7067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4925" cmpd="dbl">
            <a:solidFill>
              <a:srgbClr val="00B050"/>
            </a:solidFill>
            <a:prstDash val="sysDot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第二次</a:t>
            </a:r>
          </a:p>
        </p:txBody>
      </p:sp>
      <p:sp>
        <p:nvSpPr>
          <p:cNvPr id="7" name="云形标注 6"/>
          <p:cNvSpPr/>
          <p:nvPr/>
        </p:nvSpPr>
        <p:spPr>
          <a:xfrm>
            <a:off x="2557145" y="2027873"/>
            <a:ext cx="3960813" cy="1936750"/>
          </a:xfrm>
          <a:prstGeom prst="cloudCallout">
            <a:avLst>
              <a:gd name="adj1" fmla="val 19907"/>
              <a:gd name="adj2" fmla="val 66991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   大家注意，动物王国要在明天开大会，请你们都参加！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0" name="椭圆形标注 9"/>
          <p:cNvSpPr/>
          <p:nvPr/>
        </p:nvSpPr>
        <p:spPr>
          <a:xfrm>
            <a:off x="7454583" y="946785"/>
            <a:ext cx="3168650" cy="1762125"/>
          </a:xfrm>
          <a:prstGeom prst="wedgeEllipseCallout">
            <a:avLst>
              <a:gd name="adj1" fmla="val -42904"/>
              <a:gd name="adj2" fmla="val 7130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  你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说一百遍，大会也开不起来。</a:t>
            </a:r>
          </a:p>
        </p:txBody>
      </p:sp>
      <p:sp>
        <p:nvSpPr>
          <p:cNvPr id="11" name="云形标注 10"/>
          <p:cNvSpPr/>
          <p:nvPr/>
        </p:nvSpPr>
        <p:spPr>
          <a:xfrm>
            <a:off x="2306320" y="4620260"/>
            <a:ext cx="2879725" cy="863600"/>
          </a:xfrm>
          <a:prstGeom prst="cloudCallout">
            <a:avLst>
              <a:gd name="adj1" fmla="val 53005"/>
              <a:gd name="adj2" fmla="val 36333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为什么？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3" name="椭圆形标注 12"/>
          <p:cNvSpPr/>
          <p:nvPr/>
        </p:nvSpPr>
        <p:spPr>
          <a:xfrm>
            <a:off x="7310120" y="3251835"/>
            <a:ext cx="3924300" cy="2735263"/>
          </a:xfrm>
          <a:prstGeom prst="wedgeEllipseCallout">
            <a:avLst>
              <a:gd name="adj1" fmla="val -52928"/>
              <a:gd name="adj2" fmla="val 3909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  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  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因为你没告诉大家，在明天什么时候开，上午还是下午，几点钟开。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0" grpId="0" bldLvl="0" animBg="1"/>
      <p:bldP spid="11" grpId="0" bldLvl="0" animBg="1"/>
      <p:bldP spid="13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746693" y="994728"/>
            <a:ext cx="2232025" cy="7067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4925" cmpd="dbl">
            <a:solidFill>
              <a:srgbClr val="00B050"/>
            </a:solidFill>
            <a:prstDash val="sysDot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第二次</a:t>
            </a:r>
          </a:p>
        </p:txBody>
      </p:sp>
      <p:sp>
        <p:nvSpPr>
          <p:cNvPr id="12" name="横卷形 11"/>
          <p:cNvSpPr/>
          <p:nvPr/>
        </p:nvSpPr>
        <p:spPr bwMode="auto">
          <a:xfrm>
            <a:off x="2204085" y="1648460"/>
            <a:ext cx="8642350" cy="2232025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508" name="TextBox 2"/>
          <p:cNvSpPr txBox="1"/>
          <p:nvPr/>
        </p:nvSpPr>
        <p:spPr>
          <a:xfrm>
            <a:off x="2708910" y="1935798"/>
            <a:ext cx="7993063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 大家注意，动物王国要在明天开大会，请你们都参加！</a:t>
            </a:r>
          </a:p>
        </p:txBody>
      </p:sp>
      <p:sp>
        <p:nvSpPr>
          <p:cNvPr id="7" name="TextBox 5"/>
          <p:cNvSpPr txBox="1"/>
          <p:nvPr/>
        </p:nvSpPr>
        <p:spPr>
          <a:xfrm>
            <a:off x="2924810" y="3613785"/>
            <a:ext cx="1790700" cy="86614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>
              <a:lnSpc>
                <a:spcPct val="140000"/>
              </a:lnSpc>
            </a:pP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事 情：</a:t>
            </a:r>
            <a:endParaRPr lang="en-US" altLang="zh-CN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TextBox 25"/>
          <p:cNvSpPr txBox="1"/>
          <p:nvPr/>
        </p:nvSpPr>
        <p:spPr>
          <a:xfrm>
            <a:off x="4644073" y="3809048"/>
            <a:ext cx="304101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动物王国开大会</a:t>
            </a:r>
          </a:p>
        </p:txBody>
      </p:sp>
      <p:sp>
        <p:nvSpPr>
          <p:cNvPr id="11" name="TextBox 30"/>
          <p:cNvSpPr txBox="1"/>
          <p:nvPr/>
        </p:nvSpPr>
        <p:spPr>
          <a:xfrm>
            <a:off x="4715510" y="4709478"/>
            <a:ext cx="181610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所有动物</a:t>
            </a:r>
          </a:p>
        </p:txBody>
      </p:sp>
      <p:sp>
        <p:nvSpPr>
          <p:cNvPr id="13" name="矩形 12"/>
          <p:cNvSpPr/>
          <p:nvPr/>
        </p:nvSpPr>
        <p:spPr>
          <a:xfrm>
            <a:off x="2853373" y="4477385"/>
            <a:ext cx="2019300" cy="86614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>
              <a:lnSpc>
                <a:spcPct val="140000"/>
              </a:lnSpc>
            </a:pPr>
            <a:r>
              <a:rPr lang="zh-CN" altLang="en-US" sz="36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参加人：</a:t>
            </a:r>
            <a:endParaRPr lang="en-US" altLang="zh-CN" sz="36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853373" y="5342573"/>
            <a:ext cx="1790700" cy="86614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>
              <a:lnSpc>
                <a:spcPct val="140000"/>
              </a:lnSpc>
            </a:pPr>
            <a:r>
              <a:rPr lang="zh-CN" altLang="en-US" sz="36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时 间：</a:t>
            </a:r>
            <a:endParaRPr lang="en-US" altLang="zh-CN" sz="36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文本框 1"/>
          <p:cNvSpPr txBox="1"/>
          <p:nvPr/>
        </p:nvSpPr>
        <p:spPr>
          <a:xfrm>
            <a:off x="4786948" y="5609908"/>
            <a:ext cx="140779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在明天</a:t>
            </a:r>
            <a:endParaRPr lang="zh-CN" altLang="en-US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椭圆形标注 16"/>
          <p:cNvSpPr/>
          <p:nvPr/>
        </p:nvSpPr>
        <p:spPr>
          <a:xfrm>
            <a:off x="6299518" y="740728"/>
            <a:ext cx="3887788" cy="1079500"/>
          </a:xfrm>
          <a:prstGeom prst="wedgeEllipseCallout">
            <a:avLst>
              <a:gd name="adj1" fmla="val 8142"/>
              <a:gd name="adj2" fmla="val 6668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从狗熊的通知中，你知道了什么呢？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" name="爆炸形 2 17"/>
          <p:cNvSpPr/>
          <p:nvPr/>
        </p:nvSpPr>
        <p:spPr>
          <a:xfrm>
            <a:off x="6864033" y="3902393"/>
            <a:ext cx="4105275" cy="2016125"/>
          </a:xfrm>
          <a:prstGeom prst="irregularSeal2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48245" y="4709478"/>
            <a:ext cx="273685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时间不具体！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3" grpId="0"/>
      <p:bldP spid="14" grpId="0"/>
      <p:bldP spid="16" grpId="0"/>
      <p:bldP spid="17" grpId="0" bldLvl="0" animBg="1"/>
      <p:bldP spid="18" grpId="0" bldLvl="0" animBg="1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981643" y="1152208"/>
            <a:ext cx="2232025" cy="7067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4925" cmpd="dbl">
            <a:solidFill>
              <a:srgbClr val="00B050"/>
            </a:solidFill>
            <a:prstDash val="sysDot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第三次</a:t>
            </a:r>
          </a:p>
        </p:txBody>
      </p:sp>
      <p:sp>
        <p:nvSpPr>
          <p:cNvPr id="12" name="横卷形 11"/>
          <p:cNvSpPr/>
          <p:nvPr/>
        </p:nvSpPr>
        <p:spPr bwMode="auto">
          <a:xfrm>
            <a:off x="2433320" y="1815783"/>
            <a:ext cx="8569325" cy="2952750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532" name="TextBox 2"/>
          <p:cNvSpPr txBox="1"/>
          <p:nvPr/>
        </p:nvSpPr>
        <p:spPr>
          <a:xfrm>
            <a:off x="2650808" y="2392045"/>
            <a:ext cx="8518525" cy="1753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    第三次会怎么样呢？读</a:t>
            </a:r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12-15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自然段，用“</a:t>
            </a:r>
            <a:r>
              <a:rPr lang="en-US" altLang="zh-CN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﹏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”画出梅花鹿说的话。</a:t>
            </a:r>
            <a:endParaRPr lang="zh-CN" altLang="en-US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7" name="图片 6" descr="图片1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68155" y="4487545"/>
            <a:ext cx="1672590" cy="2019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1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5635640" y="2351425"/>
            <a:ext cx="2736304" cy="3572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894648" y="852488"/>
            <a:ext cx="2232025" cy="7067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4925" cmpd="dbl">
            <a:solidFill>
              <a:srgbClr val="00B050"/>
            </a:solidFill>
            <a:prstDash val="sysDot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第三次</a:t>
            </a:r>
          </a:p>
        </p:txBody>
      </p:sp>
      <p:sp>
        <p:nvSpPr>
          <p:cNvPr id="7" name="云形标注 6"/>
          <p:cNvSpPr/>
          <p:nvPr/>
        </p:nvSpPr>
        <p:spPr>
          <a:xfrm>
            <a:off x="2143760" y="1704023"/>
            <a:ext cx="4211638" cy="1936750"/>
          </a:xfrm>
          <a:prstGeom prst="cloudCallout">
            <a:avLst>
              <a:gd name="adj1" fmla="val 19907"/>
              <a:gd name="adj2" fmla="val 66991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   大家注意，动物王国要在明天上午八点开大会，请你们都参加！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0" name="椭圆形标注 9"/>
          <p:cNvSpPr/>
          <p:nvPr/>
        </p:nvSpPr>
        <p:spPr>
          <a:xfrm>
            <a:off x="7868285" y="1559560"/>
            <a:ext cx="3168650" cy="1760538"/>
          </a:xfrm>
          <a:prstGeom prst="wedgeEllipseCallout">
            <a:avLst>
              <a:gd name="adj1" fmla="val -51249"/>
              <a:gd name="adj2" fmla="val 5691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  大会在哪儿开呀？你得说清楚。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1" name="云形标注 10"/>
          <p:cNvSpPr/>
          <p:nvPr/>
        </p:nvSpPr>
        <p:spPr>
          <a:xfrm>
            <a:off x="2143760" y="3936048"/>
            <a:ext cx="3492500" cy="2016125"/>
          </a:xfrm>
          <a:prstGeom prst="cloudCallout">
            <a:avLst>
              <a:gd name="adj1" fmla="val 53005"/>
              <a:gd name="adj2" fmla="val 36333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我怎么没问清楚呢？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0" grpId="0" bldLvl="0" animBg="1"/>
      <p:bldP spid="11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652713" y="823278"/>
            <a:ext cx="2232025" cy="706755"/>
          </a:xfrm>
          <a:prstGeom prst="rect">
            <a:avLst/>
          </a:prstGeom>
          <a:ln w="34925" cmpd="dbl">
            <a:solidFill>
              <a:srgbClr val="00B050"/>
            </a:solidFill>
            <a:prstDash val="sysDot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第三次</a:t>
            </a:r>
          </a:p>
        </p:txBody>
      </p:sp>
      <p:sp>
        <p:nvSpPr>
          <p:cNvPr id="12" name="横卷形 11"/>
          <p:cNvSpPr/>
          <p:nvPr/>
        </p:nvSpPr>
        <p:spPr bwMode="auto">
          <a:xfrm>
            <a:off x="2003425" y="1590675"/>
            <a:ext cx="8642350" cy="2232025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580" name="TextBox 2"/>
          <p:cNvSpPr txBox="1"/>
          <p:nvPr/>
        </p:nvSpPr>
        <p:spPr>
          <a:xfrm>
            <a:off x="2508250" y="1878013"/>
            <a:ext cx="7993063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 大家注意，动物王国要在明天上午八点大会，请你们都参加！</a:t>
            </a:r>
          </a:p>
        </p:txBody>
      </p:sp>
      <p:sp>
        <p:nvSpPr>
          <p:cNvPr id="7" name="TextBox 5"/>
          <p:cNvSpPr txBox="1"/>
          <p:nvPr/>
        </p:nvSpPr>
        <p:spPr>
          <a:xfrm>
            <a:off x="2724150" y="3660775"/>
            <a:ext cx="1790700" cy="86614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事 情：</a:t>
            </a:r>
            <a:endParaRPr lang="en-US" altLang="zh-CN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TextBox 25"/>
          <p:cNvSpPr txBox="1"/>
          <p:nvPr/>
        </p:nvSpPr>
        <p:spPr>
          <a:xfrm>
            <a:off x="4452938" y="3732213"/>
            <a:ext cx="304101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动物王国开大会</a:t>
            </a:r>
          </a:p>
        </p:txBody>
      </p:sp>
      <p:sp>
        <p:nvSpPr>
          <p:cNvPr id="11" name="TextBox 30"/>
          <p:cNvSpPr txBox="1"/>
          <p:nvPr/>
        </p:nvSpPr>
        <p:spPr>
          <a:xfrm>
            <a:off x="4524375" y="4597400"/>
            <a:ext cx="181610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所有动物</a:t>
            </a:r>
          </a:p>
        </p:txBody>
      </p:sp>
      <p:sp>
        <p:nvSpPr>
          <p:cNvPr id="13" name="矩形 12"/>
          <p:cNvSpPr/>
          <p:nvPr/>
        </p:nvSpPr>
        <p:spPr>
          <a:xfrm>
            <a:off x="2652713" y="4524375"/>
            <a:ext cx="2019300" cy="86614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36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参加人：</a:t>
            </a:r>
            <a:endParaRPr lang="en-US" altLang="zh-CN" sz="36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652713" y="5389563"/>
            <a:ext cx="1790700" cy="86614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36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时 间：</a:t>
            </a:r>
            <a:endParaRPr lang="en-US" altLang="zh-CN" sz="36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文本框 1"/>
          <p:cNvSpPr txBox="1"/>
          <p:nvPr/>
        </p:nvSpPr>
        <p:spPr>
          <a:xfrm>
            <a:off x="4595813" y="5532438"/>
            <a:ext cx="304101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在明天上午八点</a:t>
            </a:r>
            <a:endParaRPr lang="zh-CN" altLang="en-US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椭圆形标注 16"/>
          <p:cNvSpPr/>
          <p:nvPr/>
        </p:nvSpPr>
        <p:spPr>
          <a:xfrm>
            <a:off x="6037263" y="798513"/>
            <a:ext cx="3887788" cy="1079500"/>
          </a:xfrm>
          <a:prstGeom prst="wedgeEllipseCallout">
            <a:avLst>
              <a:gd name="adj1" fmla="val 8142"/>
              <a:gd name="adj2" fmla="val 6668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从狗熊的通知中，你知道了什么呢？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" name="爆炸形 2 17"/>
          <p:cNvSpPr/>
          <p:nvPr/>
        </p:nvSpPr>
        <p:spPr>
          <a:xfrm>
            <a:off x="7219950" y="3732213"/>
            <a:ext cx="4105275" cy="2016125"/>
          </a:xfrm>
          <a:prstGeom prst="irregularSeal2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40675" y="4452938"/>
            <a:ext cx="2376488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没说地点！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3" grpId="0"/>
      <p:bldP spid="14" grpId="0"/>
      <p:bldP spid="16" grpId="0"/>
      <p:bldP spid="17" grpId="0" bldLvl="0" animBg="1"/>
      <p:bldP spid="18" grpId="0" bldLvl="0" animBg="1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6"/>
          <p:cNvSpPr txBox="1"/>
          <p:nvPr/>
        </p:nvSpPr>
        <p:spPr>
          <a:xfrm>
            <a:off x="2790508" y="2182495"/>
            <a:ext cx="1301750" cy="18611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11500" b="1" dirty="0">
                <a:latin typeface="楷体" panose="02010609060101010101" pitchFamily="49" charset="-122"/>
                <a:ea typeface="楷体" panose="02010609060101010101" pitchFamily="49" charset="-122"/>
              </a:rPr>
              <a:t>物</a:t>
            </a:r>
          </a:p>
        </p:txBody>
      </p:sp>
      <p:sp>
        <p:nvSpPr>
          <p:cNvPr id="7" name="矩形 6"/>
          <p:cNvSpPr/>
          <p:nvPr/>
        </p:nvSpPr>
        <p:spPr>
          <a:xfrm>
            <a:off x="3077845" y="4079558"/>
            <a:ext cx="1310640" cy="76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yánɡ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8" name="矩形 9"/>
          <p:cNvSpPr/>
          <p:nvPr/>
        </p:nvSpPr>
        <p:spPr>
          <a:xfrm>
            <a:off x="4733608" y="2782570"/>
            <a:ext cx="2305050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动物</a:t>
            </a:r>
          </a:p>
        </p:txBody>
      </p:sp>
      <p:sp>
        <p:nvSpPr>
          <p:cNvPr id="14" name="矩形 13"/>
          <p:cNvSpPr/>
          <p:nvPr/>
        </p:nvSpPr>
        <p:spPr>
          <a:xfrm>
            <a:off x="2933383" y="4511358"/>
            <a:ext cx="1649095" cy="186118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11500" b="1" dirty="0">
                <a:latin typeface="楷体" panose="02010609060101010101" pitchFamily="49" charset="-122"/>
                <a:ea typeface="楷体" panose="02010609060101010101" pitchFamily="49" charset="-122"/>
              </a:rPr>
              <a:t>杨</a:t>
            </a:r>
          </a:p>
        </p:txBody>
      </p:sp>
      <p:sp>
        <p:nvSpPr>
          <p:cNvPr id="15" name="矩形 9"/>
          <p:cNvSpPr/>
          <p:nvPr/>
        </p:nvSpPr>
        <p:spPr>
          <a:xfrm>
            <a:off x="4806633" y="5232083"/>
            <a:ext cx="2303462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杨树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33833" y="1847533"/>
            <a:ext cx="1439862" cy="18611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115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牜</a:t>
            </a:r>
            <a:endParaRPr lang="zh-CN" altLang="en-US" sz="115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3875405" y="1063625"/>
            <a:ext cx="3497160" cy="6466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认一认，比一比。</a:t>
            </a:r>
          </a:p>
        </p:txBody>
      </p:sp>
      <p:sp>
        <p:nvSpPr>
          <p:cNvPr id="10" name="矩形 9"/>
          <p:cNvSpPr/>
          <p:nvPr/>
        </p:nvSpPr>
        <p:spPr>
          <a:xfrm>
            <a:off x="8191183" y="2350770"/>
            <a:ext cx="2478405" cy="101473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6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牛字旁</a:t>
            </a:r>
          </a:p>
        </p:txBody>
      </p:sp>
      <p:sp>
        <p:nvSpPr>
          <p:cNvPr id="11" name="矩形 10"/>
          <p:cNvSpPr/>
          <p:nvPr/>
        </p:nvSpPr>
        <p:spPr>
          <a:xfrm>
            <a:off x="3077845" y="1631633"/>
            <a:ext cx="797560" cy="8299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wù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4" grpId="0"/>
      <p:bldP spid="15" grpId="0"/>
      <p:bldP spid="16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横卷形 7"/>
          <p:cNvSpPr/>
          <p:nvPr/>
        </p:nvSpPr>
        <p:spPr bwMode="auto">
          <a:xfrm>
            <a:off x="2295208" y="1726248"/>
            <a:ext cx="8640763" cy="2232025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603" name="TextBox 2"/>
          <p:cNvSpPr txBox="1"/>
          <p:nvPr/>
        </p:nvSpPr>
        <p:spPr>
          <a:xfrm>
            <a:off x="2655570" y="2085023"/>
            <a:ext cx="7993063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 明天上午八点，在森林广场开大会，请大家准时参加！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55253" y="1005523"/>
            <a:ext cx="2089150" cy="7067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4925" cmpd="dbl">
            <a:solidFill>
              <a:srgbClr val="00B050"/>
            </a:solidFill>
            <a:prstDash val="sysDot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第四次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72025" y="1190308"/>
            <a:ext cx="590296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最后狗熊是怎样成功地通知大家的？</a:t>
            </a:r>
            <a:endParaRPr lang="en-US" altLang="zh-CN" sz="28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" name="组合 17"/>
          <p:cNvGrpSpPr/>
          <p:nvPr/>
        </p:nvGrpSpPr>
        <p:grpSpPr>
          <a:xfrm>
            <a:off x="2942908" y="3958273"/>
            <a:ext cx="1311275" cy="2136775"/>
            <a:chOff x="1532145" y="1424837"/>
            <a:chExt cx="1310972" cy="1603248"/>
          </a:xfrm>
        </p:grpSpPr>
        <p:pic>
          <p:nvPicPr>
            <p:cNvPr id="25621" name="图片 6"/>
            <p:cNvPicPr>
              <a:picLocks noChangeAspect="1"/>
            </p:cNvPicPr>
            <p:nvPr/>
          </p:nvPicPr>
          <p:blipFill>
            <a:blip r:embed="rId2"/>
            <a:srcRect r="66914" b="50000"/>
            <a:stretch>
              <a:fillRect/>
            </a:stretch>
          </p:blipFill>
          <p:spPr>
            <a:xfrm>
              <a:off x="1532145" y="1424837"/>
              <a:ext cx="1310972" cy="160324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" name="矩形 11"/>
            <p:cNvSpPr/>
            <p:nvPr/>
          </p:nvSpPr>
          <p:spPr>
            <a:xfrm>
              <a:off x="1608644" y="2181198"/>
              <a:ext cx="999259" cy="3916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40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时间</a:t>
              </a:r>
            </a:p>
          </p:txBody>
        </p:sp>
      </p:grpSp>
      <p:grpSp>
        <p:nvGrpSpPr>
          <p:cNvPr id="3" name="组合 20"/>
          <p:cNvGrpSpPr/>
          <p:nvPr/>
        </p:nvGrpSpPr>
        <p:grpSpPr>
          <a:xfrm>
            <a:off x="4959033" y="4101148"/>
            <a:ext cx="1319212" cy="2138362"/>
            <a:chOff x="3347864" y="2252360"/>
            <a:chExt cx="1318020" cy="1603248"/>
          </a:xfrm>
        </p:grpSpPr>
        <p:pic>
          <p:nvPicPr>
            <p:cNvPr id="25619" name="图片 7"/>
            <p:cNvPicPr>
              <a:picLocks noChangeAspect="1"/>
            </p:cNvPicPr>
            <p:nvPr/>
          </p:nvPicPr>
          <p:blipFill>
            <a:blip r:embed="rId2"/>
            <a:srcRect l="66737" b="50000"/>
            <a:stretch>
              <a:fillRect/>
            </a:stretch>
          </p:blipFill>
          <p:spPr>
            <a:xfrm>
              <a:off x="3347864" y="2252360"/>
              <a:ext cx="1318020" cy="160324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" name="矩形 17"/>
            <p:cNvSpPr/>
            <p:nvPr/>
          </p:nvSpPr>
          <p:spPr>
            <a:xfrm>
              <a:off x="3568645" y="2965311"/>
              <a:ext cx="998587" cy="3913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40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地点</a:t>
              </a:r>
            </a:p>
          </p:txBody>
        </p:sp>
      </p:grpSp>
      <p:grpSp>
        <p:nvGrpSpPr>
          <p:cNvPr id="4" name="组合 23"/>
          <p:cNvGrpSpPr/>
          <p:nvPr/>
        </p:nvGrpSpPr>
        <p:grpSpPr>
          <a:xfrm>
            <a:off x="7048183" y="4029710"/>
            <a:ext cx="1311275" cy="2138363"/>
            <a:chOff x="5329158" y="1489240"/>
            <a:chExt cx="1310972" cy="1603248"/>
          </a:xfrm>
        </p:grpSpPr>
        <p:pic>
          <p:nvPicPr>
            <p:cNvPr id="25617" name="图片 12"/>
            <p:cNvPicPr>
              <a:picLocks noChangeAspect="1"/>
            </p:cNvPicPr>
            <p:nvPr/>
          </p:nvPicPr>
          <p:blipFill>
            <a:blip r:embed="rId2"/>
            <a:srcRect r="66914" b="50000"/>
            <a:stretch>
              <a:fillRect/>
            </a:stretch>
          </p:blipFill>
          <p:spPr>
            <a:xfrm>
              <a:off x="5329158" y="1489240"/>
              <a:ext cx="1310972" cy="160324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1" name="矩形 20"/>
            <p:cNvSpPr/>
            <p:nvPr/>
          </p:nvSpPr>
          <p:spPr>
            <a:xfrm>
              <a:off x="5504853" y="2185528"/>
              <a:ext cx="999259" cy="3913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40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事情</a:t>
              </a:r>
            </a:p>
          </p:txBody>
        </p:sp>
      </p:grpSp>
      <p:grpSp>
        <p:nvGrpSpPr>
          <p:cNvPr id="6" name="组合 18"/>
          <p:cNvGrpSpPr/>
          <p:nvPr/>
        </p:nvGrpSpPr>
        <p:grpSpPr>
          <a:xfrm>
            <a:off x="8991283" y="3958273"/>
            <a:ext cx="1444465" cy="2136775"/>
            <a:chOff x="7072364" y="1619904"/>
            <a:chExt cx="1444784" cy="1603248"/>
          </a:xfrm>
        </p:grpSpPr>
        <p:pic>
          <p:nvPicPr>
            <p:cNvPr id="25615" name="图片 13"/>
            <p:cNvPicPr>
              <a:picLocks noChangeAspect="1"/>
            </p:cNvPicPr>
            <p:nvPr/>
          </p:nvPicPr>
          <p:blipFill>
            <a:blip r:embed="rId2"/>
            <a:srcRect l="66737" b="50000"/>
            <a:stretch>
              <a:fillRect/>
            </a:stretch>
          </p:blipFill>
          <p:spPr>
            <a:xfrm>
              <a:off x="7072364" y="1619904"/>
              <a:ext cx="1318020" cy="160324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4" name="矩形 23"/>
            <p:cNvSpPr/>
            <p:nvPr/>
          </p:nvSpPr>
          <p:spPr>
            <a:xfrm>
              <a:off x="7109043" y="2384603"/>
              <a:ext cx="1408105" cy="3916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40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参加人</a:t>
              </a:r>
            </a:p>
          </p:txBody>
        </p:sp>
      </p:grpSp>
      <p:sp>
        <p:nvSpPr>
          <p:cNvPr id="26" name="椭圆 25"/>
          <p:cNvSpPr/>
          <p:nvPr/>
        </p:nvSpPr>
        <p:spPr>
          <a:xfrm>
            <a:off x="3519170" y="2085023"/>
            <a:ext cx="2592388" cy="8572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6759258" y="2085023"/>
            <a:ext cx="1728788" cy="8572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8488045" y="2158048"/>
            <a:ext cx="1216025" cy="793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2655570" y="2877185"/>
            <a:ext cx="936625" cy="647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6" grpId="0" bldLvl="0" animBg="1"/>
      <p:bldP spid="27" grpId="0" bldLvl="0" animBg="1"/>
      <p:bldP spid="28" grpId="0" bldLvl="0" animBg="1"/>
      <p:bldP spid="29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横卷形 4"/>
          <p:cNvSpPr/>
          <p:nvPr/>
        </p:nvSpPr>
        <p:spPr bwMode="auto">
          <a:xfrm>
            <a:off x="2469515" y="1511935"/>
            <a:ext cx="8642350" cy="2233613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10535" y="869950"/>
            <a:ext cx="4678680" cy="7067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4925" cmpd="dbl">
            <a:solidFill>
              <a:srgbClr val="00B050"/>
            </a:solidFill>
            <a:prstDash val="sysDot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故事的结局是什么？</a:t>
            </a:r>
          </a:p>
        </p:txBody>
      </p:sp>
      <p:sp>
        <p:nvSpPr>
          <p:cNvPr id="26628" name="TextBox 2"/>
          <p:cNvSpPr txBox="1"/>
          <p:nvPr/>
        </p:nvSpPr>
        <p:spPr>
          <a:xfrm>
            <a:off x="2546033" y="1750695"/>
            <a:ext cx="8351837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B050"/>
                </a:solidFill>
                <a:latin typeface="Calibri" panose="020F0502020204030204" pitchFamily="34" charset="0"/>
              </a:rPr>
              <a:t>        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第二天上午，动物们都来到森林广场，准时参加了大会。</a:t>
            </a:r>
          </a:p>
        </p:txBody>
      </p:sp>
      <p:pic>
        <p:nvPicPr>
          <p:cNvPr id="26629" name="图片 5" descr="图片1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2730" y="3618865"/>
            <a:ext cx="3101340" cy="25546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云形标注 6"/>
          <p:cNvSpPr/>
          <p:nvPr/>
        </p:nvSpPr>
        <p:spPr>
          <a:xfrm>
            <a:off x="6828473" y="3552190"/>
            <a:ext cx="4068763" cy="2016125"/>
          </a:xfrm>
          <a:prstGeom prst="cloudCallout">
            <a:avLst>
              <a:gd name="adj1" fmla="val -70842"/>
              <a:gd name="adj2" fmla="val 4461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看来，把时间、地点说清楚很重要！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组合 20"/>
          <p:cNvGrpSpPr/>
          <p:nvPr/>
        </p:nvGrpSpPr>
        <p:grpSpPr>
          <a:xfrm>
            <a:off x="2757806" y="1058228"/>
            <a:ext cx="2249487" cy="762000"/>
            <a:chOff x="250825" y="188913"/>
            <a:chExt cx="3749671" cy="762000"/>
          </a:xfrm>
        </p:grpSpPr>
        <p:pic>
          <p:nvPicPr>
            <p:cNvPr id="27656" name="Picture 3" descr="C:\Users\hanyan\Documents\Tencent Files\450489189\FileRecv\语文PPT单元小结用\语文\页面元素、底图\导航栏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0825" y="188913"/>
              <a:ext cx="3749671" cy="7620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7657" name="文本框 2"/>
            <p:cNvSpPr txBox="1"/>
            <p:nvPr/>
          </p:nvSpPr>
          <p:spPr>
            <a:xfrm>
              <a:off x="330209" y="255905"/>
              <a:ext cx="3333190" cy="5835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0" hangingPunct="0">
                <a:buFont typeface="Arial" panose="020B0604020202020204" pitchFamily="34" charset="0"/>
              </a:pPr>
              <a:r>
                <a:rPr lang="zh-CN" altLang="en-US" sz="32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展示交流</a:t>
              </a:r>
            </a:p>
          </p:txBody>
        </p:sp>
      </p:grpSp>
      <p:sp>
        <p:nvSpPr>
          <p:cNvPr id="27651" name="AutoShape 22" descr="C:\Users\lenovo\AppData\Roaming\Tencent\Users\448598805\QQ\WinTemp\RichOle\1Z_XPLE)P`N(AB_$A7D8.png"/>
          <p:cNvSpPr>
            <a:spLocks noChangeAspect="1"/>
          </p:cNvSpPr>
          <p:nvPr/>
        </p:nvSpPr>
        <p:spPr>
          <a:xfrm>
            <a:off x="1667510" y="1058545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eaLnBrk="0" hangingPunct="0"/>
            <a:endParaRPr lang="zh-CN" altLang="en-US" b="1" dirty="0">
              <a:latin typeface="Calibri" panose="020F0502020204030204" pitchFamily="34" charset="0"/>
              <a:ea typeface="楷体" panose="02010609060101010101" pitchFamily="49" charset="-122"/>
            </a:endParaRPr>
          </a:p>
        </p:txBody>
      </p:sp>
      <p:sp>
        <p:nvSpPr>
          <p:cNvPr id="27652" name="AutoShape 26" descr="C:\Users\lenovo\AppData\Roaming\Tencent\Users\448598805\QQ\WinTemp\RichOle\1Z_XPLE)P`N(AB_$A7D8.png"/>
          <p:cNvSpPr>
            <a:spLocks noChangeAspect="1"/>
          </p:cNvSpPr>
          <p:nvPr/>
        </p:nvSpPr>
        <p:spPr>
          <a:xfrm>
            <a:off x="1667510" y="1058545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eaLnBrk="0" hangingPunct="0"/>
            <a:endParaRPr lang="zh-CN" altLang="en-US" b="1" dirty="0">
              <a:latin typeface="Calibri" panose="020F0502020204030204" pitchFamily="34" charset="0"/>
              <a:ea typeface="楷体" panose="02010609060101010101" pitchFamily="49" charset="-122"/>
            </a:endParaRPr>
          </a:p>
        </p:txBody>
      </p:sp>
      <p:sp>
        <p:nvSpPr>
          <p:cNvPr id="13" name="前凸弯带形 12"/>
          <p:cNvSpPr/>
          <p:nvPr/>
        </p:nvSpPr>
        <p:spPr>
          <a:xfrm>
            <a:off x="2667635" y="2272983"/>
            <a:ext cx="7500938" cy="1857375"/>
          </a:xfrm>
          <a:prstGeom prst="ellipseRibbon">
            <a:avLst>
              <a:gd name="adj1" fmla="val 25000"/>
              <a:gd name="adj2" fmla="val 70598"/>
              <a:gd name="adj3" fmla="val 125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小剧场</a:t>
            </a:r>
          </a:p>
        </p:txBody>
      </p:sp>
      <p:sp>
        <p:nvSpPr>
          <p:cNvPr id="14" name="波形 13"/>
          <p:cNvSpPr/>
          <p:nvPr/>
        </p:nvSpPr>
        <p:spPr>
          <a:xfrm>
            <a:off x="2381885" y="4558983"/>
            <a:ext cx="7929563" cy="928688"/>
          </a:xfrm>
          <a:prstGeom prst="wav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我们来分角色读课文吧，可以加上动作哦！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2707958" y="1334135"/>
            <a:ext cx="8207375" cy="282921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28675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0585" y="2994025"/>
            <a:ext cx="1675765" cy="1511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779395" y="1262698"/>
            <a:ext cx="8064500" cy="51003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268605" marR="0" lvl="0" indent="-268605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通   知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0" marR="0" lvl="0" indent="5334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4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22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日上午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8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点，请各班参加运动会入场式的同学，在教学楼门前集合。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5334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                          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少先队大队部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仿宋" panose="02010609060101010101" pitchFamily="49" charset="-122"/>
              <a:ea typeface="仿宋" panose="02010609060101010101" pitchFamily="49" charset="-122"/>
              <a:cs typeface="+mn-cs"/>
            </a:endParaRPr>
          </a:p>
          <a:p>
            <a:pPr marL="0" marR="0" lvl="0" indent="5334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                                 4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20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日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仿宋" panose="02010609060101010101" pitchFamily="49" charset="-122"/>
              <a:ea typeface="仿宋" panose="02010609060101010101" pitchFamily="49" charset="-122"/>
              <a:cs typeface="+mn-cs"/>
            </a:endParaRPr>
          </a:p>
          <a:p>
            <a:pPr marL="268605" marR="0" lvl="0" indent="-268605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268605" marR="0" lvl="0" indent="-268605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时  间：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___________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地   点：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___________</a:t>
            </a:r>
            <a:endParaRPr kumimoji="0" lang="en-US" altLang="zh-CN" sz="28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268605" marR="0" lvl="0" indent="-268605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参加人：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________	       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事情：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_____</a:t>
            </a:r>
          </a:p>
          <a:p>
            <a:pPr marL="268605" marR="0" lvl="0" indent="-268605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通知人：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__________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通知时间：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__________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219258" y="4626610"/>
            <a:ext cx="2735262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22</a:t>
            </a:r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日上午</a:t>
            </a:r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</a:t>
            </a:r>
            <a:endParaRPr lang="zh-CN" altLang="en-US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540433" y="4626610"/>
            <a:ext cx="171323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教学楼门前</a:t>
            </a:r>
          </a:p>
        </p:txBody>
      </p:sp>
      <p:sp>
        <p:nvSpPr>
          <p:cNvPr id="11" name="矩形 10"/>
          <p:cNvSpPr/>
          <p:nvPr/>
        </p:nvSpPr>
        <p:spPr>
          <a:xfrm>
            <a:off x="4147820" y="5201285"/>
            <a:ext cx="5040313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各班参加运动会入场式的同学</a:t>
            </a:r>
          </a:p>
        </p:txBody>
      </p:sp>
      <p:sp>
        <p:nvSpPr>
          <p:cNvPr id="12" name="矩形 11"/>
          <p:cNvSpPr/>
          <p:nvPr/>
        </p:nvSpPr>
        <p:spPr>
          <a:xfrm>
            <a:off x="9548495" y="5201285"/>
            <a:ext cx="79502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集合</a:t>
            </a:r>
          </a:p>
        </p:txBody>
      </p:sp>
      <p:sp>
        <p:nvSpPr>
          <p:cNvPr id="13" name="矩形 12"/>
          <p:cNvSpPr/>
          <p:nvPr/>
        </p:nvSpPr>
        <p:spPr>
          <a:xfrm>
            <a:off x="4219258" y="5706110"/>
            <a:ext cx="201930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少先队大队部</a:t>
            </a:r>
          </a:p>
        </p:txBody>
      </p:sp>
      <p:sp>
        <p:nvSpPr>
          <p:cNvPr id="14" name="矩形 13"/>
          <p:cNvSpPr/>
          <p:nvPr/>
        </p:nvSpPr>
        <p:spPr>
          <a:xfrm>
            <a:off x="8467408" y="5777548"/>
            <a:ext cx="1916112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</a:t>
            </a:r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日</a:t>
            </a:r>
          </a:p>
        </p:txBody>
      </p:sp>
      <p:sp>
        <p:nvSpPr>
          <p:cNvPr id="28685" name="文本框 2"/>
          <p:cNvSpPr txBox="1"/>
          <p:nvPr/>
        </p:nvSpPr>
        <p:spPr>
          <a:xfrm>
            <a:off x="2779395" y="650875"/>
            <a:ext cx="303974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读一读，说一说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3112453" y="1111568"/>
            <a:ext cx="5726113" cy="776288"/>
          </a:xfrm>
          <a:prstGeom prst="wedgeRoundRectCallout">
            <a:avLst>
              <a:gd name="adj1" fmla="val 23711"/>
              <a:gd name="adj2" fmla="val -50143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Times New Roman" panose="02020603050405020304" pitchFamily="18" charset="0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29699" name="TextBox 3"/>
          <p:cNvSpPr txBox="1"/>
          <p:nvPr/>
        </p:nvSpPr>
        <p:spPr>
          <a:xfrm>
            <a:off x="3178175" y="1181735"/>
            <a:ext cx="579882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你知道怎么写通知了吗？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80628" y="2021523"/>
            <a:ext cx="8280400" cy="3692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514350" indent="-514350">
              <a:lnSpc>
                <a:spcPct val="150000"/>
              </a:lnSpc>
              <a:buAutoNum type="circleNumDbPlain"/>
            </a:pPr>
            <a:r>
              <a:rPr lang="zh-CN" altLang="en-US" sz="2600" b="1" dirty="0">
                <a:solidFill>
                  <a:srgbClr val="0000FF"/>
                </a:solidFill>
                <a:latin typeface="Calibri" panose="020F0502020204030204" pitchFamily="34" charset="0"/>
              </a:rPr>
              <a:t>标题：</a:t>
            </a:r>
            <a:r>
              <a:rPr lang="zh-CN" altLang="en-US" sz="2600" b="1" dirty="0">
                <a:latin typeface="Calibri" panose="020F0502020204030204" pitchFamily="34" charset="0"/>
              </a:rPr>
              <a:t>写在第一行正中间，所以只写“通知”二字。</a:t>
            </a:r>
            <a:endParaRPr lang="en-US" altLang="zh-CN" sz="2600" b="1" dirty="0">
              <a:latin typeface="Calibri" panose="020F0502020204030204" pitchFamily="34" charset="0"/>
            </a:endParaRPr>
          </a:p>
          <a:p>
            <a:pPr marL="514350" indent="-514350">
              <a:lnSpc>
                <a:spcPct val="150000"/>
              </a:lnSpc>
              <a:buAutoNum type="circleNumDbPlain"/>
            </a:pPr>
            <a:r>
              <a:rPr lang="zh-CN" altLang="en-US" sz="2600" b="1" dirty="0">
                <a:solidFill>
                  <a:srgbClr val="0000FF"/>
                </a:solidFill>
                <a:latin typeface="Calibri" panose="020F0502020204030204" pitchFamily="34" charset="0"/>
              </a:rPr>
              <a:t>正文：</a:t>
            </a:r>
            <a:r>
              <a:rPr lang="zh-CN" altLang="en-US" sz="2600" b="1" dirty="0">
                <a:latin typeface="Calibri" panose="020F0502020204030204" pitchFamily="34" charset="0"/>
              </a:rPr>
              <a:t>另起一行，空两格写正文，要写清楚</a:t>
            </a:r>
            <a:r>
              <a:rPr lang="zh-CN" altLang="en-US" sz="2600" b="1" u="sng" dirty="0">
                <a:solidFill>
                  <a:srgbClr val="FF0000"/>
                </a:solidFill>
                <a:latin typeface="Calibri" panose="020F0502020204030204" pitchFamily="34" charset="0"/>
              </a:rPr>
              <a:t>通知什么人、什么时间、在什么地方做什么事</a:t>
            </a:r>
            <a:r>
              <a:rPr lang="zh-CN" altLang="en-US" sz="2600" b="1" dirty="0">
                <a:latin typeface="Calibri" panose="020F0502020204030204" pitchFamily="34" charset="0"/>
              </a:rPr>
              <a:t>，有时还要写清楚通知事件的目的、意义及具体要求和作法。</a:t>
            </a:r>
            <a:endParaRPr lang="en-US" altLang="zh-CN" sz="2600" b="1" dirty="0">
              <a:latin typeface="Calibri" panose="020F0502020204030204" pitchFamily="34" charset="0"/>
            </a:endParaRPr>
          </a:p>
          <a:p>
            <a:pPr marL="514350" indent="-514350">
              <a:lnSpc>
                <a:spcPct val="150000"/>
              </a:lnSpc>
              <a:buAutoNum type="circleNumDbPlain"/>
            </a:pPr>
            <a:r>
              <a:rPr lang="zh-CN" altLang="en-US" sz="2600" b="1" dirty="0">
                <a:solidFill>
                  <a:srgbClr val="0000FF"/>
                </a:solidFill>
                <a:latin typeface="Calibri" panose="020F0502020204030204" pitchFamily="34" charset="0"/>
              </a:rPr>
              <a:t>落款：</a:t>
            </a:r>
            <a:r>
              <a:rPr lang="zh-CN" altLang="en-US" sz="2600" b="1" dirty="0">
                <a:latin typeface="Calibri" panose="020F0502020204030204" pitchFamily="34" charset="0"/>
              </a:rPr>
              <a:t>分两行写在正文右下方，一行署名、一行写日期。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99118" y="2101215"/>
            <a:ext cx="8229600" cy="3455988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3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</a:t>
            </a:r>
            <a:r>
              <a:rPr kumimoji="0" lang="zh-CN" altLang="en-US" sz="7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通知</a:t>
            </a:r>
            <a:endParaRPr kumimoji="0" lang="en-US" altLang="zh-CN" sz="51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51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51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zh-CN" sz="5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en-US" altLang="zh-CN" sz="51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zh-CN" altLang="en-US" sz="51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（</a:t>
            </a:r>
            <a:r>
              <a:rPr kumimoji="0" lang="zh-CN" altLang="en-US" sz="5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时间</a:t>
            </a:r>
            <a:r>
              <a:rPr kumimoji="0" lang="zh-CN" altLang="en-US" sz="51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）  </a:t>
            </a:r>
            <a:r>
              <a:rPr kumimoji="0" lang="zh-CN" altLang="en-US" sz="5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，在</a:t>
            </a:r>
            <a:r>
              <a:rPr kumimoji="0" lang="zh-CN" altLang="en-US" sz="51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（</a:t>
            </a:r>
            <a:r>
              <a:rPr kumimoji="0" lang="zh-CN" altLang="en-US" sz="5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地点</a:t>
            </a:r>
            <a:r>
              <a:rPr kumimoji="0" lang="zh-CN" altLang="en-US" sz="51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）</a:t>
            </a:r>
            <a:r>
              <a:rPr kumimoji="0" lang="zh-CN" altLang="en-US" sz="5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召开动物大会，请</a:t>
            </a:r>
            <a:r>
              <a:rPr kumimoji="0" lang="zh-CN" altLang="en-US" sz="51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（</a:t>
            </a:r>
            <a:r>
              <a:rPr kumimoji="0" lang="zh-CN" altLang="en-US" sz="51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参加人</a:t>
            </a:r>
            <a:r>
              <a:rPr kumimoji="0" lang="zh-CN" altLang="en-US" sz="51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）</a:t>
            </a:r>
            <a:endParaRPr kumimoji="0" lang="en-US" altLang="zh-CN" sz="5100" b="1" i="0" u="sng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5100" b="1" i="0" u="sng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5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准时参加。</a:t>
            </a:r>
            <a:endParaRPr kumimoji="0" lang="en-US" altLang="zh-CN" sz="51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5100" b="0" i="0" u="sng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zh-CN" sz="51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51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zh-CN" sz="5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             </a:t>
            </a: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动物王国委员会</a:t>
            </a:r>
            <a:endParaRPr kumimoji="0" lang="en-US" altLang="zh-CN" sz="44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44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                               月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日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49322" y="900094"/>
            <a:ext cx="3024800" cy="70675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小试身手</a:t>
            </a:r>
          </a:p>
        </p:txBody>
      </p:sp>
      <p:sp>
        <p:nvSpPr>
          <p:cNvPr id="5" name="矩形 4"/>
          <p:cNvSpPr/>
          <p:nvPr/>
        </p:nvSpPr>
        <p:spPr bwMode="auto">
          <a:xfrm>
            <a:off x="2720658" y="1757363"/>
            <a:ext cx="8215313" cy="4143375"/>
          </a:xfrm>
          <a:prstGeom prst="rect">
            <a:avLst/>
          </a:prstGeom>
          <a:noFill/>
          <a:ln w="57150" cmpd="dbl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  <a:sym typeface="+mn-ea"/>
            </a:endParaRPr>
          </a:p>
        </p:txBody>
      </p:sp>
      <p:pic>
        <p:nvPicPr>
          <p:cNvPr id="30725" name="图片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92095" y="542925"/>
            <a:ext cx="1381125" cy="17510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47"/>
          <p:cNvGraphicFramePr>
            <a:graphicFrameLocks noGrp="1"/>
          </p:cNvGraphicFramePr>
          <p:nvPr/>
        </p:nvGraphicFramePr>
        <p:xfrm>
          <a:off x="7135284" y="1464733"/>
          <a:ext cx="3454400" cy="3455670"/>
        </p:xfrm>
        <a:graphic>
          <a:graphicData uri="http://schemas.openxmlformats.org/drawingml/2006/table">
            <a:tbl>
              <a:tblPr/>
              <a:tblGrid>
                <a:gridCol w="1712595"/>
                <a:gridCol w="1741805"/>
              </a:tblGrid>
              <a:tr h="171958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609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" name="矩形 2"/>
          <p:cNvSpPr>
            <a:spLocks noChangeArrowheads="1"/>
          </p:cNvSpPr>
          <p:nvPr/>
        </p:nvSpPr>
        <p:spPr bwMode="auto">
          <a:xfrm>
            <a:off x="6805084" y="5014384"/>
            <a:ext cx="4203700" cy="106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eaLnBrk="1" hangingPunct="1">
              <a:defRPr/>
            </a:pPr>
            <a:r>
              <a:rPr kumimoji="0" lang="zh-CN" altLang="en-US" sz="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宋体" panose="02010600030101010101" pitchFamily="2" charset="-122"/>
              </a:rPr>
              <a:t>书写指导：</a:t>
            </a:r>
            <a:r>
              <a:rPr lang="zh-CN" altLang="en-US" sz="100" b="1" dirty="0" smtClean="0">
                <a:solidFill>
                  <a:srgbClr val="000000"/>
                </a:solidFill>
                <a:latin typeface="宋体" panose="02010600030101010101" pitchFamily="2" charset="-122"/>
              </a:rPr>
              <a:t>“女”第一</a:t>
            </a:r>
            <a:r>
              <a:rPr lang="zh-CN" altLang="en-US" sz="100" b="1" dirty="0">
                <a:solidFill>
                  <a:srgbClr val="000000"/>
                </a:solidFill>
                <a:latin typeface="宋体" panose="02010600030101010101" pitchFamily="2" charset="-122"/>
              </a:rPr>
              <a:t>笔是撇点。</a:t>
            </a:r>
            <a:r>
              <a:rPr lang="zh-CN" altLang="en-US" sz="100" b="1" dirty="0" smtClean="0">
                <a:solidFill>
                  <a:srgbClr val="000000"/>
                </a:solidFill>
                <a:latin typeface="宋体" panose="02010600030101010101" pitchFamily="2" charset="-122"/>
              </a:rPr>
              <a:t>要求撇</a:t>
            </a:r>
            <a:r>
              <a:rPr lang="zh-CN" altLang="en-US" sz="100" b="1" dirty="0">
                <a:solidFill>
                  <a:srgbClr val="000000"/>
                </a:solidFill>
                <a:latin typeface="宋体" panose="02010600030101010101" pitchFamily="2" charset="-122"/>
              </a:rPr>
              <a:t>短点长，最后</a:t>
            </a:r>
            <a:r>
              <a:rPr lang="zh-CN" altLang="en-US" sz="100" b="1" dirty="0" smtClean="0">
                <a:solidFill>
                  <a:srgbClr val="000000"/>
                </a:solidFill>
                <a:latin typeface="宋体" panose="02010600030101010101" pitchFamily="2" charset="-122"/>
              </a:rPr>
              <a:t>一横</a:t>
            </a:r>
            <a:r>
              <a:rPr lang="zh-CN" altLang="en-US" sz="100" b="1" dirty="0">
                <a:solidFill>
                  <a:srgbClr val="000000"/>
                </a:solidFill>
                <a:latin typeface="宋体" panose="02010600030101010101" pitchFamily="2" charset="-122"/>
              </a:rPr>
              <a:t>要舒展。</a:t>
            </a:r>
            <a:endParaRPr kumimoji="0" lang="zh-CN" altLang="en-US" sz="1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</a:endParaRPr>
          </a:p>
        </p:txBody>
      </p:sp>
      <p:sp>
        <p:nvSpPr>
          <p:cNvPr id="22531" name="矩形 4"/>
          <p:cNvSpPr/>
          <p:nvPr/>
        </p:nvSpPr>
        <p:spPr>
          <a:xfrm>
            <a:off x="4726517" y="2440517"/>
            <a:ext cx="1543685" cy="17329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10665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要</a:t>
            </a:r>
          </a:p>
        </p:txBody>
      </p:sp>
      <p:sp>
        <p:nvSpPr>
          <p:cNvPr id="42" name="矩形 41"/>
          <p:cNvSpPr/>
          <p:nvPr/>
        </p:nvSpPr>
        <p:spPr>
          <a:xfrm>
            <a:off x="4362451" y="1583267"/>
            <a:ext cx="2459567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6400" b="1" dirty="0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en-US" altLang="zh-CN" sz="6400" b="1" dirty="0" smtClean="0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en-US" altLang="zh-CN" sz="6400" b="1" dirty="0" err="1" smtClean="0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yào</a:t>
            </a:r>
            <a:r>
              <a:rPr lang="en-US" altLang="zh-CN" sz="6400" b="1" dirty="0" smtClean="0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endParaRPr lang="en-US" altLang="zh-CN" sz="6400" b="1" dirty="0">
              <a:solidFill>
                <a:srgbClr val="FF0000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2534" name="TextBox 45"/>
          <p:cNvSpPr txBox="1"/>
          <p:nvPr/>
        </p:nvSpPr>
        <p:spPr>
          <a:xfrm>
            <a:off x="835888" y="2428900"/>
            <a:ext cx="3989016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6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要</a:t>
            </a:r>
            <a:r>
              <a:rPr lang="zh-CN" altLang="en-US" sz="6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开大会</a:t>
            </a:r>
            <a:endParaRPr lang="zh-CN" altLang="en-US" sz="6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TextBox 20"/>
          <p:cNvSpPr txBox="1">
            <a:spLocks noChangeArrowheads="1"/>
          </p:cNvSpPr>
          <p:nvPr/>
        </p:nvSpPr>
        <p:spPr bwMode="auto">
          <a:xfrm>
            <a:off x="911812" y="5233301"/>
            <a:ext cx="4040717" cy="501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665" b="1" dirty="0">
                <a:solidFill>
                  <a:srgbClr val="0000FF"/>
                </a:solidFill>
                <a:latin typeface="+mn-ea"/>
                <a:ea typeface="+mn-ea"/>
              </a:rPr>
              <a:t>组词：</a:t>
            </a:r>
            <a:r>
              <a:rPr lang="zh-CN" altLang="en-US" sz="2665" b="1" dirty="0">
                <a:latin typeface="+mn-ea"/>
                <a:ea typeface="+mn-ea"/>
              </a:rPr>
              <a:t>将要  要价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870244" y="5655375"/>
            <a:ext cx="4853517" cy="7073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665" b="1" dirty="0">
                <a:solidFill>
                  <a:srgbClr val="0000FF"/>
                </a:solidFill>
                <a:latin typeface="+mn-ea"/>
                <a:ea typeface="+mn-ea"/>
              </a:rPr>
              <a:t>造句：</a:t>
            </a:r>
            <a:r>
              <a:rPr lang="zh-CN" altLang="en-US" sz="2665" b="1" dirty="0">
                <a:latin typeface="+mn-ea"/>
                <a:ea typeface="+mn-ea"/>
              </a:rPr>
              <a:t>我们全家将要出外旅游。</a:t>
            </a:r>
          </a:p>
        </p:txBody>
      </p:sp>
      <p:sp>
        <p:nvSpPr>
          <p:cNvPr id="25" name="文本框 30"/>
          <p:cNvSpPr txBox="1">
            <a:spLocks noChangeArrowheads="1"/>
          </p:cNvSpPr>
          <p:nvPr/>
        </p:nvSpPr>
        <p:spPr bwMode="auto">
          <a:xfrm>
            <a:off x="884360" y="4701579"/>
            <a:ext cx="3149600" cy="9118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 anchorCtr="1">
            <a:spAutoFit/>
          </a:bodyPr>
          <a:lstStyle/>
          <a:p>
            <a:pPr algn="ctr"/>
            <a:r>
              <a:rPr lang="zh-CN" altLang="en-US" sz="2665" b="1" dirty="0">
                <a:solidFill>
                  <a:srgbClr val="0000FF"/>
                </a:solidFill>
                <a:latin typeface="+mn-ea"/>
                <a:ea typeface="+mn-ea"/>
              </a:rPr>
              <a:t>音序：</a:t>
            </a:r>
            <a:r>
              <a:rPr lang="en-US" altLang="zh-CN" sz="2665" b="1" dirty="0" smtClean="0">
                <a:latin typeface="+mn-ea"/>
                <a:ea typeface="+mn-ea"/>
              </a:rPr>
              <a:t>Y  </a:t>
            </a:r>
            <a:r>
              <a:rPr lang="zh-CN" altLang="en-US" sz="2665" b="1" dirty="0" smtClean="0">
                <a:solidFill>
                  <a:srgbClr val="0000FF"/>
                </a:solidFill>
                <a:latin typeface="+mn-ea"/>
                <a:ea typeface="+mn-ea"/>
                <a:cs typeface="楷体" panose="02010609060101010101" pitchFamily="49" charset="-122"/>
              </a:rPr>
              <a:t>部首：</a:t>
            </a:r>
            <a:r>
              <a:rPr lang="zh-CN" altLang="en-US" sz="2665" b="1" dirty="0" smtClean="0">
                <a:latin typeface="+mn-ea"/>
                <a:ea typeface="+mn-ea"/>
                <a:cs typeface="楷体" panose="02010609060101010101" pitchFamily="49" charset="-122"/>
              </a:rPr>
              <a:t>覀</a:t>
            </a:r>
          </a:p>
          <a:p>
            <a:pPr algn="ctr">
              <a:buFont typeface="Arial" panose="020B0604020202020204" pitchFamily="34" charset="0"/>
              <a:buNone/>
            </a:pPr>
            <a:endParaRPr lang="en-US" altLang="zh-CN" sz="2665" b="1" dirty="0">
              <a:latin typeface="+mn-ea"/>
              <a:ea typeface="+mn-ea"/>
            </a:endParaRPr>
          </a:p>
        </p:txBody>
      </p:sp>
      <p:sp>
        <p:nvSpPr>
          <p:cNvPr id="26" name="文本框 31"/>
          <p:cNvSpPr txBox="1">
            <a:spLocks noChangeArrowheads="1"/>
          </p:cNvSpPr>
          <p:nvPr/>
        </p:nvSpPr>
        <p:spPr bwMode="auto">
          <a:xfrm>
            <a:off x="509701" y="4141696"/>
            <a:ext cx="2770716" cy="501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 anchorCtr="1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665" b="1" dirty="0">
                <a:solidFill>
                  <a:srgbClr val="0000FF"/>
                </a:solidFill>
                <a:latin typeface="+mn-ea"/>
                <a:ea typeface="+mn-ea"/>
              </a:rPr>
              <a:t>结构</a:t>
            </a:r>
            <a:r>
              <a:rPr lang="en-US" altLang="zh-CN" sz="2665" b="1" dirty="0" smtClean="0">
                <a:solidFill>
                  <a:srgbClr val="0000FF"/>
                </a:solidFill>
                <a:latin typeface="+mn-ea"/>
                <a:ea typeface="+mn-ea"/>
              </a:rPr>
              <a:t>: </a:t>
            </a:r>
            <a:r>
              <a:rPr lang="zh-CN" altLang="en-US" sz="2665" b="1" dirty="0" smtClean="0">
                <a:latin typeface="+mn-ea"/>
                <a:ea typeface="+mn-ea"/>
              </a:rPr>
              <a:t>上下</a:t>
            </a:r>
            <a:endParaRPr lang="zh-CN" altLang="en-US" sz="2665" b="1" dirty="0">
              <a:latin typeface="+mn-ea"/>
              <a:ea typeface="+mn-ea"/>
            </a:endParaRPr>
          </a:p>
        </p:txBody>
      </p:sp>
      <p:sp>
        <p:nvSpPr>
          <p:cNvPr id="27" name="Freeform 47"/>
          <p:cNvSpPr/>
          <p:nvPr/>
        </p:nvSpPr>
        <p:spPr bwMode="auto">
          <a:xfrm>
            <a:off x="8322781" y="1956883"/>
            <a:ext cx="1077383" cy="311151"/>
          </a:xfrm>
          <a:custGeom>
            <a:avLst/>
            <a:gdLst>
              <a:gd name="T0" fmla="*/ 902 w 1272"/>
              <a:gd name="T1" fmla="*/ 224 h 368"/>
              <a:gd name="T2" fmla="*/ 870 w 1272"/>
              <a:gd name="T3" fmla="*/ 224 h 368"/>
              <a:gd name="T4" fmla="*/ 853 w 1272"/>
              <a:gd name="T5" fmla="*/ 240 h 368"/>
              <a:gd name="T6" fmla="*/ 821 w 1272"/>
              <a:gd name="T7" fmla="*/ 240 h 368"/>
              <a:gd name="T8" fmla="*/ 773 w 1272"/>
              <a:gd name="T9" fmla="*/ 256 h 368"/>
              <a:gd name="T10" fmla="*/ 709 w 1272"/>
              <a:gd name="T11" fmla="*/ 256 h 368"/>
              <a:gd name="T12" fmla="*/ 660 w 1272"/>
              <a:gd name="T13" fmla="*/ 272 h 368"/>
              <a:gd name="T14" fmla="*/ 580 w 1272"/>
              <a:gd name="T15" fmla="*/ 288 h 368"/>
              <a:gd name="T16" fmla="*/ 499 w 1272"/>
              <a:gd name="T17" fmla="*/ 304 h 368"/>
              <a:gd name="T18" fmla="*/ 435 w 1272"/>
              <a:gd name="T19" fmla="*/ 320 h 368"/>
              <a:gd name="T20" fmla="*/ 354 w 1272"/>
              <a:gd name="T21" fmla="*/ 336 h 368"/>
              <a:gd name="T22" fmla="*/ 306 w 1272"/>
              <a:gd name="T23" fmla="*/ 336 h 368"/>
              <a:gd name="T24" fmla="*/ 258 w 1272"/>
              <a:gd name="T25" fmla="*/ 352 h 368"/>
              <a:gd name="T26" fmla="*/ 209 w 1272"/>
              <a:gd name="T27" fmla="*/ 352 h 368"/>
              <a:gd name="T28" fmla="*/ 177 w 1272"/>
              <a:gd name="T29" fmla="*/ 368 h 368"/>
              <a:gd name="T30" fmla="*/ 161 w 1272"/>
              <a:gd name="T31" fmla="*/ 368 h 368"/>
              <a:gd name="T32" fmla="*/ 145 w 1272"/>
              <a:gd name="T33" fmla="*/ 368 h 368"/>
              <a:gd name="T34" fmla="*/ 145 w 1272"/>
              <a:gd name="T35" fmla="*/ 368 h 368"/>
              <a:gd name="T36" fmla="*/ 113 w 1272"/>
              <a:gd name="T37" fmla="*/ 352 h 368"/>
              <a:gd name="T38" fmla="*/ 65 w 1272"/>
              <a:gd name="T39" fmla="*/ 336 h 368"/>
              <a:gd name="T40" fmla="*/ 32 w 1272"/>
              <a:gd name="T41" fmla="*/ 304 h 368"/>
              <a:gd name="T42" fmla="*/ 16 w 1272"/>
              <a:gd name="T43" fmla="*/ 288 h 368"/>
              <a:gd name="T44" fmla="*/ 0 w 1272"/>
              <a:gd name="T45" fmla="*/ 272 h 368"/>
              <a:gd name="T46" fmla="*/ 0 w 1272"/>
              <a:gd name="T47" fmla="*/ 256 h 368"/>
              <a:gd name="T48" fmla="*/ 16 w 1272"/>
              <a:gd name="T49" fmla="*/ 256 h 368"/>
              <a:gd name="T50" fmla="*/ 32 w 1272"/>
              <a:gd name="T51" fmla="*/ 240 h 368"/>
              <a:gd name="T52" fmla="*/ 65 w 1272"/>
              <a:gd name="T53" fmla="*/ 240 h 368"/>
              <a:gd name="T54" fmla="*/ 129 w 1272"/>
              <a:gd name="T55" fmla="*/ 224 h 368"/>
              <a:gd name="T56" fmla="*/ 161 w 1272"/>
              <a:gd name="T57" fmla="*/ 224 h 368"/>
              <a:gd name="T58" fmla="*/ 193 w 1272"/>
              <a:gd name="T59" fmla="*/ 208 h 368"/>
              <a:gd name="T60" fmla="*/ 258 w 1272"/>
              <a:gd name="T61" fmla="*/ 192 h 368"/>
              <a:gd name="T62" fmla="*/ 306 w 1272"/>
              <a:gd name="T63" fmla="*/ 192 h 368"/>
              <a:gd name="T64" fmla="*/ 370 w 1272"/>
              <a:gd name="T65" fmla="*/ 176 h 368"/>
              <a:gd name="T66" fmla="*/ 451 w 1272"/>
              <a:gd name="T67" fmla="*/ 144 h 368"/>
              <a:gd name="T68" fmla="*/ 531 w 1272"/>
              <a:gd name="T69" fmla="*/ 128 h 368"/>
              <a:gd name="T70" fmla="*/ 628 w 1272"/>
              <a:gd name="T71" fmla="*/ 112 h 368"/>
              <a:gd name="T72" fmla="*/ 725 w 1272"/>
              <a:gd name="T73" fmla="*/ 80 h 368"/>
              <a:gd name="T74" fmla="*/ 805 w 1272"/>
              <a:gd name="T75" fmla="*/ 64 h 368"/>
              <a:gd name="T76" fmla="*/ 870 w 1272"/>
              <a:gd name="T77" fmla="*/ 48 h 368"/>
              <a:gd name="T78" fmla="*/ 934 w 1272"/>
              <a:gd name="T79" fmla="*/ 32 h 368"/>
              <a:gd name="T80" fmla="*/ 982 w 1272"/>
              <a:gd name="T81" fmla="*/ 16 h 368"/>
              <a:gd name="T82" fmla="*/ 1031 w 1272"/>
              <a:gd name="T83" fmla="*/ 0 h 368"/>
              <a:gd name="T84" fmla="*/ 1063 w 1272"/>
              <a:gd name="T85" fmla="*/ 0 h 368"/>
              <a:gd name="T86" fmla="*/ 1079 w 1272"/>
              <a:gd name="T87" fmla="*/ 0 h 368"/>
              <a:gd name="T88" fmla="*/ 1143 w 1272"/>
              <a:gd name="T89" fmla="*/ 16 h 368"/>
              <a:gd name="T90" fmla="*/ 1208 w 1272"/>
              <a:gd name="T91" fmla="*/ 32 h 368"/>
              <a:gd name="T92" fmla="*/ 1256 w 1272"/>
              <a:gd name="T93" fmla="*/ 64 h 368"/>
              <a:gd name="T94" fmla="*/ 1272 w 1272"/>
              <a:gd name="T95" fmla="*/ 80 h 368"/>
              <a:gd name="T96" fmla="*/ 1272 w 1272"/>
              <a:gd name="T97" fmla="*/ 112 h 368"/>
              <a:gd name="T98" fmla="*/ 1272 w 1272"/>
              <a:gd name="T99" fmla="*/ 128 h 368"/>
              <a:gd name="T100" fmla="*/ 1240 w 1272"/>
              <a:gd name="T101" fmla="*/ 144 h 368"/>
              <a:gd name="T102" fmla="*/ 1192 w 1272"/>
              <a:gd name="T103" fmla="*/ 160 h 368"/>
              <a:gd name="T104" fmla="*/ 1111 w 1272"/>
              <a:gd name="T105" fmla="*/ 176 h 368"/>
              <a:gd name="T106" fmla="*/ 1047 w 1272"/>
              <a:gd name="T107" fmla="*/ 192 h 368"/>
              <a:gd name="T108" fmla="*/ 982 w 1272"/>
              <a:gd name="T109" fmla="*/ 208 h 368"/>
              <a:gd name="T110" fmla="*/ 934 w 1272"/>
              <a:gd name="T111" fmla="*/ 208 h 368"/>
              <a:gd name="T112" fmla="*/ 902 w 1272"/>
              <a:gd name="T113" fmla="*/ 224 h 368"/>
              <a:gd name="T114" fmla="*/ 902 w 1272"/>
              <a:gd name="T115" fmla="*/ 224 h 36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272"/>
              <a:gd name="T175" fmla="*/ 0 h 368"/>
              <a:gd name="T176" fmla="*/ 1272 w 1272"/>
              <a:gd name="T177" fmla="*/ 368 h 368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272" h="368">
                <a:moveTo>
                  <a:pt x="902" y="224"/>
                </a:moveTo>
                <a:lnTo>
                  <a:pt x="870" y="224"/>
                </a:lnTo>
                <a:lnTo>
                  <a:pt x="853" y="240"/>
                </a:lnTo>
                <a:lnTo>
                  <a:pt x="821" y="240"/>
                </a:lnTo>
                <a:lnTo>
                  <a:pt x="773" y="256"/>
                </a:lnTo>
                <a:lnTo>
                  <a:pt x="709" y="256"/>
                </a:lnTo>
                <a:lnTo>
                  <a:pt x="660" y="272"/>
                </a:lnTo>
                <a:lnTo>
                  <a:pt x="580" y="288"/>
                </a:lnTo>
                <a:lnTo>
                  <a:pt x="499" y="304"/>
                </a:lnTo>
                <a:lnTo>
                  <a:pt x="435" y="320"/>
                </a:lnTo>
                <a:lnTo>
                  <a:pt x="354" y="336"/>
                </a:lnTo>
                <a:lnTo>
                  <a:pt x="306" y="336"/>
                </a:lnTo>
                <a:lnTo>
                  <a:pt x="258" y="352"/>
                </a:lnTo>
                <a:lnTo>
                  <a:pt x="209" y="352"/>
                </a:lnTo>
                <a:lnTo>
                  <a:pt x="177" y="368"/>
                </a:lnTo>
                <a:lnTo>
                  <a:pt x="161" y="368"/>
                </a:lnTo>
                <a:lnTo>
                  <a:pt x="145" y="368"/>
                </a:lnTo>
                <a:lnTo>
                  <a:pt x="113" y="352"/>
                </a:lnTo>
                <a:lnTo>
                  <a:pt x="65" y="336"/>
                </a:lnTo>
                <a:lnTo>
                  <a:pt x="32" y="304"/>
                </a:lnTo>
                <a:lnTo>
                  <a:pt x="16" y="288"/>
                </a:lnTo>
                <a:lnTo>
                  <a:pt x="0" y="272"/>
                </a:lnTo>
                <a:lnTo>
                  <a:pt x="0" y="256"/>
                </a:lnTo>
                <a:lnTo>
                  <a:pt x="16" y="256"/>
                </a:lnTo>
                <a:lnTo>
                  <a:pt x="32" y="240"/>
                </a:lnTo>
                <a:lnTo>
                  <a:pt x="65" y="240"/>
                </a:lnTo>
                <a:lnTo>
                  <a:pt x="129" y="224"/>
                </a:lnTo>
                <a:lnTo>
                  <a:pt x="161" y="224"/>
                </a:lnTo>
                <a:lnTo>
                  <a:pt x="193" y="208"/>
                </a:lnTo>
                <a:lnTo>
                  <a:pt x="258" y="192"/>
                </a:lnTo>
                <a:lnTo>
                  <a:pt x="306" y="192"/>
                </a:lnTo>
                <a:lnTo>
                  <a:pt x="370" y="176"/>
                </a:lnTo>
                <a:lnTo>
                  <a:pt x="451" y="144"/>
                </a:lnTo>
                <a:lnTo>
                  <a:pt x="531" y="128"/>
                </a:lnTo>
                <a:lnTo>
                  <a:pt x="628" y="112"/>
                </a:lnTo>
                <a:lnTo>
                  <a:pt x="725" y="80"/>
                </a:lnTo>
                <a:lnTo>
                  <a:pt x="805" y="64"/>
                </a:lnTo>
                <a:lnTo>
                  <a:pt x="870" y="48"/>
                </a:lnTo>
                <a:lnTo>
                  <a:pt x="934" y="32"/>
                </a:lnTo>
                <a:lnTo>
                  <a:pt x="982" y="16"/>
                </a:lnTo>
                <a:lnTo>
                  <a:pt x="1031" y="0"/>
                </a:lnTo>
                <a:lnTo>
                  <a:pt x="1063" y="0"/>
                </a:lnTo>
                <a:lnTo>
                  <a:pt x="1079" y="0"/>
                </a:lnTo>
                <a:lnTo>
                  <a:pt x="1143" y="16"/>
                </a:lnTo>
                <a:lnTo>
                  <a:pt x="1208" y="32"/>
                </a:lnTo>
                <a:lnTo>
                  <a:pt x="1256" y="64"/>
                </a:lnTo>
                <a:lnTo>
                  <a:pt x="1272" y="80"/>
                </a:lnTo>
                <a:lnTo>
                  <a:pt x="1272" y="112"/>
                </a:lnTo>
                <a:lnTo>
                  <a:pt x="1272" y="128"/>
                </a:lnTo>
                <a:lnTo>
                  <a:pt x="1240" y="144"/>
                </a:lnTo>
                <a:lnTo>
                  <a:pt x="1192" y="160"/>
                </a:lnTo>
                <a:lnTo>
                  <a:pt x="1111" y="176"/>
                </a:lnTo>
                <a:lnTo>
                  <a:pt x="1047" y="192"/>
                </a:lnTo>
                <a:lnTo>
                  <a:pt x="982" y="208"/>
                </a:lnTo>
                <a:lnTo>
                  <a:pt x="934" y="208"/>
                </a:lnTo>
                <a:lnTo>
                  <a:pt x="902" y="224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28" name="Freeform 51"/>
          <p:cNvSpPr/>
          <p:nvPr/>
        </p:nvSpPr>
        <p:spPr bwMode="auto">
          <a:xfrm>
            <a:off x="8117464" y="2661733"/>
            <a:ext cx="273051" cy="569383"/>
          </a:xfrm>
          <a:custGeom>
            <a:avLst/>
            <a:gdLst>
              <a:gd name="T0" fmla="*/ 289 w 322"/>
              <a:gd name="T1" fmla="*/ 400 h 673"/>
              <a:gd name="T2" fmla="*/ 289 w 322"/>
              <a:gd name="T3" fmla="*/ 464 h 673"/>
              <a:gd name="T4" fmla="*/ 306 w 322"/>
              <a:gd name="T5" fmla="*/ 528 h 673"/>
              <a:gd name="T6" fmla="*/ 306 w 322"/>
              <a:gd name="T7" fmla="*/ 560 h 673"/>
              <a:gd name="T8" fmla="*/ 322 w 322"/>
              <a:gd name="T9" fmla="*/ 608 h 673"/>
              <a:gd name="T10" fmla="*/ 322 w 322"/>
              <a:gd name="T11" fmla="*/ 641 h 673"/>
              <a:gd name="T12" fmla="*/ 322 w 322"/>
              <a:gd name="T13" fmla="*/ 657 h 673"/>
              <a:gd name="T14" fmla="*/ 322 w 322"/>
              <a:gd name="T15" fmla="*/ 673 h 673"/>
              <a:gd name="T16" fmla="*/ 306 w 322"/>
              <a:gd name="T17" fmla="*/ 673 h 673"/>
              <a:gd name="T18" fmla="*/ 289 w 322"/>
              <a:gd name="T19" fmla="*/ 673 h 673"/>
              <a:gd name="T20" fmla="*/ 273 w 322"/>
              <a:gd name="T21" fmla="*/ 657 h 673"/>
              <a:gd name="T22" fmla="*/ 273 w 322"/>
              <a:gd name="T23" fmla="*/ 641 h 673"/>
              <a:gd name="T24" fmla="*/ 257 w 322"/>
              <a:gd name="T25" fmla="*/ 608 h 673"/>
              <a:gd name="T26" fmla="*/ 241 w 322"/>
              <a:gd name="T27" fmla="*/ 576 h 673"/>
              <a:gd name="T28" fmla="*/ 225 w 322"/>
              <a:gd name="T29" fmla="*/ 528 h 673"/>
              <a:gd name="T30" fmla="*/ 209 w 322"/>
              <a:gd name="T31" fmla="*/ 480 h 673"/>
              <a:gd name="T32" fmla="*/ 193 w 322"/>
              <a:gd name="T33" fmla="*/ 416 h 673"/>
              <a:gd name="T34" fmla="*/ 145 w 322"/>
              <a:gd name="T35" fmla="*/ 288 h 673"/>
              <a:gd name="T36" fmla="*/ 96 w 322"/>
              <a:gd name="T37" fmla="*/ 192 h 673"/>
              <a:gd name="T38" fmla="*/ 64 w 322"/>
              <a:gd name="T39" fmla="*/ 128 h 673"/>
              <a:gd name="T40" fmla="*/ 32 w 322"/>
              <a:gd name="T41" fmla="*/ 80 h 673"/>
              <a:gd name="T42" fmla="*/ 16 w 322"/>
              <a:gd name="T43" fmla="*/ 48 h 673"/>
              <a:gd name="T44" fmla="*/ 0 w 322"/>
              <a:gd name="T45" fmla="*/ 32 h 673"/>
              <a:gd name="T46" fmla="*/ 0 w 322"/>
              <a:gd name="T47" fmla="*/ 16 h 673"/>
              <a:gd name="T48" fmla="*/ 16 w 322"/>
              <a:gd name="T49" fmla="*/ 0 h 673"/>
              <a:gd name="T50" fmla="*/ 48 w 322"/>
              <a:gd name="T51" fmla="*/ 16 h 673"/>
              <a:gd name="T52" fmla="*/ 96 w 322"/>
              <a:gd name="T53" fmla="*/ 16 h 673"/>
              <a:gd name="T54" fmla="*/ 145 w 322"/>
              <a:gd name="T55" fmla="*/ 16 h 673"/>
              <a:gd name="T56" fmla="*/ 225 w 322"/>
              <a:gd name="T57" fmla="*/ 32 h 673"/>
              <a:gd name="T58" fmla="*/ 225 w 322"/>
              <a:gd name="T59" fmla="*/ 96 h 673"/>
              <a:gd name="T60" fmla="*/ 241 w 322"/>
              <a:gd name="T61" fmla="*/ 176 h 673"/>
              <a:gd name="T62" fmla="*/ 257 w 322"/>
              <a:gd name="T63" fmla="*/ 272 h 673"/>
              <a:gd name="T64" fmla="*/ 289 w 322"/>
              <a:gd name="T65" fmla="*/ 400 h 673"/>
              <a:gd name="T66" fmla="*/ 289 w 322"/>
              <a:gd name="T67" fmla="*/ 400 h 67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22"/>
              <a:gd name="T103" fmla="*/ 0 h 673"/>
              <a:gd name="T104" fmla="*/ 322 w 322"/>
              <a:gd name="T105" fmla="*/ 673 h 67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22" h="673">
                <a:moveTo>
                  <a:pt x="289" y="400"/>
                </a:moveTo>
                <a:lnTo>
                  <a:pt x="289" y="464"/>
                </a:lnTo>
                <a:lnTo>
                  <a:pt x="306" y="528"/>
                </a:lnTo>
                <a:lnTo>
                  <a:pt x="306" y="560"/>
                </a:lnTo>
                <a:lnTo>
                  <a:pt x="322" y="608"/>
                </a:lnTo>
                <a:lnTo>
                  <a:pt x="322" y="641"/>
                </a:lnTo>
                <a:lnTo>
                  <a:pt x="322" y="657"/>
                </a:lnTo>
                <a:lnTo>
                  <a:pt x="322" y="673"/>
                </a:lnTo>
                <a:lnTo>
                  <a:pt x="306" y="673"/>
                </a:lnTo>
                <a:lnTo>
                  <a:pt x="289" y="673"/>
                </a:lnTo>
                <a:lnTo>
                  <a:pt x="273" y="657"/>
                </a:lnTo>
                <a:lnTo>
                  <a:pt x="273" y="641"/>
                </a:lnTo>
                <a:lnTo>
                  <a:pt x="257" y="608"/>
                </a:lnTo>
                <a:lnTo>
                  <a:pt x="241" y="576"/>
                </a:lnTo>
                <a:lnTo>
                  <a:pt x="225" y="528"/>
                </a:lnTo>
                <a:lnTo>
                  <a:pt x="209" y="480"/>
                </a:lnTo>
                <a:lnTo>
                  <a:pt x="193" y="416"/>
                </a:lnTo>
                <a:lnTo>
                  <a:pt x="145" y="288"/>
                </a:lnTo>
                <a:lnTo>
                  <a:pt x="96" y="192"/>
                </a:lnTo>
                <a:lnTo>
                  <a:pt x="64" y="128"/>
                </a:lnTo>
                <a:lnTo>
                  <a:pt x="32" y="80"/>
                </a:lnTo>
                <a:lnTo>
                  <a:pt x="16" y="48"/>
                </a:lnTo>
                <a:lnTo>
                  <a:pt x="0" y="32"/>
                </a:lnTo>
                <a:lnTo>
                  <a:pt x="0" y="16"/>
                </a:lnTo>
                <a:lnTo>
                  <a:pt x="16" y="0"/>
                </a:lnTo>
                <a:lnTo>
                  <a:pt x="48" y="16"/>
                </a:lnTo>
                <a:lnTo>
                  <a:pt x="96" y="16"/>
                </a:lnTo>
                <a:lnTo>
                  <a:pt x="145" y="16"/>
                </a:lnTo>
                <a:lnTo>
                  <a:pt x="225" y="32"/>
                </a:lnTo>
                <a:lnTo>
                  <a:pt x="225" y="96"/>
                </a:lnTo>
                <a:lnTo>
                  <a:pt x="241" y="176"/>
                </a:lnTo>
                <a:lnTo>
                  <a:pt x="257" y="272"/>
                </a:lnTo>
                <a:lnTo>
                  <a:pt x="289" y="400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29" name="Freeform 54"/>
          <p:cNvSpPr/>
          <p:nvPr/>
        </p:nvSpPr>
        <p:spPr bwMode="auto">
          <a:xfrm>
            <a:off x="8445548" y="3123167"/>
            <a:ext cx="1267883" cy="1329267"/>
          </a:xfrm>
          <a:custGeom>
            <a:avLst/>
            <a:gdLst>
              <a:gd name="T0" fmla="*/ 145 w 1497"/>
              <a:gd name="T1" fmla="*/ 417 h 1570"/>
              <a:gd name="T2" fmla="*/ 225 w 1497"/>
              <a:gd name="T3" fmla="*/ 273 h 1570"/>
              <a:gd name="T4" fmla="*/ 258 w 1497"/>
              <a:gd name="T5" fmla="*/ 161 h 1570"/>
              <a:gd name="T6" fmla="*/ 274 w 1497"/>
              <a:gd name="T7" fmla="*/ 97 h 1570"/>
              <a:gd name="T8" fmla="*/ 258 w 1497"/>
              <a:gd name="T9" fmla="*/ 32 h 1570"/>
              <a:gd name="T10" fmla="*/ 274 w 1497"/>
              <a:gd name="T11" fmla="*/ 0 h 1570"/>
              <a:gd name="T12" fmla="*/ 322 w 1497"/>
              <a:gd name="T13" fmla="*/ 0 h 1570"/>
              <a:gd name="T14" fmla="*/ 403 w 1497"/>
              <a:gd name="T15" fmla="*/ 32 h 1570"/>
              <a:gd name="T16" fmla="*/ 451 w 1497"/>
              <a:gd name="T17" fmla="*/ 81 h 1570"/>
              <a:gd name="T18" fmla="*/ 467 w 1497"/>
              <a:gd name="T19" fmla="*/ 113 h 1570"/>
              <a:gd name="T20" fmla="*/ 451 w 1497"/>
              <a:gd name="T21" fmla="*/ 177 h 1570"/>
              <a:gd name="T22" fmla="*/ 403 w 1497"/>
              <a:gd name="T23" fmla="*/ 273 h 1570"/>
              <a:gd name="T24" fmla="*/ 242 w 1497"/>
              <a:gd name="T25" fmla="*/ 513 h 1570"/>
              <a:gd name="T26" fmla="*/ 177 w 1497"/>
              <a:gd name="T27" fmla="*/ 593 h 1570"/>
              <a:gd name="T28" fmla="*/ 177 w 1497"/>
              <a:gd name="T29" fmla="*/ 625 h 1570"/>
              <a:gd name="T30" fmla="*/ 209 w 1497"/>
              <a:gd name="T31" fmla="*/ 641 h 1570"/>
              <a:gd name="T32" fmla="*/ 258 w 1497"/>
              <a:gd name="T33" fmla="*/ 673 h 1570"/>
              <a:gd name="T34" fmla="*/ 354 w 1497"/>
              <a:gd name="T35" fmla="*/ 705 h 1570"/>
              <a:gd name="T36" fmla="*/ 467 w 1497"/>
              <a:gd name="T37" fmla="*/ 753 h 1570"/>
              <a:gd name="T38" fmla="*/ 757 w 1497"/>
              <a:gd name="T39" fmla="*/ 865 h 1570"/>
              <a:gd name="T40" fmla="*/ 1063 w 1497"/>
              <a:gd name="T41" fmla="*/ 1009 h 1570"/>
              <a:gd name="T42" fmla="*/ 1208 w 1497"/>
              <a:gd name="T43" fmla="*/ 1089 h 1570"/>
              <a:gd name="T44" fmla="*/ 1320 w 1497"/>
              <a:gd name="T45" fmla="*/ 1154 h 1570"/>
              <a:gd name="T46" fmla="*/ 1401 w 1497"/>
              <a:gd name="T47" fmla="*/ 1218 h 1570"/>
              <a:gd name="T48" fmla="*/ 1449 w 1497"/>
              <a:gd name="T49" fmla="*/ 1266 h 1570"/>
              <a:gd name="T50" fmla="*/ 1481 w 1497"/>
              <a:gd name="T51" fmla="*/ 1362 h 1570"/>
              <a:gd name="T52" fmla="*/ 1497 w 1497"/>
              <a:gd name="T53" fmla="*/ 1522 h 1570"/>
              <a:gd name="T54" fmla="*/ 1465 w 1497"/>
              <a:gd name="T55" fmla="*/ 1570 h 1570"/>
              <a:gd name="T56" fmla="*/ 1417 w 1497"/>
              <a:gd name="T57" fmla="*/ 1554 h 1570"/>
              <a:gd name="T58" fmla="*/ 1288 w 1497"/>
              <a:gd name="T59" fmla="*/ 1474 h 1570"/>
              <a:gd name="T60" fmla="*/ 1111 w 1497"/>
              <a:gd name="T61" fmla="*/ 1298 h 1570"/>
              <a:gd name="T62" fmla="*/ 902 w 1497"/>
              <a:gd name="T63" fmla="*/ 1138 h 1570"/>
              <a:gd name="T64" fmla="*/ 644 w 1497"/>
              <a:gd name="T65" fmla="*/ 977 h 1570"/>
              <a:gd name="T66" fmla="*/ 386 w 1497"/>
              <a:gd name="T67" fmla="*/ 849 h 1570"/>
              <a:gd name="T68" fmla="*/ 209 w 1497"/>
              <a:gd name="T69" fmla="*/ 785 h 1570"/>
              <a:gd name="T70" fmla="*/ 113 w 1497"/>
              <a:gd name="T71" fmla="*/ 753 h 1570"/>
              <a:gd name="T72" fmla="*/ 48 w 1497"/>
              <a:gd name="T73" fmla="*/ 721 h 1570"/>
              <a:gd name="T74" fmla="*/ 16 w 1497"/>
              <a:gd name="T75" fmla="*/ 705 h 1570"/>
              <a:gd name="T76" fmla="*/ 0 w 1497"/>
              <a:gd name="T77" fmla="*/ 673 h 1570"/>
              <a:gd name="T78" fmla="*/ 48 w 1497"/>
              <a:gd name="T79" fmla="*/ 577 h 1570"/>
              <a:gd name="T80" fmla="*/ 97 w 1497"/>
              <a:gd name="T81" fmla="*/ 497 h 157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497"/>
              <a:gd name="T124" fmla="*/ 0 h 1570"/>
              <a:gd name="T125" fmla="*/ 1497 w 1497"/>
              <a:gd name="T126" fmla="*/ 1570 h 157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497" h="1570">
                <a:moveTo>
                  <a:pt x="97" y="497"/>
                </a:moveTo>
                <a:lnTo>
                  <a:pt x="145" y="417"/>
                </a:lnTo>
                <a:lnTo>
                  <a:pt x="177" y="337"/>
                </a:lnTo>
                <a:lnTo>
                  <a:pt x="225" y="273"/>
                </a:lnTo>
                <a:lnTo>
                  <a:pt x="258" y="209"/>
                </a:lnTo>
                <a:lnTo>
                  <a:pt x="258" y="161"/>
                </a:lnTo>
                <a:lnTo>
                  <a:pt x="274" y="129"/>
                </a:lnTo>
                <a:lnTo>
                  <a:pt x="274" y="97"/>
                </a:lnTo>
                <a:lnTo>
                  <a:pt x="258" y="64"/>
                </a:lnTo>
                <a:lnTo>
                  <a:pt x="258" y="32"/>
                </a:lnTo>
                <a:lnTo>
                  <a:pt x="258" y="16"/>
                </a:lnTo>
                <a:lnTo>
                  <a:pt x="274" y="0"/>
                </a:lnTo>
                <a:lnTo>
                  <a:pt x="290" y="0"/>
                </a:lnTo>
                <a:lnTo>
                  <a:pt x="322" y="0"/>
                </a:lnTo>
                <a:lnTo>
                  <a:pt x="354" y="0"/>
                </a:lnTo>
                <a:lnTo>
                  <a:pt x="403" y="32"/>
                </a:lnTo>
                <a:lnTo>
                  <a:pt x="435" y="48"/>
                </a:lnTo>
                <a:lnTo>
                  <a:pt x="451" y="81"/>
                </a:lnTo>
                <a:lnTo>
                  <a:pt x="467" y="97"/>
                </a:lnTo>
                <a:lnTo>
                  <a:pt x="467" y="113"/>
                </a:lnTo>
                <a:lnTo>
                  <a:pt x="467" y="145"/>
                </a:lnTo>
                <a:lnTo>
                  <a:pt x="451" y="177"/>
                </a:lnTo>
                <a:lnTo>
                  <a:pt x="435" y="225"/>
                </a:lnTo>
                <a:lnTo>
                  <a:pt x="403" y="273"/>
                </a:lnTo>
                <a:lnTo>
                  <a:pt x="306" y="401"/>
                </a:lnTo>
                <a:lnTo>
                  <a:pt x="242" y="513"/>
                </a:lnTo>
                <a:lnTo>
                  <a:pt x="209" y="561"/>
                </a:lnTo>
                <a:lnTo>
                  <a:pt x="177" y="593"/>
                </a:lnTo>
                <a:lnTo>
                  <a:pt x="177" y="609"/>
                </a:lnTo>
                <a:lnTo>
                  <a:pt x="177" y="625"/>
                </a:lnTo>
                <a:lnTo>
                  <a:pt x="193" y="641"/>
                </a:lnTo>
                <a:lnTo>
                  <a:pt x="209" y="641"/>
                </a:lnTo>
                <a:lnTo>
                  <a:pt x="225" y="657"/>
                </a:lnTo>
                <a:lnTo>
                  <a:pt x="258" y="673"/>
                </a:lnTo>
                <a:lnTo>
                  <a:pt x="306" y="689"/>
                </a:lnTo>
                <a:lnTo>
                  <a:pt x="354" y="705"/>
                </a:lnTo>
                <a:lnTo>
                  <a:pt x="403" y="721"/>
                </a:lnTo>
                <a:lnTo>
                  <a:pt x="467" y="753"/>
                </a:lnTo>
                <a:lnTo>
                  <a:pt x="612" y="801"/>
                </a:lnTo>
                <a:lnTo>
                  <a:pt x="757" y="865"/>
                </a:lnTo>
                <a:lnTo>
                  <a:pt x="902" y="929"/>
                </a:lnTo>
                <a:lnTo>
                  <a:pt x="1063" y="1009"/>
                </a:lnTo>
                <a:lnTo>
                  <a:pt x="1143" y="1057"/>
                </a:lnTo>
                <a:lnTo>
                  <a:pt x="1208" y="1089"/>
                </a:lnTo>
                <a:lnTo>
                  <a:pt x="1272" y="1122"/>
                </a:lnTo>
                <a:lnTo>
                  <a:pt x="1320" y="1154"/>
                </a:lnTo>
                <a:lnTo>
                  <a:pt x="1369" y="1186"/>
                </a:lnTo>
                <a:lnTo>
                  <a:pt x="1401" y="1218"/>
                </a:lnTo>
                <a:lnTo>
                  <a:pt x="1433" y="1250"/>
                </a:lnTo>
                <a:lnTo>
                  <a:pt x="1449" y="1266"/>
                </a:lnTo>
                <a:lnTo>
                  <a:pt x="1465" y="1314"/>
                </a:lnTo>
                <a:lnTo>
                  <a:pt x="1481" y="1362"/>
                </a:lnTo>
                <a:lnTo>
                  <a:pt x="1497" y="1474"/>
                </a:lnTo>
                <a:lnTo>
                  <a:pt x="1497" y="1522"/>
                </a:lnTo>
                <a:lnTo>
                  <a:pt x="1481" y="1554"/>
                </a:lnTo>
                <a:lnTo>
                  <a:pt x="1465" y="1570"/>
                </a:lnTo>
                <a:lnTo>
                  <a:pt x="1449" y="1570"/>
                </a:lnTo>
                <a:lnTo>
                  <a:pt x="1417" y="1554"/>
                </a:lnTo>
                <a:lnTo>
                  <a:pt x="1369" y="1522"/>
                </a:lnTo>
                <a:lnTo>
                  <a:pt x="1288" y="1474"/>
                </a:lnTo>
                <a:lnTo>
                  <a:pt x="1208" y="1394"/>
                </a:lnTo>
                <a:lnTo>
                  <a:pt x="1111" y="1298"/>
                </a:lnTo>
                <a:lnTo>
                  <a:pt x="1014" y="1218"/>
                </a:lnTo>
                <a:lnTo>
                  <a:pt x="902" y="1138"/>
                </a:lnTo>
                <a:lnTo>
                  <a:pt x="773" y="1041"/>
                </a:lnTo>
                <a:lnTo>
                  <a:pt x="644" y="977"/>
                </a:lnTo>
                <a:lnTo>
                  <a:pt x="515" y="913"/>
                </a:lnTo>
                <a:lnTo>
                  <a:pt x="386" y="849"/>
                </a:lnTo>
                <a:lnTo>
                  <a:pt x="258" y="801"/>
                </a:lnTo>
                <a:lnTo>
                  <a:pt x="209" y="785"/>
                </a:lnTo>
                <a:lnTo>
                  <a:pt x="145" y="769"/>
                </a:lnTo>
                <a:lnTo>
                  <a:pt x="113" y="753"/>
                </a:lnTo>
                <a:lnTo>
                  <a:pt x="64" y="737"/>
                </a:lnTo>
                <a:lnTo>
                  <a:pt x="48" y="721"/>
                </a:lnTo>
                <a:lnTo>
                  <a:pt x="16" y="705"/>
                </a:lnTo>
                <a:lnTo>
                  <a:pt x="0" y="689"/>
                </a:lnTo>
                <a:lnTo>
                  <a:pt x="0" y="673"/>
                </a:lnTo>
                <a:lnTo>
                  <a:pt x="16" y="641"/>
                </a:lnTo>
                <a:lnTo>
                  <a:pt x="48" y="577"/>
                </a:lnTo>
                <a:lnTo>
                  <a:pt x="97" y="497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30" name="Freeform 55"/>
          <p:cNvSpPr/>
          <p:nvPr/>
        </p:nvSpPr>
        <p:spPr bwMode="auto">
          <a:xfrm>
            <a:off x="7914264" y="3258633"/>
            <a:ext cx="1388533" cy="1071033"/>
          </a:xfrm>
          <a:custGeom>
            <a:avLst/>
            <a:gdLst>
              <a:gd name="T0" fmla="*/ 0 w 1642"/>
              <a:gd name="T1" fmla="*/ 1249 h 1265"/>
              <a:gd name="T2" fmla="*/ 0 w 1642"/>
              <a:gd name="T3" fmla="*/ 1249 h 1265"/>
              <a:gd name="T4" fmla="*/ 16 w 1642"/>
              <a:gd name="T5" fmla="*/ 1233 h 1265"/>
              <a:gd name="T6" fmla="*/ 32 w 1642"/>
              <a:gd name="T7" fmla="*/ 1217 h 1265"/>
              <a:gd name="T8" fmla="*/ 65 w 1642"/>
              <a:gd name="T9" fmla="*/ 1201 h 1265"/>
              <a:gd name="T10" fmla="*/ 97 w 1642"/>
              <a:gd name="T11" fmla="*/ 1201 h 1265"/>
              <a:gd name="T12" fmla="*/ 145 w 1642"/>
              <a:gd name="T13" fmla="*/ 1185 h 1265"/>
              <a:gd name="T14" fmla="*/ 242 w 1642"/>
              <a:gd name="T15" fmla="*/ 1153 h 1265"/>
              <a:gd name="T16" fmla="*/ 370 w 1642"/>
              <a:gd name="T17" fmla="*/ 1121 h 1265"/>
              <a:gd name="T18" fmla="*/ 483 w 1642"/>
              <a:gd name="T19" fmla="*/ 1073 h 1265"/>
              <a:gd name="T20" fmla="*/ 612 w 1642"/>
              <a:gd name="T21" fmla="*/ 1025 h 1265"/>
              <a:gd name="T22" fmla="*/ 741 w 1642"/>
              <a:gd name="T23" fmla="*/ 961 h 1265"/>
              <a:gd name="T24" fmla="*/ 870 w 1642"/>
              <a:gd name="T25" fmla="*/ 880 h 1265"/>
              <a:gd name="T26" fmla="*/ 982 w 1642"/>
              <a:gd name="T27" fmla="*/ 800 h 1265"/>
              <a:gd name="T28" fmla="*/ 1079 w 1642"/>
              <a:gd name="T29" fmla="*/ 720 h 1265"/>
              <a:gd name="T30" fmla="*/ 1175 w 1642"/>
              <a:gd name="T31" fmla="*/ 608 h 1265"/>
              <a:gd name="T32" fmla="*/ 1240 w 1642"/>
              <a:gd name="T33" fmla="*/ 512 h 1265"/>
              <a:gd name="T34" fmla="*/ 1304 w 1642"/>
              <a:gd name="T35" fmla="*/ 432 h 1265"/>
              <a:gd name="T36" fmla="*/ 1353 w 1642"/>
              <a:gd name="T37" fmla="*/ 352 h 1265"/>
              <a:gd name="T38" fmla="*/ 1385 w 1642"/>
              <a:gd name="T39" fmla="*/ 272 h 1265"/>
              <a:gd name="T40" fmla="*/ 1401 w 1642"/>
              <a:gd name="T41" fmla="*/ 208 h 1265"/>
              <a:gd name="T42" fmla="*/ 1401 w 1642"/>
              <a:gd name="T43" fmla="*/ 160 h 1265"/>
              <a:gd name="T44" fmla="*/ 1401 w 1642"/>
              <a:gd name="T45" fmla="*/ 112 h 1265"/>
              <a:gd name="T46" fmla="*/ 1401 w 1642"/>
              <a:gd name="T47" fmla="*/ 80 h 1265"/>
              <a:gd name="T48" fmla="*/ 1401 w 1642"/>
              <a:gd name="T49" fmla="*/ 32 h 1265"/>
              <a:gd name="T50" fmla="*/ 1401 w 1642"/>
              <a:gd name="T51" fmla="*/ 16 h 1265"/>
              <a:gd name="T52" fmla="*/ 1417 w 1642"/>
              <a:gd name="T53" fmla="*/ 0 h 1265"/>
              <a:gd name="T54" fmla="*/ 1449 w 1642"/>
              <a:gd name="T55" fmla="*/ 16 h 1265"/>
              <a:gd name="T56" fmla="*/ 1481 w 1642"/>
              <a:gd name="T57" fmla="*/ 32 h 1265"/>
              <a:gd name="T58" fmla="*/ 1530 w 1642"/>
              <a:gd name="T59" fmla="*/ 48 h 1265"/>
              <a:gd name="T60" fmla="*/ 1578 w 1642"/>
              <a:gd name="T61" fmla="*/ 80 h 1265"/>
              <a:gd name="T62" fmla="*/ 1610 w 1642"/>
              <a:gd name="T63" fmla="*/ 96 h 1265"/>
              <a:gd name="T64" fmla="*/ 1626 w 1642"/>
              <a:gd name="T65" fmla="*/ 112 h 1265"/>
              <a:gd name="T66" fmla="*/ 1642 w 1642"/>
              <a:gd name="T67" fmla="*/ 128 h 1265"/>
              <a:gd name="T68" fmla="*/ 1626 w 1642"/>
              <a:gd name="T69" fmla="*/ 144 h 1265"/>
              <a:gd name="T70" fmla="*/ 1610 w 1642"/>
              <a:gd name="T71" fmla="*/ 192 h 1265"/>
              <a:gd name="T72" fmla="*/ 1578 w 1642"/>
              <a:gd name="T73" fmla="*/ 256 h 1265"/>
              <a:gd name="T74" fmla="*/ 1530 w 1642"/>
              <a:gd name="T75" fmla="*/ 352 h 1265"/>
              <a:gd name="T76" fmla="*/ 1481 w 1642"/>
              <a:gd name="T77" fmla="*/ 448 h 1265"/>
              <a:gd name="T78" fmla="*/ 1433 w 1642"/>
              <a:gd name="T79" fmla="*/ 544 h 1265"/>
              <a:gd name="T80" fmla="*/ 1288 w 1642"/>
              <a:gd name="T81" fmla="*/ 736 h 1265"/>
              <a:gd name="T82" fmla="*/ 1224 w 1642"/>
              <a:gd name="T83" fmla="*/ 816 h 1265"/>
              <a:gd name="T84" fmla="*/ 1127 w 1642"/>
              <a:gd name="T85" fmla="*/ 880 h 1265"/>
              <a:gd name="T86" fmla="*/ 1031 w 1642"/>
              <a:gd name="T87" fmla="*/ 945 h 1265"/>
              <a:gd name="T88" fmla="*/ 934 w 1642"/>
              <a:gd name="T89" fmla="*/ 1009 h 1265"/>
              <a:gd name="T90" fmla="*/ 821 w 1642"/>
              <a:gd name="T91" fmla="*/ 1057 h 1265"/>
              <a:gd name="T92" fmla="*/ 709 w 1642"/>
              <a:gd name="T93" fmla="*/ 1105 h 1265"/>
              <a:gd name="T94" fmla="*/ 580 w 1642"/>
              <a:gd name="T95" fmla="*/ 1153 h 1265"/>
              <a:gd name="T96" fmla="*/ 451 w 1642"/>
              <a:gd name="T97" fmla="*/ 1185 h 1265"/>
              <a:gd name="T98" fmla="*/ 322 w 1642"/>
              <a:gd name="T99" fmla="*/ 1217 h 1265"/>
              <a:gd name="T100" fmla="*/ 226 w 1642"/>
              <a:gd name="T101" fmla="*/ 1233 h 1265"/>
              <a:gd name="T102" fmla="*/ 161 w 1642"/>
              <a:gd name="T103" fmla="*/ 1249 h 1265"/>
              <a:gd name="T104" fmla="*/ 97 w 1642"/>
              <a:gd name="T105" fmla="*/ 1265 h 1265"/>
              <a:gd name="T106" fmla="*/ 65 w 1642"/>
              <a:gd name="T107" fmla="*/ 1265 h 1265"/>
              <a:gd name="T108" fmla="*/ 32 w 1642"/>
              <a:gd name="T109" fmla="*/ 1265 h 1265"/>
              <a:gd name="T110" fmla="*/ 0 w 1642"/>
              <a:gd name="T111" fmla="*/ 1265 h 1265"/>
              <a:gd name="T112" fmla="*/ 0 w 1642"/>
              <a:gd name="T113" fmla="*/ 1249 h 1265"/>
              <a:gd name="T114" fmla="*/ 0 w 1642"/>
              <a:gd name="T115" fmla="*/ 1249 h 126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642"/>
              <a:gd name="T175" fmla="*/ 0 h 1265"/>
              <a:gd name="T176" fmla="*/ 1642 w 1642"/>
              <a:gd name="T177" fmla="*/ 1265 h 126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642" h="1265">
                <a:moveTo>
                  <a:pt x="0" y="1249"/>
                </a:moveTo>
                <a:lnTo>
                  <a:pt x="0" y="1249"/>
                </a:lnTo>
                <a:lnTo>
                  <a:pt x="16" y="1233"/>
                </a:lnTo>
                <a:lnTo>
                  <a:pt x="32" y="1217"/>
                </a:lnTo>
                <a:lnTo>
                  <a:pt x="65" y="1201"/>
                </a:lnTo>
                <a:lnTo>
                  <a:pt x="97" y="1201"/>
                </a:lnTo>
                <a:lnTo>
                  <a:pt x="145" y="1185"/>
                </a:lnTo>
                <a:lnTo>
                  <a:pt x="242" y="1153"/>
                </a:lnTo>
                <a:lnTo>
                  <a:pt x="370" y="1121"/>
                </a:lnTo>
                <a:lnTo>
                  <a:pt x="483" y="1073"/>
                </a:lnTo>
                <a:lnTo>
                  <a:pt x="612" y="1025"/>
                </a:lnTo>
                <a:lnTo>
                  <a:pt x="741" y="961"/>
                </a:lnTo>
                <a:lnTo>
                  <a:pt x="870" y="880"/>
                </a:lnTo>
                <a:lnTo>
                  <a:pt x="982" y="800"/>
                </a:lnTo>
                <a:lnTo>
                  <a:pt x="1079" y="720"/>
                </a:lnTo>
                <a:lnTo>
                  <a:pt x="1175" y="608"/>
                </a:lnTo>
                <a:lnTo>
                  <a:pt x="1240" y="512"/>
                </a:lnTo>
                <a:lnTo>
                  <a:pt x="1304" y="432"/>
                </a:lnTo>
                <a:lnTo>
                  <a:pt x="1353" y="352"/>
                </a:lnTo>
                <a:lnTo>
                  <a:pt x="1385" y="272"/>
                </a:lnTo>
                <a:lnTo>
                  <a:pt x="1401" y="208"/>
                </a:lnTo>
                <a:lnTo>
                  <a:pt x="1401" y="160"/>
                </a:lnTo>
                <a:lnTo>
                  <a:pt x="1401" y="112"/>
                </a:lnTo>
                <a:lnTo>
                  <a:pt x="1401" y="80"/>
                </a:lnTo>
                <a:lnTo>
                  <a:pt x="1401" y="32"/>
                </a:lnTo>
                <a:lnTo>
                  <a:pt x="1401" y="16"/>
                </a:lnTo>
                <a:lnTo>
                  <a:pt x="1417" y="0"/>
                </a:lnTo>
                <a:lnTo>
                  <a:pt x="1449" y="16"/>
                </a:lnTo>
                <a:lnTo>
                  <a:pt x="1481" y="32"/>
                </a:lnTo>
                <a:lnTo>
                  <a:pt x="1530" y="48"/>
                </a:lnTo>
                <a:lnTo>
                  <a:pt x="1578" y="80"/>
                </a:lnTo>
                <a:lnTo>
                  <a:pt x="1610" y="96"/>
                </a:lnTo>
                <a:lnTo>
                  <a:pt x="1626" y="112"/>
                </a:lnTo>
                <a:lnTo>
                  <a:pt x="1642" y="128"/>
                </a:lnTo>
                <a:lnTo>
                  <a:pt x="1626" y="144"/>
                </a:lnTo>
                <a:lnTo>
                  <a:pt x="1610" y="192"/>
                </a:lnTo>
                <a:lnTo>
                  <a:pt x="1578" y="256"/>
                </a:lnTo>
                <a:lnTo>
                  <a:pt x="1530" y="352"/>
                </a:lnTo>
                <a:lnTo>
                  <a:pt x="1481" y="448"/>
                </a:lnTo>
                <a:lnTo>
                  <a:pt x="1433" y="544"/>
                </a:lnTo>
                <a:lnTo>
                  <a:pt x="1288" y="736"/>
                </a:lnTo>
                <a:lnTo>
                  <a:pt x="1224" y="816"/>
                </a:lnTo>
                <a:lnTo>
                  <a:pt x="1127" y="880"/>
                </a:lnTo>
                <a:lnTo>
                  <a:pt x="1031" y="945"/>
                </a:lnTo>
                <a:lnTo>
                  <a:pt x="934" y="1009"/>
                </a:lnTo>
                <a:lnTo>
                  <a:pt x="821" y="1057"/>
                </a:lnTo>
                <a:lnTo>
                  <a:pt x="709" y="1105"/>
                </a:lnTo>
                <a:lnTo>
                  <a:pt x="580" y="1153"/>
                </a:lnTo>
                <a:lnTo>
                  <a:pt x="451" y="1185"/>
                </a:lnTo>
                <a:lnTo>
                  <a:pt x="322" y="1217"/>
                </a:lnTo>
                <a:lnTo>
                  <a:pt x="226" y="1233"/>
                </a:lnTo>
                <a:lnTo>
                  <a:pt x="161" y="1249"/>
                </a:lnTo>
                <a:lnTo>
                  <a:pt x="97" y="1265"/>
                </a:lnTo>
                <a:lnTo>
                  <a:pt x="65" y="1265"/>
                </a:lnTo>
                <a:lnTo>
                  <a:pt x="32" y="1265"/>
                </a:lnTo>
                <a:lnTo>
                  <a:pt x="0" y="1265"/>
                </a:lnTo>
                <a:lnTo>
                  <a:pt x="0" y="1249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31" name="Freeform 50"/>
          <p:cNvSpPr/>
          <p:nvPr/>
        </p:nvSpPr>
        <p:spPr bwMode="auto">
          <a:xfrm>
            <a:off x="8227531" y="2418316"/>
            <a:ext cx="1485900" cy="664633"/>
          </a:xfrm>
          <a:custGeom>
            <a:avLst/>
            <a:gdLst>
              <a:gd name="T0" fmla="*/ 1691 w 1755"/>
              <a:gd name="T1" fmla="*/ 176 h 784"/>
              <a:gd name="T2" fmla="*/ 1739 w 1755"/>
              <a:gd name="T3" fmla="*/ 240 h 784"/>
              <a:gd name="T4" fmla="*/ 1723 w 1755"/>
              <a:gd name="T5" fmla="*/ 288 h 784"/>
              <a:gd name="T6" fmla="*/ 1691 w 1755"/>
              <a:gd name="T7" fmla="*/ 320 h 784"/>
              <a:gd name="T8" fmla="*/ 1610 w 1755"/>
              <a:gd name="T9" fmla="*/ 384 h 784"/>
              <a:gd name="T10" fmla="*/ 1514 w 1755"/>
              <a:gd name="T11" fmla="*/ 560 h 784"/>
              <a:gd name="T12" fmla="*/ 1401 w 1755"/>
              <a:gd name="T13" fmla="*/ 720 h 784"/>
              <a:gd name="T14" fmla="*/ 1337 w 1755"/>
              <a:gd name="T15" fmla="*/ 768 h 784"/>
              <a:gd name="T16" fmla="*/ 1321 w 1755"/>
              <a:gd name="T17" fmla="*/ 768 h 784"/>
              <a:gd name="T18" fmla="*/ 1305 w 1755"/>
              <a:gd name="T19" fmla="*/ 736 h 784"/>
              <a:gd name="T20" fmla="*/ 1321 w 1755"/>
              <a:gd name="T21" fmla="*/ 672 h 784"/>
              <a:gd name="T22" fmla="*/ 1353 w 1755"/>
              <a:gd name="T23" fmla="*/ 576 h 784"/>
              <a:gd name="T24" fmla="*/ 1417 w 1755"/>
              <a:gd name="T25" fmla="*/ 400 h 784"/>
              <a:gd name="T26" fmla="*/ 1466 w 1755"/>
              <a:gd name="T27" fmla="*/ 256 h 784"/>
              <a:gd name="T28" fmla="*/ 1466 w 1755"/>
              <a:gd name="T29" fmla="*/ 224 h 784"/>
              <a:gd name="T30" fmla="*/ 1417 w 1755"/>
              <a:gd name="T31" fmla="*/ 192 h 784"/>
              <a:gd name="T32" fmla="*/ 1337 w 1755"/>
              <a:gd name="T33" fmla="*/ 192 h 784"/>
              <a:gd name="T34" fmla="*/ 1127 w 1755"/>
              <a:gd name="T35" fmla="*/ 224 h 784"/>
              <a:gd name="T36" fmla="*/ 1095 w 1755"/>
              <a:gd name="T37" fmla="*/ 224 h 784"/>
              <a:gd name="T38" fmla="*/ 1031 w 1755"/>
              <a:gd name="T39" fmla="*/ 240 h 784"/>
              <a:gd name="T40" fmla="*/ 934 w 1755"/>
              <a:gd name="T41" fmla="*/ 256 h 784"/>
              <a:gd name="T42" fmla="*/ 805 w 1755"/>
              <a:gd name="T43" fmla="*/ 272 h 784"/>
              <a:gd name="T44" fmla="*/ 644 w 1755"/>
              <a:gd name="T45" fmla="*/ 304 h 784"/>
              <a:gd name="T46" fmla="*/ 451 w 1755"/>
              <a:gd name="T47" fmla="*/ 336 h 784"/>
              <a:gd name="T48" fmla="*/ 242 w 1755"/>
              <a:gd name="T49" fmla="*/ 384 h 784"/>
              <a:gd name="T50" fmla="*/ 0 w 1755"/>
              <a:gd name="T51" fmla="*/ 432 h 784"/>
              <a:gd name="T52" fmla="*/ 129 w 1755"/>
              <a:gd name="T53" fmla="*/ 304 h 784"/>
              <a:gd name="T54" fmla="*/ 355 w 1755"/>
              <a:gd name="T55" fmla="*/ 256 h 784"/>
              <a:gd name="T56" fmla="*/ 548 w 1755"/>
              <a:gd name="T57" fmla="*/ 224 h 784"/>
              <a:gd name="T58" fmla="*/ 693 w 1755"/>
              <a:gd name="T59" fmla="*/ 192 h 784"/>
              <a:gd name="T60" fmla="*/ 966 w 1755"/>
              <a:gd name="T61" fmla="*/ 144 h 784"/>
              <a:gd name="T62" fmla="*/ 1256 w 1755"/>
              <a:gd name="T63" fmla="*/ 80 h 784"/>
              <a:gd name="T64" fmla="*/ 1369 w 1755"/>
              <a:gd name="T65" fmla="*/ 64 h 784"/>
              <a:gd name="T66" fmla="*/ 1466 w 1755"/>
              <a:gd name="T67" fmla="*/ 0 h 784"/>
              <a:gd name="T68" fmla="*/ 1530 w 1755"/>
              <a:gd name="T69" fmla="*/ 32 h 784"/>
              <a:gd name="T70" fmla="*/ 1627 w 1755"/>
              <a:gd name="T71" fmla="*/ 128 h 78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755"/>
              <a:gd name="T109" fmla="*/ 0 h 784"/>
              <a:gd name="T110" fmla="*/ 1755 w 1755"/>
              <a:gd name="T111" fmla="*/ 784 h 78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755" h="784">
                <a:moveTo>
                  <a:pt x="1627" y="128"/>
                </a:moveTo>
                <a:lnTo>
                  <a:pt x="1691" y="176"/>
                </a:lnTo>
                <a:lnTo>
                  <a:pt x="1723" y="208"/>
                </a:lnTo>
                <a:lnTo>
                  <a:pt x="1739" y="240"/>
                </a:lnTo>
                <a:lnTo>
                  <a:pt x="1755" y="256"/>
                </a:lnTo>
                <a:lnTo>
                  <a:pt x="1723" y="288"/>
                </a:lnTo>
                <a:lnTo>
                  <a:pt x="1707" y="304"/>
                </a:lnTo>
                <a:lnTo>
                  <a:pt x="1691" y="320"/>
                </a:lnTo>
                <a:lnTo>
                  <a:pt x="1659" y="336"/>
                </a:lnTo>
                <a:lnTo>
                  <a:pt x="1610" y="384"/>
                </a:lnTo>
                <a:lnTo>
                  <a:pt x="1562" y="464"/>
                </a:lnTo>
                <a:lnTo>
                  <a:pt x="1514" y="560"/>
                </a:lnTo>
                <a:lnTo>
                  <a:pt x="1449" y="656"/>
                </a:lnTo>
                <a:lnTo>
                  <a:pt x="1401" y="720"/>
                </a:lnTo>
                <a:lnTo>
                  <a:pt x="1353" y="768"/>
                </a:lnTo>
                <a:lnTo>
                  <a:pt x="1337" y="768"/>
                </a:lnTo>
                <a:lnTo>
                  <a:pt x="1321" y="784"/>
                </a:lnTo>
                <a:lnTo>
                  <a:pt x="1321" y="768"/>
                </a:lnTo>
                <a:lnTo>
                  <a:pt x="1305" y="768"/>
                </a:lnTo>
                <a:lnTo>
                  <a:pt x="1305" y="736"/>
                </a:lnTo>
                <a:lnTo>
                  <a:pt x="1305" y="720"/>
                </a:lnTo>
                <a:lnTo>
                  <a:pt x="1321" y="672"/>
                </a:lnTo>
                <a:lnTo>
                  <a:pt x="1337" y="624"/>
                </a:lnTo>
                <a:lnTo>
                  <a:pt x="1353" y="576"/>
                </a:lnTo>
                <a:lnTo>
                  <a:pt x="1369" y="512"/>
                </a:lnTo>
                <a:lnTo>
                  <a:pt x="1417" y="400"/>
                </a:lnTo>
                <a:lnTo>
                  <a:pt x="1449" y="320"/>
                </a:lnTo>
                <a:lnTo>
                  <a:pt x="1466" y="256"/>
                </a:lnTo>
                <a:lnTo>
                  <a:pt x="1466" y="224"/>
                </a:lnTo>
                <a:lnTo>
                  <a:pt x="1449" y="208"/>
                </a:lnTo>
                <a:lnTo>
                  <a:pt x="1417" y="192"/>
                </a:lnTo>
                <a:lnTo>
                  <a:pt x="1385" y="192"/>
                </a:lnTo>
                <a:lnTo>
                  <a:pt x="1337" y="192"/>
                </a:lnTo>
                <a:lnTo>
                  <a:pt x="1224" y="208"/>
                </a:lnTo>
                <a:lnTo>
                  <a:pt x="1127" y="224"/>
                </a:lnTo>
                <a:lnTo>
                  <a:pt x="1111" y="224"/>
                </a:lnTo>
                <a:lnTo>
                  <a:pt x="1095" y="224"/>
                </a:lnTo>
                <a:lnTo>
                  <a:pt x="1063" y="224"/>
                </a:lnTo>
                <a:lnTo>
                  <a:pt x="1031" y="240"/>
                </a:lnTo>
                <a:lnTo>
                  <a:pt x="983" y="240"/>
                </a:lnTo>
                <a:lnTo>
                  <a:pt x="934" y="256"/>
                </a:lnTo>
                <a:lnTo>
                  <a:pt x="870" y="272"/>
                </a:lnTo>
                <a:lnTo>
                  <a:pt x="805" y="272"/>
                </a:lnTo>
                <a:lnTo>
                  <a:pt x="725" y="288"/>
                </a:lnTo>
                <a:lnTo>
                  <a:pt x="644" y="304"/>
                </a:lnTo>
                <a:lnTo>
                  <a:pt x="548" y="320"/>
                </a:lnTo>
                <a:lnTo>
                  <a:pt x="451" y="336"/>
                </a:lnTo>
                <a:lnTo>
                  <a:pt x="355" y="368"/>
                </a:lnTo>
                <a:lnTo>
                  <a:pt x="242" y="384"/>
                </a:lnTo>
                <a:lnTo>
                  <a:pt x="129" y="416"/>
                </a:lnTo>
                <a:lnTo>
                  <a:pt x="0" y="432"/>
                </a:lnTo>
                <a:lnTo>
                  <a:pt x="0" y="320"/>
                </a:lnTo>
                <a:lnTo>
                  <a:pt x="129" y="304"/>
                </a:lnTo>
                <a:lnTo>
                  <a:pt x="258" y="272"/>
                </a:lnTo>
                <a:lnTo>
                  <a:pt x="355" y="256"/>
                </a:lnTo>
                <a:lnTo>
                  <a:pt x="467" y="240"/>
                </a:lnTo>
                <a:lnTo>
                  <a:pt x="548" y="224"/>
                </a:lnTo>
                <a:lnTo>
                  <a:pt x="628" y="208"/>
                </a:lnTo>
                <a:lnTo>
                  <a:pt x="693" y="192"/>
                </a:lnTo>
                <a:lnTo>
                  <a:pt x="757" y="176"/>
                </a:lnTo>
                <a:lnTo>
                  <a:pt x="966" y="144"/>
                </a:lnTo>
                <a:lnTo>
                  <a:pt x="1160" y="96"/>
                </a:lnTo>
                <a:lnTo>
                  <a:pt x="1256" y="80"/>
                </a:lnTo>
                <a:lnTo>
                  <a:pt x="1321" y="80"/>
                </a:lnTo>
                <a:lnTo>
                  <a:pt x="1369" y="64"/>
                </a:lnTo>
                <a:lnTo>
                  <a:pt x="1401" y="48"/>
                </a:lnTo>
                <a:lnTo>
                  <a:pt x="1466" y="0"/>
                </a:lnTo>
                <a:lnTo>
                  <a:pt x="1498" y="16"/>
                </a:lnTo>
                <a:lnTo>
                  <a:pt x="1530" y="32"/>
                </a:lnTo>
                <a:lnTo>
                  <a:pt x="1578" y="80"/>
                </a:lnTo>
                <a:lnTo>
                  <a:pt x="1627" y="128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32" name="Freeform 48"/>
          <p:cNvSpPr/>
          <p:nvPr/>
        </p:nvSpPr>
        <p:spPr bwMode="auto">
          <a:xfrm>
            <a:off x="8528097" y="2187600"/>
            <a:ext cx="175684" cy="867833"/>
          </a:xfrm>
          <a:custGeom>
            <a:avLst/>
            <a:gdLst>
              <a:gd name="T0" fmla="*/ 112 w 209"/>
              <a:gd name="T1" fmla="*/ 1025 h 1025"/>
              <a:gd name="T2" fmla="*/ 96 w 209"/>
              <a:gd name="T3" fmla="*/ 961 h 1025"/>
              <a:gd name="T4" fmla="*/ 96 w 209"/>
              <a:gd name="T5" fmla="*/ 881 h 1025"/>
              <a:gd name="T6" fmla="*/ 80 w 209"/>
              <a:gd name="T7" fmla="*/ 785 h 1025"/>
              <a:gd name="T8" fmla="*/ 64 w 209"/>
              <a:gd name="T9" fmla="*/ 673 h 1025"/>
              <a:gd name="T10" fmla="*/ 48 w 209"/>
              <a:gd name="T11" fmla="*/ 529 h 1025"/>
              <a:gd name="T12" fmla="*/ 32 w 209"/>
              <a:gd name="T13" fmla="*/ 385 h 1025"/>
              <a:gd name="T14" fmla="*/ 16 w 209"/>
              <a:gd name="T15" fmla="*/ 209 h 1025"/>
              <a:gd name="T16" fmla="*/ 0 w 209"/>
              <a:gd name="T17" fmla="*/ 0 h 1025"/>
              <a:gd name="T18" fmla="*/ 48 w 209"/>
              <a:gd name="T19" fmla="*/ 32 h 1025"/>
              <a:gd name="T20" fmla="*/ 96 w 209"/>
              <a:gd name="T21" fmla="*/ 64 h 1025"/>
              <a:gd name="T22" fmla="*/ 128 w 209"/>
              <a:gd name="T23" fmla="*/ 80 h 1025"/>
              <a:gd name="T24" fmla="*/ 161 w 209"/>
              <a:gd name="T25" fmla="*/ 96 h 1025"/>
              <a:gd name="T26" fmla="*/ 161 w 209"/>
              <a:gd name="T27" fmla="*/ 112 h 1025"/>
              <a:gd name="T28" fmla="*/ 161 w 209"/>
              <a:gd name="T29" fmla="*/ 161 h 1025"/>
              <a:gd name="T30" fmla="*/ 161 w 209"/>
              <a:gd name="T31" fmla="*/ 241 h 1025"/>
              <a:gd name="T32" fmla="*/ 177 w 209"/>
              <a:gd name="T33" fmla="*/ 337 h 1025"/>
              <a:gd name="T34" fmla="*/ 177 w 209"/>
              <a:gd name="T35" fmla="*/ 465 h 1025"/>
              <a:gd name="T36" fmla="*/ 193 w 209"/>
              <a:gd name="T37" fmla="*/ 625 h 1025"/>
              <a:gd name="T38" fmla="*/ 193 w 209"/>
              <a:gd name="T39" fmla="*/ 801 h 1025"/>
              <a:gd name="T40" fmla="*/ 209 w 209"/>
              <a:gd name="T41" fmla="*/ 993 h 1025"/>
              <a:gd name="T42" fmla="*/ 112 w 209"/>
              <a:gd name="T43" fmla="*/ 1025 h 1025"/>
              <a:gd name="T44" fmla="*/ 112 w 209"/>
              <a:gd name="T45" fmla="*/ 1025 h 102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09"/>
              <a:gd name="T70" fmla="*/ 0 h 1025"/>
              <a:gd name="T71" fmla="*/ 209 w 209"/>
              <a:gd name="T72" fmla="*/ 1025 h 1025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09" h="1025">
                <a:moveTo>
                  <a:pt x="112" y="1025"/>
                </a:moveTo>
                <a:lnTo>
                  <a:pt x="96" y="961"/>
                </a:lnTo>
                <a:lnTo>
                  <a:pt x="96" y="881"/>
                </a:lnTo>
                <a:lnTo>
                  <a:pt x="80" y="785"/>
                </a:lnTo>
                <a:lnTo>
                  <a:pt x="64" y="673"/>
                </a:lnTo>
                <a:lnTo>
                  <a:pt x="48" y="529"/>
                </a:lnTo>
                <a:lnTo>
                  <a:pt x="32" y="385"/>
                </a:lnTo>
                <a:lnTo>
                  <a:pt x="16" y="209"/>
                </a:lnTo>
                <a:lnTo>
                  <a:pt x="0" y="0"/>
                </a:lnTo>
                <a:lnTo>
                  <a:pt x="48" y="32"/>
                </a:lnTo>
                <a:lnTo>
                  <a:pt x="96" y="64"/>
                </a:lnTo>
                <a:lnTo>
                  <a:pt x="128" y="80"/>
                </a:lnTo>
                <a:lnTo>
                  <a:pt x="161" y="96"/>
                </a:lnTo>
                <a:lnTo>
                  <a:pt x="161" y="112"/>
                </a:lnTo>
                <a:lnTo>
                  <a:pt x="161" y="161"/>
                </a:lnTo>
                <a:lnTo>
                  <a:pt x="161" y="241"/>
                </a:lnTo>
                <a:lnTo>
                  <a:pt x="177" y="337"/>
                </a:lnTo>
                <a:lnTo>
                  <a:pt x="177" y="465"/>
                </a:lnTo>
                <a:lnTo>
                  <a:pt x="193" y="625"/>
                </a:lnTo>
                <a:lnTo>
                  <a:pt x="193" y="801"/>
                </a:lnTo>
                <a:lnTo>
                  <a:pt x="209" y="993"/>
                </a:lnTo>
                <a:lnTo>
                  <a:pt x="112" y="1025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33" name="Freeform 49"/>
          <p:cNvSpPr/>
          <p:nvPr/>
        </p:nvSpPr>
        <p:spPr bwMode="auto">
          <a:xfrm>
            <a:off x="8909097" y="2064833"/>
            <a:ext cx="258233" cy="950383"/>
          </a:xfrm>
          <a:custGeom>
            <a:avLst/>
            <a:gdLst>
              <a:gd name="T0" fmla="*/ 0 w 306"/>
              <a:gd name="T1" fmla="*/ 1121 h 1121"/>
              <a:gd name="T2" fmla="*/ 49 w 306"/>
              <a:gd name="T3" fmla="*/ 817 h 1121"/>
              <a:gd name="T4" fmla="*/ 81 w 306"/>
              <a:gd name="T5" fmla="*/ 529 h 1121"/>
              <a:gd name="T6" fmla="*/ 97 w 306"/>
              <a:gd name="T7" fmla="*/ 256 h 1121"/>
              <a:gd name="T8" fmla="*/ 113 w 306"/>
              <a:gd name="T9" fmla="*/ 0 h 1121"/>
              <a:gd name="T10" fmla="*/ 194 w 306"/>
              <a:gd name="T11" fmla="*/ 64 h 1121"/>
              <a:gd name="T12" fmla="*/ 258 w 306"/>
              <a:gd name="T13" fmla="*/ 112 h 1121"/>
              <a:gd name="T14" fmla="*/ 290 w 306"/>
              <a:gd name="T15" fmla="*/ 144 h 1121"/>
              <a:gd name="T16" fmla="*/ 306 w 306"/>
              <a:gd name="T17" fmla="*/ 160 h 1121"/>
              <a:gd name="T18" fmla="*/ 306 w 306"/>
              <a:gd name="T19" fmla="*/ 160 h 1121"/>
              <a:gd name="T20" fmla="*/ 290 w 306"/>
              <a:gd name="T21" fmla="*/ 176 h 1121"/>
              <a:gd name="T22" fmla="*/ 290 w 306"/>
              <a:gd name="T23" fmla="*/ 208 h 1121"/>
              <a:gd name="T24" fmla="*/ 290 w 306"/>
              <a:gd name="T25" fmla="*/ 224 h 1121"/>
              <a:gd name="T26" fmla="*/ 274 w 306"/>
              <a:gd name="T27" fmla="*/ 272 h 1121"/>
              <a:gd name="T28" fmla="*/ 258 w 306"/>
              <a:gd name="T29" fmla="*/ 305 h 1121"/>
              <a:gd name="T30" fmla="*/ 242 w 306"/>
              <a:gd name="T31" fmla="*/ 417 h 1121"/>
              <a:gd name="T32" fmla="*/ 210 w 306"/>
              <a:gd name="T33" fmla="*/ 545 h 1121"/>
              <a:gd name="T34" fmla="*/ 178 w 306"/>
              <a:gd name="T35" fmla="*/ 705 h 1121"/>
              <a:gd name="T36" fmla="*/ 145 w 306"/>
              <a:gd name="T37" fmla="*/ 897 h 1121"/>
              <a:gd name="T38" fmla="*/ 113 w 306"/>
              <a:gd name="T39" fmla="*/ 1121 h 1121"/>
              <a:gd name="T40" fmla="*/ 0 w 306"/>
              <a:gd name="T41" fmla="*/ 1121 h 1121"/>
              <a:gd name="T42" fmla="*/ 0 w 306"/>
              <a:gd name="T43" fmla="*/ 1121 h 112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06"/>
              <a:gd name="T67" fmla="*/ 0 h 1121"/>
              <a:gd name="T68" fmla="*/ 306 w 306"/>
              <a:gd name="T69" fmla="*/ 1121 h 1121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06" h="1121">
                <a:moveTo>
                  <a:pt x="0" y="1121"/>
                </a:moveTo>
                <a:lnTo>
                  <a:pt x="49" y="817"/>
                </a:lnTo>
                <a:lnTo>
                  <a:pt x="81" y="529"/>
                </a:lnTo>
                <a:lnTo>
                  <a:pt x="97" y="256"/>
                </a:lnTo>
                <a:lnTo>
                  <a:pt x="113" y="0"/>
                </a:lnTo>
                <a:lnTo>
                  <a:pt x="194" y="64"/>
                </a:lnTo>
                <a:lnTo>
                  <a:pt x="258" y="112"/>
                </a:lnTo>
                <a:lnTo>
                  <a:pt x="290" y="144"/>
                </a:lnTo>
                <a:lnTo>
                  <a:pt x="306" y="160"/>
                </a:lnTo>
                <a:lnTo>
                  <a:pt x="290" y="176"/>
                </a:lnTo>
                <a:lnTo>
                  <a:pt x="290" y="208"/>
                </a:lnTo>
                <a:lnTo>
                  <a:pt x="290" y="224"/>
                </a:lnTo>
                <a:lnTo>
                  <a:pt x="274" y="272"/>
                </a:lnTo>
                <a:lnTo>
                  <a:pt x="258" y="305"/>
                </a:lnTo>
                <a:lnTo>
                  <a:pt x="242" y="417"/>
                </a:lnTo>
                <a:lnTo>
                  <a:pt x="210" y="545"/>
                </a:lnTo>
                <a:lnTo>
                  <a:pt x="178" y="705"/>
                </a:lnTo>
                <a:lnTo>
                  <a:pt x="145" y="897"/>
                </a:lnTo>
                <a:lnTo>
                  <a:pt x="113" y="1121"/>
                </a:lnTo>
                <a:lnTo>
                  <a:pt x="0" y="1121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5" name="Freeform 52"/>
          <p:cNvSpPr/>
          <p:nvPr/>
        </p:nvSpPr>
        <p:spPr bwMode="auto">
          <a:xfrm>
            <a:off x="8322781" y="2919967"/>
            <a:ext cx="1077383" cy="230716"/>
          </a:xfrm>
          <a:custGeom>
            <a:avLst/>
            <a:gdLst>
              <a:gd name="T0" fmla="*/ 1256 w 1272"/>
              <a:gd name="T1" fmla="*/ 128 h 272"/>
              <a:gd name="T2" fmla="*/ 1127 w 1272"/>
              <a:gd name="T3" fmla="*/ 144 h 272"/>
              <a:gd name="T4" fmla="*/ 966 w 1272"/>
              <a:gd name="T5" fmla="*/ 160 h 272"/>
              <a:gd name="T6" fmla="*/ 789 w 1272"/>
              <a:gd name="T7" fmla="*/ 176 h 272"/>
              <a:gd name="T8" fmla="*/ 564 w 1272"/>
              <a:gd name="T9" fmla="*/ 208 h 272"/>
              <a:gd name="T10" fmla="*/ 451 w 1272"/>
              <a:gd name="T11" fmla="*/ 208 h 272"/>
              <a:gd name="T12" fmla="*/ 370 w 1272"/>
              <a:gd name="T13" fmla="*/ 224 h 272"/>
              <a:gd name="T14" fmla="*/ 274 w 1272"/>
              <a:gd name="T15" fmla="*/ 240 h 272"/>
              <a:gd name="T16" fmla="*/ 209 w 1272"/>
              <a:gd name="T17" fmla="*/ 256 h 272"/>
              <a:gd name="T18" fmla="*/ 145 w 1272"/>
              <a:gd name="T19" fmla="*/ 256 h 272"/>
              <a:gd name="T20" fmla="*/ 97 w 1272"/>
              <a:gd name="T21" fmla="*/ 272 h 272"/>
              <a:gd name="T22" fmla="*/ 65 w 1272"/>
              <a:gd name="T23" fmla="*/ 272 h 272"/>
              <a:gd name="T24" fmla="*/ 32 w 1272"/>
              <a:gd name="T25" fmla="*/ 272 h 272"/>
              <a:gd name="T26" fmla="*/ 0 w 1272"/>
              <a:gd name="T27" fmla="*/ 176 h 272"/>
              <a:gd name="T28" fmla="*/ 32 w 1272"/>
              <a:gd name="T29" fmla="*/ 176 h 272"/>
              <a:gd name="T30" fmla="*/ 48 w 1272"/>
              <a:gd name="T31" fmla="*/ 176 h 272"/>
              <a:gd name="T32" fmla="*/ 97 w 1272"/>
              <a:gd name="T33" fmla="*/ 160 h 272"/>
              <a:gd name="T34" fmla="*/ 145 w 1272"/>
              <a:gd name="T35" fmla="*/ 160 h 272"/>
              <a:gd name="T36" fmla="*/ 209 w 1272"/>
              <a:gd name="T37" fmla="*/ 144 h 272"/>
              <a:gd name="T38" fmla="*/ 290 w 1272"/>
              <a:gd name="T39" fmla="*/ 128 h 272"/>
              <a:gd name="T40" fmla="*/ 387 w 1272"/>
              <a:gd name="T41" fmla="*/ 112 h 272"/>
              <a:gd name="T42" fmla="*/ 483 w 1272"/>
              <a:gd name="T43" fmla="*/ 96 h 272"/>
              <a:gd name="T44" fmla="*/ 886 w 1272"/>
              <a:gd name="T45" fmla="*/ 32 h 272"/>
              <a:gd name="T46" fmla="*/ 1079 w 1272"/>
              <a:gd name="T47" fmla="*/ 16 h 272"/>
              <a:gd name="T48" fmla="*/ 1272 w 1272"/>
              <a:gd name="T49" fmla="*/ 0 h 272"/>
              <a:gd name="T50" fmla="*/ 1256 w 1272"/>
              <a:gd name="T51" fmla="*/ 128 h 272"/>
              <a:gd name="T52" fmla="*/ 1256 w 1272"/>
              <a:gd name="T53" fmla="*/ 128 h 27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272"/>
              <a:gd name="T82" fmla="*/ 0 h 272"/>
              <a:gd name="T83" fmla="*/ 1272 w 1272"/>
              <a:gd name="T84" fmla="*/ 272 h 272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272" h="272">
                <a:moveTo>
                  <a:pt x="1256" y="128"/>
                </a:moveTo>
                <a:lnTo>
                  <a:pt x="1127" y="144"/>
                </a:lnTo>
                <a:lnTo>
                  <a:pt x="966" y="160"/>
                </a:lnTo>
                <a:lnTo>
                  <a:pt x="789" y="176"/>
                </a:lnTo>
                <a:lnTo>
                  <a:pt x="564" y="208"/>
                </a:lnTo>
                <a:lnTo>
                  <a:pt x="451" y="208"/>
                </a:lnTo>
                <a:lnTo>
                  <a:pt x="370" y="224"/>
                </a:lnTo>
                <a:lnTo>
                  <a:pt x="274" y="240"/>
                </a:lnTo>
                <a:lnTo>
                  <a:pt x="209" y="256"/>
                </a:lnTo>
                <a:lnTo>
                  <a:pt x="145" y="256"/>
                </a:lnTo>
                <a:lnTo>
                  <a:pt x="97" y="272"/>
                </a:lnTo>
                <a:lnTo>
                  <a:pt x="65" y="272"/>
                </a:lnTo>
                <a:lnTo>
                  <a:pt x="32" y="272"/>
                </a:lnTo>
                <a:lnTo>
                  <a:pt x="0" y="176"/>
                </a:lnTo>
                <a:lnTo>
                  <a:pt x="32" y="176"/>
                </a:lnTo>
                <a:lnTo>
                  <a:pt x="48" y="176"/>
                </a:lnTo>
                <a:lnTo>
                  <a:pt x="97" y="160"/>
                </a:lnTo>
                <a:lnTo>
                  <a:pt x="145" y="160"/>
                </a:lnTo>
                <a:lnTo>
                  <a:pt x="209" y="144"/>
                </a:lnTo>
                <a:lnTo>
                  <a:pt x="290" y="128"/>
                </a:lnTo>
                <a:lnTo>
                  <a:pt x="387" y="112"/>
                </a:lnTo>
                <a:lnTo>
                  <a:pt x="483" y="96"/>
                </a:lnTo>
                <a:lnTo>
                  <a:pt x="886" y="32"/>
                </a:lnTo>
                <a:lnTo>
                  <a:pt x="1079" y="16"/>
                </a:lnTo>
                <a:lnTo>
                  <a:pt x="1272" y="0"/>
                </a:lnTo>
                <a:lnTo>
                  <a:pt x="1256" y="128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6" name="Freeform 53"/>
          <p:cNvSpPr/>
          <p:nvPr/>
        </p:nvSpPr>
        <p:spPr bwMode="auto">
          <a:xfrm>
            <a:off x="7613697" y="3218416"/>
            <a:ext cx="2590800" cy="461433"/>
          </a:xfrm>
          <a:custGeom>
            <a:avLst/>
            <a:gdLst>
              <a:gd name="T0" fmla="*/ 1320 w 3059"/>
              <a:gd name="T1" fmla="*/ 336 h 544"/>
              <a:gd name="T2" fmla="*/ 902 w 3059"/>
              <a:gd name="T3" fmla="*/ 400 h 544"/>
              <a:gd name="T4" fmla="*/ 580 w 3059"/>
              <a:gd name="T5" fmla="*/ 480 h 544"/>
              <a:gd name="T6" fmla="*/ 402 w 3059"/>
              <a:gd name="T7" fmla="*/ 512 h 544"/>
              <a:gd name="T8" fmla="*/ 274 w 3059"/>
              <a:gd name="T9" fmla="*/ 528 h 544"/>
              <a:gd name="T10" fmla="*/ 209 w 3059"/>
              <a:gd name="T11" fmla="*/ 544 h 544"/>
              <a:gd name="T12" fmla="*/ 177 w 3059"/>
              <a:gd name="T13" fmla="*/ 544 h 544"/>
              <a:gd name="T14" fmla="*/ 113 w 3059"/>
              <a:gd name="T15" fmla="*/ 496 h 544"/>
              <a:gd name="T16" fmla="*/ 48 w 3059"/>
              <a:gd name="T17" fmla="*/ 432 h 544"/>
              <a:gd name="T18" fmla="*/ 0 w 3059"/>
              <a:gd name="T19" fmla="*/ 384 h 544"/>
              <a:gd name="T20" fmla="*/ 0 w 3059"/>
              <a:gd name="T21" fmla="*/ 368 h 544"/>
              <a:gd name="T22" fmla="*/ 48 w 3059"/>
              <a:gd name="T23" fmla="*/ 352 h 544"/>
              <a:gd name="T24" fmla="*/ 177 w 3059"/>
              <a:gd name="T25" fmla="*/ 352 h 544"/>
              <a:gd name="T26" fmla="*/ 290 w 3059"/>
              <a:gd name="T27" fmla="*/ 352 h 544"/>
              <a:gd name="T28" fmla="*/ 402 w 3059"/>
              <a:gd name="T29" fmla="*/ 336 h 544"/>
              <a:gd name="T30" fmla="*/ 515 w 3059"/>
              <a:gd name="T31" fmla="*/ 320 h 544"/>
              <a:gd name="T32" fmla="*/ 644 w 3059"/>
              <a:gd name="T33" fmla="*/ 304 h 544"/>
              <a:gd name="T34" fmla="*/ 902 w 3059"/>
              <a:gd name="T35" fmla="*/ 272 h 544"/>
              <a:gd name="T36" fmla="*/ 1288 w 3059"/>
              <a:gd name="T37" fmla="*/ 224 h 544"/>
              <a:gd name="T38" fmla="*/ 1723 w 3059"/>
              <a:gd name="T39" fmla="*/ 160 h 544"/>
              <a:gd name="T40" fmla="*/ 2334 w 3059"/>
              <a:gd name="T41" fmla="*/ 64 h 544"/>
              <a:gd name="T42" fmla="*/ 2495 w 3059"/>
              <a:gd name="T43" fmla="*/ 32 h 544"/>
              <a:gd name="T44" fmla="*/ 2624 w 3059"/>
              <a:gd name="T45" fmla="*/ 16 h 544"/>
              <a:gd name="T46" fmla="*/ 2721 w 3059"/>
              <a:gd name="T47" fmla="*/ 0 h 544"/>
              <a:gd name="T48" fmla="*/ 2769 w 3059"/>
              <a:gd name="T49" fmla="*/ 0 h 544"/>
              <a:gd name="T50" fmla="*/ 2834 w 3059"/>
              <a:gd name="T51" fmla="*/ 0 h 544"/>
              <a:gd name="T52" fmla="*/ 2930 w 3059"/>
              <a:gd name="T53" fmla="*/ 48 h 544"/>
              <a:gd name="T54" fmla="*/ 2995 w 3059"/>
              <a:gd name="T55" fmla="*/ 96 h 544"/>
              <a:gd name="T56" fmla="*/ 3059 w 3059"/>
              <a:gd name="T57" fmla="*/ 176 h 544"/>
              <a:gd name="T58" fmla="*/ 3043 w 3059"/>
              <a:gd name="T59" fmla="*/ 208 h 544"/>
              <a:gd name="T60" fmla="*/ 3027 w 3059"/>
              <a:gd name="T61" fmla="*/ 224 h 544"/>
              <a:gd name="T62" fmla="*/ 2962 w 3059"/>
              <a:gd name="T63" fmla="*/ 224 h 544"/>
              <a:gd name="T64" fmla="*/ 2866 w 3059"/>
              <a:gd name="T65" fmla="*/ 224 h 544"/>
              <a:gd name="T66" fmla="*/ 2737 w 3059"/>
              <a:gd name="T67" fmla="*/ 208 h 544"/>
              <a:gd name="T68" fmla="*/ 2447 w 3059"/>
              <a:gd name="T69" fmla="*/ 208 h 544"/>
              <a:gd name="T70" fmla="*/ 2029 w 3059"/>
              <a:gd name="T71" fmla="*/ 240 h 544"/>
              <a:gd name="T72" fmla="*/ 1690 w 3059"/>
              <a:gd name="T73" fmla="*/ 288 h 544"/>
              <a:gd name="T74" fmla="*/ 1513 w 3059"/>
              <a:gd name="T75" fmla="*/ 320 h 54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059"/>
              <a:gd name="T115" fmla="*/ 0 h 544"/>
              <a:gd name="T116" fmla="*/ 3059 w 3059"/>
              <a:gd name="T117" fmla="*/ 544 h 54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059" h="544">
                <a:moveTo>
                  <a:pt x="1513" y="320"/>
                </a:moveTo>
                <a:lnTo>
                  <a:pt x="1320" y="336"/>
                </a:lnTo>
                <a:lnTo>
                  <a:pt x="1111" y="368"/>
                </a:lnTo>
                <a:lnTo>
                  <a:pt x="902" y="400"/>
                </a:lnTo>
                <a:lnTo>
                  <a:pt x="692" y="448"/>
                </a:lnTo>
                <a:lnTo>
                  <a:pt x="580" y="480"/>
                </a:lnTo>
                <a:lnTo>
                  <a:pt x="483" y="496"/>
                </a:lnTo>
                <a:lnTo>
                  <a:pt x="402" y="512"/>
                </a:lnTo>
                <a:lnTo>
                  <a:pt x="338" y="528"/>
                </a:lnTo>
                <a:lnTo>
                  <a:pt x="274" y="528"/>
                </a:lnTo>
                <a:lnTo>
                  <a:pt x="241" y="544"/>
                </a:lnTo>
                <a:lnTo>
                  <a:pt x="209" y="544"/>
                </a:lnTo>
                <a:lnTo>
                  <a:pt x="193" y="544"/>
                </a:lnTo>
                <a:lnTo>
                  <a:pt x="177" y="544"/>
                </a:lnTo>
                <a:lnTo>
                  <a:pt x="145" y="528"/>
                </a:lnTo>
                <a:lnTo>
                  <a:pt x="113" y="496"/>
                </a:lnTo>
                <a:lnTo>
                  <a:pt x="80" y="464"/>
                </a:lnTo>
                <a:lnTo>
                  <a:pt x="48" y="432"/>
                </a:lnTo>
                <a:lnTo>
                  <a:pt x="16" y="400"/>
                </a:lnTo>
                <a:lnTo>
                  <a:pt x="0" y="384"/>
                </a:lnTo>
                <a:lnTo>
                  <a:pt x="0" y="368"/>
                </a:lnTo>
                <a:lnTo>
                  <a:pt x="16" y="368"/>
                </a:lnTo>
                <a:lnTo>
                  <a:pt x="48" y="352"/>
                </a:lnTo>
                <a:lnTo>
                  <a:pt x="80" y="352"/>
                </a:lnTo>
                <a:lnTo>
                  <a:pt x="177" y="352"/>
                </a:lnTo>
                <a:lnTo>
                  <a:pt x="225" y="352"/>
                </a:lnTo>
                <a:lnTo>
                  <a:pt x="290" y="352"/>
                </a:lnTo>
                <a:lnTo>
                  <a:pt x="354" y="336"/>
                </a:lnTo>
                <a:lnTo>
                  <a:pt x="402" y="336"/>
                </a:lnTo>
                <a:lnTo>
                  <a:pt x="451" y="320"/>
                </a:lnTo>
                <a:lnTo>
                  <a:pt x="515" y="320"/>
                </a:lnTo>
                <a:lnTo>
                  <a:pt x="580" y="304"/>
                </a:lnTo>
                <a:lnTo>
                  <a:pt x="644" y="304"/>
                </a:lnTo>
                <a:lnTo>
                  <a:pt x="741" y="288"/>
                </a:lnTo>
                <a:lnTo>
                  <a:pt x="902" y="272"/>
                </a:lnTo>
                <a:lnTo>
                  <a:pt x="1095" y="240"/>
                </a:lnTo>
                <a:lnTo>
                  <a:pt x="1288" y="224"/>
                </a:lnTo>
                <a:lnTo>
                  <a:pt x="1513" y="192"/>
                </a:lnTo>
                <a:lnTo>
                  <a:pt x="1723" y="160"/>
                </a:lnTo>
                <a:lnTo>
                  <a:pt x="1932" y="128"/>
                </a:lnTo>
                <a:lnTo>
                  <a:pt x="2334" y="64"/>
                </a:lnTo>
                <a:lnTo>
                  <a:pt x="2415" y="48"/>
                </a:lnTo>
                <a:lnTo>
                  <a:pt x="2495" y="32"/>
                </a:lnTo>
                <a:lnTo>
                  <a:pt x="2560" y="16"/>
                </a:lnTo>
                <a:lnTo>
                  <a:pt x="2624" y="16"/>
                </a:lnTo>
                <a:lnTo>
                  <a:pt x="2673" y="0"/>
                </a:lnTo>
                <a:lnTo>
                  <a:pt x="2721" y="0"/>
                </a:lnTo>
                <a:lnTo>
                  <a:pt x="2753" y="0"/>
                </a:lnTo>
                <a:lnTo>
                  <a:pt x="2769" y="0"/>
                </a:lnTo>
                <a:lnTo>
                  <a:pt x="2801" y="0"/>
                </a:lnTo>
                <a:lnTo>
                  <a:pt x="2834" y="0"/>
                </a:lnTo>
                <a:lnTo>
                  <a:pt x="2882" y="16"/>
                </a:lnTo>
                <a:lnTo>
                  <a:pt x="2930" y="48"/>
                </a:lnTo>
                <a:lnTo>
                  <a:pt x="2962" y="80"/>
                </a:lnTo>
                <a:lnTo>
                  <a:pt x="2995" y="96"/>
                </a:lnTo>
                <a:lnTo>
                  <a:pt x="3043" y="144"/>
                </a:lnTo>
                <a:lnTo>
                  <a:pt x="3059" y="176"/>
                </a:lnTo>
                <a:lnTo>
                  <a:pt x="3059" y="192"/>
                </a:lnTo>
                <a:lnTo>
                  <a:pt x="3043" y="208"/>
                </a:lnTo>
                <a:lnTo>
                  <a:pt x="3043" y="224"/>
                </a:lnTo>
                <a:lnTo>
                  <a:pt x="3027" y="224"/>
                </a:lnTo>
                <a:lnTo>
                  <a:pt x="2995" y="224"/>
                </a:lnTo>
                <a:lnTo>
                  <a:pt x="2962" y="224"/>
                </a:lnTo>
                <a:lnTo>
                  <a:pt x="2914" y="224"/>
                </a:lnTo>
                <a:lnTo>
                  <a:pt x="2866" y="224"/>
                </a:lnTo>
                <a:lnTo>
                  <a:pt x="2801" y="224"/>
                </a:lnTo>
                <a:lnTo>
                  <a:pt x="2737" y="208"/>
                </a:lnTo>
                <a:lnTo>
                  <a:pt x="2592" y="208"/>
                </a:lnTo>
                <a:lnTo>
                  <a:pt x="2447" y="208"/>
                </a:lnTo>
                <a:lnTo>
                  <a:pt x="2173" y="224"/>
                </a:lnTo>
                <a:lnTo>
                  <a:pt x="2029" y="240"/>
                </a:lnTo>
                <a:lnTo>
                  <a:pt x="1868" y="272"/>
                </a:lnTo>
                <a:lnTo>
                  <a:pt x="1690" y="288"/>
                </a:lnTo>
                <a:lnTo>
                  <a:pt x="1513" y="320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 sz="100"/>
          </a:p>
        </p:txBody>
      </p:sp>
      <p:pic>
        <p:nvPicPr>
          <p:cNvPr id="26651" name="Picture 3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9896" y="585470"/>
            <a:ext cx="1202267" cy="683684"/>
          </a:xfrm>
          <a:prstGeom prst="rect">
            <a:avLst/>
          </a:prstGeom>
          <a:noFill/>
          <a:ln w="9525">
            <a:noFill/>
          </a:ln>
          <a:effectLst>
            <a:outerShdw dist="38100" dir="8100000" algn="tr" rotWithShape="0">
              <a:srgbClr val="000000">
                <a:alpha val="39998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ldLvl="0" animBg="1"/>
      <p:bldP spid="42" grpId="0"/>
      <p:bldP spid="4" grpId="0" autoUpdateAnimBg="0"/>
      <p:bldP spid="24" grpId="0" autoUpdateAnimBg="0"/>
      <p:bldP spid="25" grpId="0" autoUpdateAnimBg="0"/>
      <p:bldP spid="26" grpId="0" autoUpdateAnimBg="0"/>
      <p:bldP spid="27" grpId="0" bldLvl="0" animBg="1" autoUpdateAnimBg="0"/>
      <p:bldP spid="28" grpId="0" bldLvl="0" animBg="1" autoUpdateAnimBg="0"/>
      <p:bldP spid="29" grpId="0" bldLvl="0" animBg="1" autoUpdateAnimBg="0"/>
      <p:bldP spid="30" grpId="0" bldLvl="0" animBg="1" autoUpdateAnimBg="0"/>
      <p:bldP spid="31" grpId="0" bldLvl="0" animBg="1" autoUpdateAnimBg="0"/>
      <p:bldP spid="32" grpId="0" bldLvl="0" animBg="1" autoUpdateAnimBg="0"/>
      <p:bldP spid="33" grpId="0" bldLvl="0" animBg="1" autoUpdateAnimBg="0"/>
      <p:bldP spid="5" grpId="0" bldLvl="0" animBg="1" autoUpdateAnimBg="0"/>
      <p:bldP spid="6" grpId="0" bldLvl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47"/>
          <p:cNvGraphicFramePr>
            <a:graphicFrameLocks noGrp="1"/>
          </p:cNvGraphicFramePr>
          <p:nvPr/>
        </p:nvGraphicFramePr>
        <p:xfrm>
          <a:off x="7135284" y="1464733"/>
          <a:ext cx="3454400" cy="3455670"/>
        </p:xfrm>
        <a:graphic>
          <a:graphicData uri="http://schemas.openxmlformats.org/drawingml/2006/table">
            <a:tbl>
              <a:tblPr/>
              <a:tblGrid>
                <a:gridCol w="1712595"/>
                <a:gridCol w="1741805"/>
              </a:tblGrid>
              <a:tr h="171958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609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" name="矩形 2"/>
          <p:cNvSpPr>
            <a:spLocks noChangeArrowheads="1"/>
          </p:cNvSpPr>
          <p:nvPr/>
        </p:nvSpPr>
        <p:spPr bwMode="auto">
          <a:xfrm>
            <a:off x="6771217" y="4998533"/>
            <a:ext cx="4203700" cy="106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eaLnBrk="1" hangingPunct="1">
              <a:defRPr/>
            </a:pPr>
            <a:r>
              <a:rPr kumimoji="0" lang="zh-CN" altLang="en-US" sz="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宋体" panose="02010600030101010101" pitchFamily="2" charset="-122"/>
              </a:rPr>
              <a:t>书写指导：</a:t>
            </a:r>
            <a:r>
              <a:rPr lang="zh-CN" altLang="en-US" sz="100" b="1" dirty="0">
                <a:solidFill>
                  <a:srgbClr val="000000"/>
                </a:solidFill>
                <a:latin typeface="宋体" panose="02010600030101010101" pitchFamily="2" charset="-122"/>
              </a:rPr>
              <a:t>先里后外</a:t>
            </a:r>
            <a:r>
              <a:rPr lang="zh-CN" altLang="en-US" sz="100" b="1" dirty="0" smtClean="0">
                <a:solidFill>
                  <a:srgbClr val="000000"/>
                </a:solidFill>
                <a:latin typeface="宋体" panose="02010600030101010101" pitchFamily="2" charset="-122"/>
              </a:rPr>
              <a:t>。“车”</a:t>
            </a:r>
            <a:r>
              <a:rPr lang="zh-CN" altLang="en-US" sz="100" b="1" dirty="0">
                <a:solidFill>
                  <a:srgbClr val="000000"/>
                </a:solidFill>
                <a:latin typeface="宋体" panose="02010600030101010101" pitchFamily="2" charset="-122"/>
              </a:rPr>
              <a:t>位置稍靠右</a:t>
            </a:r>
            <a:r>
              <a:rPr lang="zh-CN" altLang="en-US" sz="100" b="1" dirty="0" smtClean="0">
                <a:solidFill>
                  <a:srgbClr val="000000"/>
                </a:solidFill>
                <a:latin typeface="宋体" panose="02010600030101010101" pitchFamily="2" charset="-122"/>
              </a:rPr>
              <a:t>，第二</a:t>
            </a:r>
            <a:r>
              <a:rPr lang="zh-CN" altLang="en-US" sz="100" b="1" dirty="0">
                <a:solidFill>
                  <a:srgbClr val="000000"/>
                </a:solidFill>
                <a:latin typeface="宋体" panose="02010600030101010101" pitchFamily="2" charset="-122"/>
              </a:rPr>
              <a:t>笔的折紧贴</a:t>
            </a:r>
            <a:r>
              <a:rPr lang="zh-CN" altLang="en-US" sz="100" b="1" dirty="0" smtClean="0">
                <a:solidFill>
                  <a:srgbClr val="000000"/>
                </a:solidFill>
                <a:latin typeface="宋体" panose="02010600030101010101" pitchFamily="2" charset="-122"/>
              </a:rPr>
              <a:t>横中线</a:t>
            </a:r>
            <a:r>
              <a:rPr lang="zh-CN" altLang="en-US" sz="100" b="1" dirty="0">
                <a:solidFill>
                  <a:srgbClr val="000000"/>
                </a:solidFill>
                <a:latin typeface="宋体" panose="02010600030101010101" pitchFamily="2" charset="-122"/>
              </a:rPr>
              <a:t>。</a:t>
            </a:r>
            <a:endParaRPr kumimoji="0" lang="zh-CN" altLang="en-US" sz="1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</a:endParaRPr>
          </a:p>
        </p:txBody>
      </p:sp>
      <p:sp>
        <p:nvSpPr>
          <p:cNvPr id="22531" name="矩形 4"/>
          <p:cNvSpPr/>
          <p:nvPr/>
        </p:nvSpPr>
        <p:spPr>
          <a:xfrm>
            <a:off x="4726517" y="2440517"/>
            <a:ext cx="1543685" cy="17329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10665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连</a:t>
            </a:r>
          </a:p>
        </p:txBody>
      </p:sp>
      <p:sp>
        <p:nvSpPr>
          <p:cNvPr id="42" name="矩形 41"/>
          <p:cNvSpPr/>
          <p:nvPr/>
        </p:nvSpPr>
        <p:spPr>
          <a:xfrm>
            <a:off x="4271656" y="1583267"/>
            <a:ext cx="2459567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6400" b="1" dirty="0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</a:t>
            </a:r>
            <a:r>
              <a:rPr lang="en-US" altLang="zh-CN" sz="6400" b="1" dirty="0" err="1" smtClean="0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lián</a:t>
            </a:r>
            <a:r>
              <a:rPr lang="en-US" altLang="zh-CN" sz="6400" b="1" dirty="0" smtClean="0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</a:t>
            </a:r>
            <a:endParaRPr lang="en-US" altLang="zh-CN" sz="6400" b="1" dirty="0">
              <a:solidFill>
                <a:srgbClr val="FF0000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2534" name="TextBox 45"/>
          <p:cNvSpPr txBox="1"/>
          <p:nvPr/>
        </p:nvSpPr>
        <p:spPr>
          <a:xfrm>
            <a:off x="1250951" y="2377017"/>
            <a:ext cx="2252133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7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一</a:t>
            </a:r>
            <a:r>
              <a:rPr lang="zh-CN" altLang="en-US" sz="7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连</a:t>
            </a:r>
            <a:endParaRPr lang="zh-CN" altLang="en-US" sz="7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TextBox 20"/>
          <p:cNvSpPr txBox="1">
            <a:spLocks noChangeArrowheads="1"/>
          </p:cNvSpPr>
          <p:nvPr/>
        </p:nvSpPr>
        <p:spPr bwMode="auto">
          <a:xfrm>
            <a:off x="802497" y="5293393"/>
            <a:ext cx="4040717" cy="501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665" b="1" dirty="0">
                <a:solidFill>
                  <a:srgbClr val="0000FF"/>
                </a:solidFill>
                <a:latin typeface="+mn-ea"/>
                <a:ea typeface="+mn-ea"/>
              </a:rPr>
              <a:t>组词：</a:t>
            </a:r>
            <a:r>
              <a:rPr lang="zh-CN" altLang="en-US" sz="2665" b="1" dirty="0">
                <a:latin typeface="+mn-ea"/>
                <a:ea typeface="+mn-ea"/>
              </a:rPr>
              <a:t>连日  连续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802497" y="5723108"/>
            <a:ext cx="5229424" cy="7073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665" b="1" dirty="0">
                <a:solidFill>
                  <a:srgbClr val="0000FF"/>
                </a:solidFill>
                <a:latin typeface="+mn-ea"/>
                <a:ea typeface="+mn-ea"/>
              </a:rPr>
              <a:t>造句：</a:t>
            </a:r>
            <a:r>
              <a:rPr lang="zh-CN" altLang="en-US" sz="2665" b="1" dirty="0">
                <a:latin typeface="+mn-ea"/>
                <a:ea typeface="+mn-ea"/>
              </a:rPr>
              <a:t>连日的暴雨造成河水大涨。</a:t>
            </a:r>
          </a:p>
        </p:txBody>
      </p:sp>
      <p:sp>
        <p:nvSpPr>
          <p:cNvPr id="25" name="文本框 30"/>
          <p:cNvSpPr txBox="1">
            <a:spLocks noChangeArrowheads="1"/>
          </p:cNvSpPr>
          <p:nvPr/>
        </p:nvSpPr>
        <p:spPr bwMode="auto">
          <a:xfrm>
            <a:off x="698732" y="4769313"/>
            <a:ext cx="3312583" cy="9118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 anchorCtr="1">
            <a:spAutoFit/>
          </a:bodyPr>
          <a:lstStyle/>
          <a:p>
            <a:pPr algn="ctr"/>
            <a:r>
              <a:rPr lang="zh-CN" altLang="en-US" sz="2665" b="1" dirty="0">
                <a:solidFill>
                  <a:srgbClr val="0000FF"/>
                </a:solidFill>
                <a:latin typeface="+mn-ea"/>
                <a:ea typeface="+mn-ea"/>
              </a:rPr>
              <a:t>音序：</a:t>
            </a:r>
            <a:r>
              <a:rPr lang="en-US" altLang="zh-CN" sz="2665" b="1" dirty="0" smtClean="0">
                <a:latin typeface="+mn-ea"/>
                <a:ea typeface="+mn-ea"/>
              </a:rPr>
              <a:t>L  </a:t>
            </a:r>
            <a:r>
              <a:rPr lang="zh-CN" altLang="en-US" sz="2665" b="1" dirty="0" smtClean="0">
                <a:solidFill>
                  <a:srgbClr val="0000FF"/>
                </a:solidFill>
                <a:latin typeface="+mn-ea"/>
                <a:ea typeface="+mn-ea"/>
                <a:cs typeface="楷体" panose="02010609060101010101" pitchFamily="49" charset="-122"/>
              </a:rPr>
              <a:t>部首：</a:t>
            </a:r>
            <a:r>
              <a:rPr lang="zh-CN" altLang="en-US" sz="2665" b="1" dirty="0" smtClean="0">
                <a:latin typeface="+mn-ea"/>
                <a:ea typeface="+mn-ea"/>
                <a:cs typeface="楷体" panose="02010609060101010101" pitchFamily="49" charset="-122"/>
              </a:rPr>
              <a:t>辶</a:t>
            </a:r>
          </a:p>
          <a:p>
            <a:pPr algn="ctr">
              <a:buFont typeface="Arial" panose="020B0604020202020204" pitchFamily="34" charset="0"/>
              <a:buNone/>
            </a:pPr>
            <a:endParaRPr lang="en-US" altLang="zh-CN" sz="2665" b="1" dirty="0">
              <a:latin typeface="+mn-ea"/>
              <a:ea typeface="+mn-ea"/>
            </a:endParaRPr>
          </a:p>
        </p:txBody>
      </p:sp>
      <p:sp>
        <p:nvSpPr>
          <p:cNvPr id="26" name="文本框 31"/>
          <p:cNvSpPr txBox="1">
            <a:spLocks noChangeArrowheads="1"/>
          </p:cNvSpPr>
          <p:nvPr/>
        </p:nvSpPr>
        <p:spPr bwMode="auto">
          <a:xfrm>
            <a:off x="564660" y="4231240"/>
            <a:ext cx="2770716" cy="501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 anchorCtr="1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665" b="1" dirty="0">
                <a:solidFill>
                  <a:srgbClr val="0000FF"/>
                </a:solidFill>
                <a:latin typeface="+mn-ea"/>
                <a:ea typeface="+mn-ea"/>
              </a:rPr>
              <a:t>结构</a:t>
            </a:r>
            <a:r>
              <a:rPr lang="en-US" altLang="zh-CN" sz="2665" b="1" dirty="0" smtClean="0">
                <a:solidFill>
                  <a:srgbClr val="0000FF"/>
                </a:solidFill>
                <a:latin typeface="+mn-ea"/>
                <a:ea typeface="+mn-ea"/>
              </a:rPr>
              <a:t>: </a:t>
            </a:r>
            <a:r>
              <a:rPr lang="zh-CN" altLang="en-US" sz="2665" b="1" dirty="0" smtClean="0">
                <a:latin typeface="+mn-ea"/>
                <a:ea typeface="+mn-ea"/>
              </a:rPr>
              <a:t>半</a:t>
            </a:r>
            <a:r>
              <a:rPr lang="zh-CN" altLang="en-US" sz="2665" b="1" dirty="0">
                <a:latin typeface="+mn-ea"/>
                <a:ea typeface="+mn-ea"/>
              </a:rPr>
              <a:t>包围</a:t>
            </a:r>
          </a:p>
        </p:txBody>
      </p:sp>
      <p:sp>
        <p:nvSpPr>
          <p:cNvPr id="27" name="Freeform 46"/>
          <p:cNvSpPr/>
          <p:nvPr/>
        </p:nvSpPr>
        <p:spPr bwMode="auto">
          <a:xfrm>
            <a:off x="7894132" y="2313787"/>
            <a:ext cx="340784" cy="368300"/>
          </a:xfrm>
          <a:custGeom>
            <a:avLst/>
            <a:gdLst>
              <a:gd name="T0" fmla="*/ 0 w 402"/>
              <a:gd name="T1" fmla="*/ 0 h 433"/>
              <a:gd name="T2" fmla="*/ 48 w 402"/>
              <a:gd name="T3" fmla="*/ 16 h 433"/>
              <a:gd name="T4" fmla="*/ 96 w 402"/>
              <a:gd name="T5" fmla="*/ 16 h 433"/>
              <a:gd name="T6" fmla="*/ 161 w 402"/>
              <a:gd name="T7" fmla="*/ 32 h 433"/>
              <a:gd name="T8" fmla="*/ 225 w 402"/>
              <a:gd name="T9" fmla="*/ 64 h 433"/>
              <a:gd name="T10" fmla="*/ 289 w 402"/>
              <a:gd name="T11" fmla="*/ 80 h 433"/>
              <a:gd name="T12" fmla="*/ 338 w 402"/>
              <a:gd name="T13" fmla="*/ 113 h 433"/>
              <a:gd name="T14" fmla="*/ 370 w 402"/>
              <a:gd name="T15" fmla="*/ 145 h 433"/>
              <a:gd name="T16" fmla="*/ 402 w 402"/>
              <a:gd name="T17" fmla="*/ 193 h 433"/>
              <a:gd name="T18" fmla="*/ 402 w 402"/>
              <a:gd name="T19" fmla="*/ 273 h 433"/>
              <a:gd name="T20" fmla="*/ 402 w 402"/>
              <a:gd name="T21" fmla="*/ 321 h 433"/>
              <a:gd name="T22" fmla="*/ 386 w 402"/>
              <a:gd name="T23" fmla="*/ 353 h 433"/>
              <a:gd name="T24" fmla="*/ 370 w 402"/>
              <a:gd name="T25" fmla="*/ 385 h 433"/>
              <a:gd name="T26" fmla="*/ 354 w 402"/>
              <a:gd name="T27" fmla="*/ 401 h 433"/>
              <a:gd name="T28" fmla="*/ 338 w 402"/>
              <a:gd name="T29" fmla="*/ 417 h 433"/>
              <a:gd name="T30" fmla="*/ 322 w 402"/>
              <a:gd name="T31" fmla="*/ 433 h 433"/>
              <a:gd name="T32" fmla="*/ 305 w 402"/>
              <a:gd name="T33" fmla="*/ 417 h 433"/>
              <a:gd name="T34" fmla="*/ 273 w 402"/>
              <a:gd name="T35" fmla="*/ 401 h 433"/>
              <a:gd name="T36" fmla="*/ 225 w 402"/>
              <a:gd name="T37" fmla="*/ 353 h 433"/>
              <a:gd name="T38" fmla="*/ 177 w 402"/>
              <a:gd name="T39" fmla="*/ 289 h 433"/>
              <a:gd name="T40" fmla="*/ 80 w 402"/>
              <a:gd name="T41" fmla="*/ 161 h 433"/>
              <a:gd name="T42" fmla="*/ 0 w 402"/>
              <a:gd name="T43" fmla="*/ 0 h 433"/>
              <a:gd name="T44" fmla="*/ 0 w 402"/>
              <a:gd name="T45" fmla="*/ 0 h 433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402"/>
              <a:gd name="T70" fmla="*/ 0 h 433"/>
              <a:gd name="T71" fmla="*/ 402 w 402"/>
              <a:gd name="T72" fmla="*/ 433 h 433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402" h="433">
                <a:moveTo>
                  <a:pt x="0" y="0"/>
                </a:moveTo>
                <a:lnTo>
                  <a:pt x="48" y="16"/>
                </a:lnTo>
                <a:lnTo>
                  <a:pt x="96" y="16"/>
                </a:lnTo>
                <a:lnTo>
                  <a:pt x="161" y="32"/>
                </a:lnTo>
                <a:lnTo>
                  <a:pt x="225" y="64"/>
                </a:lnTo>
                <a:lnTo>
                  <a:pt x="289" y="80"/>
                </a:lnTo>
                <a:lnTo>
                  <a:pt x="338" y="113"/>
                </a:lnTo>
                <a:lnTo>
                  <a:pt x="370" y="145"/>
                </a:lnTo>
                <a:lnTo>
                  <a:pt x="402" y="193"/>
                </a:lnTo>
                <a:lnTo>
                  <a:pt x="402" y="273"/>
                </a:lnTo>
                <a:lnTo>
                  <a:pt x="402" y="321"/>
                </a:lnTo>
                <a:lnTo>
                  <a:pt x="386" y="353"/>
                </a:lnTo>
                <a:lnTo>
                  <a:pt x="370" y="385"/>
                </a:lnTo>
                <a:lnTo>
                  <a:pt x="354" y="401"/>
                </a:lnTo>
                <a:lnTo>
                  <a:pt x="338" y="417"/>
                </a:lnTo>
                <a:lnTo>
                  <a:pt x="322" y="433"/>
                </a:lnTo>
                <a:lnTo>
                  <a:pt x="305" y="417"/>
                </a:lnTo>
                <a:lnTo>
                  <a:pt x="273" y="401"/>
                </a:lnTo>
                <a:lnTo>
                  <a:pt x="225" y="353"/>
                </a:lnTo>
                <a:lnTo>
                  <a:pt x="177" y="289"/>
                </a:lnTo>
                <a:lnTo>
                  <a:pt x="80" y="161"/>
                </a:lnTo>
                <a:lnTo>
                  <a:pt x="0" y="0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28" name="Freeform 40"/>
          <p:cNvSpPr/>
          <p:nvPr/>
        </p:nvSpPr>
        <p:spPr bwMode="auto">
          <a:xfrm>
            <a:off x="7606265" y="2965720"/>
            <a:ext cx="601133" cy="990600"/>
          </a:xfrm>
          <a:custGeom>
            <a:avLst/>
            <a:gdLst>
              <a:gd name="T0" fmla="*/ 483 w 709"/>
              <a:gd name="T1" fmla="*/ 1169 h 1169"/>
              <a:gd name="T2" fmla="*/ 467 w 709"/>
              <a:gd name="T3" fmla="*/ 961 h 1169"/>
              <a:gd name="T4" fmla="*/ 403 w 709"/>
              <a:gd name="T5" fmla="*/ 705 h 1169"/>
              <a:gd name="T6" fmla="*/ 355 w 709"/>
              <a:gd name="T7" fmla="*/ 625 h 1169"/>
              <a:gd name="T8" fmla="*/ 355 w 709"/>
              <a:gd name="T9" fmla="*/ 577 h 1169"/>
              <a:gd name="T10" fmla="*/ 371 w 709"/>
              <a:gd name="T11" fmla="*/ 481 h 1169"/>
              <a:gd name="T12" fmla="*/ 403 w 709"/>
              <a:gd name="T13" fmla="*/ 353 h 1169"/>
              <a:gd name="T14" fmla="*/ 419 w 709"/>
              <a:gd name="T15" fmla="*/ 256 h 1169"/>
              <a:gd name="T16" fmla="*/ 403 w 709"/>
              <a:gd name="T17" fmla="*/ 224 h 1169"/>
              <a:gd name="T18" fmla="*/ 371 w 709"/>
              <a:gd name="T19" fmla="*/ 224 h 1169"/>
              <a:gd name="T20" fmla="*/ 290 w 709"/>
              <a:gd name="T21" fmla="*/ 240 h 1169"/>
              <a:gd name="T22" fmla="*/ 178 w 709"/>
              <a:gd name="T23" fmla="*/ 256 h 1169"/>
              <a:gd name="T24" fmla="*/ 81 w 709"/>
              <a:gd name="T25" fmla="*/ 224 h 1169"/>
              <a:gd name="T26" fmla="*/ 17 w 709"/>
              <a:gd name="T27" fmla="*/ 176 h 1169"/>
              <a:gd name="T28" fmla="*/ 0 w 709"/>
              <a:gd name="T29" fmla="*/ 160 h 1169"/>
              <a:gd name="T30" fmla="*/ 274 w 709"/>
              <a:gd name="T31" fmla="*/ 112 h 1169"/>
              <a:gd name="T32" fmla="*/ 371 w 709"/>
              <a:gd name="T33" fmla="*/ 80 h 1169"/>
              <a:gd name="T34" fmla="*/ 435 w 709"/>
              <a:gd name="T35" fmla="*/ 32 h 1169"/>
              <a:gd name="T36" fmla="*/ 483 w 709"/>
              <a:gd name="T37" fmla="*/ 0 h 1169"/>
              <a:gd name="T38" fmla="*/ 532 w 709"/>
              <a:gd name="T39" fmla="*/ 0 h 1169"/>
              <a:gd name="T40" fmla="*/ 612 w 709"/>
              <a:gd name="T41" fmla="*/ 48 h 1169"/>
              <a:gd name="T42" fmla="*/ 677 w 709"/>
              <a:gd name="T43" fmla="*/ 112 h 1169"/>
              <a:gd name="T44" fmla="*/ 709 w 709"/>
              <a:gd name="T45" fmla="*/ 144 h 1169"/>
              <a:gd name="T46" fmla="*/ 677 w 709"/>
              <a:gd name="T47" fmla="*/ 192 h 1169"/>
              <a:gd name="T48" fmla="*/ 628 w 709"/>
              <a:gd name="T49" fmla="*/ 240 h 1169"/>
              <a:gd name="T50" fmla="*/ 580 w 709"/>
              <a:gd name="T51" fmla="*/ 353 h 1169"/>
              <a:gd name="T52" fmla="*/ 532 w 709"/>
              <a:gd name="T53" fmla="*/ 481 h 1169"/>
              <a:gd name="T54" fmla="*/ 500 w 709"/>
              <a:gd name="T55" fmla="*/ 577 h 1169"/>
              <a:gd name="T56" fmla="*/ 500 w 709"/>
              <a:gd name="T57" fmla="*/ 625 h 1169"/>
              <a:gd name="T58" fmla="*/ 532 w 709"/>
              <a:gd name="T59" fmla="*/ 705 h 1169"/>
              <a:gd name="T60" fmla="*/ 580 w 709"/>
              <a:gd name="T61" fmla="*/ 865 h 1169"/>
              <a:gd name="T62" fmla="*/ 596 w 709"/>
              <a:gd name="T63" fmla="*/ 1057 h 1169"/>
              <a:gd name="T64" fmla="*/ 580 w 709"/>
              <a:gd name="T65" fmla="*/ 1169 h 116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09"/>
              <a:gd name="T100" fmla="*/ 0 h 1169"/>
              <a:gd name="T101" fmla="*/ 709 w 709"/>
              <a:gd name="T102" fmla="*/ 1169 h 116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09" h="1169">
                <a:moveTo>
                  <a:pt x="580" y="1169"/>
                </a:moveTo>
                <a:lnTo>
                  <a:pt x="483" y="1169"/>
                </a:lnTo>
                <a:lnTo>
                  <a:pt x="483" y="1057"/>
                </a:lnTo>
                <a:lnTo>
                  <a:pt x="467" y="961"/>
                </a:lnTo>
                <a:lnTo>
                  <a:pt x="435" y="785"/>
                </a:lnTo>
                <a:lnTo>
                  <a:pt x="403" y="705"/>
                </a:lnTo>
                <a:lnTo>
                  <a:pt x="371" y="657"/>
                </a:lnTo>
                <a:lnTo>
                  <a:pt x="355" y="625"/>
                </a:lnTo>
                <a:lnTo>
                  <a:pt x="355" y="593"/>
                </a:lnTo>
                <a:lnTo>
                  <a:pt x="355" y="577"/>
                </a:lnTo>
                <a:lnTo>
                  <a:pt x="371" y="545"/>
                </a:lnTo>
                <a:lnTo>
                  <a:pt x="371" y="481"/>
                </a:lnTo>
                <a:lnTo>
                  <a:pt x="387" y="417"/>
                </a:lnTo>
                <a:lnTo>
                  <a:pt x="403" y="353"/>
                </a:lnTo>
                <a:lnTo>
                  <a:pt x="419" y="288"/>
                </a:lnTo>
                <a:lnTo>
                  <a:pt x="419" y="256"/>
                </a:lnTo>
                <a:lnTo>
                  <a:pt x="419" y="240"/>
                </a:lnTo>
                <a:lnTo>
                  <a:pt x="403" y="224"/>
                </a:lnTo>
                <a:lnTo>
                  <a:pt x="387" y="224"/>
                </a:lnTo>
                <a:lnTo>
                  <a:pt x="371" y="224"/>
                </a:lnTo>
                <a:lnTo>
                  <a:pt x="339" y="224"/>
                </a:lnTo>
                <a:lnTo>
                  <a:pt x="290" y="240"/>
                </a:lnTo>
                <a:lnTo>
                  <a:pt x="242" y="256"/>
                </a:lnTo>
                <a:lnTo>
                  <a:pt x="178" y="256"/>
                </a:lnTo>
                <a:lnTo>
                  <a:pt x="129" y="256"/>
                </a:lnTo>
                <a:lnTo>
                  <a:pt x="81" y="224"/>
                </a:lnTo>
                <a:lnTo>
                  <a:pt x="49" y="192"/>
                </a:lnTo>
                <a:lnTo>
                  <a:pt x="17" y="176"/>
                </a:lnTo>
                <a:lnTo>
                  <a:pt x="0" y="160"/>
                </a:lnTo>
                <a:lnTo>
                  <a:pt x="129" y="144"/>
                </a:lnTo>
                <a:lnTo>
                  <a:pt x="274" y="112"/>
                </a:lnTo>
                <a:lnTo>
                  <a:pt x="322" y="96"/>
                </a:lnTo>
                <a:lnTo>
                  <a:pt x="371" y="80"/>
                </a:lnTo>
                <a:lnTo>
                  <a:pt x="403" y="48"/>
                </a:lnTo>
                <a:lnTo>
                  <a:pt x="435" y="32"/>
                </a:lnTo>
                <a:lnTo>
                  <a:pt x="451" y="16"/>
                </a:lnTo>
                <a:lnTo>
                  <a:pt x="483" y="0"/>
                </a:lnTo>
                <a:lnTo>
                  <a:pt x="516" y="0"/>
                </a:lnTo>
                <a:lnTo>
                  <a:pt x="532" y="0"/>
                </a:lnTo>
                <a:lnTo>
                  <a:pt x="564" y="16"/>
                </a:lnTo>
                <a:lnTo>
                  <a:pt x="612" y="48"/>
                </a:lnTo>
                <a:lnTo>
                  <a:pt x="644" y="80"/>
                </a:lnTo>
                <a:lnTo>
                  <a:pt x="677" y="112"/>
                </a:lnTo>
                <a:lnTo>
                  <a:pt x="693" y="128"/>
                </a:lnTo>
                <a:lnTo>
                  <a:pt x="709" y="144"/>
                </a:lnTo>
                <a:lnTo>
                  <a:pt x="693" y="176"/>
                </a:lnTo>
                <a:lnTo>
                  <a:pt x="677" y="192"/>
                </a:lnTo>
                <a:lnTo>
                  <a:pt x="661" y="224"/>
                </a:lnTo>
                <a:lnTo>
                  <a:pt x="628" y="240"/>
                </a:lnTo>
                <a:lnTo>
                  <a:pt x="612" y="288"/>
                </a:lnTo>
                <a:lnTo>
                  <a:pt x="580" y="353"/>
                </a:lnTo>
                <a:lnTo>
                  <a:pt x="548" y="417"/>
                </a:lnTo>
                <a:lnTo>
                  <a:pt x="532" y="481"/>
                </a:lnTo>
                <a:lnTo>
                  <a:pt x="500" y="545"/>
                </a:lnTo>
                <a:lnTo>
                  <a:pt x="500" y="577"/>
                </a:lnTo>
                <a:lnTo>
                  <a:pt x="483" y="593"/>
                </a:lnTo>
                <a:lnTo>
                  <a:pt x="500" y="625"/>
                </a:lnTo>
                <a:lnTo>
                  <a:pt x="500" y="657"/>
                </a:lnTo>
                <a:lnTo>
                  <a:pt x="532" y="705"/>
                </a:lnTo>
                <a:lnTo>
                  <a:pt x="548" y="785"/>
                </a:lnTo>
                <a:lnTo>
                  <a:pt x="580" y="865"/>
                </a:lnTo>
                <a:lnTo>
                  <a:pt x="580" y="961"/>
                </a:lnTo>
                <a:lnTo>
                  <a:pt x="596" y="1057"/>
                </a:lnTo>
                <a:lnTo>
                  <a:pt x="580" y="1169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29" name="Freeform 42"/>
          <p:cNvSpPr/>
          <p:nvPr/>
        </p:nvSpPr>
        <p:spPr bwMode="auto">
          <a:xfrm>
            <a:off x="8234916" y="3331904"/>
            <a:ext cx="1526116" cy="298449"/>
          </a:xfrm>
          <a:custGeom>
            <a:avLst/>
            <a:gdLst>
              <a:gd name="T0" fmla="*/ 0 w 1803"/>
              <a:gd name="T1" fmla="*/ 208 h 352"/>
              <a:gd name="T2" fmla="*/ 193 w 1803"/>
              <a:gd name="T3" fmla="*/ 192 h 352"/>
              <a:gd name="T4" fmla="*/ 354 w 1803"/>
              <a:gd name="T5" fmla="*/ 160 h 352"/>
              <a:gd name="T6" fmla="*/ 499 w 1803"/>
              <a:gd name="T7" fmla="*/ 144 h 352"/>
              <a:gd name="T8" fmla="*/ 612 w 1803"/>
              <a:gd name="T9" fmla="*/ 128 h 352"/>
              <a:gd name="T10" fmla="*/ 725 w 1803"/>
              <a:gd name="T11" fmla="*/ 112 h 352"/>
              <a:gd name="T12" fmla="*/ 837 w 1803"/>
              <a:gd name="T13" fmla="*/ 96 h 352"/>
              <a:gd name="T14" fmla="*/ 966 w 1803"/>
              <a:gd name="T15" fmla="*/ 80 h 352"/>
              <a:gd name="T16" fmla="*/ 1095 w 1803"/>
              <a:gd name="T17" fmla="*/ 48 h 352"/>
              <a:gd name="T18" fmla="*/ 1224 w 1803"/>
              <a:gd name="T19" fmla="*/ 32 h 352"/>
              <a:gd name="T20" fmla="*/ 1336 w 1803"/>
              <a:gd name="T21" fmla="*/ 16 h 352"/>
              <a:gd name="T22" fmla="*/ 1433 w 1803"/>
              <a:gd name="T23" fmla="*/ 0 h 352"/>
              <a:gd name="T24" fmla="*/ 1513 w 1803"/>
              <a:gd name="T25" fmla="*/ 0 h 352"/>
              <a:gd name="T26" fmla="*/ 1578 w 1803"/>
              <a:gd name="T27" fmla="*/ 0 h 352"/>
              <a:gd name="T28" fmla="*/ 1642 w 1803"/>
              <a:gd name="T29" fmla="*/ 16 h 352"/>
              <a:gd name="T30" fmla="*/ 1691 w 1803"/>
              <a:gd name="T31" fmla="*/ 32 h 352"/>
              <a:gd name="T32" fmla="*/ 1739 w 1803"/>
              <a:gd name="T33" fmla="*/ 48 h 352"/>
              <a:gd name="T34" fmla="*/ 1787 w 1803"/>
              <a:gd name="T35" fmla="*/ 96 h 352"/>
              <a:gd name="T36" fmla="*/ 1787 w 1803"/>
              <a:gd name="T37" fmla="*/ 112 h 352"/>
              <a:gd name="T38" fmla="*/ 1803 w 1803"/>
              <a:gd name="T39" fmla="*/ 128 h 352"/>
              <a:gd name="T40" fmla="*/ 1787 w 1803"/>
              <a:gd name="T41" fmla="*/ 144 h 352"/>
              <a:gd name="T42" fmla="*/ 1771 w 1803"/>
              <a:gd name="T43" fmla="*/ 144 h 352"/>
              <a:gd name="T44" fmla="*/ 1755 w 1803"/>
              <a:gd name="T45" fmla="*/ 144 h 352"/>
              <a:gd name="T46" fmla="*/ 1723 w 1803"/>
              <a:gd name="T47" fmla="*/ 160 h 352"/>
              <a:gd name="T48" fmla="*/ 1674 w 1803"/>
              <a:gd name="T49" fmla="*/ 160 h 352"/>
              <a:gd name="T50" fmla="*/ 1626 w 1803"/>
              <a:gd name="T51" fmla="*/ 160 h 352"/>
              <a:gd name="T52" fmla="*/ 1578 w 1803"/>
              <a:gd name="T53" fmla="*/ 160 h 352"/>
              <a:gd name="T54" fmla="*/ 1497 w 1803"/>
              <a:gd name="T55" fmla="*/ 160 h 352"/>
              <a:gd name="T56" fmla="*/ 1352 w 1803"/>
              <a:gd name="T57" fmla="*/ 176 h 352"/>
              <a:gd name="T58" fmla="*/ 1191 w 1803"/>
              <a:gd name="T59" fmla="*/ 176 h 352"/>
              <a:gd name="T60" fmla="*/ 1030 w 1803"/>
              <a:gd name="T61" fmla="*/ 192 h 352"/>
              <a:gd name="T62" fmla="*/ 853 w 1803"/>
              <a:gd name="T63" fmla="*/ 224 h 352"/>
              <a:gd name="T64" fmla="*/ 773 w 1803"/>
              <a:gd name="T65" fmla="*/ 240 h 352"/>
              <a:gd name="T66" fmla="*/ 692 w 1803"/>
              <a:gd name="T67" fmla="*/ 256 h 352"/>
              <a:gd name="T68" fmla="*/ 612 w 1803"/>
              <a:gd name="T69" fmla="*/ 256 h 352"/>
              <a:gd name="T70" fmla="*/ 564 w 1803"/>
              <a:gd name="T71" fmla="*/ 272 h 352"/>
              <a:gd name="T72" fmla="*/ 499 w 1803"/>
              <a:gd name="T73" fmla="*/ 288 h 352"/>
              <a:gd name="T74" fmla="*/ 451 w 1803"/>
              <a:gd name="T75" fmla="*/ 304 h 352"/>
              <a:gd name="T76" fmla="*/ 419 w 1803"/>
              <a:gd name="T77" fmla="*/ 304 h 352"/>
              <a:gd name="T78" fmla="*/ 386 w 1803"/>
              <a:gd name="T79" fmla="*/ 304 h 352"/>
              <a:gd name="T80" fmla="*/ 322 w 1803"/>
              <a:gd name="T81" fmla="*/ 336 h 352"/>
              <a:gd name="T82" fmla="*/ 274 w 1803"/>
              <a:gd name="T83" fmla="*/ 336 h 352"/>
              <a:gd name="T84" fmla="*/ 242 w 1803"/>
              <a:gd name="T85" fmla="*/ 352 h 352"/>
              <a:gd name="T86" fmla="*/ 209 w 1803"/>
              <a:gd name="T87" fmla="*/ 352 h 352"/>
              <a:gd name="T88" fmla="*/ 161 w 1803"/>
              <a:gd name="T89" fmla="*/ 336 h 352"/>
              <a:gd name="T90" fmla="*/ 113 w 1803"/>
              <a:gd name="T91" fmla="*/ 304 h 352"/>
              <a:gd name="T92" fmla="*/ 81 w 1803"/>
              <a:gd name="T93" fmla="*/ 304 h 352"/>
              <a:gd name="T94" fmla="*/ 64 w 1803"/>
              <a:gd name="T95" fmla="*/ 272 h 352"/>
              <a:gd name="T96" fmla="*/ 32 w 1803"/>
              <a:gd name="T97" fmla="*/ 240 h 352"/>
              <a:gd name="T98" fmla="*/ 0 w 1803"/>
              <a:gd name="T99" fmla="*/ 208 h 352"/>
              <a:gd name="T100" fmla="*/ 0 w 1803"/>
              <a:gd name="T101" fmla="*/ 208 h 35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803"/>
              <a:gd name="T154" fmla="*/ 0 h 352"/>
              <a:gd name="T155" fmla="*/ 1803 w 1803"/>
              <a:gd name="T156" fmla="*/ 352 h 35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803" h="352">
                <a:moveTo>
                  <a:pt x="0" y="208"/>
                </a:moveTo>
                <a:lnTo>
                  <a:pt x="193" y="192"/>
                </a:lnTo>
                <a:lnTo>
                  <a:pt x="354" y="160"/>
                </a:lnTo>
                <a:lnTo>
                  <a:pt x="499" y="144"/>
                </a:lnTo>
                <a:lnTo>
                  <a:pt x="612" y="128"/>
                </a:lnTo>
                <a:lnTo>
                  <a:pt x="725" y="112"/>
                </a:lnTo>
                <a:lnTo>
                  <a:pt x="837" y="96"/>
                </a:lnTo>
                <a:lnTo>
                  <a:pt x="966" y="80"/>
                </a:lnTo>
                <a:lnTo>
                  <a:pt x="1095" y="48"/>
                </a:lnTo>
                <a:lnTo>
                  <a:pt x="1224" y="32"/>
                </a:lnTo>
                <a:lnTo>
                  <a:pt x="1336" y="16"/>
                </a:lnTo>
                <a:lnTo>
                  <a:pt x="1433" y="0"/>
                </a:lnTo>
                <a:lnTo>
                  <a:pt x="1513" y="0"/>
                </a:lnTo>
                <a:lnTo>
                  <a:pt x="1578" y="0"/>
                </a:lnTo>
                <a:lnTo>
                  <a:pt x="1642" y="16"/>
                </a:lnTo>
                <a:lnTo>
                  <a:pt x="1691" y="32"/>
                </a:lnTo>
                <a:lnTo>
                  <a:pt x="1739" y="48"/>
                </a:lnTo>
                <a:lnTo>
                  <a:pt x="1787" y="96"/>
                </a:lnTo>
                <a:lnTo>
                  <a:pt x="1787" y="112"/>
                </a:lnTo>
                <a:lnTo>
                  <a:pt x="1803" y="128"/>
                </a:lnTo>
                <a:lnTo>
                  <a:pt x="1787" y="144"/>
                </a:lnTo>
                <a:lnTo>
                  <a:pt x="1771" y="144"/>
                </a:lnTo>
                <a:lnTo>
                  <a:pt x="1755" y="144"/>
                </a:lnTo>
                <a:lnTo>
                  <a:pt x="1723" y="160"/>
                </a:lnTo>
                <a:lnTo>
                  <a:pt x="1674" y="160"/>
                </a:lnTo>
                <a:lnTo>
                  <a:pt x="1626" y="160"/>
                </a:lnTo>
                <a:lnTo>
                  <a:pt x="1578" y="160"/>
                </a:lnTo>
                <a:lnTo>
                  <a:pt x="1497" y="160"/>
                </a:lnTo>
                <a:lnTo>
                  <a:pt x="1352" y="176"/>
                </a:lnTo>
                <a:lnTo>
                  <a:pt x="1191" y="176"/>
                </a:lnTo>
                <a:lnTo>
                  <a:pt x="1030" y="192"/>
                </a:lnTo>
                <a:lnTo>
                  <a:pt x="853" y="224"/>
                </a:lnTo>
                <a:lnTo>
                  <a:pt x="773" y="240"/>
                </a:lnTo>
                <a:lnTo>
                  <a:pt x="692" y="256"/>
                </a:lnTo>
                <a:lnTo>
                  <a:pt x="612" y="256"/>
                </a:lnTo>
                <a:lnTo>
                  <a:pt x="564" y="272"/>
                </a:lnTo>
                <a:lnTo>
                  <a:pt x="499" y="288"/>
                </a:lnTo>
                <a:lnTo>
                  <a:pt x="451" y="304"/>
                </a:lnTo>
                <a:lnTo>
                  <a:pt x="419" y="304"/>
                </a:lnTo>
                <a:lnTo>
                  <a:pt x="386" y="304"/>
                </a:lnTo>
                <a:lnTo>
                  <a:pt x="322" y="336"/>
                </a:lnTo>
                <a:lnTo>
                  <a:pt x="274" y="336"/>
                </a:lnTo>
                <a:lnTo>
                  <a:pt x="242" y="352"/>
                </a:lnTo>
                <a:lnTo>
                  <a:pt x="209" y="352"/>
                </a:lnTo>
                <a:lnTo>
                  <a:pt x="161" y="336"/>
                </a:lnTo>
                <a:lnTo>
                  <a:pt x="113" y="304"/>
                </a:lnTo>
                <a:lnTo>
                  <a:pt x="81" y="304"/>
                </a:lnTo>
                <a:lnTo>
                  <a:pt x="64" y="272"/>
                </a:lnTo>
                <a:lnTo>
                  <a:pt x="32" y="240"/>
                </a:lnTo>
                <a:lnTo>
                  <a:pt x="0" y="208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30" name="Freeform 45"/>
          <p:cNvSpPr/>
          <p:nvPr/>
        </p:nvSpPr>
        <p:spPr bwMode="auto">
          <a:xfrm>
            <a:off x="8480449" y="2356120"/>
            <a:ext cx="1049867" cy="243417"/>
          </a:xfrm>
          <a:custGeom>
            <a:avLst/>
            <a:gdLst>
              <a:gd name="T0" fmla="*/ 918 w 1240"/>
              <a:gd name="T1" fmla="*/ 193 h 289"/>
              <a:gd name="T2" fmla="*/ 837 w 1240"/>
              <a:gd name="T3" fmla="*/ 209 h 289"/>
              <a:gd name="T4" fmla="*/ 740 w 1240"/>
              <a:gd name="T5" fmla="*/ 209 h 289"/>
              <a:gd name="T6" fmla="*/ 612 w 1240"/>
              <a:gd name="T7" fmla="*/ 225 h 289"/>
              <a:gd name="T8" fmla="*/ 483 w 1240"/>
              <a:gd name="T9" fmla="*/ 241 h 289"/>
              <a:gd name="T10" fmla="*/ 418 w 1240"/>
              <a:gd name="T11" fmla="*/ 257 h 289"/>
              <a:gd name="T12" fmla="*/ 354 w 1240"/>
              <a:gd name="T13" fmla="*/ 257 h 289"/>
              <a:gd name="T14" fmla="*/ 306 w 1240"/>
              <a:gd name="T15" fmla="*/ 273 h 289"/>
              <a:gd name="T16" fmla="*/ 257 w 1240"/>
              <a:gd name="T17" fmla="*/ 273 h 289"/>
              <a:gd name="T18" fmla="*/ 209 w 1240"/>
              <a:gd name="T19" fmla="*/ 273 h 289"/>
              <a:gd name="T20" fmla="*/ 177 w 1240"/>
              <a:gd name="T21" fmla="*/ 289 h 289"/>
              <a:gd name="T22" fmla="*/ 145 w 1240"/>
              <a:gd name="T23" fmla="*/ 289 h 289"/>
              <a:gd name="T24" fmla="*/ 113 w 1240"/>
              <a:gd name="T25" fmla="*/ 273 h 289"/>
              <a:gd name="T26" fmla="*/ 80 w 1240"/>
              <a:gd name="T27" fmla="*/ 257 h 289"/>
              <a:gd name="T28" fmla="*/ 48 w 1240"/>
              <a:gd name="T29" fmla="*/ 241 h 289"/>
              <a:gd name="T30" fmla="*/ 0 w 1240"/>
              <a:gd name="T31" fmla="*/ 193 h 289"/>
              <a:gd name="T32" fmla="*/ 80 w 1240"/>
              <a:gd name="T33" fmla="*/ 177 h 289"/>
              <a:gd name="T34" fmla="*/ 177 w 1240"/>
              <a:gd name="T35" fmla="*/ 161 h 289"/>
              <a:gd name="T36" fmla="*/ 306 w 1240"/>
              <a:gd name="T37" fmla="*/ 145 h 289"/>
              <a:gd name="T38" fmla="*/ 451 w 1240"/>
              <a:gd name="T39" fmla="*/ 113 h 289"/>
              <a:gd name="T40" fmla="*/ 596 w 1240"/>
              <a:gd name="T41" fmla="*/ 81 h 289"/>
              <a:gd name="T42" fmla="*/ 724 w 1240"/>
              <a:gd name="T43" fmla="*/ 65 h 289"/>
              <a:gd name="T44" fmla="*/ 821 w 1240"/>
              <a:gd name="T45" fmla="*/ 49 h 289"/>
              <a:gd name="T46" fmla="*/ 901 w 1240"/>
              <a:gd name="T47" fmla="*/ 16 h 289"/>
              <a:gd name="T48" fmla="*/ 950 w 1240"/>
              <a:gd name="T49" fmla="*/ 16 h 289"/>
              <a:gd name="T50" fmla="*/ 998 w 1240"/>
              <a:gd name="T51" fmla="*/ 0 h 289"/>
              <a:gd name="T52" fmla="*/ 1030 w 1240"/>
              <a:gd name="T53" fmla="*/ 0 h 289"/>
              <a:gd name="T54" fmla="*/ 1062 w 1240"/>
              <a:gd name="T55" fmla="*/ 0 h 289"/>
              <a:gd name="T56" fmla="*/ 1062 w 1240"/>
              <a:gd name="T57" fmla="*/ 0 h 289"/>
              <a:gd name="T58" fmla="*/ 1095 w 1240"/>
              <a:gd name="T59" fmla="*/ 0 h 289"/>
              <a:gd name="T60" fmla="*/ 1127 w 1240"/>
              <a:gd name="T61" fmla="*/ 16 h 289"/>
              <a:gd name="T62" fmla="*/ 1159 w 1240"/>
              <a:gd name="T63" fmla="*/ 32 h 289"/>
              <a:gd name="T64" fmla="*/ 1191 w 1240"/>
              <a:gd name="T65" fmla="*/ 65 h 289"/>
              <a:gd name="T66" fmla="*/ 1223 w 1240"/>
              <a:gd name="T67" fmla="*/ 81 h 289"/>
              <a:gd name="T68" fmla="*/ 1240 w 1240"/>
              <a:gd name="T69" fmla="*/ 97 h 289"/>
              <a:gd name="T70" fmla="*/ 1240 w 1240"/>
              <a:gd name="T71" fmla="*/ 113 h 289"/>
              <a:gd name="T72" fmla="*/ 1240 w 1240"/>
              <a:gd name="T73" fmla="*/ 129 h 289"/>
              <a:gd name="T74" fmla="*/ 1223 w 1240"/>
              <a:gd name="T75" fmla="*/ 129 h 289"/>
              <a:gd name="T76" fmla="*/ 1191 w 1240"/>
              <a:gd name="T77" fmla="*/ 145 h 289"/>
              <a:gd name="T78" fmla="*/ 1159 w 1240"/>
              <a:gd name="T79" fmla="*/ 161 h 289"/>
              <a:gd name="T80" fmla="*/ 1046 w 1240"/>
              <a:gd name="T81" fmla="*/ 177 h 289"/>
              <a:gd name="T82" fmla="*/ 982 w 1240"/>
              <a:gd name="T83" fmla="*/ 177 h 289"/>
              <a:gd name="T84" fmla="*/ 918 w 1240"/>
              <a:gd name="T85" fmla="*/ 193 h 289"/>
              <a:gd name="T86" fmla="*/ 918 w 1240"/>
              <a:gd name="T87" fmla="*/ 193 h 28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40"/>
              <a:gd name="T133" fmla="*/ 0 h 289"/>
              <a:gd name="T134" fmla="*/ 1240 w 1240"/>
              <a:gd name="T135" fmla="*/ 289 h 289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40" h="289">
                <a:moveTo>
                  <a:pt x="918" y="193"/>
                </a:moveTo>
                <a:lnTo>
                  <a:pt x="837" y="209"/>
                </a:lnTo>
                <a:lnTo>
                  <a:pt x="740" y="209"/>
                </a:lnTo>
                <a:lnTo>
                  <a:pt x="612" y="225"/>
                </a:lnTo>
                <a:lnTo>
                  <a:pt x="483" y="241"/>
                </a:lnTo>
                <a:lnTo>
                  <a:pt x="418" y="257"/>
                </a:lnTo>
                <a:lnTo>
                  <a:pt x="354" y="257"/>
                </a:lnTo>
                <a:lnTo>
                  <a:pt x="306" y="273"/>
                </a:lnTo>
                <a:lnTo>
                  <a:pt x="257" y="273"/>
                </a:lnTo>
                <a:lnTo>
                  <a:pt x="209" y="273"/>
                </a:lnTo>
                <a:lnTo>
                  <a:pt x="177" y="289"/>
                </a:lnTo>
                <a:lnTo>
                  <a:pt x="145" y="289"/>
                </a:lnTo>
                <a:lnTo>
                  <a:pt x="113" y="273"/>
                </a:lnTo>
                <a:lnTo>
                  <a:pt x="80" y="257"/>
                </a:lnTo>
                <a:lnTo>
                  <a:pt x="48" y="241"/>
                </a:lnTo>
                <a:lnTo>
                  <a:pt x="0" y="193"/>
                </a:lnTo>
                <a:lnTo>
                  <a:pt x="80" y="177"/>
                </a:lnTo>
                <a:lnTo>
                  <a:pt x="177" y="161"/>
                </a:lnTo>
                <a:lnTo>
                  <a:pt x="306" y="145"/>
                </a:lnTo>
                <a:lnTo>
                  <a:pt x="451" y="113"/>
                </a:lnTo>
                <a:lnTo>
                  <a:pt x="596" y="81"/>
                </a:lnTo>
                <a:lnTo>
                  <a:pt x="724" y="65"/>
                </a:lnTo>
                <a:lnTo>
                  <a:pt x="821" y="49"/>
                </a:lnTo>
                <a:lnTo>
                  <a:pt x="901" y="16"/>
                </a:lnTo>
                <a:lnTo>
                  <a:pt x="950" y="16"/>
                </a:lnTo>
                <a:lnTo>
                  <a:pt x="998" y="0"/>
                </a:lnTo>
                <a:lnTo>
                  <a:pt x="1030" y="0"/>
                </a:lnTo>
                <a:lnTo>
                  <a:pt x="1062" y="0"/>
                </a:lnTo>
                <a:lnTo>
                  <a:pt x="1095" y="0"/>
                </a:lnTo>
                <a:lnTo>
                  <a:pt x="1127" y="16"/>
                </a:lnTo>
                <a:lnTo>
                  <a:pt x="1159" y="32"/>
                </a:lnTo>
                <a:lnTo>
                  <a:pt x="1191" y="65"/>
                </a:lnTo>
                <a:lnTo>
                  <a:pt x="1223" y="81"/>
                </a:lnTo>
                <a:lnTo>
                  <a:pt x="1240" y="97"/>
                </a:lnTo>
                <a:lnTo>
                  <a:pt x="1240" y="113"/>
                </a:lnTo>
                <a:lnTo>
                  <a:pt x="1240" y="129"/>
                </a:lnTo>
                <a:lnTo>
                  <a:pt x="1223" y="129"/>
                </a:lnTo>
                <a:lnTo>
                  <a:pt x="1191" y="145"/>
                </a:lnTo>
                <a:lnTo>
                  <a:pt x="1159" y="161"/>
                </a:lnTo>
                <a:lnTo>
                  <a:pt x="1046" y="177"/>
                </a:lnTo>
                <a:lnTo>
                  <a:pt x="982" y="177"/>
                </a:lnTo>
                <a:lnTo>
                  <a:pt x="918" y="193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31" name="Freeform 44"/>
          <p:cNvSpPr/>
          <p:nvPr/>
        </p:nvSpPr>
        <p:spPr bwMode="auto">
          <a:xfrm>
            <a:off x="8440232" y="1962420"/>
            <a:ext cx="1102784" cy="1261533"/>
          </a:xfrm>
          <a:custGeom>
            <a:avLst/>
            <a:gdLst>
              <a:gd name="T0" fmla="*/ 161 w 1304"/>
              <a:gd name="T1" fmla="*/ 1489 h 1489"/>
              <a:gd name="T2" fmla="*/ 112 w 1304"/>
              <a:gd name="T3" fmla="*/ 1489 h 1489"/>
              <a:gd name="T4" fmla="*/ 80 w 1304"/>
              <a:gd name="T5" fmla="*/ 1457 h 1489"/>
              <a:gd name="T6" fmla="*/ 32 w 1304"/>
              <a:gd name="T7" fmla="*/ 1393 h 1489"/>
              <a:gd name="T8" fmla="*/ 0 w 1304"/>
              <a:gd name="T9" fmla="*/ 1329 h 1489"/>
              <a:gd name="T10" fmla="*/ 16 w 1304"/>
              <a:gd name="T11" fmla="*/ 1297 h 1489"/>
              <a:gd name="T12" fmla="*/ 64 w 1304"/>
              <a:gd name="T13" fmla="*/ 1249 h 1489"/>
              <a:gd name="T14" fmla="*/ 144 w 1304"/>
              <a:gd name="T15" fmla="*/ 1137 h 1489"/>
              <a:gd name="T16" fmla="*/ 257 w 1304"/>
              <a:gd name="T17" fmla="*/ 929 h 1489"/>
              <a:gd name="T18" fmla="*/ 483 w 1304"/>
              <a:gd name="T19" fmla="*/ 400 h 1489"/>
              <a:gd name="T20" fmla="*/ 531 w 1304"/>
              <a:gd name="T21" fmla="*/ 176 h 1489"/>
              <a:gd name="T22" fmla="*/ 531 w 1304"/>
              <a:gd name="T23" fmla="*/ 80 h 1489"/>
              <a:gd name="T24" fmla="*/ 515 w 1304"/>
              <a:gd name="T25" fmla="*/ 48 h 1489"/>
              <a:gd name="T26" fmla="*/ 515 w 1304"/>
              <a:gd name="T27" fmla="*/ 16 h 1489"/>
              <a:gd name="T28" fmla="*/ 563 w 1304"/>
              <a:gd name="T29" fmla="*/ 0 h 1489"/>
              <a:gd name="T30" fmla="*/ 627 w 1304"/>
              <a:gd name="T31" fmla="*/ 48 h 1489"/>
              <a:gd name="T32" fmla="*/ 724 w 1304"/>
              <a:gd name="T33" fmla="*/ 112 h 1489"/>
              <a:gd name="T34" fmla="*/ 772 w 1304"/>
              <a:gd name="T35" fmla="*/ 160 h 1489"/>
              <a:gd name="T36" fmla="*/ 772 w 1304"/>
              <a:gd name="T37" fmla="*/ 208 h 1489"/>
              <a:gd name="T38" fmla="*/ 724 w 1304"/>
              <a:gd name="T39" fmla="*/ 320 h 1489"/>
              <a:gd name="T40" fmla="*/ 611 w 1304"/>
              <a:gd name="T41" fmla="*/ 513 h 1489"/>
              <a:gd name="T42" fmla="*/ 483 w 1304"/>
              <a:gd name="T43" fmla="*/ 769 h 1489"/>
              <a:gd name="T44" fmla="*/ 354 w 1304"/>
              <a:gd name="T45" fmla="*/ 1009 h 1489"/>
              <a:gd name="T46" fmla="*/ 289 w 1304"/>
              <a:gd name="T47" fmla="*/ 1137 h 1489"/>
              <a:gd name="T48" fmla="*/ 257 w 1304"/>
              <a:gd name="T49" fmla="*/ 1217 h 1489"/>
              <a:gd name="T50" fmla="*/ 241 w 1304"/>
              <a:gd name="T51" fmla="*/ 1265 h 1489"/>
              <a:gd name="T52" fmla="*/ 257 w 1304"/>
              <a:gd name="T53" fmla="*/ 1281 h 1489"/>
              <a:gd name="T54" fmla="*/ 354 w 1304"/>
              <a:gd name="T55" fmla="*/ 1281 h 1489"/>
              <a:gd name="T56" fmla="*/ 515 w 1304"/>
              <a:gd name="T57" fmla="*/ 1249 h 1489"/>
              <a:gd name="T58" fmla="*/ 611 w 1304"/>
              <a:gd name="T59" fmla="*/ 1217 h 1489"/>
              <a:gd name="T60" fmla="*/ 644 w 1304"/>
              <a:gd name="T61" fmla="*/ 1217 h 1489"/>
              <a:gd name="T62" fmla="*/ 676 w 1304"/>
              <a:gd name="T63" fmla="*/ 1217 h 1489"/>
              <a:gd name="T64" fmla="*/ 756 w 1304"/>
              <a:gd name="T65" fmla="*/ 1201 h 1489"/>
              <a:gd name="T66" fmla="*/ 853 w 1304"/>
              <a:gd name="T67" fmla="*/ 1185 h 1489"/>
              <a:gd name="T68" fmla="*/ 1046 w 1304"/>
              <a:gd name="T69" fmla="*/ 1153 h 1489"/>
              <a:gd name="T70" fmla="*/ 1207 w 1304"/>
              <a:gd name="T71" fmla="*/ 1153 h 1489"/>
              <a:gd name="T72" fmla="*/ 1271 w 1304"/>
              <a:gd name="T73" fmla="*/ 1201 h 1489"/>
              <a:gd name="T74" fmla="*/ 1304 w 1304"/>
              <a:gd name="T75" fmla="*/ 1249 h 1489"/>
              <a:gd name="T76" fmla="*/ 1271 w 1304"/>
              <a:gd name="T77" fmla="*/ 1281 h 1489"/>
              <a:gd name="T78" fmla="*/ 1223 w 1304"/>
              <a:gd name="T79" fmla="*/ 1297 h 1489"/>
              <a:gd name="T80" fmla="*/ 1110 w 1304"/>
              <a:gd name="T81" fmla="*/ 1297 h 1489"/>
              <a:gd name="T82" fmla="*/ 885 w 1304"/>
              <a:gd name="T83" fmla="*/ 1297 h 1489"/>
              <a:gd name="T84" fmla="*/ 756 w 1304"/>
              <a:gd name="T85" fmla="*/ 1313 h 1489"/>
              <a:gd name="T86" fmla="*/ 627 w 1304"/>
              <a:gd name="T87" fmla="*/ 1329 h 1489"/>
              <a:gd name="T88" fmla="*/ 450 w 1304"/>
              <a:gd name="T89" fmla="*/ 1377 h 1489"/>
              <a:gd name="T90" fmla="*/ 289 w 1304"/>
              <a:gd name="T91" fmla="*/ 1425 h 1489"/>
              <a:gd name="T92" fmla="*/ 209 w 1304"/>
              <a:gd name="T93" fmla="*/ 1473 h 148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304"/>
              <a:gd name="T142" fmla="*/ 0 h 1489"/>
              <a:gd name="T143" fmla="*/ 1304 w 1304"/>
              <a:gd name="T144" fmla="*/ 1489 h 1489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304" h="1489">
                <a:moveTo>
                  <a:pt x="209" y="1473"/>
                </a:moveTo>
                <a:lnTo>
                  <a:pt x="161" y="1489"/>
                </a:lnTo>
                <a:lnTo>
                  <a:pt x="128" y="1489"/>
                </a:lnTo>
                <a:lnTo>
                  <a:pt x="112" y="1489"/>
                </a:lnTo>
                <a:lnTo>
                  <a:pt x="96" y="1473"/>
                </a:lnTo>
                <a:lnTo>
                  <a:pt x="80" y="1457"/>
                </a:lnTo>
                <a:lnTo>
                  <a:pt x="48" y="1425"/>
                </a:lnTo>
                <a:lnTo>
                  <a:pt x="32" y="1393"/>
                </a:lnTo>
                <a:lnTo>
                  <a:pt x="16" y="1377"/>
                </a:lnTo>
                <a:lnTo>
                  <a:pt x="0" y="1329"/>
                </a:lnTo>
                <a:lnTo>
                  <a:pt x="0" y="1313"/>
                </a:lnTo>
                <a:lnTo>
                  <a:pt x="16" y="1297"/>
                </a:lnTo>
                <a:lnTo>
                  <a:pt x="32" y="1281"/>
                </a:lnTo>
                <a:lnTo>
                  <a:pt x="64" y="1249"/>
                </a:lnTo>
                <a:lnTo>
                  <a:pt x="96" y="1201"/>
                </a:lnTo>
                <a:lnTo>
                  <a:pt x="144" y="1137"/>
                </a:lnTo>
                <a:lnTo>
                  <a:pt x="209" y="1041"/>
                </a:lnTo>
                <a:lnTo>
                  <a:pt x="257" y="929"/>
                </a:lnTo>
                <a:lnTo>
                  <a:pt x="386" y="673"/>
                </a:lnTo>
                <a:lnTo>
                  <a:pt x="483" y="400"/>
                </a:lnTo>
                <a:lnTo>
                  <a:pt x="515" y="272"/>
                </a:lnTo>
                <a:lnTo>
                  <a:pt x="531" y="176"/>
                </a:lnTo>
                <a:lnTo>
                  <a:pt x="547" y="112"/>
                </a:lnTo>
                <a:lnTo>
                  <a:pt x="531" y="80"/>
                </a:lnTo>
                <a:lnTo>
                  <a:pt x="531" y="64"/>
                </a:lnTo>
                <a:lnTo>
                  <a:pt x="515" y="48"/>
                </a:lnTo>
                <a:lnTo>
                  <a:pt x="515" y="32"/>
                </a:lnTo>
                <a:lnTo>
                  <a:pt x="515" y="16"/>
                </a:lnTo>
                <a:lnTo>
                  <a:pt x="547" y="0"/>
                </a:lnTo>
                <a:lnTo>
                  <a:pt x="563" y="0"/>
                </a:lnTo>
                <a:lnTo>
                  <a:pt x="595" y="16"/>
                </a:lnTo>
                <a:lnTo>
                  <a:pt x="627" y="48"/>
                </a:lnTo>
                <a:lnTo>
                  <a:pt x="676" y="64"/>
                </a:lnTo>
                <a:lnTo>
                  <a:pt x="724" y="112"/>
                </a:lnTo>
                <a:lnTo>
                  <a:pt x="756" y="144"/>
                </a:lnTo>
                <a:lnTo>
                  <a:pt x="772" y="160"/>
                </a:lnTo>
                <a:lnTo>
                  <a:pt x="788" y="192"/>
                </a:lnTo>
                <a:lnTo>
                  <a:pt x="772" y="208"/>
                </a:lnTo>
                <a:lnTo>
                  <a:pt x="756" y="256"/>
                </a:lnTo>
                <a:lnTo>
                  <a:pt x="724" y="320"/>
                </a:lnTo>
                <a:lnTo>
                  <a:pt x="676" y="416"/>
                </a:lnTo>
                <a:lnTo>
                  <a:pt x="611" y="513"/>
                </a:lnTo>
                <a:lnTo>
                  <a:pt x="547" y="641"/>
                </a:lnTo>
                <a:lnTo>
                  <a:pt x="483" y="769"/>
                </a:lnTo>
                <a:lnTo>
                  <a:pt x="402" y="929"/>
                </a:lnTo>
                <a:lnTo>
                  <a:pt x="354" y="1009"/>
                </a:lnTo>
                <a:lnTo>
                  <a:pt x="322" y="1073"/>
                </a:lnTo>
                <a:lnTo>
                  <a:pt x="289" y="1137"/>
                </a:lnTo>
                <a:lnTo>
                  <a:pt x="273" y="1185"/>
                </a:lnTo>
                <a:lnTo>
                  <a:pt x="257" y="1217"/>
                </a:lnTo>
                <a:lnTo>
                  <a:pt x="241" y="1249"/>
                </a:lnTo>
                <a:lnTo>
                  <a:pt x="241" y="1265"/>
                </a:lnTo>
                <a:lnTo>
                  <a:pt x="241" y="1281"/>
                </a:lnTo>
                <a:lnTo>
                  <a:pt x="257" y="1281"/>
                </a:lnTo>
                <a:lnTo>
                  <a:pt x="289" y="1281"/>
                </a:lnTo>
                <a:lnTo>
                  <a:pt x="354" y="1281"/>
                </a:lnTo>
                <a:lnTo>
                  <a:pt x="434" y="1265"/>
                </a:lnTo>
                <a:lnTo>
                  <a:pt x="515" y="1249"/>
                </a:lnTo>
                <a:lnTo>
                  <a:pt x="579" y="1233"/>
                </a:lnTo>
                <a:lnTo>
                  <a:pt x="611" y="1217"/>
                </a:lnTo>
                <a:lnTo>
                  <a:pt x="627" y="1217"/>
                </a:lnTo>
                <a:lnTo>
                  <a:pt x="644" y="1217"/>
                </a:lnTo>
                <a:lnTo>
                  <a:pt x="660" y="1217"/>
                </a:lnTo>
                <a:lnTo>
                  <a:pt x="676" y="1217"/>
                </a:lnTo>
                <a:lnTo>
                  <a:pt x="708" y="1217"/>
                </a:lnTo>
                <a:lnTo>
                  <a:pt x="756" y="1201"/>
                </a:lnTo>
                <a:lnTo>
                  <a:pt x="805" y="1201"/>
                </a:lnTo>
                <a:lnTo>
                  <a:pt x="853" y="1185"/>
                </a:lnTo>
                <a:lnTo>
                  <a:pt x="917" y="1169"/>
                </a:lnTo>
                <a:lnTo>
                  <a:pt x="1046" y="1153"/>
                </a:lnTo>
                <a:lnTo>
                  <a:pt x="1143" y="1137"/>
                </a:lnTo>
                <a:lnTo>
                  <a:pt x="1207" y="1153"/>
                </a:lnTo>
                <a:lnTo>
                  <a:pt x="1255" y="1169"/>
                </a:lnTo>
                <a:lnTo>
                  <a:pt x="1271" y="1201"/>
                </a:lnTo>
                <a:lnTo>
                  <a:pt x="1288" y="1217"/>
                </a:lnTo>
                <a:lnTo>
                  <a:pt x="1304" y="1249"/>
                </a:lnTo>
                <a:lnTo>
                  <a:pt x="1288" y="1281"/>
                </a:lnTo>
                <a:lnTo>
                  <a:pt x="1271" y="1281"/>
                </a:lnTo>
                <a:lnTo>
                  <a:pt x="1255" y="1281"/>
                </a:lnTo>
                <a:lnTo>
                  <a:pt x="1223" y="1297"/>
                </a:lnTo>
                <a:lnTo>
                  <a:pt x="1175" y="1297"/>
                </a:lnTo>
                <a:lnTo>
                  <a:pt x="1110" y="1297"/>
                </a:lnTo>
                <a:lnTo>
                  <a:pt x="1046" y="1297"/>
                </a:lnTo>
                <a:lnTo>
                  <a:pt x="885" y="1297"/>
                </a:lnTo>
                <a:lnTo>
                  <a:pt x="821" y="1297"/>
                </a:lnTo>
                <a:lnTo>
                  <a:pt x="756" y="1313"/>
                </a:lnTo>
                <a:lnTo>
                  <a:pt x="692" y="1329"/>
                </a:lnTo>
                <a:lnTo>
                  <a:pt x="627" y="1329"/>
                </a:lnTo>
                <a:lnTo>
                  <a:pt x="531" y="1345"/>
                </a:lnTo>
                <a:lnTo>
                  <a:pt x="450" y="1377"/>
                </a:lnTo>
                <a:lnTo>
                  <a:pt x="354" y="1409"/>
                </a:lnTo>
                <a:lnTo>
                  <a:pt x="289" y="1425"/>
                </a:lnTo>
                <a:lnTo>
                  <a:pt x="241" y="1457"/>
                </a:lnTo>
                <a:lnTo>
                  <a:pt x="209" y="1473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32" name="Freeform 43"/>
          <p:cNvSpPr/>
          <p:nvPr/>
        </p:nvSpPr>
        <p:spPr bwMode="auto">
          <a:xfrm>
            <a:off x="8929183" y="2707487"/>
            <a:ext cx="232833" cy="1452033"/>
          </a:xfrm>
          <a:custGeom>
            <a:avLst/>
            <a:gdLst>
              <a:gd name="T0" fmla="*/ 81 w 274"/>
              <a:gd name="T1" fmla="*/ 1473 h 1714"/>
              <a:gd name="T2" fmla="*/ 81 w 274"/>
              <a:gd name="T3" fmla="*/ 1393 h 1714"/>
              <a:gd name="T4" fmla="*/ 81 w 274"/>
              <a:gd name="T5" fmla="*/ 1313 h 1714"/>
              <a:gd name="T6" fmla="*/ 81 w 274"/>
              <a:gd name="T7" fmla="*/ 1233 h 1714"/>
              <a:gd name="T8" fmla="*/ 81 w 274"/>
              <a:gd name="T9" fmla="*/ 1137 h 1714"/>
              <a:gd name="T10" fmla="*/ 81 w 274"/>
              <a:gd name="T11" fmla="*/ 1025 h 1714"/>
              <a:gd name="T12" fmla="*/ 81 w 274"/>
              <a:gd name="T13" fmla="*/ 913 h 1714"/>
              <a:gd name="T14" fmla="*/ 81 w 274"/>
              <a:gd name="T15" fmla="*/ 801 h 1714"/>
              <a:gd name="T16" fmla="*/ 81 w 274"/>
              <a:gd name="T17" fmla="*/ 673 h 1714"/>
              <a:gd name="T18" fmla="*/ 65 w 274"/>
              <a:gd name="T19" fmla="*/ 544 h 1714"/>
              <a:gd name="T20" fmla="*/ 65 w 274"/>
              <a:gd name="T21" fmla="*/ 432 h 1714"/>
              <a:gd name="T22" fmla="*/ 65 w 274"/>
              <a:gd name="T23" fmla="*/ 336 h 1714"/>
              <a:gd name="T24" fmla="*/ 65 w 274"/>
              <a:gd name="T25" fmla="*/ 256 h 1714"/>
              <a:gd name="T26" fmla="*/ 65 w 274"/>
              <a:gd name="T27" fmla="*/ 208 h 1714"/>
              <a:gd name="T28" fmla="*/ 48 w 274"/>
              <a:gd name="T29" fmla="*/ 160 h 1714"/>
              <a:gd name="T30" fmla="*/ 48 w 274"/>
              <a:gd name="T31" fmla="*/ 128 h 1714"/>
              <a:gd name="T32" fmla="*/ 32 w 274"/>
              <a:gd name="T33" fmla="*/ 112 h 1714"/>
              <a:gd name="T34" fmla="*/ 16 w 274"/>
              <a:gd name="T35" fmla="*/ 80 h 1714"/>
              <a:gd name="T36" fmla="*/ 0 w 274"/>
              <a:gd name="T37" fmla="*/ 64 h 1714"/>
              <a:gd name="T38" fmla="*/ 0 w 274"/>
              <a:gd name="T39" fmla="*/ 48 h 1714"/>
              <a:gd name="T40" fmla="*/ 16 w 274"/>
              <a:gd name="T41" fmla="*/ 32 h 1714"/>
              <a:gd name="T42" fmla="*/ 32 w 274"/>
              <a:gd name="T43" fmla="*/ 0 h 1714"/>
              <a:gd name="T44" fmla="*/ 81 w 274"/>
              <a:gd name="T45" fmla="*/ 0 h 1714"/>
              <a:gd name="T46" fmla="*/ 145 w 274"/>
              <a:gd name="T47" fmla="*/ 0 h 1714"/>
              <a:gd name="T48" fmla="*/ 193 w 274"/>
              <a:gd name="T49" fmla="*/ 32 h 1714"/>
              <a:gd name="T50" fmla="*/ 242 w 274"/>
              <a:gd name="T51" fmla="*/ 64 h 1714"/>
              <a:gd name="T52" fmla="*/ 274 w 274"/>
              <a:gd name="T53" fmla="*/ 96 h 1714"/>
              <a:gd name="T54" fmla="*/ 274 w 274"/>
              <a:gd name="T55" fmla="*/ 128 h 1714"/>
              <a:gd name="T56" fmla="*/ 258 w 274"/>
              <a:gd name="T57" fmla="*/ 176 h 1714"/>
              <a:gd name="T58" fmla="*/ 242 w 274"/>
              <a:gd name="T59" fmla="*/ 208 h 1714"/>
              <a:gd name="T60" fmla="*/ 242 w 274"/>
              <a:gd name="T61" fmla="*/ 240 h 1714"/>
              <a:gd name="T62" fmla="*/ 226 w 274"/>
              <a:gd name="T63" fmla="*/ 288 h 1714"/>
              <a:gd name="T64" fmla="*/ 226 w 274"/>
              <a:gd name="T65" fmla="*/ 336 h 1714"/>
              <a:gd name="T66" fmla="*/ 226 w 274"/>
              <a:gd name="T67" fmla="*/ 416 h 1714"/>
              <a:gd name="T68" fmla="*/ 226 w 274"/>
              <a:gd name="T69" fmla="*/ 528 h 1714"/>
              <a:gd name="T70" fmla="*/ 226 w 274"/>
              <a:gd name="T71" fmla="*/ 657 h 1714"/>
              <a:gd name="T72" fmla="*/ 226 w 274"/>
              <a:gd name="T73" fmla="*/ 817 h 1714"/>
              <a:gd name="T74" fmla="*/ 209 w 274"/>
              <a:gd name="T75" fmla="*/ 977 h 1714"/>
              <a:gd name="T76" fmla="*/ 209 w 274"/>
              <a:gd name="T77" fmla="*/ 1137 h 1714"/>
              <a:gd name="T78" fmla="*/ 209 w 274"/>
              <a:gd name="T79" fmla="*/ 1281 h 1714"/>
              <a:gd name="T80" fmla="*/ 193 w 274"/>
              <a:gd name="T81" fmla="*/ 1425 h 1714"/>
              <a:gd name="T82" fmla="*/ 193 w 274"/>
              <a:gd name="T83" fmla="*/ 1489 h 1714"/>
              <a:gd name="T84" fmla="*/ 177 w 274"/>
              <a:gd name="T85" fmla="*/ 1553 h 1714"/>
              <a:gd name="T86" fmla="*/ 177 w 274"/>
              <a:gd name="T87" fmla="*/ 1601 h 1714"/>
              <a:gd name="T88" fmla="*/ 161 w 274"/>
              <a:gd name="T89" fmla="*/ 1649 h 1714"/>
              <a:gd name="T90" fmla="*/ 161 w 274"/>
              <a:gd name="T91" fmla="*/ 1682 h 1714"/>
              <a:gd name="T92" fmla="*/ 145 w 274"/>
              <a:gd name="T93" fmla="*/ 1698 h 1714"/>
              <a:gd name="T94" fmla="*/ 145 w 274"/>
              <a:gd name="T95" fmla="*/ 1714 h 1714"/>
              <a:gd name="T96" fmla="*/ 129 w 274"/>
              <a:gd name="T97" fmla="*/ 1714 h 1714"/>
              <a:gd name="T98" fmla="*/ 129 w 274"/>
              <a:gd name="T99" fmla="*/ 1714 h 1714"/>
              <a:gd name="T100" fmla="*/ 113 w 274"/>
              <a:gd name="T101" fmla="*/ 1698 h 1714"/>
              <a:gd name="T102" fmla="*/ 113 w 274"/>
              <a:gd name="T103" fmla="*/ 1682 h 1714"/>
              <a:gd name="T104" fmla="*/ 113 w 274"/>
              <a:gd name="T105" fmla="*/ 1649 h 1714"/>
              <a:gd name="T106" fmla="*/ 97 w 274"/>
              <a:gd name="T107" fmla="*/ 1617 h 1714"/>
              <a:gd name="T108" fmla="*/ 97 w 274"/>
              <a:gd name="T109" fmla="*/ 1585 h 1714"/>
              <a:gd name="T110" fmla="*/ 97 w 274"/>
              <a:gd name="T111" fmla="*/ 1521 h 1714"/>
              <a:gd name="T112" fmla="*/ 81 w 274"/>
              <a:gd name="T113" fmla="*/ 1473 h 1714"/>
              <a:gd name="T114" fmla="*/ 81 w 274"/>
              <a:gd name="T115" fmla="*/ 1473 h 171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74"/>
              <a:gd name="T175" fmla="*/ 0 h 1714"/>
              <a:gd name="T176" fmla="*/ 274 w 274"/>
              <a:gd name="T177" fmla="*/ 1714 h 1714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74" h="1714">
                <a:moveTo>
                  <a:pt x="81" y="1473"/>
                </a:moveTo>
                <a:lnTo>
                  <a:pt x="81" y="1393"/>
                </a:lnTo>
                <a:lnTo>
                  <a:pt x="81" y="1313"/>
                </a:lnTo>
                <a:lnTo>
                  <a:pt x="81" y="1233"/>
                </a:lnTo>
                <a:lnTo>
                  <a:pt x="81" y="1137"/>
                </a:lnTo>
                <a:lnTo>
                  <a:pt x="81" y="1025"/>
                </a:lnTo>
                <a:lnTo>
                  <a:pt x="81" y="913"/>
                </a:lnTo>
                <a:lnTo>
                  <a:pt x="81" y="801"/>
                </a:lnTo>
                <a:lnTo>
                  <a:pt x="81" y="673"/>
                </a:lnTo>
                <a:lnTo>
                  <a:pt x="65" y="544"/>
                </a:lnTo>
                <a:lnTo>
                  <a:pt x="65" y="432"/>
                </a:lnTo>
                <a:lnTo>
                  <a:pt x="65" y="336"/>
                </a:lnTo>
                <a:lnTo>
                  <a:pt x="65" y="256"/>
                </a:lnTo>
                <a:lnTo>
                  <a:pt x="65" y="208"/>
                </a:lnTo>
                <a:lnTo>
                  <a:pt x="48" y="160"/>
                </a:lnTo>
                <a:lnTo>
                  <a:pt x="48" y="128"/>
                </a:lnTo>
                <a:lnTo>
                  <a:pt x="32" y="112"/>
                </a:lnTo>
                <a:lnTo>
                  <a:pt x="16" y="80"/>
                </a:lnTo>
                <a:lnTo>
                  <a:pt x="0" y="64"/>
                </a:lnTo>
                <a:lnTo>
                  <a:pt x="0" y="48"/>
                </a:lnTo>
                <a:lnTo>
                  <a:pt x="16" y="32"/>
                </a:lnTo>
                <a:lnTo>
                  <a:pt x="32" y="0"/>
                </a:lnTo>
                <a:lnTo>
                  <a:pt x="81" y="0"/>
                </a:lnTo>
                <a:lnTo>
                  <a:pt x="145" y="0"/>
                </a:lnTo>
                <a:lnTo>
                  <a:pt x="193" y="32"/>
                </a:lnTo>
                <a:lnTo>
                  <a:pt x="242" y="64"/>
                </a:lnTo>
                <a:lnTo>
                  <a:pt x="274" y="96"/>
                </a:lnTo>
                <a:lnTo>
                  <a:pt x="274" y="128"/>
                </a:lnTo>
                <a:lnTo>
                  <a:pt x="258" y="176"/>
                </a:lnTo>
                <a:lnTo>
                  <a:pt x="242" y="208"/>
                </a:lnTo>
                <a:lnTo>
                  <a:pt x="242" y="240"/>
                </a:lnTo>
                <a:lnTo>
                  <a:pt x="226" y="288"/>
                </a:lnTo>
                <a:lnTo>
                  <a:pt x="226" y="336"/>
                </a:lnTo>
                <a:lnTo>
                  <a:pt x="226" y="416"/>
                </a:lnTo>
                <a:lnTo>
                  <a:pt x="226" y="528"/>
                </a:lnTo>
                <a:lnTo>
                  <a:pt x="226" y="657"/>
                </a:lnTo>
                <a:lnTo>
                  <a:pt x="226" y="817"/>
                </a:lnTo>
                <a:lnTo>
                  <a:pt x="209" y="977"/>
                </a:lnTo>
                <a:lnTo>
                  <a:pt x="209" y="1137"/>
                </a:lnTo>
                <a:lnTo>
                  <a:pt x="209" y="1281"/>
                </a:lnTo>
                <a:lnTo>
                  <a:pt x="193" y="1425"/>
                </a:lnTo>
                <a:lnTo>
                  <a:pt x="193" y="1489"/>
                </a:lnTo>
                <a:lnTo>
                  <a:pt x="177" y="1553"/>
                </a:lnTo>
                <a:lnTo>
                  <a:pt x="177" y="1601"/>
                </a:lnTo>
                <a:lnTo>
                  <a:pt x="161" y="1649"/>
                </a:lnTo>
                <a:lnTo>
                  <a:pt x="161" y="1682"/>
                </a:lnTo>
                <a:lnTo>
                  <a:pt x="145" y="1698"/>
                </a:lnTo>
                <a:lnTo>
                  <a:pt x="145" y="1714"/>
                </a:lnTo>
                <a:lnTo>
                  <a:pt x="129" y="1714"/>
                </a:lnTo>
                <a:lnTo>
                  <a:pt x="113" y="1698"/>
                </a:lnTo>
                <a:lnTo>
                  <a:pt x="113" y="1682"/>
                </a:lnTo>
                <a:lnTo>
                  <a:pt x="113" y="1649"/>
                </a:lnTo>
                <a:lnTo>
                  <a:pt x="97" y="1617"/>
                </a:lnTo>
                <a:lnTo>
                  <a:pt x="97" y="1585"/>
                </a:lnTo>
                <a:lnTo>
                  <a:pt x="97" y="1521"/>
                </a:lnTo>
                <a:lnTo>
                  <a:pt x="81" y="1473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33" name="Freeform 41"/>
          <p:cNvSpPr/>
          <p:nvPr/>
        </p:nvSpPr>
        <p:spPr bwMode="auto">
          <a:xfrm>
            <a:off x="7553349" y="3901287"/>
            <a:ext cx="2425700" cy="501651"/>
          </a:xfrm>
          <a:custGeom>
            <a:avLst/>
            <a:gdLst>
              <a:gd name="T0" fmla="*/ 2222 w 2866"/>
              <a:gd name="T1" fmla="*/ 593 h 593"/>
              <a:gd name="T2" fmla="*/ 2109 w 2866"/>
              <a:gd name="T3" fmla="*/ 593 h 593"/>
              <a:gd name="T4" fmla="*/ 2029 w 2866"/>
              <a:gd name="T5" fmla="*/ 593 h 593"/>
              <a:gd name="T6" fmla="*/ 1916 w 2866"/>
              <a:gd name="T7" fmla="*/ 561 h 593"/>
              <a:gd name="T8" fmla="*/ 1739 w 2866"/>
              <a:gd name="T9" fmla="*/ 497 h 593"/>
              <a:gd name="T10" fmla="*/ 1497 w 2866"/>
              <a:gd name="T11" fmla="*/ 401 h 593"/>
              <a:gd name="T12" fmla="*/ 1208 w 2866"/>
              <a:gd name="T13" fmla="*/ 289 h 593"/>
              <a:gd name="T14" fmla="*/ 966 w 2866"/>
              <a:gd name="T15" fmla="*/ 208 h 593"/>
              <a:gd name="T16" fmla="*/ 789 w 2866"/>
              <a:gd name="T17" fmla="*/ 160 h 593"/>
              <a:gd name="T18" fmla="*/ 660 w 2866"/>
              <a:gd name="T19" fmla="*/ 128 h 593"/>
              <a:gd name="T20" fmla="*/ 547 w 2866"/>
              <a:gd name="T21" fmla="*/ 128 h 593"/>
              <a:gd name="T22" fmla="*/ 403 w 2866"/>
              <a:gd name="T23" fmla="*/ 160 h 593"/>
              <a:gd name="T24" fmla="*/ 242 w 2866"/>
              <a:gd name="T25" fmla="*/ 224 h 593"/>
              <a:gd name="T26" fmla="*/ 145 w 2866"/>
              <a:gd name="T27" fmla="*/ 240 h 593"/>
              <a:gd name="T28" fmla="*/ 81 w 2866"/>
              <a:gd name="T29" fmla="*/ 208 h 593"/>
              <a:gd name="T30" fmla="*/ 32 w 2866"/>
              <a:gd name="T31" fmla="*/ 128 h 593"/>
              <a:gd name="T32" fmla="*/ 145 w 2866"/>
              <a:gd name="T33" fmla="*/ 48 h 593"/>
              <a:gd name="T34" fmla="*/ 370 w 2866"/>
              <a:gd name="T35" fmla="*/ 16 h 593"/>
              <a:gd name="T36" fmla="*/ 499 w 2866"/>
              <a:gd name="T37" fmla="*/ 0 h 593"/>
              <a:gd name="T38" fmla="*/ 660 w 2866"/>
              <a:gd name="T39" fmla="*/ 0 h 593"/>
              <a:gd name="T40" fmla="*/ 805 w 2866"/>
              <a:gd name="T41" fmla="*/ 32 h 593"/>
              <a:gd name="T42" fmla="*/ 918 w 2866"/>
              <a:gd name="T43" fmla="*/ 64 h 593"/>
              <a:gd name="T44" fmla="*/ 1063 w 2866"/>
              <a:gd name="T45" fmla="*/ 96 h 593"/>
              <a:gd name="T46" fmla="*/ 1288 w 2866"/>
              <a:gd name="T47" fmla="*/ 144 h 593"/>
              <a:gd name="T48" fmla="*/ 1530 w 2866"/>
              <a:gd name="T49" fmla="*/ 208 h 593"/>
              <a:gd name="T50" fmla="*/ 1739 w 2866"/>
              <a:gd name="T51" fmla="*/ 256 h 593"/>
              <a:gd name="T52" fmla="*/ 1900 w 2866"/>
              <a:gd name="T53" fmla="*/ 273 h 593"/>
              <a:gd name="T54" fmla="*/ 2029 w 2866"/>
              <a:gd name="T55" fmla="*/ 289 h 593"/>
              <a:gd name="T56" fmla="*/ 2157 w 2866"/>
              <a:gd name="T57" fmla="*/ 289 h 593"/>
              <a:gd name="T58" fmla="*/ 2383 w 2866"/>
              <a:gd name="T59" fmla="*/ 289 h 593"/>
              <a:gd name="T60" fmla="*/ 2640 w 2866"/>
              <a:gd name="T61" fmla="*/ 273 h 593"/>
              <a:gd name="T62" fmla="*/ 2737 w 2866"/>
              <a:gd name="T63" fmla="*/ 273 h 593"/>
              <a:gd name="T64" fmla="*/ 2801 w 2866"/>
              <a:gd name="T65" fmla="*/ 273 h 593"/>
              <a:gd name="T66" fmla="*/ 2834 w 2866"/>
              <a:gd name="T67" fmla="*/ 273 h 593"/>
              <a:gd name="T68" fmla="*/ 2866 w 2866"/>
              <a:gd name="T69" fmla="*/ 289 h 593"/>
              <a:gd name="T70" fmla="*/ 2801 w 2866"/>
              <a:gd name="T71" fmla="*/ 353 h 593"/>
              <a:gd name="T72" fmla="*/ 2657 w 2866"/>
              <a:gd name="T73" fmla="*/ 433 h 593"/>
              <a:gd name="T74" fmla="*/ 2463 w 2866"/>
              <a:gd name="T75" fmla="*/ 513 h 593"/>
              <a:gd name="T76" fmla="*/ 2302 w 2866"/>
              <a:gd name="T77" fmla="*/ 577 h 593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2866"/>
              <a:gd name="T118" fmla="*/ 0 h 593"/>
              <a:gd name="T119" fmla="*/ 2866 w 2866"/>
              <a:gd name="T120" fmla="*/ 593 h 593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2866" h="593">
                <a:moveTo>
                  <a:pt x="2302" y="577"/>
                </a:moveTo>
                <a:lnTo>
                  <a:pt x="2222" y="593"/>
                </a:lnTo>
                <a:lnTo>
                  <a:pt x="2157" y="593"/>
                </a:lnTo>
                <a:lnTo>
                  <a:pt x="2109" y="593"/>
                </a:lnTo>
                <a:lnTo>
                  <a:pt x="2045" y="593"/>
                </a:lnTo>
                <a:lnTo>
                  <a:pt x="2029" y="593"/>
                </a:lnTo>
                <a:lnTo>
                  <a:pt x="1980" y="577"/>
                </a:lnTo>
                <a:lnTo>
                  <a:pt x="1916" y="561"/>
                </a:lnTo>
                <a:lnTo>
                  <a:pt x="1835" y="529"/>
                </a:lnTo>
                <a:lnTo>
                  <a:pt x="1739" y="497"/>
                </a:lnTo>
                <a:lnTo>
                  <a:pt x="1626" y="449"/>
                </a:lnTo>
                <a:lnTo>
                  <a:pt x="1497" y="401"/>
                </a:lnTo>
                <a:lnTo>
                  <a:pt x="1352" y="353"/>
                </a:lnTo>
                <a:lnTo>
                  <a:pt x="1208" y="289"/>
                </a:lnTo>
                <a:lnTo>
                  <a:pt x="1079" y="256"/>
                </a:lnTo>
                <a:lnTo>
                  <a:pt x="966" y="208"/>
                </a:lnTo>
                <a:lnTo>
                  <a:pt x="869" y="176"/>
                </a:lnTo>
                <a:lnTo>
                  <a:pt x="789" y="160"/>
                </a:lnTo>
                <a:lnTo>
                  <a:pt x="725" y="144"/>
                </a:lnTo>
                <a:lnTo>
                  <a:pt x="660" y="128"/>
                </a:lnTo>
                <a:lnTo>
                  <a:pt x="628" y="128"/>
                </a:lnTo>
                <a:lnTo>
                  <a:pt x="547" y="128"/>
                </a:lnTo>
                <a:lnTo>
                  <a:pt x="483" y="144"/>
                </a:lnTo>
                <a:lnTo>
                  <a:pt x="403" y="160"/>
                </a:lnTo>
                <a:lnTo>
                  <a:pt x="322" y="192"/>
                </a:lnTo>
                <a:lnTo>
                  <a:pt x="242" y="224"/>
                </a:lnTo>
                <a:lnTo>
                  <a:pt x="193" y="240"/>
                </a:lnTo>
                <a:lnTo>
                  <a:pt x="145" y="240"/>
                </a:lnTo>
                <a:lnTo>
                  <a:pt x="113" y="224"/>
                </a:lnTo>
                <a:lnTo>
                  <a:pt x="81" y="208"/>
                </a:lnTo>
                <a:lnTo>
                  <a:pt x="64" y="176"/>
                </a:lnTo>
                <a:lnTo>
                  <a:pt x="32" y="128"/>
                </a:lnTo>
                <a:lnTo>
                  <a:pt x="0" y="64"/>
                </a:lnTo>
                <a:lnTo>
                  <a:pt x="145" y="48"/>
                </a:lnTo>
                <a:lnTo>
                  <a:pt x="290" y="16"/>
                </a:lnTo>
                <a:lnTo>
                  <a:pt x="370" y="16"/>
                </a:lnTo>
                <a:lnTo>
                  <a:pt x="451" y="0"/>
                </a:lnTo>
                <a:lnTo>
                  <a:pt x="499" y="0"/>
                </a:lnTo>
                <a:lnTo>
                  <a:pt x="547" y="0"/>
                </a:lnTo>
                <a:lnTo>
                  <a:pt x="660" y="0"/>
                </a:lnTo>
                <a:lnTo>
                  <a:pt x="773" y="16"/>
                </a:lnTo>
                <a:lnTo>
                  <a:pt x="805" y="32"/>
                </a:lnTo>
                <a:lnTo>
                  <a:pt x="853" y="48"/>
                </a:lnTo>
                <a:lnTo>
                  <a:pt x="918" y="64"/>
                </a:lnTo>
                <a:lnTo>
                  <a:pt x="982" y="80"/>
                </a:lnTo>
                <a:lnTo>
                  <a:pt x="1063" y="96"/>
                </a:lnTo>
                <a:lnTo>
                  <a:pt x="1175" y="128"/>
                </a:lnTo>
                <a:lnTo>
                  <a:pt x="1288" y="144"/>
                </a:lnTo>
                <a:lnTo>
                  <a:pt x="1401" y="176"/>
                </a:lnTo>
                <a:lnTo>
                  <a:pt x="1530" y="208"/>
                </a:lnTo>
                <a:lnTo>
                  <a:pt x="1642" y="224"/>
                </a:lnTo>
                <a:lnTo>
                  <a:pt x="1739" y="256"/>
                </a:lnTo>
                <a:lnTo>
                  <a:pt x="1835" y="273"/>
                </a:lnTo>
                <a:lnTo>
                  <a:pt x="1900" y="273"/>
                </a:lnTo>
                <a:lnTo>
                  <a:pt x="1980" y="289"/>
                </a:lnTo>
                <a:lnTo>
                  <a:pt x="2029" y="289"/>
                </a:lnTo>
                <a:lnTo>
                  <a:pt x="2077" y="289"/>
                </a:lnTo>
                <a:lnTo>
                  <a:pt x="2157" y="289"/>
                </a:lnTo>
                <a:lnTo>
                  <a:pt x="2254" y="289"/>
                </a:lnTo>
                <a:lnTo>
                  <a:pt x="2383" y="289"/>
                </a:lnTo>
                <a:lnTo>
                  <a:pt x="2512" y="289"/>
                </a:lnTo>
                <a:lnTo>
                  <a:pt x="2640" y="273"/>
                </a:lnTo>
                <a:lnTo>
                  <a:pt x="2689" y="273"/>
                </a:lnTo>
                <a:lnTo>
                  <a:pt x="2737" y="273"/>
                </a:lnTo>
                <a:lnTo>
                  <a:pt x="2769" y="273"/>
                </a:lnTo>
                <a:lnTo>
                  <a:pt x="2801" y="273"/>
                </a:lnTo>
                <a:lnTo>
                  <a:pt x="2818" y="273"/>
                </a:lnTo>
                <a:lnTo>
                  <a:pt x="2834" y="273"/>
                </a:lnTo>
                <a:lnTo>
                  <a:pt x="2866" y="273"/>
                </a:lnTo>
                <a:lnTo>
                  <a:pt x="2866" y="289"/>
                </a:lnTo>
                <a:lnTo>
                  <a:pt x="2850" y="321"/>
                </a:lnTo>
                <a:lnTo>
                  <a:pt x="2801" y="353"/>
                </a:lnTo>
                <a:lnTo>
                  <a:pt x="2737" y="385"/>
                </a:lnTo>
                <a:lnTo>
                  <a:pt x="2657" y="433"/>
                </a:lnTo>
                <a:lnTo>
                  <a:pt x="2560" y="465"/>
                </a:lnTo>
                <a:lnTo>
                  <a:pt x="2463" y="513"/>
                </a:lnTo>
                <a:lnTo>
                  <a:pt x="2367" y="545"/>
                </a:lnTo>
                <a:lnTo>
                  <a:pt x="2302" y="577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 sz="100"/>
          </a:p>
        </p:txBody>
      </p:sp>
      <p:pic>
        <p:nvPicPr>
          <p:cNvPr id="26651" name="Picture 3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9896" y="585470"/>
            <a:ext cx="1202267" cy="683684"/>
          </a:xfrm>
          <a:prstGeom prst="rect">
            <a:avLst/>
          </a:prstGeom>
          <a:noFill/>
          <a:ln w="9525">
            <a:noFill/>
          </a:ln>
          <a:effectLst>
            <a:outerShdw dist="38100" dir="8100000" algn="tr" rotWithShape="0">
              <a:srgbClr val="000000">
                <a:alpha val="39998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ldLvl="0" animBg="1"/>
      <p:bldP spid="42" grpId="0"/>
      <p:bldP spid="4" grpId="0" autoUpdateAnimBg="0"/>
      <p:bldP spid="24" grpId="0" autoUpdateAnimBg="0"/>
      <p:bldP spid="25" grpId="0" autoUpdateAnimBg="0"/>
      <p:bldP spid="26" grpId="0" autoUpdateAnimBg="0"/>
      <p:bldP spid="27" grpId="0" bldLvl="0" animBg="1" autoUpdateAnimBg="0"/>
      <p:bldP spid="28" grpId="0" bldLvl="0" animBg="1" autoUpdateAnimBg="0"/>
      <p:bldP spid="29" grpId="0" bldLvl="0" animBg="1" autoUpdateAnimBg="0"/>
      <p:bldP spid="30" grpId="0" bldLvl="0" animBg="1" autoUpdateAnimBg="0"/>
      <p:bldP spid="31" grpId="0" bldLvl="0" animBg="1" autoUpdateAnimBg="0"/>
      <p:bldP spid="32" grpId="0" bldLvl="0" animBg="1" autoUpdateAnimBg="0"/>
      <p:bldP spid="33" grpId="0" bldLvl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47"/>
          <p:cNvGraphicFramePr>
            <a:graphicFrameLocks noGrp="1"/>
          </p:cNvGraphicFramePr>
          <p:nvPr/>
        </p:nvGraphicFramePr>
        <p:xfrm>
          <a:off x="7135284" y="1464733"/>
          <a:ext cx="3454400" cy="3455670"/>
        </p:xfrm>
        <a:graphic>
          <a:graphicData uri="http://schemas.openxmlformats.org/drawingml/2006/table">
            <a:tbl>
              <a:tblPr/>
              <a:tblGrid>
                <a:gridCol w="1712595"/>
                <a:gridCol w="1741805"/>
              </a:tblGrid>
              <a:tr h="171958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609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" name="矩形 2"/>
          <p:cNvSpPr>
            <a:spLocks noChangeArrowheads="1"/>
          </p:cNvSpPr>
          <p:nvPr/>
        </p:nvSpPr>
        <p:spPr bwMode="auto">
          <a:xfrm>
            <a:off x="6805084" y="4963584"/>
            <a:ext cx="4203700" cy="1407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135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书写指导：</a:t>
            </a:r>
            <a:r>
              <a:rPr kumimoji="0" lang="zh-CN" altLang="en-US" sz="2135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第一笔是主笔，要写得舒展。第三笔起笔位于横中线，“日”的形状方正，居中。横画间距要匀称。</a:t>
            </a:r>
          </a:p>
        </p:txBody>
      </p:sp>
      <p:sp>
        <p:nvSpPr>
          <p:cNvPr id="22531" name="矩形 4"/>
          <p:cNvSpPr/>
          <p:nvPr/>
        </p:nvSpPr>
        <p:spPr>
          <a:xfrm>
            <a:off x="4726517" y="2440517"/>
            <a:ext cx="1543685" cy="17329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10665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百</a:t>
            </a:r>
          </a:p>
        </p:txBody>
      </p:sp>
      <p:sp>
        <p:nvSpPr>
          <p:cNvPr id="42" name="矩形 41"/>
          <p:cNvSpPr/>
          <p:nvPr/>
        </p:nvSpPr>
        <p:spPr>
          <a:xfrm>
            <a:off x="4362451" y="1583267"/>
            <a:ext cx="2459567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6400" b="1" dirty="0" smtClean="0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</a:t>
            </a:r>
            <a:r>
              <a:rPr lang="en-US" altLang="zh-CN" sz="6400" b="1" dirty="0" err="1" smtClean="0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bǎi</a:t>
            </a:r>
            <a:r>
              <a:rPr lang="en-US" altLang="zh-CN" sz="6400" b="1" dirty="0" smtClean="0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endParaRPr lang="en-US" altLang="zh-CN" sz="6400" b="1" dirty="0">
              <a:solidFill>
                <a:srgbClr val="FF0000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2534" name="TextBox 45"/>
          <p:cNvSpPr txBox="1"/>
          <p:nvPr/>
        </p:nvSpPr>
        <p:spPr>
          <a:xfrm>
            <a:off x="1250951" y="2377017"/>
            <a:ext cx="2252133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7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一</a:t>
            </a:r>
            <a:r>
              <a:rPr lang="zh-CN" altLang="en-US" sz="7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百</a:t>
            </a:r>
            <a:endParaRPr lang="zh-CN" altLang="en-US" sz="7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TextBox 20"/>
          <p:cNvSpPr txBox="1">
            <a:spLocks noChangeArrowheads="1"/>
          </p:cNvSpPr>
          <p:nvPr/>
        </p:nvSpPr>
        <p:spPr bwMode="auto">
          <a:xfrm>
            <a:off x="823557" y="5316767"/>
            <a:ext cx="4040717" cy="501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665" b="1" dirty="0">
                <a:solidFill>
                  <a:srgbClr val="0000FF"/>
                </a:solidFill>
                <a:latin typeface="+mn-ea"/>
                <a:ea typeface="+mn-ea"/>
              </a:rPr>
              <a:t>组词：</a:t>
            </a:r>
            <a:r>
              <a:rPr lang="zh-CN" altLang="en-US" sz="2665" b="1" dirty="0">
                <a:latin typeface="+mn-ea"/>
                <a:ea typeface="+mn-ea"/>
              </a:rPr>
              <a:t>一百  百元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781344" y="5733511"/>
            <a:ext cx="5547244" cy="7073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665" b="1" dirty="0">
                <a:solidFill>
                  <a:srgbClr val="0000FF"/>
                </a:solidFill>
                <a:latin typeface="+mn-ea"/>
                <a:ea typeface="+mn-ea"/>
              </a:rPr>
              <a:t>造句：</a:t>
            </a:r>
            <a:r>
              <a:rPr lang="zh-CN" altLang="en-US" sz="2665" b="1" dirty="0">
                <a:latin typeface="+mn-ea"/>
                <a:ea typeface="+mn-ea"/>
              </a:rPr>
              <a:t>百货公司里的商品真丰富啊。</a:t>
            </a:r>
          </a:p>
        </p:txBody>
      </p:sp>
      <p:sp>
        <p:nvSpPr>
          <p:cNvPr id="25" name="文本框 30"/>
          <p:cNvSpPr txBox="1">
            <a:spLocks noChangeArrowheads="1"/>
          </p:cNvSpPr>
          <p:nvPr/>
        </p:nvSpPr>
        <p:spPr bwMode="auto">
          <a:xfrm>
            <a:off x="784645" y="4770042"/>
            <a:ext cx="3149600" cy="9118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 anchorCtr="1">
            <a:spAutoFit/>
          </a:bodyPr>
          <a:lstStyle/>
          <a:p>
            <a:pPr algn="ctr"/>
            <a:r>
              <a:rPr lang="zh-CN" altLang="en-US" sz="2665" b="1" dirty="0">
                <a:solidFill>
                  <a:srgbClr val="0000FF"/>
                </a:solidFill>
                <a:latin typeface="+mn-ea"/>
                <a:ea typeface="+mn-ea"/>
              </a:rPr>
              <a:t>音序：</a:t>
            </a:r>
            <a:r>
              <a:rPr lang="en-US" altLang="zh-CN" sz="2665" b="1" dirty="0" smtClean="0">
                <a:latin typeface="+mn-ea"/>
                <a:ea typeface="+mn-ea"/>
              </a:rPr>
              <a:t>B  </a:t>
            </a:r>
            <a:r>
              <a:rPr lang="zh-CN" altLang="en-US" sz="2665" b="1" dirty="0" smtClean="0">
                <a:solidFill>
                  <a:srgbClr val="0000FF"/>
                </a:solidFill>
                <a:latin typeface="+mn-ea"/>
                <a:ea typeface="+mn-ea"/>
                <a:cs typeface="楷体" panose="02010609060101010101" pitchFamily="49" charset="-122"/>
              </a:rPr>
              <a:t>部首：</a:t>
            </a:r>
            <a:r>
              <a:rPr lang="zh-CN" altLang="en-US" sz="2665" b="1" dirty="0" smtClean="0">
                <a:latin typeface="+mn-ea"/>
                <a:ea typeface="+mn-ea"/>
                <a:cs typeface="楷体" panose="02010609060101010101" pitchFamily="49" charset="-122"/>
              </a:rPr>
              <a:t>白</a:t>
            </a:r>
          </a:p>
          <a:p>
            <a:pPr algn="ctr">
              <a:buFont typeface="Arial" panose="020B0604020202020204" pitchFamily="34" charset="0"/>
              <a:buNone/>
            </a:pPr>
            <a:endParaRPr lang="en-US" altLang="zh-CN" sz="2665" b="1" dirty="0">
              <a:latin typeface="+mn-ea"/>
              <a:ea typeface="+mn-ea"/>
            </a:endParaRPr>
          </a:p>
        </p:txBody>
      </p:sp>
      <p:sp>
        <p:nvSpPr>
          <p:cNvPr id="26" name="文本框 31"/>
          <p:cNvSpPr txBox="1">
            <a:spLocks noChangeArrowheads="1"/>
          </p:cNvSpPr>
          <p:nvPr/>
        </p:nvSpPr>
        <p:spPr bwMode="auto">
          <a:xfrm>
            <a:off x="447013" y="4215882"/>
            <a:ext cx="2770716" cy="501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 anchorCtr="1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665" b="1" dirty="0">
                <a:solidFill>
                  <a:srgbClr val="0000FF"/>
                </a:solidFill>
                <a:latin typeface="+mn-ea"/>
                <a:ea typeface="+mn-ea"/>
              </a:rPr>
              <a:t>结构</a:t>
            </a:r>
            <a:r>
              <a:rPr lang="en-US" altLang="zh-CN" sz="2665" b="1" dirty="0" smtClean="0">
                <a:solidFill>
                  <a:srgbClr val="0000FF"/>
                </a:solidFill>
                <a:latin typeface="+mn-ea"/>
                <a:ea typeface="+mn-ea"/>
              </a:rPr>
              <a:t>: </a:t>
            </a:r>
            <a:r>
              <a:rPr lang="zh-CN" altLang="en-US" sz="2665" b="1" dirty="0" smtClean="0">
                <a:latin typeface="+mn-ea"/>
                <a:ea typeface="+mn-ea"/>
              </a:rPr>
              <a:t>独体</a:t>
            </a:r>
            <a:endParaRPr lang="zh-CN" altLang="en-US" sz="2665" b="1" dirty="0">
              <a:latin typeface="+mn-ea"/>
              <a:ea typeface="+mn-ea"/>
            </a:endParaRPr>
          </a:p>
        </p:txBody>
      </p:sp>
      <p:sp>
        <p:nvSpPr>
          <p:cNvPr id="27" name="Freeform 31"/>
          <p:cNvSpPr/>
          <p:nvPr/>
        </p:nvSpPr>
        <p:spPr bwMode="auto">
          <a:xfrm>
            <a:off x="7726375" y="1956340"/>
            <a:ext cx="2262716" cy="461433"/>
          </a:xfrm>
          <a:custGeom>
            <a:avLst/>
            <a:gdLst>
              <a:gd name="T0" fmla="*/ 16 w 2673"/>
              <a:gd name="T1" fmla="*/ 368 h 545"/>
              <a:gd name="T2" fmla="*/ 64 w 2673"/>
              <a:gd name="T3" fmla="*/ 336 h 545"/>
              <a:gd name="T4" fmla="*/ 161 w 2673"/>
              <a:gd name="T5" fmla="*/ 352 h 545"/>
              <a:gd name="T6" fmla="*/ 258 w 2673"/>
              <a:gd name="T7" fmla="*/ 352 h 545"/>
              <a:gd name="T8" fmla="*/ 386 w 2673"/>
              <a:gd name="T9" fmla="*/ 336 h 545"/>
              <a:gd name="T10" fmla="*/ 547 w 2673"/>
              <a:gd name="T11" fmla="*/ 304 h 545"/>
              <a:gd name="T12" fmla="*/ 1063 w 2673"/>
              <a:gd name="T13" fmla="*/ 240 h 545"/>
              <a:gd name="T14" fmla="*/ 1658 w 2673"/>
              <a:gd name="T15" fmla="*/ 144 h 545"/>
              <a:gd name="T16" fmla="*/ 1948 w 2673"/>
              <a:gd name="T17" fmla="*/ 80 h 545"/>
              <a:gd name="T18" fmla="*/ 2157 w 2673"/>
              <a:gd name="T19" fmla="*/ 32 h 545"/>
              <a:gd name="T20" fmla="*/ 2302 w 2673"/>
              <a:gd name="T21" fmla="*/ 0 h 545"/>
              <a:gd name="T22" fmla="*/ 2399 w 2673"/>
              <a:gd name="T23" fmla="*/ 0 h 545"/>
              <a:gd name="T24" fmla="*/ 2512 w 2673"/>
              <a:gd name="T25" fmla="*/ 48 h 545"/>
              <a:gd name="T26" fmla="*/ 2608 w 2673"/>
              <a:gd name="T27" fmla="*/ 128 h 545"/>
              <a:gd name="T28" fmla="*/ 2673 w 2673"/>
              <a:gd name="T29" fmla="*/ 192 h 545"/>
              <a:gd name="T30" fmla="*/ 2673 w 2673"/>
              <a:gd name="T31" fmla="*/ 240 h 545"/>
              <a:gd name="T32" fmla="*/ 2656 w 2673"/>
              <a:gd name="T33" fmla="*/ 272 h 545"/>
              <a:gd name="T34" fmla="*/ 2608 w 2673"/>
              <a:gd name="T35" fmla="*/ 272 h 545"/>
              <a:gd name="T36" fmla="*/ 2528 w 2673"/>
              <a:gd name="T37" fmla="*/ 288 h 545"/>
              <a:gd name="T38" fmla="*/ 2431 w 2673"/>
              <a:gd name="T39" fmla="*/ 288 h 545"/>
              <a:gd name="T40" fmla="*/ 2093 w 2673"/>
              <a:gd name="T41" fmla="*/ 288 h 545"/>
              <a:gd name="T42" fmla="*/ 1851 w 2673"/>
              <a:gd name="T43" fmla="*/ 304 h 545"/>
              <a:gd name="T44" fmla="*/ 1707 w 2673"/>
              <a:gd name="T45" fmla="*/ 320 h 545"/>
              <a:gd name="T46" fmla="*/ 1513 w 2673"/>
              <a:gd name="T47" fmla="*/ 352 h 545"/>
              <a:gd name="T48" fmla="*/ 1272 w 2673"/>
              <a:gd name="T49" fmla="*/ 384 h 545"/>
              <a:gd name="T50" fmla="*/ 982 w 2673"/>
              <a:gd name="T51" fmla="*/ 432 h 545"/>
              <a:gd name="T52" fmla="*/ 692 w 2673"/>
              <a:gd name="T53" fmla="*/ 480 h 545"/>
              <a:gd name="T54" fmla="*/ 483 w 2673"/>
              <a:gd name="T55" fmla="*/ 513 h 545"/>
              <a:gd name="T56" fmla="*/ 354 w 2673"/>
              <a:gd name="T57" fmla="*/ 529 h 545"/>
              <a:gd name="T58" fmla="*/ 290 w 2673"/>
              <a:gd name="T59" fmla="*/ 545 h 545"/>
              <a:gd name="T60" fmla="*/ 225 w 2673"/>
              <a:gd name="T61" fmla="*/ 529 h 545"/>
              <a:gd name="T62" fmla="*/ 129 w 2673"/>
              <a:gd name="T63" fmla="*/ 480 h 545"/>
              <a:gd name="T64" fmla="*/ 32 w 2673"/>
              <a:gd name="T65" fmla="*/ 416 h 545"/>
              <a:gd name="T66" fmla="*/ 0 w 2673"/>
              <a:gd name="T67" fmla="*/ 384 h 54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673"/>
              <a:gd name="T103" fmla="*/ 0 h 545"/>
              <a:gd name="T104" fmla="*/ 2673 w 2673"/>
              <a:gd name="T105" fmla="*/ 545 h 54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673" h="545">
                <a:moveTo>
                  <a:pt x="0" y="384"/>
                </a:moveTo>
                <a:lnTo>
                  <a:pt x="16" y="368"/>
                </a:lnTo>
                <a:lnTo>
                  <a:pt x="32" y="352"/>
                </a:lnTo>
                <a:lnTo>
                  <a:pt x="64" y="336"/>
                </a:lnTo>
                <a:lnTo>
                  <a:pt x="129" y="336"/>
                </a:lnTo>
                <a:lnTo>
                  <a:pt x="161" y="352"/>
                </a:lnTo>
                <a:lnTo>
                  <a:pt x="209" y="352"/>
                </a:lnTo>
                <a:lnTo>
                  <a:pt x="258" y="352"/>
                </a:lnTo>
                <a:lnTo>
                  <a:pt x="322" y="336"/>
                </a:lnTo>
                <a:lnTo>
                  <a:pt x="386" y="336"/>
                </a:lnTo>
                <a:lnTo>
                  <a:pt x="467" y="320"/>
                </a:lnTo>
                <a:lnTo>
                  <a:pt x="547" y="304"/>
                </a:lnTo>
                <a:lnTo>
                  <a:pt x="660" y="288"/>
                </a:lnTo>
                <a:lnTo>
                  <a:pt x="1063" y="240"/>
                </a:lnTo>
                <a:lnTo>
                  <a:pt x="1465" y="176"/>
                </a:lnTo>
                <a:lnTo>
                  <a:pt x="1658" y="144"/>
                </a:lnTo>
                <a:lnTo>
                  <a:pt x="1819" y="112"/>
                </a:lnTo>
                <a:lnTo>
                  <a:pt x="1948" y="80"/>
                </a:lnTo>
                <a:lnTo>
                  <a:pt x="2077" y="48"/>
                </a:lnTo>
                <a:lnTo>
                  <a:pt x="2157" y="32"/>
                </a:lnTo>
                <a:lnTo>
                  <a:pt x="2238" y="16"/>
                </a:lnTo>
                <a:lnTo>
                  <a:pt x="2302" y="0"/>
                </a:lnTo>
                <a:lnTo>
                  <a:pt x="2367" y="0"/>
                </a:lnTo>
                <a:lnTo>
                  <a:pt x="2399" y="0"/>
                </a:lnTo>
                <a:lnTo>
                  <a:pt x="2447" y="16"/>
                </a:lnTo>
                <a:lnTo>
                  <a:pt x="2512" y="48"/>
                </a:lnTo>
                <a:lnTo>
                  <a:pt x="2560" y="80"/>
                </a:lnTo>
                <a:lnTo>
                  <a:pt x="2608" y="128"/>
                </a:lnTo>
                <a:lnTo>
                  <a:pt x="2640" y="160"/>
                </a:lnTo>
                <a:lnTo>
                  <a:pt x="2673" y="192"/>
                </a:lnTo>
                <a:lnTo>
                  <a:pt x="2673" y="208"/>
                </a:lnTo>
                <a:lnTo>
                  <a:pt x="2673" y="240"/>
                </a:lnTo>
                <a:lnTo>
                  <a:pt x="2656" y="256"/>
                </a:lnTo>
                <a:lnTo>
                  <a:pt x="2656" y="272"/>
                </a:lnTo>
                <a:lnTo>
                  <a:pt x="2640" y="272"/>
                </a:lnTo>
                <a:lnTo>
                  <a:pt x="2608" y="272"/>
                </a:lnTo>
                <a:lnTo>
                  <a:pt x="2576" y="288"/>
                </a:lnTo>
                <a:lnTo>
                  <a:pt x="2528" y="288"/>
                </a:lnTo>
                <a:lnTo>
                  <a:pt x="2479" y="288"/>
                </a:lnTo>
                <a:lnTo>
                  <a:pt x="2431" y="288"/>
                </a:lnTo>
                <a:lnTo>
                  <a:pt x="2367" y="288"/>
                </a:lnTo>
                <a:lnTo>
                  <a:pt x="2093" y="288"/>
                </a:lnTo>
                <a:lnTo>
                  <a:pt x="1964" y="304"/>
                </a:lnTo>
                <a:lnTo>
                  <a:pt x="1851" y="304"/>
                </a:lnTo>
                <a:lnTo>
                  <a:pt x="1771" y="320"/>
                </a:lnTo>
                <a:lnTo>
                  <a:pt x="1707" y="320"/>
                </a:lnTo>
                <a:lnTo>
                  <a:pt x="1610" y="336"/>
                </a:lnTo>
                <a:lnTo>
                  <a:pt x="1513" y="352"/>
                </a:lnTo>
                <a:lnTo>
                  <a:pt x="1385" y="368"/>
                </a:lnTo>
                <a:lnTo>
                  <a:pt x="1272" y="384"/>
                </a:lnTo>
                <a:lnTo>
                  <a:pt x="1127" y="400"/>
                </a:lnTo>
                <a:lnTo>
                  <a:pt x="982" y="432"/>
                </a:lnTo>
                <a:lnTo>
                  <a:pt x="837" y="464"/>
                </a:lnTo>
                <a:lnTo>
                  <a:pt x="692" y="480"/>
                </a:lnTo>
                <a:lnTo>
                  <a:pt x="580" y="496"/>
                </a:lnTo>
                <a:lnTo>
                  <a:pt x="483" y="513"/>
                </a:lnTo>
                <a:lnTo>
                  <a:pt x="419" y="529"/>
                </a:lnTo>
                <a:lnTo>
                  <a:pt x="354" y="529"/>
                </a:lnTo>
                <a:lnTo>
                  <a:pt x="306" y="545"/>
                </a:lnTo>
                <a:lnTo>
                  <a:pt x="290" y="545"/>
                </a:lnTo>
                <a:lnTo>
                  <a:pt x="258" y="529"/>
                </a:lnTo>
                <a:lnTo>
                  <a:pt x="225" y="529"/>
                </a:lnTo>
                <a:lnTo>
                  <a:pt x="177" y="513"/>
                </a:lnTo>
                <a:lnTo>
                  <a:pt x="129" y="480"/>
                </a:lnTo>
                <a:lnTo>
                  <a:pt x="64" y="448"/>
                </a:lnTo>
                <a:lnTo>
                  <a:pt x="32" y="416"/>
                </a:lnTo>
                <a:lnTo>
                  <a:pt x="16" y="400"/>
                </a:lnTo>
                <a:lnTo>
                  <a:pt x="0" y="384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28" name="Freeform 32"/>
          <p:cNvSpPr/>
          <p:nvPr/>
        </p:nvSpPr>
        <p:spPr bwMode="auto">
          <a:xfrm>
            <a:off x="8543408" y="2214573"/>
            <a:ext cx="395816" cy="812800"/>
          </a:xfrm>
          <a:custGeom>
            <a:avLst/>
            <a:gdLst>
              <a:gd name="T0" fmla="*/ 161 w 467"/>
              <a:gd name="T1" fmla="*/ 16 h 961"/>
              <a:gd name="T2" fmla="*/ 209 w 467"/>
              <a:gd name="T3" fmla="*/ 0 h 961"/>
              <a:gd name="T4" fmla="*/ 258 w 467"/>
              <a:gd name="T5" fmla="*/ 16 h 961"/>
              <a:gd name="T6" fmla="*/ 322 w 467"/>
              <a:gd name="T7" fmla="*/ 32 h 961"/>
              <a:gd name="T8" fmla="*/ 370 w 467"/>
              <a:gd name="T9" fmla="*/ 64 h 961"/>
              <a:gd name="T10" fmla="*/ 402 w 467"/>
              <a:gd name="T11" fmla="*/ 112 h 961"/>
              <a:gd name="T12" fmla="*/ 435 w 467"/>
              <a:gd name="T13" fmla="*/ 160 h 961"/>
              <a:gd name="T14" fmla="*/ 451 w 467"/>
              <a:gd name="T15" fmla="*/ 192 h 961"/>
              <a:gd name="T16" fmla="*/ 467 w 467"/>
              <a:gd name="T17" fmla="*/ 241 h 961"/>
              <a:gd name="T18" fmla="*/ 467 w 467"/>
              <a:gd name="T19" fmla="*/ 273 h 961"/>
              <a:gd name="T20" fmla="*/ 451 w 467"/>
              <a:gd name="T21" fmla="*/ 305 h 961"/>
              <a:gd name="T22" fmla="*/ 435 w 467"/>
              <a:gd name="T23" fmla="*/ 353 h 961"/>
              <a:gd name="T24" fmla="*/ 402 w 467"/>
              <a:gd name="T25" fmla="*/ 401 h 961"/>
              <a:gd name="T26" fmla="*/ 370 w 467"/>
              <a:gd name="T27" fmla="*/ 465 h 961"/>
              <a:gd name="T28" fmla="*/ 322 w 467"/>
              <a:gd name="T29" fmla="*/ 545 h 961"/>
              <a:gd name="T30" fmla="*/ 274 w 467"/>
              <a:gd name="T31" fmla="*/ 625 h 961"/>
              <a:gd name="T32" fmla="*/ 225 w 467"/>
              <a:gd name="T33" fmla="*/ 721 h 961"/>
              <a:gd name="T34" fmla="*/ 193 w 467"/>
              <a:gd name="T35" fmla="*/ 785 h 961"/>
              <a:gd name="T36" fmla="*/ 161 w 467"/>
              <a:gd name="T37" fmla="*/ 833 h 961"/>
              <a:gd name="T38" fmla="*/ 129 w 467"/>
              <a:gd name="T39" fmla="*/ 865 h 961"/>
              <a:gd name="T40" fmla="*/ 113 w 467"/>
              <a:gd name="T41" fmla="*/ 897 h 961"/>
              <a:gd name="T42" fmla="*/ 80 w 467"/>
              <a:gd name="T43" fmla="*/ 929 h 961"/>
              <a:gd name="T44" fmla="*/ 48 w 467"/>
              <a:gd name="T45" fmla="*/ 945 h 961"/>
              <a:gd name="T46" fmla="*/ 32 w 467"/>
              <a:gd name="T47" fmla="*/ 945 h 961"/>
              <a:gd name="T48" fmla="*/ 0 w 467"/>
              <a:gd name="T49" fmla="*/ 961 h 961"/>
              <a:gd name="T50" fmla="*/ 48 w 467"/>
              <a:gd name="T51" fmla="*/ 801 h 961"/>
              <a:gd name="T52" fmla="*/ 97 w 467"/>
              <a:gd name="T53" fmla="*/ 657 h 961"/>
              <a:gd name="T54" fmla="*/ 129 w 467"/>
              <a:gd name="T55" fmla="*/ 545 h 961"/>
              <a:gd name="T56" fmla="*/ 145 w 467"/>
              <a:gd name="T57" fmla="*/ 433 h 961"/>
              <a:gd name="T58" fmla="*/ 177 w 467"/>
              <a:gd name="T59" fmla="*/ 353 h 961"/>
              <a:gd name="T60" fmla="*/ 193 w 467"/>
              <a:gd name="T61" fmla="*/ 289 h 961"/>
              <a:gd name="T62" fmla="*/ 193 w 467"/>
              <a:gd name="T63" fmla="*/ 241 h 961"/>
              <a:gd name="T64" fmla="*/ 209 w 467"/>
              <a:gd name="T65" fmla="*/ 225 h 961"/>
              <a:gd name="T66" fmla="*/ 193 w 467"/>
              <a:gd name="T67" fmla="*/ 176 h 961"/>
              <a:gd name="T68" fmla="*/ 193 w 467"/>
              <a:gd name="T69" fmla="*/ 128 h 961"/>
              <a:gd name="T70" fmla="*/ 161 w 467"/>
              <a:gd name="T71" fmla="*/ 16 h 961"/>
              <a:gd name="T72" fmla="*/ 161 w 467"/>
              <a:gd name="T73" fmla="*/ 16 h 96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67"/>
              <a:gd name="T112" fmla="*/ 0 h 961"/>
              <a:gd name="T113" fmla="*/ 467 w 467"/>
              <a:gd name="T114" fmla="*/ 961 h 96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67" h="961">
                <a:moveTo>
                  <a:pt x="161" y="16"/>
                </a:moveTo>
                <a:lnTo>
                  <a:pt x="209" y="0"/>
                </a:lnTo>
                <a:lnTo>
                  <a:pt x="258" y="16"/>
                </a:lnTo>
                <a:lnTo>
                  <a:pt x="322" y="32"/>
                </a:lnTo>
                <a:lnTo>
                  <a:pt x="370" y="64"/>
                </a:lnTo>
                <a:lnTo>
                  <a:pt x="402" y="112"/>
                </a:lnTo>
                <a:lnTo>
                  <a:pt x="435" y="160"/>
                </a:lnTo>
                <a:lnTo>
                  <a:pt x="451" y="192"/>
                </a:lnTo>
                <a:lnTo>
                  <a:pt x="467" y="241"/>
                </a:lnTo>
                <a:lnTo>
                  <a:pt x="467" y="273"/>
                </a:lnTo>
                <a:lnTo>
                  <a:pt x="451" y="305"/>
                </a:lnTo>
                <a:lnTo>
                  <a:pt x="435" y="353"/>
                </a:lnTo>
                <a:lnTo>
                  <a:pt x="402" y="401"/>
                </a:lnTo>
                <a:lnTo>
                  <a:pt x="370" y="465"/>
                </a:lnTo>
                <a:lnTo>
                  <a:pt x="322" y="545"/>
                </a:lnTo>
                <a:lnTo>
                  <a:pt x="274" y="625"/>
                </a:lnTo>
                <a:lnTo>
                  <a:pt x="225" y="721"/>
                </a:lnTo>
                <a:lnTo>
                  <a:pt x="193" y="785"/>
                </a:lnTo>
                <a:lnTo>
                  <a:pt x="161" y="833"/>
                </a:lnTo>
                <a:lnTo>
                  <a:pt x="129" y="865"/>
                </a:lnTo>
                <a:lnTo>
                  <a:pt x="113" y="897"/>
                </a:lnTo>
                <a:lnTo>
                  <a:pt x="80" y="929"/>
                </a:lnTo>
                <a:lnTo>
                  <a:pt x="48" y="945"/>
                </a:lnTo>
                <a:lnTo>
                  <a:pt x="32" y="945"/>
                </a:lnTo>
                <a:lnTo>
                  <a:pt x="0" y="961"/>
                </a:lnTo>
                <a:lnTo>
                  <a:pt x="48" y="801"/>
                </a:lnTo>
                <a:lnTo>
                  <a:pt x="97" y="657"/>
                </a:lnTo>
                <a:lnTo>
                  <a:pt x="129" y="545"/>
                </a:lnTo>
                <a:lnTo>
                  <a:pt x="145" y="433"/>
                </a:lnTo>
                <a:lnTo>
                  <a:pt x="177" y="353"/>
                </a:lnTo>
                <a:lnTo>
                  <a:pt x="193" y="289"/>
                </a:lnTo>
                <a:lnTo>
                  <a:pt x="193" y="241"/>
                </a:lnTo>
                <a:lnTo>
                  <a:pt x="209" y="225"/>
                </a:lnTo>
                <a:lnTo>
                  <a:pt x="193" y="176"/>
                </a:lnTo>
                <a:lnTo>
                  <a:pt x="193" y="128"/>
                </a:lnTo>
                <a:lnTo>
                  <a:pt x="161" y="16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29" name="Freeform 33"/>
          <p:cNvSpPr/>
          <p:nvPr/>
        </p:nvSpPr>
        <p:spPr bwMode="auto">
          <a:xfrm>
            <a:off x="8244957" y="2946940"/>
            <a:ext cx="245533" cy="1422400"/>
          </a:xfrm>
          <a:custGeom>
            <a:avLst/>
            <a:gdLst>
              <a:gd name="T0" fmla="*/ 0 w 290"/>
              <a:gd name="T1" fmla="*/ 80 h 1682"/>
              <a:gd name="T2" fmla="*/ 0 w 290"/>
              <a:gd name="T3" fmla="*/ 32 h 1682"/>
              <a:gd name="T4" fmla="*/ 16 w 290"/>
              <a:gd name="T5" fmla="*/ 0 h 1682"/>
              <a:gd name="T6" fmla="*/ 64 w 290"/>
              <a:gd name="T7" fmla="*/ 0 h 1682"/>
              <a:gd name="T8" fmla="*/ 129 w 290"/>
              <a:gd name="T9" fmla="*/ 16 h 1682"/>
              <a:gd name="T10" fmla="*/ 257 w 290"/>
              <a:gd name="T11" fmla="*/ 64 h 1682"/>
              <a:gd name="T12" fmla="*/ 257 w 290"/>
              <a:gd name="T13" fmla="*/ 96 h 1682"/>
              <a:gd name="T14" fmla="*/ 257 w 290"/>
              <a:gd name="T15" fmla="*/ 160 h 1682"/>
              <a:gd name="T16" fmla="*/ 273 w 290"/>
              <a:gd name="T17" fmla="*/ 256 h 1682"/>
              <a:gd name="T18" fmla="*/ 273 w 290"/>
              <a:gd name="T19" fmla="*/ 385 h 1682"/>
              <a:gd name="T20" fmla="*/ 290 w 290"/>
              <a:gd name="T21" fmla="*/ 705 h 1682"/>
              <a:gd name="T22" fmla="*/ 290 w 290"/>
              <a:gd name="T23" fmla="*/ 1057 h 1682"/>
              <a:gd name="T24" fmla="*/ 290 w 290"/>
              <a:gd name="T25" fmla="*/ 1233 h 1682"/>
              <a:gd name="T26" fmla="*/ 290 w 290"/>
              <a:gd name="T27" fmla="*/ 1377 h 1682"/>
              <a:gd name="T28" fmla="*/ 290 w 290"/>
              <a:gd name="T29" fmla="*/ 1474 h 1682"/>
              <a:gd name="T30" fmla="*/ 273 w 290"/>
              <a:gd name="T31" fmla="*/ 1554 h 1682"/>
              <a:gd name="T32" fmla="*/ 273 w 290"/>
              <a:gd name="T33" fmla="*/ 1634 h 1682"/>
              <a:gd name="T34" fmla="*/ 257 w 290"/>
              <a:gd name="T35" fmla="*/ 1682 h 1682"/>
              <a:gd name="T36" fmla="*/ 225 w 290"/>
              <a:gd name="T37" fmla="*/ 1666 h 1682"/>
              <a:gd name="T38" fmla="*/ 161 w 290"/>
              <a:gd name="T39" fmla="*/ 1586 h 1682"/>
              <a:gd name="T40" fmla="*/ 112 w 290"/>
              <a:gd name="T41" fmla="*/ 1442 h 1682"/>
              <a:gd name="T42" fmla="*/ 96 w 290"/>
              <a:gd name="T43" fmla="*/ 1265 h 1682"/>
              <a:gd name="T44" fmla="*/ 112 w 290"/>
              <a:gd name="T45" fmla="*/ 1137 h 1682"/>
              <a:gd name="T46" fmla="*/ 112 w 290"/>
              <a:gd name="T47" fmla="*/ 1025 h 1682"/>
              <a:gd name="T48" fmla="*/ 112 w 290"/>
              <a:gd name="T49" fmla="*/ 945 h 1682"/>
              <a:gd name="T50" fmla="*/ 112 w 290"/>
              <a:gd name="T51" fmla="*/ 897 h 1682"/>
              <a:gd name="T52" fmla="*/ 112 w 290"/>
              <a:gd name="T53" fmla="*/ 865 h 1682"/>
              <a:gd name="T54" fmla="*/ 112 w 290"/>
              <a:gd name="T55" fmla="*/ 801 h 1682"/>
              <a:gd name="T56" fmla="*/ 112 w 290"/>
              <a:gd name="T57" fmla="*/ 705 h 1682"/>
              <a:gd name="T58" fmla="*/ 112 w 290"/>
              <a:gd name="T59" fmla="*/ 577 h 1682"/>
              <a:gd name="T60" fmla="*/ 96 w 290"/>
              <a:gd name="T61" fmla="*/ 433 h 1682"/>
              <a:gd name="T62" fmla="*/ 80 w 290"/>
              <a:gd name="T63" fmla="*/ 304 h 1682"/>
              <a:gd name="T64" fmla="*/ 64 w 290"/>
              <a:gd name="T65" fmla="*/ 208 h 1682"/>
              <a:gd name="T66" fmla="*/ 48 w 290"/>
              <a:gd name="T67" fmla="*/ 144 h 1682"/>
              <a:gd name="T68" fmla="*/ 32 w 290"/>
              <a:gd name="T69" fmla="*/ 128 h 168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90"/>
              <a:gd name="T106" fmla="*/ 0 h 1682"/>
              <a:gd name="T107" fmla="*/ 290 w 290"/>
              <a:gd name="T108" fmla="*/ 1682 h 1682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90" h="1682">
                <a:moveTo>
                  <a:pt x="32" y="128"/>
                </a:moveTo>
                <a:lnTo>
                  <a:pt x="0" y="80"/>
                </a:lnTo>
                <a:lnTo>
                  <a:pt x="0" y="64"/>
                </a:lnTo>
                <a:lnTo>
                  <a:pt x="0" y="32"/>
                </a:lnTo>
                <a:lnTo>
                  <a:pt x="0" y="16"/>
                </a:lnTo>
                <a:lnTo>
                  <a:pt x="16" y="0"/>
                </a:lnTo>
                <a:lnTo>
                  <a:pt x="32" y="0"/>
                </a:lnTo>
                <a:lnTo>
                  <a:pt x="64" y="0"/>
                </a:lnTo>
                <a:lnTo>
                  <a:pt x="96" y="0"/>
                </a:lnTo>
                <a:lnTo>
                  <a:pt x="129" y="16"/>
                </a:lnTo>
                <a:lnTo>
                  <a:pt x="161" y="32"/>
                </a:lnTo>
                <a:lnTo>
                  <a:pt x="257" y="64"/>
                </a:lnTo>
                <a:lnTo>
                  <a:pt x="257" y="96"/>
                </a:lnTo>
                <a:lnTo>
                  <a:pt x="257" y="112"/>
                </a:lnTo>
                <a:lnTo>
                  <a:pt x="257" y="160"/>
                </a:lnTo>
                <a:lnTo>
                  <a:pt x="273" y="192"/>
                </a:lnTo>
                <a:lnTo>
                  <a:pt x="273" y="256"/>
                </a:lnTo>
                <a:lnTo>
                  <a:pt x="273" y="304"/>
                </a:lnTo>
                <a:lnTo>
                  <a:pt x="273" y="385"/>
                </a:lnTo>
                <a:lnTo>
                  <a:pt x="290" y="529"/>
                </a:lnTo>
                <a:lnTo>
                  <a:pt x="290" y="705"/>
                </a:lnTo>
                <a:lnTo>
                  <a:pt x="290" y="865"/>
                </a:lnTo>
                <a:lnTo>
                  <a:pt x="290" y="1057"/>
                </a:lnTo>
                <a:lnTo>
                  <a:pt x="290" y="1153"/>
                </a:lnTo>
                <a:lnTo>
                  <a:pt x="290" y="1233"/>
                </a:lnTo>
                <a:lnTo>
                  <a:pt x="290" y="1313"/>
                </a:lnTo>
                <a:lnTo>
                  <a:pt x="290" y="1377"/>
                </a:lnTo>
                <a:lnTo>
                  <a:pt x="290" y="1426"/>
                </a:lnTo>
                <a:lnTo>
                  <a:pt x="290" y="1474"/>
                </a:lnTo>
                <a:lnTo>
                  <a:pt x="290" y="1522"/>
                </a:lnTo>
                <a:lnTo>
                  <a:pt x="273" y="1554"/>
                </a:lnTo>
                <a:lnTo>
                  <a:pt x="273" y="1602"/>
                </a:lnTo>
                <a:lnTo>
                  <a:pt x="273" y="1634"/>
                </a:lnTo>
                <a:lnTo>
                  <a:pt x="257" y="1666"/>
                </a:lnTo>
                <a:lnTo>
                  <a:pt x="257" y="1682"/>
                </a:lnTo>
                <a:lnTo>
                  <a:pt x="241" y="1682"/>
                </a:lnTo>
                <a:lnTo>
                  <a:pt x="225" y="1666"/>
                </a:lnTo>
                <a:lnTo>
                  <a:pt x="193" y="1634"/>
                </a:lnTo>
                <a:lnTo>
                  <a:pt x="161" y="1586"/>
                </a:lnTo>
                <a:lnTo>
                  <a:pt x="129" y="1522"/>
                </a:lnTo>
                <a:lnTo>
                  <a:pt x="112" y="1442"/>
                </a:lnTo>
                <a:lnTo>
                  <a:pt x="96" y="1329"/>
                </a:lnTo>
                <a:lnTo>
                  <a:pt x="96" y="1265"/>
                </a:lnTo>
                <a:lnTo>
                  <a:pt x="96" y="1201"/>
                </a:lnTo>
                <a:lnTo>
                  <a:pt x="112" y="1137"/>
                </a:lnTo>
                <a:lnTo>
                  <a:pt x="112" y="1073"/>
                </a:lnTo>
                <a:lnTo>
                  <a:pt x="112" y="1025"/>
                </a:lnTo>
                <a:lnTo>
                  <a:pt x="112" y="977"/>
                </a:lnTo>
                <a:lnTo>
                  <a:pt x="112" y="945"/>
                </a:lnTo>
                <a:lnTo>
                  <a:pt x="112" y="913"/>
                </a:lnTo>
                <a:lnTo>
                  <a:pt x="112" y="897"/>
                </a:lnTo>
                <a:lnTo>
                  <a:pt x="112" y="881"/>
                </a:lnTo>
                <a:lnTo>
                  <a:pt x="112" y="865"/>
                </a:lnTo>
                <a:lnTo>
                  <a:pt x="112" y="833"/>
                </a:lnTo>
                <a:lnTo>
                  <a:pt x="112" y="801"/>
                </a:lnTo>
                <a:lnTo>
                  <a:pt x="112" y="753"/>
                </a:lnTo>
                <a:lnTo>
                  <a:pt x="112" y="705"/>
                </a:lnTo>
                <a:lnTo>
                  <a:pt x="112" y="657"/>
                </a:lnTo>
                <a:lnTo>
                  <a:pt x="112" y="577"/>
                </a:lnTo>
                <a:lnTo>
                  <a:pt x="96" y="513"/>
                </a:lnTo>
                <a:lnTo>
                  <a:pt x="96" y="433"/>
                </a:lnTo>
                <a:lnTo>
                  <a:pt x="96" y="369"/>
                </a:lnTo>
                <a:lnTo>
                  <a:pt x="80" y="304"/>
                </a:lnTo>
                <a:lnTo>
                  <a:pt x="80" y="256"/>
                </a:lnTo>
                <a:lnTo>
                  <a:pt x="64" y="208"/>
                </a:lnTo>
                <a:lnTo>
                  <a:pt x="48" y="176"/>
                </a:lnTo>
                <a:lnTo>
                  <a:pt x="48" y="144"/>
                </a:lnTo>
                <a:lnTo>
                  <a:pt x="32" y="128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30" name="Freeform 34"/>
          <p:cNvSpPr/>
          <p:nvPr/>
        </p:nvSpPr>
        <p:spPr bwMode="auto">
          <a:xfrm>
            <a:off x="8407941" y="2783957"/>
            <a:ext cx="1130300" cy="1748367"/>
          </a:xfrm>
          <a:custGeom>
            <a:avLst/>
            <a:gdLst>
              <a:gd name="T0" fmla="*/ 934 w 1336"/>
              <a:gd name="T1" fmla="*/ 1537 h 2066"/>
              <a:gd name="T2" fmla="*/ 934 w 1336"/>
              <a:gd name="T3" fmla="*/ 1473 h 2066"/>
              <a:gd name="T4" fmla="*/ 966 w 1336"/>
              <a:gd name="T5" fmla="*/ 1409 h 2066"/>
              <a:gd name="T6" fmla="*/ 998 w 1336"/>
              <a:gd name="T7" fmla="*/ 1265 h 2066"/>
              <a:gd name="T8" fmla="*/ 1014 w 1336"/>
              <a:gd name="T9" fmla="*/ 1153 h 2066"/>
              <a:gd name="T10" fmla="*/ 1046 w 1336"/>
              <a:gd name="T11" fmla="*/ 641 h 2066"/>
              <a:gd name="T12" fmla="*/ 1030 w 1336"/>
              <a:gd name="T13" fmla="*/ 416 h 2066"/>
              <a:gd name="T14" fmla="*/ 982 w 1336"/>
              <a:gd name="T15" fmla="*/ 288 h 2066"/>
              <a:gd name="T16" fmla="*/ 934 w 1336"/>
              <a:gd name="T17" fmla="*/ 224 h 2066"/>
              <a:gd name="T18" fmla="*/ 902 w 1336"/>
              <a:gd name="T19" fmla="*/ 208 h 2066"/>
              <a:gd name="T20" fmla="*/ 837 w 1336"/>
              <a:gd name="T21" fmla="*/ 224 h 2066"/>
              <a:gd name="T22" fmla="*/ 660 w 1336"/>
              <a:gd name="T23" fmla="*/ 256 h 2066"/>
              <a:gd name="T24" fmla="*/ 386 w 1336"/>
              <a:gd name="T25" fmla="*/ 304 h 2066"/>
              <a:gd name="T26" fmla="*/ 0 w 1336"/>
              <a:gd name="T27" fmla="*/ 368 h 2066"/>
              <a:gd name="T28" fmla="*/ 274 w 1336"/>
              <a:gd name="T29" fmla="*/ 208 h 2066"/>
              <a:gd name="T30" fmla="*/ 692 w 1336"/>
              <a:gd name="T31" fmla="*/ 112 h 2066"/>
              <a:gd name="T32" fmla="*/ 837 w 1336"/>
              <a:gd name="T33" fmla="*/ 80 h 2066"/>
              <a:gd name="T34" fmla="*/ 902 w 1336"/>
              <a:gd name="T35" fmla="*/ 48 h 2066"/>
              <a:gd name="T36" fmla="*/ 966 w 1336"/>
              <a:gd name="T37" fmla="*/ 16 h 2066"/>
              <a:gd name="T38" fmla="*/ 1030 w 1336"/>
              <a:gd name="T39" fmla="*/ 16 h 2066"/>
              <a:gd name="T40" fmla="*/ 1127 w 1336"/>
              <a:gd name="T41" fmla="*/ 64 h 2066"/>
              <a:gd name="T42" fmla="*/ 1256 w 1336"/>
              <a:gd name="T43" fmla="*/ 144 h 2066"/>
              <a:gd name="T44" fmla="*/ 1336 w 1336"/>
              <a:gd name="T45" fmla="*/ 224 h 2066"/>
              <a:gd name="T46" fmla="*/ 1336 w 1336"/>
              <a:gd name="T47" fmla="*/ 304 h 2066"/>
              <a:gd name="T48" fmla="*/ 1288 w 1336"/>
              <a:gd name="T49" fmla="*/ 368 h 2066"/>
              <a:gd name="T50" fmla="*/ 1272 w 1336"/>
              <a:gd name="T51" fmla="*/ 432 h 2066"/>
              <a:gd name="T52" fmla="*/ 1256 w 1336"/>
              <a:gd name="T53" fmla="*/ 528 h 2066"/>
              <a:gd name="T54" fmla="*/ 1256 w 1336"/>
              <a:gd name="T55" fmla="*/ 657 h 2066"/>
              <a:gd name="T56" fmla="*/ 1240 w 1336"/>
              <a:gd name="T57" fmla="*/ 881 h 2066"/>
              <a:gd name="T58" fmla="*/ 1240 w 1336"/>
              <a:gd name="T59" fmla="*/ 1153 h 2066"/>
              <a:gd name="T60" fmla="*/ 1224 w 1336"/>
              <a:gd name="T61" fmla="*/ 1377 h 2066"/>
              <a:gd name="T62" fmla="*/ 1207 w 1336"/>
              <a:gd name="T63" fmla="*/ 1586 h 2066"/>
              <a:gd name="T64" fmla="*/ 1143 w 1336"/>
              <a:gd name="T65" fmla="*/ 1826 h 2066"/>
              <a:gd name="T66" fmla="*/ 1095 w 1336"/>
              <a:gd name="T67" fmla="*/ 1954 h 2066"/>
              <a:gd name="T68" fmla="*/ 1030 w 1336"/>
              <a:gd name="T69" fmla="*/ 2034 h 2066"/>
              <a:gd name="T70" fmla="*/ 998 w 1336"/>
              <a:gd name="T71" fmla="*/ 2066 h 2066"/>
              <a:gd name="T72" fmla="*/ 982 w 1336"/>
              <a:gd name="T73" fmla="*/ 2002 h 2066"/>
              <a:gd name="T74" fmla="*/ 982 w 1336"/>
              <a:gd name="T75" fmla="*/ 1858 h 2066"/>
              <a:gd name="T76" fmla="*/ 966 w 1336"/>
              <a:gd name="T77" fmla="*/ 1698 h 2066"/>
              <a:gd name="T78" fmla="*/ 934 w 1336"/>
              <a:gd name="T79" fmla="*/ 1586 h 206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336"/>
              <a:gd name="T121" fmla="*/ 0 h 2066"/>
              <a:gd name="T122" fmla="*/ 1336 w 1336"/>
              <a:gd name="T123" fmla="*/ 2066 h 206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336" h="2066">
                <a:moveTo>
                  <a:pt x="934" y="1586"/>
                </a:moveTo>
                <a:lnTo>
                  <a:pt x="934" y="1537"/>
                </a:lnTo>
                <a:lnTo>
                  <a:pt x="918" y="1505"/>
                </a:lnTo>
                <a:lnTo>
                  <a:pt x="934" y="1473"/>
                </a:lnTo>
                <a:lnTo>
                  <a:pt x="950" y="1457"/>
                </a:lnTo>
                <a:lnTo>
                  <a:pt x="966" y="1409"/>
                </a:lnTo>
                <a:lnTo>
                  <a:pt x="982" y="1361"/>
                </a:lnTo>
                <a:lnTo>
                  <a:pt x="998" y="1265"/>
                </a:lnTo>
                <a:lnTo>
                  <a:pt x="1014" y="1217"/>
                </a:lnTo>
                <a:lnTo>
                  <a:pt x="1014" y="1153"/>
                </a:lnTo>
                <a:lnTo>
                  <a:pt x="1030" y="897"/>
                </a:lnTo>
                <a:lnTo>
                  <a:pt x="1046" y="641"/>
                </a:lnTo>
                <a:lnTo>
                  <a:pt x="1030" y="512"/>
                </a:lnTo>
                <a:lnTo>
                  <a:pt x="1030" y="416"/>
                </a:lnTo>
                <a:lnTo>
                  <a:pt x="1014" y="336"/>
                </a:lnTo>
                <a:lnTo>
                  <a:pt x="982" y="288"/>
                </a:lnTo>
                <a:lnTo>
                  <a:pt x="966" y="256"/>
                </a:lnTo>
                <a:lnTo>
                  <a:pt x="934" y="224"/>
                </a:lnTo>
                <a:lnTo>
                  <a:pt x="918" y="208"/>
                </a:lnTo>
                <a:lnTo>
                  <a:pt x="902" y="208"/>
                </a:lnTo>
                <a:lnTo>
                  <a:pt x="885" y="208"/>
                </a:lnTo>
                <a:lnTo>
                  <a:pt x="837" y="224"/>
                </a:lnTo>
                <a:lnTo>
                  <a:pt x="757" y="224"/>
                </a:lnTo>
                <a:lnTo>
                  <a:pt x="660" y="256"/>
                </a:lnTo>
                <a:lnTo>
                  <a:pt x="531" y="272"/>
                </a:lnTo>
                <a:lnTo>
                  <a:pt x="386" y="304"/>
                </a:lnTo>
                <a:lnTo>
                  <a:pt x="209" y="336"/>
                </a:lnTo>
                <a:lnTo>
                  <a:pt x="0" y="368"/>
                </a:lnTo>
                <a:lnTo>
                  <a:pt x="0" y="256"/>
                </a:lnTo>
                <a:lnTo>
                  <a:pt x="274" y="208"/>
                </a:lnTo>
                <a:lnTo>
                  <a:pt x="563" y="144"/>
                </a:lnTo>
                <a:lnTo>
                  <a:pt x="692" y="112"/>
                </a:lnTo>
                <a:lnTo>
                  <a:pt x="789" y="80"/>
                </a:lnTo>
                <a:lnTo>
                  <a:pt x="837" y="80"/>
                </a:lnTo>
                <a:lnTo>
                  <a:pt x="869" y="64"/>
                </a:lnTo>
                <a:lnTo>
                  <a:pt x="902" y="48"/>
                </a:lnTo>
                <a:lnTo>
                  <a:pt x="918" y="32"/>
                </a:lnTo>
                <a:lnTo>
                  <a:pt x="966" y="16"/>
                </a:lnTo>
                <a:lnTo>
                  <a:pt x="998" y="0"/>
                </a:lnTo>
                <a:lnTo>
                  <a:pt x="1030" y="16"/>
                </a:lnTo>
                <a:lnTo>
                  <a:pt x="1063" y="32"/>
                </a:lnTo>
                <a:lnTo>
                  <a:pt x="1127" y="64"/>
                </a:lnTo>
                <a:lnTo>
                  <a:pt x="1191" y="96"/>
                </a:lnTo>
                <a:lnTo>
                  <a:pt x="1256" y="144"/>
                </a:lnTo>
                <a:lnTo>
                  <a:pt x="1304" y="192"/>
                </a:lnTo>
                <a:lnTo>
                  <a:pt x="1336" y="224"/>
                </a:lnTo>
                <a:lnTo>
                  <a:pt x="1336" y="256"/>
                </a:lnTo>
                <a:lnTo>
                  <a:pt x="1336" y="304"/>
                </a:lnTo>
                <a:lnTo>
                  <a:pt x="1304" y="352"/>
                </a:lnTo>
                <a:lnTo>
                  <a:pt x="1288" y="368"/>
                </a:lnTo>
                <a:lnTo>
                  <a:pt x="1272" y="400"/>
                </a:lnTo>
                <a:lnTo>
                  <a:pt x="1272" y="432"/>
                </a:lnTo>
                <a:lnTo>
                  <a:pt x="1272" y="480"/>
                </a:lnTo>
                <a:lnTo>
                  <a:pt x="1256" y="528"/>
                </a:lnTo>
                <a:lnTo>
                  <a:pt x="1256" y="577"/>
                </a:lnTo>
                <a:lnTo>
                  <a:pt x="1256" y="657"/>
                </a:lnTo>
                <a:lnTo>
                  <a:pt x="1256" y="721"/>
                </a:lnTo>
                <a:lnTo>
                  <a:pt x="1240" y="881"/>
                </a:lnTo>
                <a:lnTo>
                  <a:pt x="1240" y="1025"/>
                </a:lnTo>
                <a:lnTo>
                  <a:pt x="1240" y="1153"/>
                </a:lnTo>
                <a:lnTo>
                  <a:pt x="1224" y="1265"/>
                </a:lnTo>
                <a:lnTo>
                  <a:pt x="1224" y="1377"/>
                </a:lnTo>
                <a:lnTo>
                  <a:pt x="1207" y="1489"/>
                </a:lnTo>
                <a:lnTo>
                  <a:pt x="1207" y="1586"/>
                </a:lnTo>
                <a:lnTo>
                  <a:pt x="1191" y="1666"/>
                </a:lnTo>
                <a:lnTo>
                  <a:pt x="1143" y="1826"/>
                </a:lnTo>
                <a:lnTo>
                  <a:pt x="1111" y="1890"/>
                </a:lnTo>
                <a:lnTo>
                  <a:pt x="1095" y="1954"/>
                </a:lnTo>
                <a:lnTo>
                  <a:pt x="1063" y="2002"/>
                </a:lnTo>
                <a:lnTo>
                  <a:pt x="1030" y="2034"/>
                </a:lnTo>
                <a:lnTo>
                  <a:pt x="1014" y="2050"/>
                </a:lnTo>
                <a:lnTo>
                  <a:pt x="998" y="2066"/>
                </a:lnTo>
                <a:lnTo>
                  <a:pt x="982" y="2050"/>
                </a:lnTo>
                <a:lnTo>
                  <a:pt x="982" y="2002"/>
                </a:lnTo>
                <a:lnTo>
                  <a:pt x="966" y="1938"/>
                </a:lnTo>
                <a:lnTo>
                  <a:pt x="982" y="1858"/>
                </a:lnTo>
                <a:lnTo>
                  <a:pt x="982" y="1778"/>
                </a:lnTo>
                <a:lnTo>
                  <a:pt x="966" y="1698"/>
                </a:lnTo>
                <a:lnTo>
                  <a:pt x="950" y="1634"/>
                </a:lnTo>
                <a:lnTo>
                  <a:pt x="934" y="1586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31" name="Freeform 35"/>
          <p:cNvSpPr/>
          <p:nvPr/>
        </p:nvSpPr>
        <p:spPr bwMode="auto">
          <a:xfrm>
            <a:off x="8435457" y="3380857"/>
            <a:ext cx="681567" cy="215900"/>
          </a:xfrm>
          <a:custGeom>
            <a:avLst/>
            <a:gdLst>
              <a:gd name="T0" fmla="*/ 628 w 805"/>
              <a:gd name="T1" fmla="*/ 160 h 256"/>
              <a:gd name="T2" fmla="*/ 564 w 805"/>
              <a:gd name="T3" fmla="*/ 176 h 256"/>
              <a:gd name="T4" fmla="*/ 499 w 805"/>
              <a:gd name="T5" fmla="*/ 192 h 256"/>
              <a:gd name="T6" fmla="*/ 467 w 805"/>
              <a:gd name="T7" fmla="*/ 208 h 256"/>
              <a:gd name="T8" fmla="*/ 451 w 805"/>
              <a:gd name="T9" fmla="*/ 208 h 256"/>
              <a:gd name="T10" fmla="*/ 435 w 805"/>
              <a:gd name="T11" fmla="*/ 208 h 256"/>
              <a:gd name="T12" fmla="*/ 403 w 805"/>
              <a:gd name="T13" fmla="*/ 208 h 256"/>
              <a:gd name="T14" fmla="*/ 354 w 805"/>
              <a:gd name="T15" fmla="*/ 208 h 256"/>
              <a:gd name="T16" fmla="*/ 306 w 805"/>
              <a:gd name="T17" fmla="*/ 224 h 256"/>
              <a:gd name="T18" fmla="*/ 242 w 805"/>
              <a:gd name="T19" fmla="*/ 224 h 256"/>
              <a:gd name="T20" fmla="*/ 177 w 805"/>
              <a:gd name="T21" fmla="*/ 240 h 256"/>
              <a:gd name="T22" fmla="*/ 97 w 805"/>
              <a:gd name="T23" fmla="*/ 240 h 256"/>
              <a:gd name="T24" fmla="*/ 0 w 805"/>
              <a:gd name="T25" fmla="*/ 256 h 256"/>
              <a:gd name="T26" fmla="*/ 0 w 805"/>
              <a:gd name="T27" fmla="*/ 112 h 256"/>
              <a:gd name="T28" fmla="*/ 48 w 805"/>
              <a:gd name="T29" fmla="*/ 112 h 256"/>
              <a:gd name="T30" fmla="*/ 97 w 805"/>
              <a:gd name="T31" fmla="*/ 96 h 256"/>
              <a:gd name="T32" fmla="*/ 177 w 805"/>
              <a:gd name="T33" fmla="*/ 80 h 256"/>
              <a:gd name="T34" fmla="*/ 274 w 805"/>
              <a:gd name="T35" fmla="*/ 48 h 256"/>
              <a:gd name="T36" fmla="*/ 370 w 805"/>
              <a:gd name="T37" fmla="*/ 32 h 256"/>
              <a:gd name="T38" fmla="*/ 451 w 805"/>
              <a:gd name="T39" fmla="*/ 0 h 256"/>
              <a:gd name="T40" fmla="*/ 531 w 805"/>
              <a:gd name="T41" fmla="*/ 0 h 256"/>
              <a:gd name="T42" fmla="*/ 596 w 805"/>
              <a:gd name="T43" fmla="*/ 0 h 256"/>
              <a:gd name="T44" fmla="*/ 644 w 805"/>
              <a:gd name="T45" fmla="*/ 0 h 256"/>
              <a:gd name="T46" fmla="*/ 692 w 805"/>
              <a:gd name="T47" fmla="*/ 0 h 256"/>
              <a:gd name="T48" fmla="*/ 757 w 805"/>
              <a:gd name="T49" fmla="*/ 16 h 256"/>
              <a:gd name="T50" fmla="*/ 773 w 805"/>
              <a:gd name="T51" fmla="*/ 32 h 256"/>
              <a:gd name="T52" fmla="*/ 789 w 805"/>
              <a:gd name="T53" fmla="*/ 48 h 256"/>
              <a:gd name="T54" fmla="*/ 805 w 805"/>
              <a:gd name="T55" fmla="*/ 80 h 256"/>
              <a:gd name="T56" fmla="*/ 789 w 805"/>
              <a:gd name="T57" fmla="*/ 96 h 256"/>
              <a:gd name="T58" fmla="*/ 757 w 805"/>
              <a:gd name="T59" fmla="*/ 112 h 256"/>
              <a:gd name="T60" fmla="*/ 709 w 805"/>
              <a:gd name="T61" fmla="*/ 144 h 256"/>
              <a:gd name="T62" fmla="*/ 628 w 805"/>
              <a:gd name="T63" fmla="*/ 160 h 256"/>
              <a:gd name="T64" fmla="*/ 628 w 805"/>
              <a:gd name="T65" fmla="*/ 160 h 25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805"/>
              <a:gd name="T100" fmla="*/ 0 h 256"/>
              <a:gd name="T101" fmla="*/ 805 w 805"/>
              <a:gd name="T102" fmla="*/ 256 h 25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805" h="256">
                <a:moveTo>
                  <a:pt x="628" y="160"/>
                </a:moveTo>
                <a:lnTo>
                  <a:pt x="564" y="176"/>
                </a:lnTo>
                <a:lnTo>
                  <a:pt x="499" y="192"/>
                </a:lnTo>
                <a:lnTo>
                  <a:pt x="467" y="208"/>
                </a:lnTo>
                <a:lnTo>
                  <a:pt x="451" y="208"/>
                </a:lnTo>
                <a:lnTo>
                  <a:pt x="435" y="208"/>
                </a:lnTo>
                <a:lnTo>
                  <a:pt x="403" y="208"/>
                </a:lnTo>
                <a:lnTo>
                  <a:pt x="354" y="208"/>
                </a:lnTo>
                <a:lnTo>
                  <a:pt x="306" y="224"/>
                </a:lnTo>
                <a:lnTo>
                  <a:pt x="242" y="224"/>
                </a:lnTo>
                <a:lnTo>
                  <a:pt x="177" y="240"/>
                </a:lnTo>
                <a:lnTo>
                  <a:pt x="97" y="240"/>
                </a:lnTo>
                <a:lnTo>
                  <a:pt x="0" y="256"/>
                </a:lnTo>
                <a:lnTo>
                  <a:pt x="0" y="112"/>
                </a:lnTo>
                <a:lnTo>
                  <a:pt x="48" y="112"/>
                </a:lnTo>
                <a:lnTo>
                  <a:pt x="97" y="96"/>
                </a:lnTo>
                <a:lnTo>
                  <a:pt x="177" y="80"/>
                </a:lnTo>
                <a:lnTo>
                  <a:pt x="274" y="48"/>
                </a:lnTo>
                <a:lnTo>
                  <a:pt x="370" y="32"/>
                </a:lnTo>
                <a:lnTo>
                  <a:pt x="451" y="0"/>
                </a:lnTo>
                <a:lnTo>
                  <a:pt x="531" y="0"/>
                </a:lnTo>
                <a:lnTo>
                  <a:pt x="596" y="0"/>
                </a:lnTo>
                <a:lnTo>
                  <a:pt x="644" y="0"/>
                </a:lnTo>
                <a:lnTo>
                  <a:pt x="692" y="0"/>
                </a:lnTo>
                <a:lnTo>
                  <a:pt x="757" y="16"/>
                </a:lnTo>
                <a:lnTo>
                  <a:pt x="773" y="32"/>
                </a:lnTo>
                <a:lnTo>
                  <a:pt x="789" y="48"/>
                </a:lnTo>
                <a:lnTo>
                  <a:pt x="805" y="80"/>
                </a:lnTo>
                <a:lnTo>
                  <a:pt x="789" y="96"/>
                </a:lnTo>
                <a:lnTo>
                  <a:pt x="757" y="112"/>
                </a:lnTo>
                <a:lnTo>
                  <a:pt x="709" y="144"/>
                </a:lnTo>
                <a:lnTo>
                  <a:pt x="628" y="160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32" name="Freeform 36"/>
          <p:cNvSpPr/>
          <p:nvPr/>
        </p:nvSpPr>
        <p:spPr bwMode="auto">
          <a:xfrm>
            <a:off x="8435457" y="3895207"/>
            <a:ext cx="844551" cy="203200"/>
          </a:xfrm>
          <a:custGeom>
            <a:avLst/>
            <a:gdLst>
              <a:gd name="T0" fmla="*/ 419 w 998"/>
              <a:gd name="T1" fmla="*/ 64 h 240"/>
              <a:gd name="T2" fmla="*/ 483 w 998"/>
              <a:gd name="T3" fmla="*/ 48 h 240"/>
              <a:gd name="T4" fmla="*/ 548 w 998"/>
              <a:gd name="T5" fmla="*/ 32 h 240"/>
              <a:gd name="T6" fmla="*/ 612 w 998"/>
              <a:gd name="T7" fmla="*/ 16 h 240"/>
              <a:gd name="T8" fmla="*/ 660 w 998"/>
              <a:gd name="T9" fmla="*/ 16 h 240"/>
              <a:gd name="T10" fmla="*/ 692 w 998"/>
              <a:gd name="T11" fmla="*/ 0 h 240"/>
              <a:gd name="T12" fmla="*/ 725 w 998"/>
              <a:gd name="T13" fmla="*/ 0 h 240"/>
              <a:gd name="T14" fmla="*/ 757 w 998"/>
              <a:gd name="T15" fmla="*/ 0 h 240"/>
              <a:gd name="T16" fmla="*/ 773 w 998"/>
              <a:gd name="T17" fmla="*/ 0 h 240"/>
              <a:gd name="T18" fmla="*/ 805 w 998"/>
              <a:gd name="T19" fmla="*/ 16 h 240"/>
              <a:gd name="T20" fmla="*/ 853 w 998"/>
              <a:gd name="T21" fmla="*/ 48 h 240"/>
              <a:gd name="T22" fmla="*/ 918 w 998"/>
              <a:gd name="T23" fmla="*/ 112 h 240"/>
              <a:gd name="T24" fmla="*/ 950 w 998"/>
              <a:gd name="T25" fmla="*/ 144 h 240"/>
              <a:gd name="T26" fmla="*/ 998 w 998"/>
              <a:gd name="T27" fmla="*/ 192 h 240"/>
              <a:gd name="T28" fmla="*/ 918 w 998"/>
              <a:gd name="T29" fmla="*/ 192 h 240"/>
              <a:gd name="T30" fmla="*/ 821 w 998"/>
              <a:gd name="T31" fmla="*/ 208 h 240"/>
              <a:gd name="T32" fmla="*/ 725 w 998"/>
              <a:gd name="T33" fmla="*/ 208 h 240"/>
              <a:gd name="T34" fmla="*/ 612 w 998"/>
              <a:gd name="T35" fmla="*/ 208 h 240"/>
              <a:gd name="T36" fmla="*/ 483 w 998"/>
              <a:gd name="T37" fmla="*/ 208 h 240"/>
              <a:gd name="T38" fmla="*/ 338 w 998"/>
              <a:gd name="T39" fmla="*/ 224 h 240"/>
              <a:gd name="T40" fmla="*/ 177 w 998"/>
              <a:gd name="T41" fmla="*/ 240 h 240"/>
              <a:gd name="T42" fmla="*/ 0 w 998"/>
              <a:gd name="T43" fmla="*/ 240 h 240"/>
              <a:gd name="T44" fmla="*/ 0 w 998"/>
              <a:gd name="T45" fmla="*/ 128 h 240"/>
              <a:gd name="T46" fmla="*/ 81 w 998"/>
              <a:gd name="T47" fmla="*/ 112 h 240"/>
              <a:gd name="T48" fmla="*/ 161 w 998"/>
              <a:gd name="T49" fmla="*/ 96 h 240"/>
              <a:gd name="T50" fmla="*/ 274 w 998"/>
              <a:gd name="T51" fmla="*/ 80 h 240"/>
              <a:gd name="T52" fmla="*/ 419 w 998"/>
              <a:gd name="T53" fmla="*/ 64 h 240"/>
              <a:gd name="T54" fmla="*/ 419 w 998"/>
              <a:gd name="T55" fmla="*/ 64 h 2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998"/>
              <a:gd name="T85" fmla="*/ 0 h 240"/>
              <a:gd name="T86" fmla="*/ 998 w 998"/>
              <a:gd name="T87" fmla="*/ 240 h 2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998" h="240">
                <a:moveTo>
                  <a:pt x="419" y="64"/>
                </a:moveTo>
                <a:lnTo>
                  <a:pt x="483" y="48"/>
                </a:lnTo>
                <a:lnTo>
                  <a:pt x="548" y="32"/>
                </a:lnTo>
                <a:lnTo>
                  <a:pt x="612" y="16"/>
                </a:lnTo>
                <a:lnTo>
                  <a:pt x="660" y="16"/>
                </a:lnTo>
                <a:lnTo>
                  <a:pt x="692" y="0"/>
                </a:lnTo>
                <a:lnTo>
                  <a:pt x="725" y="0"/>
                </a:lnTo>
                <a:lnTo>
                  <a:pt x="757" y="0"/>
                </a:lnTo>
                <a:lnTo>
                  <a:pt x="773" y="0"/>
                </a:lnTo>
                <a:lnTo>
                  <a:pt x="805" y="16"/>
                </a:lnTo>
                <a:lnTo>
                  <a:pt x="853" y="48"/>
                </a:lnTo>
                <a:lnTo>
                  <a:pt x="918" y="112"/>
                </a:lnTo>
                <a:lnTo>
                  <a:pt x="950" y="144"/>
                </a:lnTo>
                <a:lnTo>
                  <a:pt x="998" y="192"/>
                </a:lnTo>
                <a:lnTo>
                  <a:pt x="918" y="192"/>
                </a:lnTo>
                <a:lnTo>
                  <a:pt x="821" y="208"/>
                </a:lnTo>
                <a:lnTo>
                  <a:pt x="725" y="208"/>
                </a:lnTo>
                <a:lnTo>
                  <a:pt x="612" y="208"/>
                </a:lnTo>
                <a:lnTo>
                  <a:pt x="483" y="208"/>
                </a:lnTo>
                <a:lnTo>
                  <a:pt x="338" y="224"/>
                </a:lnTo>
                <a:lnTo>
                  <a:pt x="177" y="240"/>
                </a:lnTo>
                <a:lnTo>
                  <a:pt x="0" y="240"/>
                </a:lnTo>
                <a:lnTo>
                  <a:pt x="0" y="128"/>
                </a:lnTo>
                <a:lnTo>
                  <a:pt x="81" y="112"/>
                </a:lnTo>
                <a:lnTo>
                  <a:pt x="161" y="96"/>
                </a:lnTo>
                <a:lnTo>
                  <a:pt x="274" y="80"/>
                </a:lnTo>
                <a:lnTo>
                  <a:pt x="419" y="64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 sz="100"/>
          </a:p>
        </p:txBody>
      </p:sp>
      <p:pic>
        <p:nvPicPr>
          <p:cNvPr id="26651" name="Picture 3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9896" y="585470"/>
            <a:ext cx="1202267" cy="683684"/>
          </a:xfrm>
          <a:prstGeom prst="rect">
            <a:avLst/>
          </a:prstGeom>
          <a:noFill/>
          <a:ln w="9525">
            <a:noFill/>
          </a:ln>
          <a:effectLst>
            <a:outerShdw dist="38100" dir="8100000" algn="tr" rotWithShape="0">
              <a:srgbClr val="000000">
                <a:alpha val="39998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ldLvl="0" animBg="1"/>
      <p:bldP spid="42" grpId="0"/>
      <p:bldP spid="4" grpId="0" autoUpdateAnimBg="0"/>
      <p:bldP spid="24" grpId="0" autoUpdateAnimBg="0"/>
      <p:bldP spid="25" grpId="0" autoUpdateAnimBg="0"/>
      <p:bldP spid="26" grpId="0" autoUpdateAnimBg="0"/>
      <p:bldP spid="27" grpId="0" bldLvl="0" animBg="1" autoUpdateAnimBg="0"/>
      <p:bldP spid="28" grpId="0" bldLvl="0" animBg="1" autoUpdateAnimBg="0"/>
      <p:bldP spid="29" grpId="0" bldLvl="0" animBg="1" autoUpdateAnimBg="0"/>
      <p:bldP spid="30" grpId="0" bldLvl="0" animBg="1" autoUpdateAnimBg="0"/>
      <p:bldP spid="31" grpId="0" bldLvl="0" animBg="1" autoUpdateAnimBg="0"/>
      <p:bldP spid="32" grpId="0" bldLvl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47"/>
          <p:cNvGraphicFramePr>
            <a:graphicFrameLocks noGrp="1"/>
          </p:cNvGraphicFramePr>
          <p:nvPr/>
        </p:nvGraphicFramePr>
        <p:xfrm>
          <a:off x="7135284" y="1464733"/>
          <a:ext cx="3454400" cy="3455670"/>
        </p:xfrm>
        <a:graphic>
          <a:graphicData uri="http://schemas.openxmlformats.org/drawingml/2006/table">
            <a:tbl>
              <a:tblPr/>
              <a:tblGrid>
                <a:gridCol w="1712595"/>
                <a:gridCol w="1741805"/>
              </a:tblGrid>
              <a:tr h="171958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609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" name="矩形 2"/>
          <p:cNvSpPr>
            <a:spLocks noChangeArrowheads="1"/>
          </p:cNvSpPr>
          <p:nvPr/>
        </p:nvSpPr>
        <p:spPr bwMode="auto">
          <a:xfrm>
            <a:off x="6801121" y="4978720"/>
            <a:ext cx="4203700" cy="1322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65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书写指导：</a:t>
            </a:r>
            <a:r>
              <a:rPr kumimoji="0" lang="zh-CN" altLang="en-US" sz="2665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“不</a:t>
            </a:r>
            <a:r>
              <a:rPr kumimoji="0" lang="zh-CN" altLang="en-US" sz="2665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”字位置稍靠右，第三笔竖略微往竖中线右边移。</a:t>
            </a:r>
          </a:p>
        </p:txBody>
      </p:sp>
      <p:sp>
        <p:nvSpPr>
          <p:cNvPr id="22531" name="矩形 4"/>
          <p:cNvSpPr/>
          <p:nvPr/>
        </p:nvSpPr>
        <p:spPr>
          <a:xfrm>
            <a:off x="4726517" y="2440517"/>
            <a:ext cx="1543685" cy="17329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10665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还</a:t>
            </a:r>
          </a:p>
        </p:txBody>
      </p:sp>
      <p:sp>
        <p:nvSpPr>
          <p:cNvPr id="42" name="矩形 41"/>
          <p:cNvSpPr/>
          <p:nvPr/>
        </p:nvSpPr>
        <p:spPr>
          <a:xfrm>
            <a:off x="4388392" y="1583267"/>
            <a:ext cx="2459567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6400" b="1" dirty="0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en-US" altLang="zh-CN" sz="6400" b="1" dirty="0" smtClean="0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en-US" altLang="zh-CN" sz="6400" b="1" dirty="0" err="1" smtClean="0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hái</a:t>
            </a:r>
            <a:r>
              <a:rPr lang="en-US" altLang="zh-CN" sz="6400" b="1" dirty="0" smtClean="0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endParaRPr lang="en-US" altLang="zh-CN" sz="6400" b="1" dirty="0">
              <a:solidFill>
                <a:srgbClr val="FF0000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2534" name="TextBox 45"/>
          <p:cNvSpPr txBox="1"/>
          <p:nvPr/>
        </p:nvSpPr>
        <p:spPr>
          <a:xfrm>
            <a:off x="1250951" y="2377017"/>
            <a:ext cx="2252133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7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还</a:t>
            </a:r>
            <a:r>
              <a:rPr lang="zh-CN" altLang="en-US" sz="7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是</a:t>
            </a:r>
            <a:endParaRPr lang="zh-CN" altLang="en-US" sz="7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TextBox 20"/>
          <p:cNvSpPr txBox="1">
            <a:spLocks noChangeArrowheads="1"/>
          </p:cNvSpPr>
          <p:nvPr/>
        </p:nvSpPr>
        <p:spPr bwMode="auto">
          <a:xfrm>
            <a:off x="874357" y="5308747"/>
            <a:ext cx="4040717" cy="501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665" b="1" dirty="0">
                <a:solidFill>
                  <a:srgbClr val="0000FF"/>
                </a:solidFill>
                <a:latin typeface="+mn-ea"/>
                <a:ea typeface="+mn-ea"/>
              </a:rPr>
              <a:t>组词：</a:t>
            </a:r>
            <a:r>
              <a:rPr lang="zh-CN" altLang="en-US" sz="2665" b="1" dirty="0">
                <a:latin typeface="+mn-ea"/>
                <a:ea typeface="+mn-ea"/>
              </a:rPr>
              <a:t>还是  还在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844008" y="5767521"/>
            <a:ext cx="5303827" cy="7073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665" b="1" dirty="0">
                <a:solidFill>
                  <a:srgbClr val="0000FF"/>
                </a:solidFill>
                <a:latin typeface="+mn-ea"/>
                <a:ea typeface="+mn-ea"/>
              </a:rPr>
              <a:t>造句：</a:t>
            </a:r>
            <a:r>
              <a:rPr lang="zh-CN" altLang="en-US" sz="2665" b="1" dirty="0">
                <a:latin typeface="+mn-ea"/>
                <a:ea typeface="+mn-ea"/>
              </a:rPr>
              <a:t>这把伞是她的，还是我的？</a:t>
            </a:r>
          </a:p>
        </p:txBody>
      </p:sp>
      <p:sp>
        <p:nvSpPr>
          <p:cNvPr id="25" name="文本框 30"/>
          <p:cNvSpPr txBox="1">
            <a:spLocks noChangeArrowheads="1"/>
          </p:cNvSpPr>
          <p:nvPr/>
        </p:nvSpPr>
        <p:spPr bwMode="auto">
          <a:xfrm>
            <a:off x="571624" y="4762022"/>
            <a:ext cx="3729567" cy="9118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 anchorCtr="1">
            <a:spAutoFit/>
          </a:bodyPr>
          <a:lstStyle/>
          <a:p>
            <a:pPr algn="ctr"/>
            <a:r>
              <a:rPr lang="zh-CN" altLang="en-US" sz="2665" b="1" dirty="0">
                <a:solidFill>
                  <a:srgbClr val="0000FF"/>
                </a:solidFill>
                <a:latin typeface="+mn-ea"/>
                <a:ea typeface="+mn-ea"/>
              </a:rPr>
              <a:t>音序：</a:t>
            </a:r>
            <a:r>
              <a:rPr lang="en-US" altLang="zh-CN" sz="2665" b="1" dirty="0" smtClean="0">
                <a:latin typeface="+mn-ea"/>
                <a:ea typeface="+mn-ea"/>
              </a:rPr>
              <a:t>H  </a:t>
            </a:r>
            <a:r>
              <a:rPr lang="zh-CN" altLang="en-US" sz="2665" b="1" dirty="0" smtClean="0">
                <a:solidFill>
                  <a:srgbClr val="0000FF"/>
                </a:solidFill>
                <a:latin typeface="+mn-ea"/>
                <a:ea typeface="+mn-ea"/>
                <a:cs typeface="楷体" panose="02010609060101010101" pitchFamily="49" charset="-122"/>
              </a:rPr>
              <a:t>部首：</a:t>
            </a:r>
            <a:r>
              <a:rPr lang="zh-CN" altLang="en-US" sz="2665" b="1" dirty="0" smtClean="0">
                <a:latin typeface="+mn-ea"/>
                <a:ea typeface="+mn-ea"/>
                <a:cs typeface="楷体" panose="02010609060101010101" pitchFamily="49" charset="-122"/>
              </a:rPr>
              <a:t>辶</a:t>
            </a:r>
          </a:p>
          <a:p>
            <a:pPr algn="ctr">
              <a:buFont typeface="Arial" panose="020B0604020202020204" pitchFamily="34" charset="0"/>
              <a:buNone/>
            </a:pPr>
            <a:endParaRPr lang="en-US" altLang="zh-CN" sz="2665" b="1" dirty="0">
              <a:latin typeface="+mn-ea"/>
              <a:ea typeface="+mn-ea"/>
            </a:endParaRPr>
          </a:p>
        </p:txBody>
      </p:sp>
      <p:sp>
        <p:nvSpPr>
          <p:cNvPr id="26" name="文本框 31"/>
          <p:cNvSpPr txBox="1">
            <a:spLocks noChangeArrowheads="1"/>
          </p:cNvSpPr>
          <p:nvPr/>
        </p:nvSpPr>
        <p:spPr bwMode="auto">
          <a:xfrm>
            <a:off x="653461" y="4202562"/>
            <a:ext cx="2770716" cy="501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 anchorCtr="1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665" b="1" dirty="0">
                <a:solidFill>
                  <a:srgbClr val="0000FF"/>
                </a:solidFill>
                <a:latin typeface="+mn-ea"/>
                <a:ea typeface="+mn-ea"/>
              </a:rPr>
              <a:t>结构</a:t>
            </a:r>
            <a:r>
              <a:rPr lang="en-US" altLang="zh-CN" sz="2665" b="1" dirty="0" smtClean="0">
                <a:solidFill>
                  <a:srgbClr val="0000FF"/>
                </a:solidFill>
                <a:latin typeface="+mn-ea"/>
                <a:ea typeface="+mn-ea"/>
              </a:rPr>
              <a:t>: </a:t>
            </a:r>
            <a:r>
              <a:rPr lang="zh-CN" altLang="en-US" sz="2665" b="1" dirty="0" smtClean="0">
                <a:latin typeface="+mn-ea"/>
                <a:ea typeface="+mn-ea"/>
              </a:rPr>
              <a:t>半</a:t>
            </a:r>
            <a:r>
              <a:rPr lang="zh-CN" altLang="en-US" sz="2665" b="1" dirty="0">
                <a:latin typeface="+mn-ea"/>
                <a:ea typeface="+mn-ea"/>
              </a:rPr>
              <a:t>包围</a:t>
            </a:r>
          </a:p>
        </p:txBody>
      </p:sp>
      <p:sp>
        <p:nvSpPr>
          <p:cNvPr id="27" name="Freeform 43"/>
          <p:cNvSpPr/>
          <p:nvPr/>
        </p:nvSpPr>
        <p:spPr bwMode="auto">
          <a:xfrm>
            <a:off x="7855761" y="2134953"/>
            <a:ext cx="355600" cy="421217"/>
          </a:xfrm>
          <a:custGeom>
            <a:avLst/>
            <a:gdLst>
              <a:gd name="T0" fmla="*/ 0 w 419"/>
              <a:gd name="T1" fmla="*/ 32 h 497"/>
              <a:gd name="T2" fmla="*/ 16 w 419"/>
              <a:gd name="T3" fmla="*/ 16 h 497"/>
              <a:gd name="T4" fmla="*/ 33 w 419"/>
              <a:gd name="T5" fmla="*/ 0 h 497"/>
              <a:gd name="T6" fmla="*/ 65 w 419"/>
              <a:gd name="T7" fmla="*/ 0 h 497"/>
              <a:gd name="T8" fmla="*/ 129 w 419"/>
              <a:gd name="T9" fmla="*/ 0 h 497"/>
              <a:gd name="T10" fmla="*/ 161 w 419"/>
              <a:gd name="T11" fmla="*/ 0 h 497"/>
              <a:gd name="T12" fmla="*/ 210 w 419"/>
              <a:gd name="T13" fmla="*/ 16 h 497"/>
              <a:gd name="T14" fmla="*/ 242 w 419"/>
              <a:gd name="T15" fmla="*/ 32 h 497"/>
              <a:gd name="T16" fmla="*/ 274 w 419"/>
              <a:gd name="T17" fmla="*/ 64 h 497"/>
              <a:gd name="T18" fmla="*/ 355 w 419"/>
              <a:gd name="T19" fmla="*/ 128 h 497"/>
              <a:gd name="T20" fmla="*/ 371 w 419"/>
              <a:gd name="T21" fmla="*/ 160 h 497"/>
              <a:gd name="T22" fmla="*/ 403 w 419"/>
              <a:gd name="T23" fmla="*/ 208 h 497"/>
              <a:gd name="T24" fmla="*/ 403 w 419"/>
              <a:gd name="T25" fmla="*/ 256 h 497"/>
              <a:gd name="T26" fmla="*/ 419 w 419"/>
              <a:gd name="T27" fmla="*/ 320 h 497"/>
              <a:gd name="T28" fmla="*/ 419 w 419"/>
              <a:gd name="T29" fmla="*/ 368 h 497"/>
              <a:gd name="T30" fmla="*/ 419 w 419"/>
              <a:gd name="T31" fmla="*/ 416 h 497"/>
              <a:gd name="T32" fmla="*/ 403 w 419"/>
              <a:gd name="T33" fmla="*/ 449 h 497"/>
              <a:gd name="T34" fmla="*/ 403 w 419"/>
              <a:gd name="T35" fmla="*/ 465 h 497"/>
              <a:gd name="T36" fmla="*/ 371 w 419"/>
              <a:gd name="T37" fmla="*/ 481 h 497"/>
              <a:gd name="T38" fmla="*/ 355 w 419"/>
              <a:gd name="T39" fmla="*/ 497 h 497"/>
              <a:gd name="T40" fmla="*/ 322 w 419"/>
              <a:gd name="T41" fmla="*/ 481 h 497"/>
              <a:gd name="T42" fmla="*/ 290 w 419"/>
              <a:gd name="T43" fmla="*/ 449 h 497"/>
              <a:gd name="T44" fmla="*/ 258 w 419"/>
              <a:gd name="T45" fmla="*/ 400 h 497"/>
              <a:gd name="T46" fmla="*/ 210 w 419"/>
              <a:gd name="T47" fmla="*/ 320 h 497"/>
              <a:gd name="T48" fmla="*/ 145 w 419"/>
              <a:gd name="T49" fmla="*/ 256 h 497"/>
              <a:gd name="T50" fmla="*/ 113 w 419"/>
              <a:gd name="T51" fmla="*/ 192 h 497"/>
              <a:gd name="T52" fmla="*/ 65 w 419"/>
              <a:gd name="T53" fmla="*/ 144 h 497"/>
              <a:gd name="T54" fmla="*/ 33 w 419"/>
              <a:gd name="T55" fmla="*/ 112 h 497"/>
              <a:gd name="T56" fmla="*/ 16 w 419"/>
              <a:gd name="T57" fmla="*/ 80 h 497"/>
              <a:gd name="T58" fmla="*/ 0 w 419"/>
              <a:gd name="T59" fmla="*/ 64 h 497"/>
              <a:gd name="T60" fmla="*/ 0 w 419"/>
              <a:gd name="T61" fmla="*/ 48 h 497"/>
              <a:gd name="T62" fmla="*/ 0 w 419"/>
              <a:gd name="T63" fmla="*/ 32 h 497"/>
              <a:gd name="T64" fmla="*/ 0 w 419"/>
              <a:gd name="T65" fmla="*/ 32 h 49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19"/>
              <a:gd name="T100" fmla="*/ 0 h 497"/>
              <a:gd name="T101" fmla="*/ 419 w 419"/>
              <a:gd name="T102" fmla="*/ 497 h 49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19" h="497">
                <a:moveTo>
                  <a:pt x="0" y="32"/>
                </a:moveTo>
                <a:lnTo>
                  <a:pt x="16" y="16"/>
                </a:lnTo>
                <a:lnTo>
                  <a:pt x="33" y="0"/>
                </a:lnTo>
                <a:lnTo>
                  <a:pt x="65" y="0"/>
                </a:lnTo>
                <a:lnTo>
                  <a:pt x="129" y="0"/>
                </a:lnTo>
                <a:lnTo>
                  <a:pt x="161" y="0"/>
                </a:lnTo>
                <a:lnTo>
                  <a:pt x="210" y="16"/>
                </a:lnTo>
                <a:lnTo>
                  <a:pt x="242" y="32"/>
                </a:lnTo>
                <a:lnTo>
                  <a:pt x="274" y="64"/>
                </a:lnTo>
                <a:lnTo>
                  <a:pt x="355" y="128"/>
                </a:lnTo>
                <a:lnTo>
                  <a:pt x="371" y="160"/>
                </a:lnTo>
                <a:lnTo>
                  <a:pt x="403" y="208"/>
                </a:lnTo>
                <a:lnTo>
                  <a:pt x="403" y="256"/>
                </a:lnTo>
                <a:lnTo>
                  <a:pt x="419" y="320"/>
                </a:lnTo>
                <a:lnTo>
                  <a:pt x="419" y="368"/>
                </a:lnTo>
                <a:lnTo>
                  <a:pt x="419" y="416"/>
                </a:lnTo>
                <a:lnTo>
                  <a:pt x="403" y="449"/>
                </a:lnTo>
                <a:lnTo>
                  <a:pt x="403" y="465"/>
                </a:lnTo>
                <a:lnTo>
                  <a:pt x="371" y="481"/>
                </a:lnTo>
                <a:lnTo>
                  <a:pt x="355" y="497"/>
                </a:lnTo>
                <a:lnTo>
                  <a:pt x="322" y="481"/>
                </a:lnTo>
                <a:lnTo>
                  <a:pt x="290" y="449"/>
                </a:lnTo>
                <a:lnTo>
                  <a:pt x="258" y="400"/>
                </a:lnTo>
                <a:lnTo>
                  <a:pt x="210" y="320"/>
                </a:lnTo>
                <a:lnTo>
                  <a:pt x="145" y="256"/>
                </a:lnTo>
                <a:lnTo>
                  <a:pt x="113" y="192"/>
                </a:lnTo>
                <a:lnTo>
                  <a:pt x="65" y="144"/>
                </a:lnTo>
                <a:lnTo>
                  <a:pt x="33" y="112"/>
                </a:lnTo>
                <a:lnTo>
                  <a:pt x="16" y="80"/>
                </a:lnTo>
                <a:lnTo>
                  <a:pt x="0" y="64"/>
                </a:lnTo>
                <a:lnTo>
                  <a:pt x="0" y="48"/>
                </a:lnTo>
                <a:lnTo>
                  <a:pt x="0" y="32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28" name="Freeform 37"/>
          <p:cNvSpPr/>
          <p:nvPr/>
        </p:nvSpPr>
        <p:spPr bwMode="auto">
          <a:xfrm>
            <a:off x="7597528" y="2922353"/>
            <a:ext cx="601133" cy="1151467"/>
          </a:xfrm>
          <a:custGeom>
            <a:avLst/>
            <a:gdLst>
              <a:gd name="T0" fmla="*/ 644 w 709"/>
              <a:gd name="T1" fmla="*/ 288 h 1361"/>
              <a:gd name="T2" fmla="*/ 612 w 709"/>
              <a:gd name="T3" fmla="*/ 384 h 1361"/>
              <a:gd name="T4" fmla="*/ 564 w 709"/>
              <a:gd name="T5" fmla="*/ 529 h 1361"/>
              <a:gd name="T6" fmla="*/ 532 w 709"/>
              <a:gd name="T7" fmla="*/ 609 h 1361"/>
              <a:gd name="T8" fmla="*/ 532 w 709"/>
              <a:gd name="T9" fmla="*/ 657 h 1361"/>
              <a:gd name="T10" fmla="*/ 564 w 709"/>
              <a:gd name="T11" fmla="*/ 769 h 1361"/>
              <a:gd name="T12" fmla="*/ 612 w 709"/>
              <a:gd name="T13" fmla="*/ 977 h 1361"/>
              <a:gd name="T14" fmla="*/ 628 w 709"/>
              <a:gd name="T15" fmla="*/ 1217 h 1361"/>
              <a:gd name="T16" fmla="*/ 564 w 709"/>
              <a:gd name="T17" fmla="*/ 1361 h 1361"/>
              <a:gd name="T18" fmla="*/ 532 w 709"/>
              <a:gd name="T19" fmla="*/ 1201 h 1361"/>
              <a:gd name="T20" fmla="*/ 483 w 709"/>
              <a:gd name="T21" fmla="*/ 977 h 1361"/>
              <a:gd name="T22" fmla="*/ 419 w 709"/>
              <a:gd name="T23" fmla="*/ 769 h 1361"/>
              <a:gd name="T24" fmla="*/ 403 w 709"/>
              <a:gd name="T25" fmla="*/ 689 h 1361"/>
              <a:gd name="T26" fmla="*/ 403 w 709"/>
              <a:gd name="T27" fmla="*/ 641 h 1361"/>
              <a:gd name="T28" fmla="*/ 419 w 709"/>
              <a:gd name="T29" fmla="*/ 561 h 1361"/>
              <a:gd name="T30" fmla="*/ 451 w 709"/>
              <a:gd name="T31" fmla="*/ 416 h 1361"/>
              <a:gd name="T32" fmla="*/ 451 w 709"/>
              <a:gd name="T33" fmla="*/ 256 h 1361"/>
              <a:gd name="T34" fmla="*/ 451 w 709"/>
              <a:gd name="T35" fmla="*/ 224 h 1361"/>
              <a:gd name="T36" fmla="*/ 403 w 709"/>
              <a:gd name="T37" fmla="*/ 224 h 1361"/>
              <a:gd name="T38" fmla="*/ 290 w 709"/>
              <a:gd name="T39" fmla="*/ 272 h 1361"/>
              <a:gd name="T40" fmla="*/ 194 w 709"/>
              <a:gd name="T41" fmla="*/ 320 h 1361"/>
              <a:gd name="T42" fmla="*/ 145 w 709"/>
              <a:gd name="T43" fmla="*/ 336 h 1361"/>
              <a:gd name="T44" fmla="*/ 49 w 709"/>
              <a:gd name="T45" fmla="*/ 288 h 1361"/>
              <a:gd name="T46" fmla="*/ 0 w 709"/>
              <a:gd name="T47" fmla="*/ 224 h 1361"/>
              <a:gd name="T48" fmla="*/ 0 w 709"/>
              <a:gd name="T49" fmla="*/ 192 h 1361"/>
              <a:gd name="T50" fmla="*/ 49 w 709"/>
              <a:gd name="T51" fmla="*/ 176 h 1361"/>
              <a:gd name="T52" fmla="*/ 161 w 709"/>
              <a:gd name="T53" fmla="*/ 144 h 1361"/>
              <a:gd name="T54" fmla="*/ 339 w 709"/>
              <a:gd name="T55" fmla="*/ 96 h 1361"/>
              <a:gd name="T56" fmla="*/ 403 w 709"/>
              <a:gd name="T57" fmla="*/ 48 h 1361"/>
              <a:gd name="T58" fmla="*/ 500 w 709"/>
              <a:gd name="T59" fmla="*/ 0 h 1361"/>
              <a:gd name="T60" fmla="*/ 548 w 709"/>
              <a:gd name="T61" fmla="*/ 16 h 1361"/>
              <a:gd name="T62" fmla="*/ 628 w 709"/>
              <a:gd name="T63" fmla="*/ 64 h 1361"/>
              <a:gd name="T64" fmla="*/ 677 w 709"/>
              <a:gd name="T65" fmla="*/ 128 h 1361"/>
              <a:gd name="T66" fmla="*/ 709 w 709"/>
              <a:gd name="T67" fmla="*/ 192 h 1361"/>
              <a:gd name="T68" fmla="*/ 693 w 709"/>
              <a:gd name="T69" fmla="*/ 240 h 1361"/>
              <a:gd name="T70" fmla="*/ 677 w 709"/>
              <a:gd name="T71" fmla="*/ 272 h 136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709"/>
              <a:gd name="T109" fmla="*/ 0 h 1361"/>
              <a:gd name="T110" fmla="*/ 709 w 709"/>
              <a:gd name="T111" fmla="*/ 1361 h 1361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709" h="1361">
                <a:moveTo>
                  <a:pt x="677" y="272"/>
                </a:moveTo>
                <a:lnTo>
                  <a:pt x="644" y="288"/>
                </a:lnTo>
                <a:lnTo>
                  <a:pt x="628" y="320"/>
                </a:lnTo>
                <a:lnTo>
                  <a:pt x="612" y="384"/>
                </a:lnTo>
                <a:lnTo>
                  <a:pt x="580" y="448"/>
                </a:lnTo>
                <a:lnTo>
                  <a:pt x="564" y="529"/>
                </a:lnTo>
                <a:lnTo>
                  <a:pt x="548" y="577"/>
                </a:lnTo>
                <a:lnTo>
                  <a:pt x="532" y="609"/>
                </a:lnTo>
                <a:lnTo>
                  <a:pt x="532" y="641"/>
                </a:lnTo>
                <a:lnTo>
                  <a:pt x="532" y="657"/>
                </a:lnTo>
                <a:lnTo>
                  <a:pt x="548" y="705"/>
                </a:lnTo>
                <a:lnTo>
                  <a:pt x="564" y="769"/>
                </a:lnTo>
                <a:lnTo>
                  <a:pt x="580" y="865"/>
                </a:lnTo>
                <a:lnTo>
                  <a:pt x="612" y="977"/>
                </a:lnTo>
                <a:lnTo>
                  <a:pt x="628" y="1089"/>
                </a:lnTo>
                <a:lnTo>
                  <a:pt x="628" y="1217"/>
                </a:lnTo>
                <a:lnTo>
                  <a:pt x="628" y="1361"/>
                </a:lnTo>
                <a:lnTo>
                  <a:pt x="564" y="1361"/>
                </a:lnTo>
                <a:lnTo>
                  <a:pt x="548" y="1281"/>
                </a:lnTo>
                <a:lnTo>
                  <a:pt x="532" y="1201"/>
                </a:lnTo>
                <a:lnTo>
                  <a:pt x="516" y="1089"/>
                </a:lnTo>
                <a:lnTo>
                  <a:pt x="483" y="977"/>
                </a:lnTo>
                <a:lnTo>
                  <a:pt x="451" y="865"/>
                </a:lnTo>
                <a:lnTo>
                  <a:pt x="419" y="769"/>
                </a:lnTo>
                <a:lnTo>
                  <a:pt x="419" y="705"/>
                </a:lnTo>
                <a:lnTo>
                  <a:pt x="403" y="689"/>
                </a:lnTo>
                <a:lnTo>
                  <a:pt x="403" y="673"/>
                </a:lnTo>
                <a:lnTo>
                  <a:pt x="403" y="641"/>
                </a:lnTo>
                <a:lnTo>
                  <a:pt x="403" y="609"/>
                </a:lnTo>
                <a:lnTo>
                  <a:pt x="419" y="561"/>
                </a:lnTo>
                <a:lnTo>
                  <a:pt x="435" y="512"/>
                </a:lnTo>
                <a:lnTo>
                  <a:pt x="451" y="416"/>
                </a:lnTo>
                <a:lnTo>
                  <a:pt x="451" y="336"/>
                </a:lnTo>
                <a:lnTo>
                  <a:pt x="451" y="256"/>
                </a:lnTo>
                <a:lnTo>
                  <a:pt x="451" y="240"/>
                </a:lnTo>
                <a:lnTo>
                  <a:pt x="451" y="224"/>
                </a:lnTo>
                <a:lnTo>
                  <a:pt x="435" y="208"/>
                </a:lnTo>
                <a:lnTo>
                  <a:pt x="403" y="224"/>
                </a:lnTo>
                <a:lnTo>
                  <a:pt x="355" y="240"/>
                </a:lnTo>
                <a:lnTo>
                  <a:pt x="290" y="272"/>
                </a:lnTo>
                <a:lnTo>
                  <a:pt x="242" y="288"/>
                </a:lnTo>
                <a:lnTo>
                  <a:pt x="194" y="320"/>
                </a:lnTo>
                <a:lnTo>
                  <a:pt x="161" y="320"/>
                </a:lnTo>
                <a:lnTo>
                  <a:pt x="145" y="336"/>
                </a:lnTo>
                <a:lnTo>
                  <a:pt x="113" y="320"/>
                </a:lnTo>
                <a:lnTo>
                  <a:pt x="49" y="288"/>
                </a:lnTo>
                <a:lnTo>
                  <a:pt x="17" y="240"/>
                </a:lnTo>
                <a:lnTo>
                  <a:pt x="0" y="224"/>
                </a:lnTo>
                <a:lnTo>
                  <a:pt x="0" y="208"/>
                </a:lnTo>
                <a:lnTo>
                  <a:pt x="0" y="192"/>
                </a:lnTo>
                <a:lnTo>
                  <a:pt x="17" y="192"/>
                </a:lnTo>
                <a:lnTo>
                  <a:pt x="49" y="176"/>
                </a:lnTo>
                <a:lnTo>
                  <a:pt x="81" y="176"/>
                </a:lnTo>
                <a:lnTo>
                  <a:pt x="161" y="144"/>
                </a:lnTo>
                <a:lnTo>
                  <a:pt x="258" y="128"/>
                </a:lnTo>
                <a:lnTo>
                  <a:pt x="339" y="96"/>
                </a:lnTo>
                <a:lnTo>
                  <a:pt x="371" y="80"/>
                </a:lnTo>
                <a:lnTo>
                  <a:pt x="403" y="48"/>
                </a:lnTo>
                <a:lnTo>
                  <a:pt x="451" y="16"/>
                </a:lnTo>
                <a:lnTo>
                  <a:pt x="500" y="0"/>
                </a:lnTo>
                <a:lnTo>
                  <a:pt x="516" y="16"/>
                </a:lnTo>
                <a:lnTo>
                  <a:pt x="548" y="16"/>
                </a:lnTo>
                <a:lnTo>
                  <a:pt x="580" y="32"/>
                </a:lnTo>
                <a:lnTo>
                  <a:pt x="628" y="64"/>
                </a:lnTo>
                <a:lnTo>
                  <a:pt x="661" y="96"/>
                </a:lnTo>
                <a:lnTo>
                  <a:pt x="677" y="128"/>
                </a:lnTo>
                <a:lnTo>
                  <a:pt x="709" y="176"/>
                </a:lnTo>
                <a:lnTo>
                  <a:pt x="709" y="192"/>
                </a:lnTo>
                <a:lnTo>
                  <a:pt x="709" y="224"/>
                </a:lnTo>
                <a:lnTo>
                  <a:pt x="693" y="240"/>
                </a:lnTo>
                <a:lnTo>
                  <a:pt x="677" y="272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29" name="Freeform 38"/>
          <p:cNvSpPr/>
          <p:nvPr/>
        </p:nvSpPr>
        <p:spPr bwMode="auto">
          <a:xfrm>
            <a:off x="7529795" y="3965871"/>
            <a:ext cx="2575984" cy="624416"/>
          </a:xfrm>
          <a:custGeom>
            <a:avLst/>
            <a:gdLst>
              <a:gd name="T0" fmla="*/ 2479 w 3043"/>
              <a:gd name="T1" fmla="*/ 705 h 737"/>
              <a:gd name="T2" fmla="*/ 2367 w 3043"/>
              <a:gd name="T3" fmla="*/ 737 h 737"/>
              <a:gd name="T4" fmla="*/ 2238 w 3043"/>
              <a:gd name="T5" fmla="*/ 737 h 737"/>
              <a:gd name="T6" fmla="*/ 2109 w 3043"/>
              <a:gd name="T7" fmla="*/ 705 h 737"/>
              <a:gd name="T8" fmla="*/ 1980 w 3043"/>
              <a:gd name="T9" fmla="*/ 673 h 737"/>
              <a:gd name="T10" fmla="*/ 1787 w 3043"/>
              <a:gd name="T11" fmla="*/ 593 h 737"/>
              <a:gd name="T12" fmla="*/ 1513 w 3043"/>
              <a:gd name="T13" fmla="*/ 481 h 737"/>
              <a:gd name="T14" fmla="*/ 1191 w 3043"/>
              <a:gd name="T15" fmla="*/ 353 h 737"/>
              <a:gd name="T16" fmla="*/ 918 w 3043"/>
              <a:gd name="T17" fmla="*/ 240 h 737"/>
              <a:gd name="T18" fmla="*/ 708 w 3043"/>
              <a:gd name="T19" fmla="*/ 176 h 737"/>
              <a:gd name="T20" fmla="*/ 596 w 3043"/>
              <a:gd name="T21" fmla="*/ 144 h 737"/>
              <a:gd name="T22" fmla="*/ 499 w 3043"/>
              <a:gd name="T23" fmla="*/ 144 h 737"/>
              <a:gd name="T24" fmla="*/ 386 w 3043"/>
              <a:gd name="T25" fmla="*/ 192 h 737"/>
              <a:gd name="T26" fmla="*/ 274 w 3043"/>
              <a:gd name="T27" fmla="*/ 272 h 737"/>
              <a:gd name="T28" fmla="*/ 209 w 3043"/>
              <a:gd name="T29" fmla="*/ 321 h 737"/>
              <a:gd name="T30" fmla="*/ 177 w 3043"/>
              <a:gd name="T31" fmla="*/ 321 h 737"/>
              <a:gd name="T32" fmla="*/ 129 w 3043"/>
              <a:gd name="T33" fmla="*/ 272 h 737"/>
              <a:gd name="T34" fmla="*/ 48 w 3043"/>
              <a:gd name="T35" fmla="*/ 208 h 737"/>
              <a:gd name="T36" fmla="*/ 0 w 3043"/>
              <a:gd name="T37" fmla="*/ 160 h 737"/>
              <a:gd name="T38" fmla="*/ 0 w 3043"/>
              <a:gd name="T39" fmla="*/ 128 h 737"/>
              <a:gd name="T40" fmla="*/ 32 w 3043"/>
              <a:gd name="T41" fmla="*/ 112 h 737"/>
              <a:gd name="T42" fmla="*/ 97 w 3043"/>
              <a:gd name="T43" fmla="*/ 96 h 737"/>
              <a:gd name="T44" fmla="*/ 177 w 3043"/>
              <a:gd name="T45" fmla="*/ 80 h 737"/>
              <a:gd name="T46" fmla="*/ 338 w 3043"/>
              <a:gd name="T47" fmla="*/ 32 h 737"/>
              <a:gd name="T48" fmla="*/ 467 w 3043"/>
              <a:gd name="T49" fmla="*/ 0 h 737"/>
              <a:gd name="T50" fmla="*/ 531 w 3043"/>
              <a:gd name="T51" fmla="*/ 0 h 737"/>
              <a:gd name="T52" fmla="*/ 644 w 3043"/>
              <a:gd name="T53" fmla="*/ 16 h 737"/>
              <a:gd name="T54" fmla="*/ 708 w 3043"/>
              <a:gd name="T55" fmla="*/ 32 h 737"/>
              <a:gd name="T56" fmla="*/ 805 w 3043"/>
              <a:gd name="T57" fmla="*/ 64 h 737"/>
              <a:gd name="T58" fmla="*/ 950 w 3043"/>
              <a:gd name="T59" fmla="*/ 96 h 737"/>
              <a:gd name="T60" fmla="*/ 1127 w 3043"/>
              <a:gd name="T61" fmla="*/ 160 h 737"/>
              <a:gd name="T62" fmla="*/ 1465 w 3043"/>
              <a:gd name="T63" fmla="*/ 256 h 737"/>
              <a:gd name="T64" fmla="*/ 1739 w 3043"/>
              <a:gd name="T65" fmla="*/ 321 h 737"/>
              <a:gd name="T66" fmla="*/ 2173 w 3043"/>
              <a:gd name="T67" fmla="*/ 369 h 737"/>
              <a:gd name="T68" fmla="*/ 2318 w 3043"/>
              <a:gd name="T69" fmla="*/ 369 h 737"/>
              <a:gd name="T70" fmla="*/ 2495 w 3043"/>
              <a:gd name="T71" fmla="*/ 369 h 737"/>
              <a:gd name="T72" fmla="*/ 2753 w 3043"/>
              <a:gd name="T73" fmla="*/ 353 h 737"/>
              <a:gd name="T74" fmla="*/ 3043 w 3043"/>
              <a:gd name="T75" fmla="*/ 321 h 737"/>
              <a:gd name="T76" fmla="*/ 2995 w 3043"/>
              <a:gd name="T77" fmla="*/ 385 h 737"/>
              <a:gd name="T78" fmla="*/ 2866 w 3043"/>
              <a:gd name="T79" fmla="*/ 497 h 737"/>
              <a:gd name="T80" fmla="*/ 2544 w 3043"/>
              <a:gd name="T81" fmla="*/ 673 h 737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3043"/>
              <a:gd name="T124" fmla="*/ 0 h 737"/>
              <a:gd name="T125" fmla="*/ 3043 w 3043"/>
              <a:gd name="T126" fmla="*/ 737 h 737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3043" h="737">
                <a:moveTo>
                  <a:pt x="2544" y="673"/>
                </a:moveTo>
                <a:lnTo>
                  <a:pt x="2479" y="705"/>
                </a:lnTo>
                <a:lnTo>
                  <a:pt x="2415" y="721"/>
                </a:lnTo>
                <a:lnTo>
                  <a:pt x="2367" y="737"/>
                </a:lnTo>
                <a:lnTo>
                  <a:pt x="2318" y="737"/>
                </a:lnTo>
                <a:lnTo>
                  <a:pt x="2238" y="737"/>
                </a:lnTo>
                <a:lnTo>
                  <a:pt x="2141" y="721"/>
                </a:lnTo>
                <a:lnTo>
                  <a:pt x="2109" y="705"/>
                </a:lnTo>
                <a:lnTo>
                  <a:pt x="2061" y="689"/>
                </a:lnTo>
                <a:lnTo>
                  <a:pt x="1980" y="673"/>
                </a:lnTo>
                <a:lnTo>
                  <a:pt x="1900" y="641"/>
                </a:lnTo>
                <a:lnTo>
                  <a:pt x="1787" y="593"/>
                </a:lnTo>
                <a:lnTo>
                  <a:pt x="1658" y="545"/>
                </a:lnTo>
                <a:lnTo>
                  <a:pt x="1513" y="481"/>
                </a:lnTo>
                <a:lnTo>
                  <a:pt x="1352" y="417"/>
                </a:lnTo>
                <a:lnTo>
                  <a:pt x="1191" y="353"/>
                </a:lnTo>
                <a:lnTo>
                  <a:pt x="1046" y="288"/>
                </a:lnTo>
                <a:lnTo>
                  <a:pt x="918" y="240"/>
                </a:lnTo>
                <a:lnTo>
                  <a:pt x="805" y="208"/>
                </a:lnTo>
                <a:lnTo>
                  <a:pt x="708" y="176"/>
                </a:lnTo>
                <a:lnTo>
                  <a:pt x="644" y="160"/>
                </a:lnTo>
                <a:lnTo>
                  <a:pt x="596" y="144"/>
                </a:lnTo>
                <a:lnTo>
                  <a:pt x="547" y="144"/>
                </a:lnTo>
                <a:lnTo>
                  <a:pt x="499" y="144"/>
                </a:lnTo>
                <a:lnTo>
                  <a:pt x="435" y="160"/>
                </a:lnTo>
                <a:lnTo>
                  <a:pt x="386" y="192"/>
                </a:lnTo>
                <a:lnTo>
                  <a:pt x="322" y="224"/>
                </a:lnTo>
                <a:lnTo>
                  <a:pt x="274" y="272"/>
                </a:lnTo>
                <a:lnTo>
                  <a:pt x="225" y="304"/>
                </a:lnTo>
                <a:lnTo>
                  <a:pt x="209" y="321"/>
                </a:lnTo>
                <a:lnTo>
                  <a:pt x="193" y="321"/>
                </a:lnTo>
                <a:lnTo>
                  <a:pt x="177" y="321"/>
                </a:lnTo>
                <a:lnTo>
                  <a:pt x="145" y="304"/>
                </a:lnTo>
                <a:lnTo>
                  <a:pt x="129" y="272"/>
                </a:lnTo>
                <a:lnTo>
                  <a:pt x="80" y="240"/>
                </a:lnTo>
                <a:lnTo>
                  <a:pt x="48" y="208"/>
                </a:lnTo>
                <a:lnTo>
                  <a:pt x="16" y="176"/>
                </a:lnTo>
                <a:lnTo>
                  <a:pt x="0" y="160"/>
                </a:lnTo>
                <a:lnTo>
                  <a:pt x="0" y="144"/>
                </a:lnTo>
                <a:lnTo>
                  <a:pt x="0" y="128"/>
                </a:lnTo>
                <a:lnTo>
                  <a:pt x="16" y="128"/>
                </a:lnTo>
                <a:lnTo>
                  <a:pt x="32" y="112"/>
                </a:lnTo>
                <a:lnTo>
                  <a:pt x="64" y="112"/>
                </a:lnTo>
                <a:lnTo>
                  <a:pt x="97" y="96"/>
                </a:lnTo>
                <a:lnTo>
                  <a:pt x="129" y="96"/>
                </a:lnTo>
                <a:lnTo>
                  <a:pt x="177" y="80"/>
                </a:lnTo>
                <a:lnTo>
                  <a:pt x="241" y="64"/>
                </a:lnTo>
                <a:lnTo>
                  <a:pt x="338" y="32"/>
                </a:lnTo>
                <a:lnTo>
                  <a:pt x="419" y="16"/>
                </a:lnTo>
                <a:lnTo>
                  <a:pt x="467" y="0"/>
                </a:lnTo>
                <a:lnTo>
                  <a:pt x="499" y="0"/>
                </a:lnTo>
                <a:lnTo>
                  <a:pt x="531" y="0"/>
                </a:lnTo>
                <a:lnTo>
                  <a:pt x="547" y="0"/>
                </a:lnTo>
                <a:lnTo>
                  <a:pt x="644" y="16"/>
                </a:lnTo>
                <a:lnTo>
                  <a:pt x="660" y="16"/>
                </a:lnTo>
                <a:lnTo>
                  <a:pt x="708" y="32"/>
                </a:lnTo>
                <a:lnTo>
                  <a:pt x="757" y="48"/>
                </a:lnTo>
                <a:lnTo>
                  <a:pt x="805" y="64"/>
                </a:lnTo>
                <a:lnTo>
                  <a:pt x="869" y="80"/>
                </a:lnTo>
                <a:lnTo>
                  <a:pt x="950" y="96"/>
                </a:lnTo>
                <a:lnTo>
                  <a:pt x="1030" y="128"/>
                </a:lnTo>
                <a:lnTo>
                  <a:pt x="1127" y="160"/>
                </a:lnTo>
                <a:lnTo>
                  <a:pt x="1304" y="208"/>
                </a:lnTo>
                <a:lnTo>
                  <a:pt x="1465" y="256"/>
                </a:lnTo>
                <a:lnTo>
                  <a:pt x="1610" y="288"/>
                </a:lnTo>
                <a:lnTo>
                  <a:pt x="1739" y="321"/>
                </a:lnTo>
                <a:lnTo>
                  <a:pt x="1964" y="353"/>
                </a:lnTo>
                <a:lnTo>
                  <a:pt x="2173" y="369"/>
                </a:lnTo>
                <a:lnTo>
                  <a:pt x="2238" y="369"/>
                </a:lnTo>
                <a:lnTo>
                  <a:pt x="2318" y="369"/>
                </a:lnTo>
                <a:lnTo>
                  <a:pt x="2399" y="369"/>
                </a:lnTo>
                <a:lnTo>
                  <a:pt x="2495" y="369"/>
                </a:lnTo>
                <a:lnTo>
                  <a:pt x="2608" y="369"/>
                </a:lnTo>
                <a:lnTo>
                  <a:pt x="2753" y="353"/>
                </a:lnTo>
                <a:lnTo>
                  <a:pt x="2882" y="337"/>
                </a:lnTo>
                <a:lnTo>
                  <a:pt x="3043" y="321"/>
                </a:lnTo>
                <a:lnTo>
                  <a:pt x="3027" y="353"/>
                </a:lnTo>
                <a:lnTo>
                  <a:pt x="2995" y="385"/>
                </a:lnTo>
                <a:lnTo>
                  <a:pt x="2946" y="433"/>
                </a:lnTo>
                <a:lnTo>
                  <a:pt x="2866" y="497"/>
                </a:lnTo>
                <a:lnTo>
                  <a:pt x="2705" y="593"/>
                </a:lnTo>
                <a:lnTo>
                  <a:pt x="2544" y="673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30" name="Freeform 39"/>
          <p:cNvSpPr/>
          <p:nvPr/>
        </p:nvSpPr>
        <p:spPr bwMode="auto">
          <a:xfrm>
            <a:off x="8444195" y="2067220"/>
            <a:ext cx="1308100" cy="351367"/>
          </a:xfrm>
          <a:custGeom>
            <a:avLst/>
            <a:gdLst>
              <a:gd name="T0" fmla="*/ 80 w 1545"/>
              <a:gd name="T1" fmla="*/ 288 h 416"/>
              <a:gd name="T2" fmla="*/ 96 w 1545"/>
              <a:gd name="T3" fmla="*/ 288 h 416"/>
              <a:gd name="T4" fmla="*/ 128 w 1545"/>
              <a:gd name="T5" fmla="*/ 288 h 416"/>
              <a:gd name="T6" fmla="*/ 177 w 1545"/>
              <a:gd name="T7" fmla="*/ 272 h 416"/>
              <a:gd name="T8" fmla="*/ 241 w 1545"/>
              <a:gd name="T9" fmla="*/ 256 h 416"/>
              <a:gd name="T10" fmla="*/ 322 w 1545"/>
              <a:gd name="T11" fmla="*/ 240 h 416"/>
              <a:gd name="T12" fmla="*/ 418 w 1545"/>
              <a:gd name="T13" fmla="*/ 208 h 416"/>
              <a:gd name="T14" fmla="*/ 531 w 1545"/>
              <a:gd name="T15" fmla="*/ 176 h 416"/>
              <a:gd name="T16" fmla="*/ 644 w 1545"/>
              <a:gd name="T17" fmla="*/ 144 h 416"/>
              <a:gd name="T18" fmla="*/ 772 w 1545"/>
              <a:gd name="T19" fmla="*/ 112 h 416"/>
              <a:gd name="T20" fmla="*/ 885 w 1545"/>
              <a:gd name="T21" fmla="*/ 80 h 416"/>
              <a:gd name="T22" fmla="*/ 966 w 1545"/>
              <a:gd name="T23" fmla="*/ 48 h 416"/>
              <a:gd name="T24" fmla="*/ 1062 w 1545"/>
              <a:gd name="T25" fmla="*/ 32 h 416"/>
              <a:gd name="T26" fmla="*/ 1127 w 1545"/>
              <a:gd name="T27" fmla="*/ 16 h 416"/>
              <a:gd name="T28" fmla="*/ 1175 w 1545"/>
              <a:gd name="T29" fmla="*/ 16 h 416"/>
              <a:gd name="T30" fmla="*/ 1223 w 1545"/>
              <a:gd name="T31" fmla="*/ 0 h 416"/>
              <a:gd name="T32" fmla="*/ 1255 w 1545"/>
              <a:gd name="T33" fmla="*/ 0 h 416"/>
              <a:gd name="T34" fmla="*/ 1352 w 1545"/>
              <a:gd name="T35" fmla="*/ 16 h 416"/>
              <a:gd name="T36" fmla="*/ 1433 w 1545"/>
              <a:gd name="T37" fmla="*/ 32 h 416"/>
              <a:gd name="T38" fmla="*/ 1481 w 1545"/>
              <a:gd name="T39" fmla="*/ 48 h 416"/>
              <a:gd name="T40" fmla="*/ 1513 w 1545"/>
              <a:gd name="T41" fmla="*/ 64 h 416"/>
              <a:gd name="T42" fmla="*/ 1529 w 1545"/>
              <a:gd name="T43" fmla="*/ 80 h 416"/>
              <a:gd name="T44" fmla="*/ 1545 w 1545"/>
              <a:gd name="T45" fmla="*/ 96 h 416"/>
              <a:gd name="T46" fmla="*/ 1529 w 1545"/>
              <a:gd name="T47" fmla="*/ 128 h 416"/>
              <a:gd name="T48" fmla="*/ 1497 w 1545"/>
              <a:gd name="T49" fmla="*/ 160 h 416"/>
              <a:gd name="T50" fmla="*/ 1481 w 1545"/>
              <a:gd name="T51" fmla="*/ 176 h 416"/>
              <a:gd name="T52" fmla="*/ 1433 w 1545"/>
              <a:gd name="T53" fmla="*/ 192 h 416"/>
              <a:gd name="T54" fmla="*/ 1352 w 1545"/>
              <a:gd name="T55" fmla="*/ 208 h 416"/>
              <a:gd name="T56" fmla="*/ 1272 w 1545"/>
              <a:gd name="T57" fmla="*/ 224 h 416"/>
              <a:gd name="T58" fmla="*/ 1143 w 1545"/>
              <a:gd name="T59" fmla="*/ 240 h 416"/>
              <a:gd name="T60" fmla="*/ 1014 w 1545"/>
              <a:gd name="T61" fmla="*/ 256 h 416"/>
              <a:gd name="T62" fmla="*/ 853 w 1545"/>
              <a:gd name="T63" fmla="*/ 288 h 416"/>
              <a:gd name="T64" fmla="*/ 660 w 1545"/>
              <a:gd name="T65" fmla="*/ 320 h 416"/>
              <a:gd name="T66" fmla="*/ 563 w 1545"/>
              <a:gd name="T67" fmla="*/ 352 h 416"/>
              <a:gd name="T68" fmla="*/ 483 w 1545"/>
              <a:gd name="T69" fmla="*/ 368 h 416"/>
              <a:gd name="T70" fmla="*/ 402 w 1545"/>
              <a:gd name="T71" fmla="*/ 384 h 416"/>
              <a:gd name="T72" fmla="*/ 338 w 1545"/>
              <a:gd name="T73" fmla="*/ 400 h 416"/>
              <a:gd name="T74" fmla="*/ 273 w 1545"/>
              <a:gd name="T75" fmla="*/ 400 h 416"/>
              <a:gd name="T76" fmla="*/ 225 w 1545"/>
              <a:gd name="T77" fmla="*/ 416 h 416"/>
              <a:gd name="T78" fmla="*/ 193 w 1545"/>
              <a:gd name="T79" fmla="*/ 416 h 416"/>
              <a:gd name="T80" fmla="*/ 161 w 1545"/>
              <a:gd name="T81" fmla="*/ 416 h 416"/>
              <a:gd name="T82" fmla="*/ 112 w 1545"/>
              <a:gd name="T83" fmla="*/ 416 h 416"/>
              <a:gd name="T84" fmla="*/ 80 w 1545"/>
              <a:gd name="T85" fmla="*/ 400 h 416"/>
              <a:gd name="T86" fmla="*/ 48 w 1545"/>
              <a:gd name="T87" fmla="*/ 384 h 416"/>
              <a:gd name="T88" fmla="*/ 32 w 1545"/>
              <a:gd name="T89" fmla="*/ 352 h 416"/>
              <a:gd name="T90" fmla="*/ 16 w 1545"/>
              <a:gd name="T91" fmla="*/ 320 h 416"/>
              <a:gd name="T92" fmla="*/ 16 w 1545"/>
              <a:gd name="T93" fmla="*/ 304 h 416"/>
              <a:gd name="T94" fmla="*/ 0 w 1545"/>
              <a:gd name="T95" fmla="*/ 288 h 416"/>
              <a:gd name="T96" fmla="*/ 16 w 1545"/>
              <a:gd name="T97" fmla="*/ 272 h 416"/>
              <a:gd name="T98" fmla="*/ 32 w 1545"/>
              <a:gd name="T99" fmla="*/ 272 h 416"/>
              <a:gd name="T100" fmla="*/ 48 w 1545"/>
              <a:gd name="T101" fmla="*/ 288 h 416"/>
              <a:gd name="T102" fmla="*/ 80 w 1545"/>
              <a:gd name="T103" fmla="*/ 288 h 416"/>
              <a:gd name="T104" fmla="*/ 80 w 1545"/>
              <a:gd name="T105" fmla="*/ 288 h 41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545"/>
              <a:gd name="T160" fmla="*/ 0 h 416"/>
              <a:gd name="T161" fmla="*/ 1545 w 1545"/>
              <a:gd name="T162" fmla="*/ 416 h 41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545" h="416">
                <a:moveTo>
                  <a:pt x="80" y="288"/>
                </a:moveTo>
                <a:lnTo>
                  <a:pt x="96" y="288"/>
                </a:lnTo>
                <a:lnTo>
                  <a:pt x="128" y="288"/>
                </a:lnTo>
                <a:lnTo>
                  <a:pt x="177" y="272"/>
                </a:lnTo>
                <a:lnTo>
                  <a:pt x="241" y="256"/>
                </a:lnTo>
                <a:lnTo>
                  <a:pt x="322" y="240"/>
                </a:lnTo>
                <a:lnTo>
                  <a:pt x="418" y="208"/>
                </a:lnTo>
                <a:lnTo>
                  <a:pt x="531" y="176"/>
                </a:lnTo>
                <a:lnTo>
                  <a:pt x="644" y="144"/>
                </a:lnTo>
                <a:lnTo>
                  <a:pt x="772" y="112"/>
                </a:lnTo>
                <a:lnTo>
                  <a:pt x="885" y="80"/>
                </a:lnTo>
                <a:lnTo>
                  <a:pt x="966" y="48"/>
                </a:lnTo>
                <a:lnTo>
                  <a:pt x="1062" y="32"/>
                </a:lnTo>
                <a:lnTo>
                  <a:pt x="1127" y="16"/>
                </a:lnTo>
                <a:lnTo>
                  <a:pt x="1175" y="16"/>
                </a:lnTo>
                <a:lnTo>
                  <a:pt x="1223" y="0"/>
                </a:lnTo>
                <a:lnTo>
                  <a:pt x="1255" y="0"/>
                </a:lnTo>
                <a:lnTo>
                  <a:pt x="1352" y="16"/>
                </a:lnTo>
                <a:lnTo>
                  <a:pt x="1433" y="32"/>
                </a:lnTo>
                <a:lnTo>
                  <a:pt x="1481" y="48"/>
                </a:lnTo>
                <a:lnTo>
                  <a:pt x="1513" y="64"/>
                </a:lnTo>
                <a:lnTo>
                  <a:pt x="1529" y="80"/>
                </a:lnTo>
                <a:lnTo>
                  <a:pt x="1545" y="96"/>
                </a:lnTo>
                <a:lnTo>
                  <a:pt x="1529" y="128"/>
                </a:lnTo>
                <a:lnTo>
                  <a:pt x="1497" y="160"/>
                </a:lnTo>
                <a:lnTo>
                  <a:pt x="1481" y="176"/>
                </a:lnTo>
                <a:lnTo>
                  <a:pt x="1433" y="192"/>
                </a:lnTo>
                <a:lnTo>
                  <a:pt x="1352" y="208"/>
                </a:lnTo>
                <a:lnTo>
                  <a:pt x="1272" y="224"/>
                </a:lnTo>
                <a:lnTo>
                  <a:pt x="1143" y="240"/>
                </a:lnTo>
                <a:lnTo>
                  <a:pt x="1014" y="256"/>
                </a:lnTo>
                <a:lnTo>
                  <a:pt x="853" y="288"/>
                </a:lnTo>
                <a:lnTo>
                  <a:pt x="660" y="320"/>
                </a:lnTo>
                <a:lnTo>
                  <a:pt x="563" y="352"/>
                </a:lnTo>
                <a:lnTo>
                  <a:pt x="483" y="368"/>
                </a:lnTo>
                <a:lnTo>
                  <a:pt x="402" y="384"/>
                </a:lnTo>
                <a:lnTo>
                  <a:pt x="338" y="400"/>
                </a:lnTo>
                <a:lnTo>
                  <a:pt x="273" y="400"/>
                </a:lnTo>
                <a:lnTo>
                  <a:pt x="225" y="416"/>
                </a:lnTo>
                <a:lnTo>
                  <a:pt x="193" y="416"/>
                </a:lnTo>
                <a:lnTo>
                  <a:pt x="161" y="416"/>
                </a:lnTo>
                <a:lnTo>
                  <a:pt x="112" y="416"/>
                </a:lnTo>
                <a:lnTo>
                  <a:pt x="80" y="400"/>
                </a:lnTo>
                <a:lnTo>
                  <a:pt x="48" y="384"/>
                </a:lnTo>
                <a:lnTo>
                  <a:pt x="32" y="352"/>
                </a:lnTo>
                <a:lnTo>
                  <a:pt x="16" y="320"/>
                </a:lnTo>
                <a:lnTo>
                  <a:pt x="16" y="304"/>
                </a:lnTo>
                <a:lnTo>
                  <a:pt x="0" y="288"/>
                </a:lnTo>
                <a:lnTo>
                  <a:pt x="16" y="272"/>
                </a:lnTo>
                <a:lnTo>
                  <a:pt x="32" y="272"/>
                </a:lnTo>
                <a:lnTo>
                  <a:pt x="48" y="288"/>
                </a:lnTo>
                <a:lnTo>
                  <a:pt x="80" y="288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31" name="Freeform 40"/>
          <p:cNvSpPr/>
          <p:nvPr/>
        </p:nvSpPr>
        <p:spPr bwMode="auto">
          <a:xfrm>
            <a:off x="8251579" y="2297937"/>
            <a:ext cx="982133" cy="1356783"/>
          </a:xfrm>
          <a:custGeom>
            <a:avLst/>
            <a:gdLst>
              <a:gd name="T0" fmla="*/ 161 w 1159"/>
              <a:gd name="T1" fmla="*/ 1410 h 1602"/>
              <a:gd name="T2" fmla="*/ 258 w 1159"/>
              <a:gd name="T3" fmla="*/ 1298 h 1602"/>
              <a:gd name="T4" fmla="*/ 371 w 1159"/>
              <a:gd name="T5" fmla="*/ 1169 h 1602"/>
              <a:gd name="T6" fmla="*/ 483 w 1159"/>
              <a:gd name="T7" fmla="*/ 1025 h 1602"/>
              <a:gd name="T8" fmla="*/ 596 w 1159"/>
              <a:gd name="T9" fmla="*/ 865 h 1602"/>
              <a:gd name="T10" fmla="*/ 709 w 1159"/>
              <a:gd name="T11" fmla="*/ 689 h 1602"/>
              <a:gd name="T12" fmla="*/ 821 w 1159"/>
              <a:gd name="T13" fmla="*/ 481 h 1602"/>
              <a:gd name="T14" fmla="*/ 902 w 1159"/>
              <a:gd name="T15" fmla="*/ 257 h 1602"/>
              <a:gd name="T16" fmla="*/ 982 w 1159"/>
              <a:gd name="T17" fmla="*/ 0 h 1602"/>
              <a:gd name="T18" fmla="*/ 1031 w 1159"/>
              <a:gd name="T19" fmla="*/ 32 h 1602"/>
              <a:gd name="T20" fmla="*/ 1063 w 1159"/>
              <a:gd name="T21" fmla="*/ 64 h 1602"/>
              <a:gd name="T22" fmla="*/ 1111 w 1159"/>
              <a:gd name="T23" fmla="*/ 112 h 1602"/>
              <a:gd name="T24" fmla="*/ 1143 w 1159"/>
              <a:gd name="T25" fmla="*/ 176 h 1602"/>
              <a:gd name="T26" fmla="*/ 1159 w 1159"/>
              <a:gd name="T27" fmla="*/ 208 h 1602"/>
              <a:gd name="T28" fmla="*/ 1143 w 1159"/>
              <a:gd name="T29" fmla="*/ 224 h 1602"/>
              <a:gd name="T30" fmla="*/ 1143 w 1159"/>
              <a:gd name="T31" fmla="*/ 257 h 1602"/>
              <a:gd name="T32" fmla="*/ 1127 w 1159"/>
              <a:gd name="T33" fmla="*/ 289 h 1602"/>
              <a:gd name="T34" fmla="*/ 1095 w 1159"/>
              <a:gd name="T35" fmla="*/ 337 h 1602"/>
              <a:gd name="T36" fmla="*/ 1079 w 1159"/>
              <a:gd name="T37" fmla="*/ 385 h 1602"/>
              <a:gd name="T38" fmla="*/ 1047 w 1159"/>
              <a:gd name="T39" fmla="*/ 449 h 1602"/>
              <a:gd name="T40" fmla="*/ 998 w 1159"/>
              <a:gd name="T41" fmla="*/ 529 h 1602"/>
              <a:gd name="T42" fmla="*/ 950 w 1159"/>
              <a:gd name="T43" fmla="*/ 625 h 1602"/>
              <a:gd name="T44" fmla="*/ 854 w 1159"/>
              <a:gd name="T45" fmla="*/ 801 h 1602"/>
              <a:gd name="T46" fmla="*/ 741 w 1159"/>
              <a:gd name="T47" fmla="*/ 945 h 1602"/>
              <a:gd name="T48" fmla="*/ 644 w 1159"/>
              <a:gd name="T49" fmla="*/ 1073 h 1602"/>
              <a:gd name="T50" fmla="*/ 548 w 1159"/>
              <a:gd name="T51" fmla="*/ 1185 h 1602"/>
              <a:gd name="T52" fmla="*/ 451 w 1159"/>
              <a:gd name="T53" fmla="*/ 1282 h 1602"/>
              <a:gd name="T54" fmla="*/ 354 w 1159"/>
              <a:gd name="T55" fmla="*/ 1378 h 1602"/>
              <a:gd name="T56" fmla="*/ 274 w 1159"/>
              <a:gd name="T57" fmla="*/ 1442 h 1602"/>
              <a:gd name="T58" fmla="*/ 193 w 1159"/>
              <a:gd name="T59" fmla="*/ 1506 h 1602"/>
              <a:gd name="T60" fmla="*/ 113 w 1159"/>
              <a:gd name="T61" fmla="*/ 1554 h 1602"/>
              <a:gd name="T62" fmla="*/ 49 w 1159"/>
              <a:gd name="T63" fmla="*/ 1586 h 1602"/>
              <a:gd name="T64" fmla="*/ 16 w 1159"/>
              <a:gd name="T65" fmla="*/ 1602 h 1602"/>
              <a:gd name="T66" fmla="*/ 0 w 1159"/>
              <a:gd name="T67" fmla="*/ 1602 h 1602"/>
              <a:gd name="T68" fmla="*/ 0 w 1159"/>
              <a:gd name="T69" fmla="*/ 1586 h 1602"/>
              <a:gd name="T70" fmla="*/ 32 w 1159"/>
              <a:gd name="T71" fmla="*/ 1538 h 1602"/>
              <a:gd name="T72" fmla="*/ 81 w 1159"/>
              <a:gd name="T73" fmla="*/ 1490 h 1602"/>
              <a:gd name="T74" fmla="*/ 161 w 1159"/>
              <a:gd name="T75" fmla="*/ 1410 h 1602"/>
              <a:gd name="T76" fmla="*/ 161 w 1159"/>
              <a:gd name="T77" fmla="*/ 1410 h 160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159"/>
              <a:gd name="T118" fmla="*/ 0 h 1602"/>
              <a:gd name="T119" fmla="*/ 1159 w 1159"/>
              <a:gd name="T120" fmla="*/ 1602 h 1602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159" h="1602">
                <a:moveTo>
                  <a:pt x="161" y="1410"/>
                </a:moveTo>
                <a:lnTo>
                  <a:pt x="258" y="1298"/>
                </a:lnTo>
                <a:lnTo>
                  <a:pt x="371" y="1169"/>
                </a:lnTo>
                <a:lnTo>
                  <a:pt x="483" y="1025"/>
                </a:lnTo>
                <a:lnTo>
                  <a:pt x="596" y="865"/>
                </a:lnTo>
                <a:lnTo>
                  <a:pt x="709" y="689"/>
                </a:lnTo>
                <a:lnTo>
                  <a:pt x="821" y="481"/>
                </a:lnTo>
                <a:lnTo>
                  <a:pt x="902" y="257"/>
                </a:lnTo>
                <a:lnTo>
                  <a:pt x="982" y="0"/>
                </a:lnTo>
                <a:lnTo>
                  <a:pt x="1031" y="32"/>
                </a:lnTo>
                <a:lnTo>
                  <a:pt x="1063" y="64"/>
                </a:lnTo>
                <a:lnTo>
                  <a:pt x="1111" y="112"/>
                </a:lnTo>
                <a:lnTo>
                  <a:pt x="1143" y="176"/>
                </a:lnTo>
                <a:lnTo>
                  <a:pt x="1159" y="208"/>
                </a:lnTo>
                <a:lnTo>
                  <a:pt x="1143" y="224"/>
                </a:lnTo>
                <a:lnTo>
                  <a:pt x="1143" y="257"/>
                </a:lnTo>
                <a:lnTo>
                  <a:pt x="1127" y="289"/>
                </a:lnTo>
                <a:lnTo>
                  <a:pt x="1095" y="337"/>
                </a:lnTo>
                <a:lnTo>
                  <a:pt x="1079" y="385"/>
                </a:lnTo>
                <a:lnTo>
                  <a:pt x="1047" y="449"/>
                </a:lnTo>
                <a:lnTo>
                  <a:pt x="998" y="529"/>
                </a:lnTo>
                <a:lnTo>
                  <a:pt x="950" y="625"/>
                </a:lnTo>
                <a:lnTo>
                  <a:pt x="854" y="801"/>
                </a:lnTo>
                <a:lnTo>
                  <a:pt x="741" y="945"/>
                </a:lnTo>
                <a:lnTo>
                  <a:pt x="644" y="1073"/>
                </a:lnTo>
                <a:lnTo>
                  <a:pt x="548" y="1185"/>
                </a:lnTo>
                <a:lnTo>
                  <a:pt x="451" y="1282"/>
                </a:lnTo>
                <a:lnTo>
                  <a:pt x="354" y="1378"/>
                </a:lnTo>
                <a:lnTo>
                  <a:pt x="274" y="1442"/>
                </a:lnTo>
                <a:lnTo>
                  <a:pt x="193" y="1506"/>
                </a:lnTo>
                <a:lnTo>
                  <a:pt x="113" y="1554"/>
                </a:lnTo>
                <a:lnTo>
                  <a:pt x="49" y="1586"/>
                </a:lnTo>
                <a:lnTo>
                  <a:pt x="16" y="1602"/>
                </a:lnTo>
                <a:lnTo>
                  <a:pt x="0" y="1602"/>
                </a:lnTo>
                <a:lnTo>
                  <a:pt x="0" y="1586"/>
                </a:lnTo>
                <a:lnTo>
                  <a:pt x="32" y="1538"/>
                </a:lnTo>
                <a:lnTo>
                  <a:pt x="81" y="1490"/>
                </a:lnTo>
                <a:lnTo>
                  <a:pt x="161" y="1410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32" name="Freeform 41"/>
          <p:cNvSpPr/>
          <p:nvPr/>
        </p:nvSpPr>
        <p:spPr bwMode="auto">
          <a:xfrm>
            <a:off x="9206195" y="3015487"/>
            <a:ext cx="546100" cy="611717"/>
          </a:xfrm>
          <a:custGeom>
            <a:avLst/>
            <a:gdLst>
              <a:gd name="T0" fmla="*/ 483 w 644"/>
              <a:gd name="T1" fmla="*/ 256 h 721"/>
              <a:gd name="T2" fmla="*/ 548 w 644"/>
              <a:gd name="T3" fmla="*/ 336 h 721"/>
              <a:gd name="T4" fmla="*/ 596 w 644"/>
              <a:gd name="T5" fmla="*/ 417 h 721"/>
              <a:gd name="T6" fmla="*/ 628 w 644"/>
              <a:gd name="T7" fmla="*/ 497 h 721"/>
              <a:gd name="T8" fmla="*/ 644 w 644"/>
              <a:gd name="T9" fmla="*/ 561 h 721"/>
              <a:gd name="T10" fmla="*/ 644 w 644"/>
              <a:gd name="T11" fmla="*/ 609 h 721"/>
              <a:gd name="T12" fmla="*/ 644 w 644"/>
              <a:gd name="T13" fmla="*/ 641 h 721"/>
              <a:gd name="T14" fmla="*/ 628 w 644"/>
              <a:gd name="T15" fmla="*/ 673 h 721"/>
              <a:gd name="T16" fmla="*/ 628 w 644"/>
              <a:gd name="T17" fmla="*/ 689 h 721"/>
              <a:gd name="T18" fmla="*/ 612 w 644"/>
              <a:gd name="T19" fmla="*/ 721 h 721"/>
              <a:gd name="T20" fmla="*/ 596 w 644"/>
              <a:gd name="T21" fmla="*/ 721 h 721"/>
              <a:gd name="T22" fmla="*/ 580 w 644"/>
              <a:gd name="T23" fmla="*/ 721 h 721"/>
              <a:gd name="T24" fmla="*/ 564 w 644"/>
              <a:gd name="T25" fmla="*/ 705 h 721"/>
              <a:gd name="T26" fmla="*/ 532 w 644"/>
              <a:gd name="T27" fmla="*/ 673 h 721"/>
              <a:gd name="T28" fmla="*/ 499 w 644"/>
              <a:gd name="T29" fmla="*/ 641 h 721"/>
              <a:gd name="T30" fmla="*/ 467 w 644"/>
              <a:gd name="T31" fmla="*/ 577 h 721"/>
              <a:gd name="T32" fmla="*/ 419 w 644"/>
              <a:gd name="T33" fmla="*/ 529 h 721"/>
              <a:gd name="T34" fmla="*/ 354 w 644"/>
              <a:gd name="T35" fmla="*/ 449 h 721"/>
              <a:gd name="T36" fmla="*/ 290 w 644"/>
              <a:gd name="T37" fmla="*/ 368 h 721"/>
              <a:gd name="T38" fmla="*/ 226 w 644"/>
              <a:gd name="T39" fmla="*/ 288 h 721"/>
              <a:gd name="T40" fmla="*/ 161 w 644"/>
              <a:gd name="T41" fmla="*/ 224 h 721"/>
              <a:gd name="T42" fmla="*/ 113 w 644"/>
              <a:gd name="T43" fmla="*/ 160 h 721"/>
              <a:gd name="T44" fmla="*/ 81 w 644"/>
              <a:gd name="T45" fmla="*/ 112 h 721"/>
              <a:gd name="T46" fmla="*/ 49 w 644"/>
              <a:gd name="T47" fmla="*/ 64 h 721"/>
              <a:gd name="T48" fmla="*/ 16 w 644"/>
              <a:gd name="T49" fmla="*/ 32 h 721"/>
              <a:gd name="T50" fmla="*/ 0 w 644"/>
              <a:gd name="T51" fmla="*/ 16 h 721"/>
              <a:gd name="T52" fmla="*/ 0 w 644"/>
              <a:gd name="T53" fmla="*/ 0 h 721"/>
              <a:gd name="T54" fmla="*/ 16 w 644"/>
              <a:gd name="T55" fmla="*/ 0 h 721"/>
              <a:gd name="T56" fmla="*/ 32 w 644"/>
              <a:gd name="T57" fmla="*/ 0 h 721"/>
              <a:gd name="T58" fmla="*/ 97 w 644"/>
              <a:gd name="T59" fmla="*/ 16 h 721"/>
              <a:gd name="T60" fmla="*/ 161 w 644"/>
              <a:gd name="T61" fmla="*/ 32 h 721"/>
              <a:gd name="T62" fmla="*/ 242 w 644"/>
              <a:gd name="T63" fmla="*/ 64 h 721"/>
              <a:gd name="T64" fmla="*/ 322 w 644"/>
              <a:gd name="T65" fmla="*/ 112 h 721"/>
              <a:gd name="T66" fmla="*/ 403 w 644"/>
              <a:gd name="T67" fmla="*/ 176 h 721"/>
              <a:gd name="T68" fmla="*/ 483 w 644"/>
              <a:gd name="T69" fmla="*/ 256 h 721"/>
              <a:gd name="T70" fmla="*/ 483 w 644"/>
              <a:gd name="T71" fmla="*/ 256 h 72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44"/>
              <a:gd name="T109" fmla="*/ 0 h 721"/>
              <a:gd name="T110" fmla="*/ 644 w 644"/>
              <a:gd name="T111" fmla="*/ 721 h 721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44" h="721">
                <a:moveTo>
                  <a:pt x="483" y="256"/>
                </a:moveTo>
                <a:lnTo>
                  <a:pt x="548" y="336"/>
                </a:lnTo>
                <a:lnTo>
                  <a:pt x="596" y="417"/>
                </a:lnTo>
                <a:lnTo>
                  <a:pt x="628" y="497"/>
                </a:lnTo>
                <a:lnTo>
                  <a:pt x="644" y="561"/>
                </a:lnTo>
                <a:lnTo>
                  <a:pt x="644" y="609"/>
                </a:lnTo>
                <a:lnTo>
                  <a:pt x="644" y="641"/>
                </a:lnTo>
                <a:lnTo>
                  <a:pt x="628" y="673"/>
                </a:lnTo>
                <a:lnTo>
                  <a:pt x="628" y="689"/>
                </a:lnTo>
                <a:lnTo>
                  <a:pt x="612" y="721"/>
                </a:lnTo>
                <a:lnTo>
                  <a:pt x="596" y="721"/>
                </a:lnTo>
                <a:lnTo>
                  <a:pt x="580" y="721"/>
                </a:lnTo>
                <a:lnTo>
                  <a:pt x="564" y="705"/>
                </a:lnTo>
                <a:lnTo>
                  <a:pt x="532" y="673"/>
                </a:lnTo>
                <a:lnTo>
                  <a:pt x="499" y="641"/>
                </a:lnTo>
                <a:lnTo>
                  <a:pt x="467" y="577"/>
                </a:lnTo>
                <a:lnTo>
                  <a:pt x="419" y="529"/>
                </a:lnTo>
                <a:lnTo>
                  <a:pt x="354" y="449"/>
                </a:lnTo>
                <a:lnTo>
                  <a:pt x="290" y="368"/>
                </a:lnTo>
                <a:lnTo>
                  <a:pt x="226" y="288"/>
                </a:lnTo>
                <a:lnTo>
                  <a:pt x="161" y="224"/>
                </a:lnTo>
                <a:lnTo>
                  <a:pt x="113" y="160"/>
                </a:lnTo>
                <a:lnTo>
                  <a:pt x="81" y="112"/>
                </a:lnTo>
                <a:lnTo>
                  <a:pt x="49" y="64"/>
                </a:lnTo>
                <a:lnTo>
                  <a:pt x="16" y="32"/>
                </a:lnTo>
                <a:lnTo>
                  <a:pt x="0" y="16"/>
                </a:lnTo>
                <a:lnTo>
                  <a:pt x="0" y="0"/>
                </a:lnTo>
                <a:lnTo>
                  <a:pt x="16" y="0"/>
                </a:lnTo>
                <a:lnTo>
                  <a:pt x="32" y="0"/>
                </a:lnTo>
                <a:lnTo>
                  <a:pt x="97" y="16"/>
                </a:lnTo>
                <a:lnTo>
                  <a:pt x="161" y="32"/>
                </a:lnTo>
                <a:lnTo>
                  <a:pt x="242" y="64"/>
                </a:lnTo>
                <a:lnTo>
                  <a:pt x="322" y="112"/>
                </a:lnTo>
                <a:lnTo>
                  <a:pt x="403" y="176"/>
                </a:lnTo>
                <a:lnTo>
                  <a:pt x="483" y="256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33" name="Freeform 42"/>
          <p:cNvSpPr/>
          <p:nvPr/>
        </p:nvSpPr>
        <p:spPr bwMode="auto">
          <a:xfrm>
            <a:off x="8892928" y="2691637"/>
            <a:ext cx="177800" cy="1422400"/>
          </a:xfrm>
          <a:custGeom>
            <a:avLst/>
            <a:gdLst>
              <a:gd name="T0" fmla="*/ 177 w 209"/>
              <a:gd name="T1" fmla="*/ 1137 h 1681"/>
              <a:gd name="T2" fmla="*/ 177 w 209"/>
              <a:gd name="T3" fmla="*/ 1217 h 1681"/>
              <a:gd name="T4" fmla="*/ 161 w 209"/>
              <a:gd name="T5" fmla="*/ 1297 h 1681"/>
              <a:gd name="T6" fmla="*/ 161 w 209"/>
              <a:gd name="T7" fmla="*/ 1377 h 1681"/>
              <a:gd name="T8" fmla="*/ 161 w 209"/>
              <a:gd name="T9" fmla="*/ 1441 h 1681"/>
              <a:gd name="T10" fmla="*/ 161 w 209"/>
              <a:gd name="T11" fmla="*/ 1489 h 1681"/>
              <a:gd name="T12" fmla="*/ 161 w 209"/>
              <a:gd name="T13" fmla="*/ 1521 h 1681"/>
              <a:gd name="T14" fmla="*/ 145 w 209"/>
              <a:gd name="T15" fmla="*/ 1553 h 1681"/>
              <a:gd name="T16" fmla="*/ 145 w 209"/>
              <a:gd name="T17" fmla="*/ 1585 h 1681"/>
              <a:gd name="T18" fmla="*/ 129 w 209"/>
              <a:gd name="T19" fmla="*/ 1617 h 1681"/>
              <a:gd name="T20" fmla="*/ 113 w 209"/>
              <a:gd name="T21" fmla="*/ 1649 h 1681"/>
              <a:gd name="T22" fmla="*/ 113 w 209"/>
              <a:gd name="T23" fmla="*/ 1665 h 1681"/>
              <a:gd name="T24" fmla="*/ 97 w 209"/>
              <a:gd name="T25" fmla="*/ 1681 h 1681"/>
              <a:gd name="T26" fmla="*/ 80 w 209"/>
              <a:gd name="T27" fmla="*/ 1665 h 1681"/>
              <a:gd name="T28" fmla="*/ 64 w 209"/>
              <a:gd name="T29" fmla="*/ 1649 h 1681"/>
              <a:gd name="T30" fmla="*/ 48 w 209"/>
              <a:gd name="T31" fmla="*/ 1617 h 1681"/>
              <a:gd name="T32" fmla="*/ 32 w 209"/>
              <a:gd name="T33" fmla="*/ 1569 h 1681"/>
              <a:gd name="T34" fmla="*/ 16 w 209"/>
              <a:gd name="T35" fmla="*/ 1521 h 1681"/>
              <a:gd name="T36" fmla="*/ 0 w 209"/>
              <a:gd name="T37" fmla="*/ 1473 h 1681"/>
              <a:gd name="T38" fmla="*/ 0 w 209"/>
              <a:gd name="T39" fmla="*/ 1441 h 1681"/>
              <a:gd name="T40" fmla="*/ 0 w 209"/>
              <a:gd name="T41" fmla="*/ 1409 h 1681"/>
              <a:gd name="T42" fmla="*/ 0 w 209"/>
              <a:gd name="T43" fmla="*/ 1393 h 1681"/>
              <a:gd name="T44" fmla="*/ 0 w 209"/>
              <a:gd name="T45" fmla="*/ 1361 h 1681"/>
              <a:gd name="T46" fmla="*/ 16 w 209"/>
              <a:gd name="T47" fmla="*/ 1313 h 1681"/>
              <a:gd name="T48" fmla="*/ 16 w 209"/>
              <a:gd name="T49" fmla="*/ 1249 h 1681"/>
              <a:gd name="T50" fmla="*/ 16 w 209"/>
              <a:gd name="T51" fmla="*/ 1201 h 1681"/>
              <a:gd name="T52" fmla="*/ 32 w 209"/>
              <a:gd name="T53" fmla="*/ 1169 h 1681"/>
              <a:gd name="T54" fmla="*/ 32 w 209"/>
              <a:gd name="T55" fmla="*/ 1105 h 1681"/>
              <a:gd name="T56" fmla="*/ 32 w 209"/>
              <a:gd name="T57" fmla="*/ 1057 h 1681"/>
              <a:gd name="T58" fmla="*/ 32 w 209"/>
              <a:gd name="T59" fmla="*/ 977 h 1681"/>
              <a:gd name="T60" fmla="*/ 32 w 209"/>
              <a:gd name="T61" fmla="*/ 913 h 1681"/>
              <a:gd name="T62" fmla="*/ 32 w 209"/>
              <a:gd name="T63" fmla="*/ 833 h 1681"/>
              <a:gd name="T64" fmla="*/ 32 w 209"/>
              <a:gd name="T65" fmla="*/ 736 h 1681"/>
              <a:gd name="T66" fmla="*/ 32 w 209"/>
              <a:gd name="T67" fmla="*/ 560 h 1681"/>
              <a:gd name="T68" fmla="*/ 32 w 209"/>
              <a:gd name="T69" fmla="*/ 416 h 1681"/>
              <a:gd name="T70" fmla="*/ 32 w 209"/>
              <a:gd name="T71" fmla="*/ 304 h 1681"/>
              <a:gd name="T72" fmla="*/ 16 w 209"/>
              <a:gd name="T73" fmla="*/ 240 h 1681"/>
              <a:gd name="T74" fmla="*/ 16 w 209"/>
              <a:gd name="T75" fmla="*/ 208 h 1681"/>
              <a:gd name="T76" fmla="*/ 16 w 209"/>
              <a:gd name="T77" fmla="*/ 128 h 1681"/>
              <a:gd name="T78" fmla="*/ 0 w 209"/>
              <a:gd name="T79" fmla="*/ 64 h 1681"/>
              <a:gd name="T80" fmla="*/ 0 w 209"/>
              <a:gd name="T81" fmla="*/ 32 h 1681"/>
              <a:gd name="T82" fmla="*/ 0 w 209"/>
              <a:gd name="T83" fmla="*/ 0 h 1681"/>
              <a:gd name="T84" fmla="*/ 0 w 209"/>
              <a:gd name="T85" fmla="*/ 0 h 1681"/>
              <a:gd name="T86" fmla="*/ 16 w 209"/>
              <a:gd name="T87" fmla="*/ 0 h 1681"/>
              <a:gd name="T88" fmla="*/ 48 w 209"/>
              <a:gd name="T89" fmla="*/ 0 h 1681"/>
              <a:gd name="T90" fmla="*/ 80 w 209"/>
              <a:gd name="T91" fmla="*/ 16 h 1681"/>
              <a:gd name="T92" fmla="*/ 129 w 209"/>
              <a:gd name="T93" fmla="*/ 48 h 1681"/>
              <a:gd name="T94" fmla="*/ 161 w 209"/>
              <a:gd name="T95" fmla="*/ 80 h 1681"/>
              <a:gd name="T96" fmla="*/ 177 w 209"/>
              <a:gd name="T97" fmla="*/ 96 h 1681"/>
              <a:gd name="T98" fmla="*/ 193 w 209"/>
              <a:gd name="T99" fmla="*/ 128 h 1681"/>
              <a:gd name="T100" fmla="*/ 209 w 209"/>
              <a:gd name="T101" fmla="*/ 176 h 1681"/>
              <a:gd name="T102" fmla="*/ 209 w 209"/>
              <a:gd name="T103" fmla="*/ 240 h 1681"/>
              <a:gd name="T104" fmla="*/ 209 w 209"/>
              <a:gd name="T105" fmla="*/ 336 h 1681"/>
              <a:gd name="T106" fmla="*/ 193 w 209"/>
              <a:gd name="T107" fmla="*/ 400 h 1681"/>
              <a:gd name="T108" fmla="*/ 193 w 209"/>
              <a:gd name="T109" fmla="*/ 464 h 1681"/>
              <a:gd name="T110" fmla="*/ 193 w 209"/>
              <a:gd name="T111" fmla="*/ 608 h 1681"/>
              <a:gd name="T112" fmla="*/ 177 w 209"/>
              <a:gd name="T113" fmla="*/ 784 h 1681"/>
              <a:gd name="T114" fmla="*/ 177 w 209"/>
              <a:gd name="T115" fmla="*/ 945 h 1681"/>
              <a:gd name="T116" fmla="*/ 177 w 209"/>
              <a:gd name="T117" fmla="*/ 1137 h 1681"/>
              <a:gd name="T118" fmla="*/ 177 w 209"/>
              <a:gd name="T119" fmla="*/ 1137 h 168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09"/>
              <a:gd name="T181" fmla="*/ 0 h 1681"/>
              <a:gd name="T182" fmla="*/ 209 w 209"/>
              <a:gd name="T183" fmla="*/ 1681 h 1681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09" h="1681">
                <a:moveTo>
                  <a:pt x="177" y="1137"/>
                </a:moveTo>
                <a:lnTo>
                  <a:pt x="177" y="1217"/>
                </a:lnTo>
                <a:lnTo>
                  <a:pt x="161" y="1297"/>
                </a:lnTo>
                <a:lnTo>
                  <a:pt x="161" y="1377"/>
                </a:lnTo>
                <a:lnTo>
                  <a:pt x="161" y="1441"/>
                </a:lnTo>
                <a:lnTo>
                  <a:pt x="161" y="1489"/>
                </a:lnTo>
                <a:lnTo>
                  <a:pt x="161" y="1521"/>
                </a:lnTo>
                <a:lnTo>
                  <a:pt x="145" y="1553"/>
                </a:lnTo>
                <a:lnTo>
                  <a:pt x="145" y="1585"/>
                </a:lnTo>
                <a:lnTo>
                  <a:pt x="129" y="1617"/>
                </a:lnTo>
                <a:lnTo>
                  <a:pt x="113" y="1649"/>
                </a:lnTo>
                <a:lnTo>
                  <a:pt x="113" y="1665"/>
                </a:lnTo>
                <a:lnTo>
                  <a:pt x="97" y="1681"/>
                </a:lnTo>
                <a:lnTo>
                  <a:pt x="80" y="1665"/>
                </a:lnTo>
                <a:lnTo>
                  <a:pt x="64" y="1649"/>
                </a:lnTo>
                <a:lnTo>
                  <a:pt x="48" y="1617"/>
                </a:lnTo>
                <a:lnTo>
                  <a:pt x="32" y="1569"/>
                </a:lnTo>
                <a:lnTo>
                  <a:pt x="16" y="1521"/>
                </a:lnTo>
                <a:lnTo>
                  <a:pt x="0" y="1473"/>
                </a:lnTo>
                <a:lnTo>
                  <a:pt x="0" y="1441"/>
                </a:lnTo>
                <a:lnTo>
                  <a:pt x="0" y="1409"/>
                </a:lnTo>
                <a:lnTo>
                  <a:pt x="0" y="1393"/>
                </a:lnTo>
                <a:lnTo>
                  <a:pt x="0" y="1361"/>
                </a:lnTo>
                <a:lnTo>
                  <a:pt x="16" y="1313"/>
                </a:lnTo>
                <a:lnTo>
                  <a:pt x="16" y="1249"/>
                </a:lnTo>
                <a:lnTo>
                  <a:pt x="16" y="1201"/>
                </a:lnTo>
                <a:lnTo>
                  <a:pt x="32" y="1169"/>
                </a:lnTo>
                <a:lnTo>
                  <a:pt x="32" y="1105"/>
                </a:lnTo>
                <a:lnTo>
                  <a:pt x="32" y="1057"/>
                </a:lnTo>
                <a:lnTo>
                  <a:pt x="32" y="977"/>
                </a:lnTo>
                <a:lnTo>
                  <a:pt x="32" y="913"/>
                </a:lnTo>
                <a:lnTo>
                  <a:pt x="32" y="833"/>
                </a:lnTo>
                <a:lnTo>
                  <a:pt x="32" y="736"/>
                </a:lnTo>
                <a:lnTo>
                  <a:pt x="32" y="560"/>
                </a:lnTo>
                <a:lnTo>
                  <a:pt x="32" y="416"/>
                </a:lnTo>
                <a:lnTo>
                  <a:pt x="32" y="304"/>
                </a:lnTo>
                <a:lnTo>
                  <a:pt x="16" y="240"/>
                </a:lnTo>
                <a:lnTo>
                  <a:pt x="16" y="208"/>
                </a:lnTo>
                <a:lnTo>
                  <a:pt x="16" y="128"/>
                </a:lnTo>
                <a:lnTo>
                  <a:pt x="0" y="64"/>
                </a:lnTo>
                <a:lnTo>
                  <a:pt x="0" y="32"/>
                </a:lnTo>
                <a:lnTo>
                  <a:pt x="0" y="0"/>
                </a:lnTo>
                <a:lnTo>
                  <a:pt x="16" y="0"/>
                </a:lnTo>
                <a:lnTo>
                  <a:pt x="48" y="0"/>
                </a:lnTo>
                <a:lnTo>
                  <a:pt x="80" y="16"/>
                </a:lnTo>
                <a:lnTo>
                  <a:pt x="129" y="48"/>
                </a:lnTo>
                <a:lnTo>
                  <a:pt x="161" y="80"/>
                </a:lnTo>
                <a:lnTo>
                  <a:pt x="177" y="96"/>
                </a:lnTo>
                <a:lnTo>
                  <a:pt x="193" y="128"/>
                </a:lnTo>
                <a:lnTo>
                  <a:pt x="209" y="176"/>
                </a:lnTo>
                <a:lnTo>
                  <a:pt x="209" y="240"/>
                </a:lnTo>
                <a:lnTo>
                  <a:pt x="209" y="336"/>
                </a:lnTo>
                <a:lnTo>
                  <a:pt x="193" y="400"/>
                </a:lnTo>
                <a:lnTo>
                  <a:pt x="193" y="464"/>
                </a:lnTo>
                <a:lnTo>
                  <a:pt x="193" y="608"/>
                </a:lnTo>
                <a:lnTo>
                  <a:pt x="177" y="784"/>
                </a:lnTo>
                <a:lnTo>
                  <a:pt x="177" y="945"/>
                </a:lnTo>
                <a:lnTo>
                  <a:pt x="177" y="1137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 sz="100"/>
          </a:p>
        </p:txBody>
      </p:sp>
      <p:pic>
        <p:nvPicPr>
          <p:cNvPr id="26651" name="Picture 3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9896" y="585470"/>
            <a:ext cx="1202267" cy="683684"/>
          </a:xfrm>
          <a:prstGeom prst="rect">
            <a:avLst/>
          </a:prstGeom>
          <a:noFill/>
          <a:ln w="9525">
            <a:noFill/>
          </a:ln>
          <a:effectLst>
            <a:outerShdw dist="38100" dir="8100000" algn="tr" rotWithShape="0">
              <a:srgbClr val="000000">
                <a:alpha val="39998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ldLvl="0" animBg="1"/>
      <p:bldP spid="42" grpId="0"/>
      <p:bldP spid="4" grpId="0" autoUpdateAnimBg="0"/>
      <p:bldP spid="24" grpId="0" autoUpdateAnimBg="0"/>
      <p:bldP spid="25" grpId="0" autoUpdateAnimBg="0"/>
      <p:bldP spid="26" grpId="0" autoUpdateAnimBg="0"/>
      <p:bldP spid="27" grpId="0" bldLvl="0" animBg="1" autoUpdateAnimBg="0"/>
      <p:bldP spid="28" grpId="0" bldLvl="0" animBg="1" autoUpdateAnimBg="0"/>
      <p:bldP spid="29" grpId="0" bldLvl="0" animBg="1" autoUpdateAnimBg="0"/>
      <p:bldP spid="30" grpId="0" bldLvl="0" animBg="1" autoUpdateAnimBg="0"/>
      <p:bldP spid="31" grpId="0" bldLvl="0" animBg="1" autoUpdateAnimBg="0"/>
      <p:bldP spid="32" grpId="0" bldLvl="0" animBg="1" autoUpdateAnimBg="0"/>
      <p:bldP spid="33" grpId="0" bldLvl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2899410" y="1219200"/>
            <a:ext cx="2571750" cy="714375"/>
          </a:xfrm>
          <a:prstGeom prst="wedgeRoundRectCallout">
            <a:avLst>
              <a:gd name="adj1" fmla="val 23711"/>
              <a:gd name="adj2" fmla="val -50143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Times New Roman" panose="02020603050405020304" pitchFamily="18" charset="0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36867" name="矩形 2"/>
          <p:cNvSpPr>
            <a:spLocks noChangeArrowheads="1"/>
          </p:cNvSpPr>
          <p:nvPr/>
        </p:nvSpPr>
        <p:spPr bwMode="auto">
          <a:xfrm>
            <a:off x="2833370" y="2020888"/>
            <a:ext cx="7429500" cy="1014730"/>
          </a:xfrm>
          <a:prstGeom prst="rect">
            <a:avLst/>
          </a:prstGeom>
          <a:noFill/>
          <a:ln w="25400" algn="ctr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听课文朗读，标出自然段序号。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8196" name="Rectangle 5"/>
          <p:cNvSpPr/>
          <p:nvPr/>
        </p:nvSpPr>
        <p:spPr>
          <a:xfrm>
            <a:off x="2927033" y="1247458"/>
            <a:ext cx="2478405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3600" b="1" dirty="0">
                <a:solidFill>
                  <a:srgbClr val="FF0000"/>
                </a:solidFill>
                <a:latin typeface="Calibri" panose="020F0502020204030204" pitchFamily="34" charset="0"/>
                <a:ea typeface="黑体" panose="02010609060101010101" pitchFamily="49" charset="-122"/>
              </a:rPr>
              <a:t>我会读课文</a:t>
            </a:r>
          </a:p>
        </p:txBody>
      </p:sp>
      <p:pic>
        <p:nvPicPr>
          <p:cNvPr id="8198" name="图片 6" descr="图片1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9648" y="3288348"/>
            <a:ext cx="3500437" cy="2722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课文17 朗读-动物王国开大会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543" y="4058172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0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47"/>
          <p:cNvGraphicFramePr>
            <a:graphicFrameLocks noGrp="1"/>
          </p:cNvGraphicFramePr>
          <p:nvPr/>
        </p:nvGraphicFramePr>
        <p:xfrm>
          <a:off x="7135284" y="1464733"/>
          <a:ext cx="3454400" cy="3455670"/>
        </p:xfrm>
        <a:graphic>
          <a:graphicData uri="http://schemas.openxmlformats.org/drawingml/2006/table">
            <a:tbl>
              <a:tblPr/>
              <a:tblGrid>
                <a:gridCol w="1712595"/>
                <a:gridCol w="1741805"/>
              </a:tblGrid>
              <a:tr h="171958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609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" name="矩形 2"/>
          <p:cNvSpPr>
            <a:spLocks noChangeArrowheads="1"/>
          </p:cNvSpPr>
          <p:nvPr/>
        </p:nvSpPr>
        <p:spPr bwMode="auto">
          <a:xfrm>
            <a:off x="6628908" y="4909904"/>
            <a:ext cx="4496292" cy="106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书写指导：</a:t>
            </a:r>
            <a:r>
              <a:rPr kumimoji="0" lang="zh-CN" altLang="en-US" sz="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第二笔横为主笔，要写得舒展。第三笔竖不宜长，下部口呈上宽下窄之势，形体较小。</a:t>
            </a:r>
          </a:p>
        </p:txBody>
      </p:sp>
      <p:sp>
        <p:nvSpPr>
          <p:cNvPr id="22531" name="矩形 4"/>
          <p:cNvSpPr/>
          <p:nvPr/>
        </p:nvSpPr>
        <p:spPr>
          <a:xfrm>
            <a:off x="4726517" y="2440517"/>
            <a:ext cx="1543685" cy="17329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10665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舌</a:t>
            </a:r>
          </a:p>
        </p:txBody>
      </p:sp>
      <p:sp>
        <p:nvSpPr>
          <p:cNvPr id="42" name="矩形 41"/>
          <p:cNvSpPr/>
          <p:nvPr/>
        </p:nvSpPr>
        <p:spPr>
          <a:xfrm>
            <a:off x="4362451" y="1583267"/>
            <a:ext cx="2459567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6400" b="1" dirty="0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en-US" altLang="zh-CN" sz="6400" b="1" dirty="0" smtClean="0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en-US" altLang="zh-CN" sz="6400" b="1" dirty="0" err="1" smtClean="0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shé</a:t>
            </a:r>
            <a:r>
              <a:rPr lang="en-US" altLang="zh-CN" sz="6400" b="1" dirty="0" smtClean="0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endParaRPr lang="en-US" altLang="zh-CN" sz="6400" b="1" dirty="0">
              <a:solidFill>
                <a:srgbClr val="FF0000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grpSp>
        <p:nvGrpSpPr>
          <p:cNvPr id="3" name="组合 20"/>
          <p:cNvGrpSpPr/>
          <p:nvPr/>
        </p:nvGrpSpPr>
        <p:grpSpPr>
          <a:xfrm>
            <a:off x="938408" y="987627"/>
            <a:ext cx="1952843" cy="677480"/>
            <a:chOff x="846681" y="1213040"/>
            <a:chExt cx="1464632" cy="508110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22" name="圆角矩形 21"/>
            <p:cNvSpPr/>
            <p:nvPr/>
          </p:nvSpPr>
          <p:spPr>
            <a:xfrm>
              <a:off x="906463" y="1213040"/>
              <a:ext cx="1257728" cy="508110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marL="0" marR="0" lvl="0" indent="0" algn="l" defTabSz="1600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735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我会写</a:t>
              </a:r>
            </a:p>
          </p:txBody>
        </p:sp>
        <p:sp>
          <p:nvSpPr>
            <p:cNvPr id="23" name="直线连接符 21"/>
            <p:cNvSpPr>
              <a:spLocks noChangeShapeType="1"/>
            </p:cNvSpPr>
            <p:nvPr/>
          </p:nvSpPr>
          <p:spPr bwMode="auto">
            <a:xfrm flipV="1">
              <a:off x="846681" y="1717378"/>
              <a:ext cx="1464632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4" name="TextBox 20"/>
          <p:cNvSpPr txBox="1">
            <a:spLocks noChangeArrowheads="1"/>
          </p:cNvSpPr>
          <p:nvPr/>
        </p:nvSpPr>
        <p:spPr bwMode="auto">
          <a:xfrm>
            <a:off x="811581" y="5264884"/>
            <a:ext cx="4040717" cy="501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665" b="1" dirty="0">
                <a:solidFill>
                  <a:srgbClr val="0000FF"/>
                </a:solidFill>
                <a:latin typeface="+mn-ea"/>
                <a:ea typeface="+mn-ea"/>
              </a:rPr>
              <a:t>组词：</a:t>
            </a:r>
            <a:r>
              <a:rPr lang="zh-CN" altLang="en-US" sz="2665" b="1" dirty="0">
                <a:latin typeface="+mn-ea"/>
                <a:ea typeface="+mn-ea"/>
              </a:rPr>
              <a:t>舌头  口舌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787525" y="5720540"/>
            <a:ext cx="5433484" cy="7073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665" b="1" dirty="0">
                <a:solidFill>
                  <a:srgbClr val="0000FF"/>
                </a:solidFill>
                <a:latin typeface="+mn-ea"/>
                <a:ea typeface="+mn-ea"/>
              </a:rPr>
              <a:t>造句：</a:t>
            </a:r>
            <a:r>
              <a:rPr lang="zh-CN" altLang="en-US" sz="2665" b="1" dirty="0">
                <a:latin typeface="+mn-ea"/>
                <a:ea typeface="+mn-ea"/>
              </a:rPr>
              <a:t>姐姐不好意思地吐了吐舌头。</a:t>
            </a:r>
          </a:p>
        </p:txBody>
      </p:sp>
      <p:sp>
        <p:nvSpPr>
          <p:cNvPr id="25" name="文本框 30"/>
          <p:cNvSpPr txBox="1">
            <a:spLocks noChangeArrowheads="1"/>
          </p:cNvSpPr>
          <p:nvPr/>
        </p:nvSpPr>
        <p:spPr bwMode="auto">
          <a:xfrm>
            <a:off x="722672" y="4734093"/>
            <a:ext cx="3312583" cy="9118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 anchorCtr="1">
            <a:spAutoFit/>
          </a:bodyPr>
          <a:lstStyle/>
          <a:p>
            <a:pPr algn="ctr"/>
            <a:r>
              <a:rPr lang="zh-CN" altLang="en-US" sz="2665" b="1" dirty="0">
                <a:solidFill>
                  <a:srgbClr val="0000FF"/>
                </a:solidFill>
                <a:latin typeface="+mn-ea"/>
                <a:ea typeface="+mn-ea"/>
              </a:rPr>
              <a:t>音序：</a:t>
            </a:r>
            <a:r>
              <a:rPr lang="en-US" altLang="zh-CN" sz="2665" b="1" dirty="0" smtClean="0">
                <a:latin typeface="+mn-ea"/>
                <a:ea typeface="+mn-ea"/>
              </a:rPr>
              <a:t>S  </a:t>
            </a:r>
            <a:r>
              <a:rPr lang="zh-CN" altLang="en-US" sz="2665" b="1" dirty="0" smtClean="0">
                <a:solidFill>
                  <a:srgbClr val="0000FF"/>
                </a:solidFill>
                <a:latin typeface="+mn-ea"/>
                <a:ea typeface="+mn-ea"/>
                <a:cs typeface="楷体" panose="02010609060101010101" pitchFamily="49" charset="-122"/>
              </a:rPr>
              <a:t>部首：</a:t>
            </a:r>
            <a:r>
              <a:rPr lang="zh-CN" altLang="en-US" sz="2665" b="1" dirty="0" smtClean="0">
                <a:latin typeface="+mn-ea"/>
                <a:ea typeface="+mn-ea"/>
                <a:cs typeface="楷体" panose="02010609060101010101" pitchFamily="49" charset="-122"/>
              </a:rPr>
              <a:t>舌</a:t>
            </a:r>
          </a:p>
          <a:p>
            <a:pPr algn="ctr">
              <a:buFont typeface="Arial" panose="020B0604020202020204" pitchFamily="34" charset="0"/>
              <a:buNone/>
            </a:pPr>
            <a:endParaRPr lang="en-US" altLang="zh-CN" sz="2665" b="1" dirty="0">
              <a:latin typeface="+mn-ea"/>
              <a:ea typeface="+mn-ea"/>
            </a:endParaRPr>
          </a:p>
        </p:txBody>
      </p:sp>
      <p:sp>
        <p:nvSpPr>
          <p:cNvPr id="26" name="文本框 31"/>
          <p:cNvSpPr txBox="1">
            <a:spLocks noChangeArrowheads="1"/>
          </p:cNvSpPr>
          <p:nvPr/>
        </p:nvSpPr>
        <p:spPr bwMode="auto">
          <a:xfrm>
            <a:off x="443419" y="4161662"/>
            <a:ext cx="2770716" cy="501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 anchorCtr="1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665" b="1" dirty="0">
                <a:solidFill>
                  <a:srgbClr val="0000FF"/>
                </a:solidFill>
                <a:latin typeface="+mn-ea"/>
                <a:ea typeface="+mn-ea"/>
              </a:rPr>
              <a:t>结构</a:t>
            </a:r>
            <a:r>
              <a:rPr lang="en-US" altLang="zh-CN" sz="2665" b="1" dirty="0" smtClean="0">
                <a:solidFill>
                  <a:srgbClr val="0000FF"/>
                </a:solidFill>
                <a:latin typeface="+mn-ea"/>
                <a:ea typeface="+mn-ea"/>
              </a:rPr>
              <a:t>: </a:t>
            </a:r>
            <a:r>
              <a:rPr lang="zh-CN" altLang="en-US" sz="2665" b="1" dirty="0" smtClean="0">
                <a:latin typeface="+mn-ea"/>
                <a:ea typeface="+mn-ea"/>
              </a:rPr>
              <a:t>上下</a:t>
            </a:r>
            <a:endParaRPr lang="zh-CN" altLang="en-US" sz="2665" b="1" dirty="0">
              <a:latin typeface="+mn-ea"/>
              <a:ea typeface="+mn-ea"/>
            </a:endParaRPr>
          </a:p>
        </p:txBody>
      </p:sp>
      <p:sp>
        <p:nvSpPr>
          <p:cNvPr id="27" name="Freeform 31"/>
          <p:cNvSpPr/>
          <p:nvPr/>
        </p:nvSpPr>
        <p:spPr bwMode="auto">
          <a:xfrm>
            <a:off x="8302699" y="2037316"/>
            <a:ext cx="1185333" cy="637117"/>
          </a:xfrm>
          <a:custGeom>
            <a:avLst/>
            <a:gdLst>
              <a:gd name="T0" fmla="*/ 933 w 1400"/>
              <a:gd name="T1" fmla="*/ 272 h 753"/>
              <a:gd name="T2" fmla="*/ 982 w 1400"/>
              <a:gd name="T3" fmla="*/ 240 h 753"/>
              <a:gd name="T4" fmla="*/ 1030 w 1400"/>
              <a:gd name="T5" fmla="*/ 208 h 753"/>
              <a:gd name="T6" fmla="*/ 1062 w 1400"/>
              <a:gd name="T7" fmla="*/ 176 h 753"/>
              <a:gd name="T8" fmla="*/ 1078 w 1400"/>
              <a:gd name="T9" fmla="*/ 144 h 753"/>
              <a:gd name="T10" fmla="*/ 1110 w 1400"/>
              <a:gd name="T11" fmla="*/ 128 h 753"/>
              <a:gd name="T12" fmla="*/ 1110 w 1400"/>
              <a:gd name="T13" fmla="*/ 112 h 753"/>
              <a:gd name="T14" fmla="*/ 1110 w 1400"/>
              <a:gd name="T15" fmla="*/ 64 h 753"/>
              <a:gd name="T16" fmla="*/ 1110 w 1400"/>
              <a:gd name="T17" fmla="*/ 48 h 753"/>
              <a:gd name="T18" fmla="*/ 1094 w 1400"/>
              <a:gd name="T19" fmla="*/ 16 h 753"/>
              <a:gd name="T20" fmla="*/ 1110 w 1400"/>
              <a:gd name="T21" fmla="*/ 16 h 753"/>
              <a:gd name="T22" fmla="*/ 1126 w 1400"/>
              <a:gd name="T23" fmla="*/ 0 h 753"/>
              <a:gd name="T24" fmla="*/ 1175 w 1400"/>
              <a:gd name="T25" fmla="*/ 16 h 753"/>
              <a:gd name="T26" fmla="*/ 1255 w 1400"/>
              <a:gd name="T27" fmla="*/ 32 h 753"/>
              <a:gd name="T28" fmla="*/ 1303 w 1400"/>
              <a:gd name="T29" fmla="*/ 96 h 753"/>
              <a:gd name="T30" fmla="*/ 1368 w 1400"/>
              <a:gd name="T31" fmla="*/ 144 h 753"/>
              <a:gd name="T32" fmla="*/ 1400 w 1400"/>
              <a:gd name="T33" fmla="*/ 192 h 753"/>
              <a:gd name="T34" fmla="*/ 1400 w 1400"/>
              <a:gd name="T35" fmla="*/ 240 h 753"/>
              <a:gd name="T36" fmla="*/ 1400 w 1400"/>
              <a:gd name="T37" fmla="*/ 256 h 753"/>
              <a:gd name="T38" fmla="*/ 1400 w 1400"/>
              <a:gd name="T39" fmla="*/ 272 h 753"/>
              <a:gd name="T40" fmla="*/ 1384 w 1400"/>
              <a:gd name="T41" fmla="*/ 304 h 753"/>
              <a:gd name="T42" fmla="*/ 1352 w 1400"/>
              <a:gd name="T43" fmla="*/ 320 h 753"/>
              <a:gd name="T44" fmla="*/ 1303 w 1400"/>
              <a:gd name="T45" fmla="*/ 336 h 753"/>
              <a:gd name="T46" fmla="*/ 1239 w 1400"/>
              <a:gd name="T47" fmla="*/ 368 h 753"/>
              <a:gd name="T48" fmla="*/ 1159 w 1400"/>
              <a:gd name="T49" fmla="*/ 416 h 753"/>
              <a:gd name="T50" fmla="*/ 1046 w 1400"/>
              <a:gd name="T51" fmla="*/ 464 h 753"/>
              <a:gd name="T52" fmla="*/ 901 w 1400"/>
              <a:gd name="T53" fmla="*/ 513 h 753"/>
              <a:gd name="T54" fmla="*/ 740 w 1400"/>
              <a:gd name="T55" fmla="*/ 561 h 753"/>
              <a:gd name="T56" fmla="*/ 563 w 1400"/>
              <a:gd name="T57" fmla="*/ 609 h 753"/>
              <a:gd name="T58" fmla="*/ 386 w 1400"/>
              <a:gd name="T59" fmla="*/ 673 h 753"/>
              <a:gd name="T60" fmla="*/ 305 w 1400"/>
              <a:gd name="T61" fmla="*/ 689 h 753"/>
              <a:gd name="T62" fmla="*/ 225 w 1400"/>
              <a:gd name="T63" fmla="*/ 705 h 753"/>
              <a:gd name="T64" fmla="*/ 161 w 1400"/>
              <a:gd name="T65" fmla="*/ 721 h 753"/>
              <a:gd name="T66" fmla="*/ 112 w 1400"/>
              <a:gd name="T67" fmla="*/ 737 h 753"/>
              <a:gd name="T68" fmla="*/ 64 w 1400"/>
              <a:gd name="T69" fmla="*/ 753 h 753"/>
              <a:gd name="T70" fmla="*/ 32 w 1400"/>
              <a:gd name="T71" fmla="*/ 753 h 753"/>
              <a:gd name="T72" fmla="*/ 16 w 1400"/>
              <a:gd name="T73" fmla="*/ 753 h 753"/>
              <a:gd name="T74" fmla="*/ 0 w 1400"/>
              <a:gd name="T75" fmla="*/ 737 h 753"/>
              <a:gd name="T76" fmla="*/ 0 w 1400"/>
              <a:gd name="T77" fmla="*/ 721 h 753"/>
              <a:gd name="T78" fmla="*/ 16 w 1400"/>
              <a:gd name="T79" fmla="*/ 705 h 753"/>
              <a:gd name="T80" fmla="*/ 48 w 1400"/>
              <a:gd name="T81" fmla="*/ 689 h 753"/>
              <a:gd name="T82" fmla="*/ 80 w 1400"/>
              <a:gd name="T83" fmla="*/ 673 h 753"/>
              <a:gd name="T84" fmla="*/ 128 w 1400"/>
              <a:gd name="T85" fmla="*/ 641 h 753"/>
              <a:gd name="T86" fmla="*/ 193 w 1400"/>
              <a:gd name="T87" fmla="*/ 609 h 753"/>
              <a:gd name="T88" fmla="*/ 273 w 1400"/>
              <a:gd name="T89" fmla="*/ 577 h 753"/>
              <a:gd name="T90" fmla="*/ 370 w 1400"/>
              <a:gd name="T91" fmla="*/ 545 h 753"/>
              <a:gd name="T92" fmla="*/ 531 w 1400"/>
              <a:gd name="T93" fmla="*/ 464 h 753"/>
              <a:gd name="T94" fmla="*/ 692 w 1400"/>
              <a:gd name="T95" fmla="*/ 400 h 753"/>
              <a:gd name="T96" fmla="*/ 821 w 1400"/>
              <a:gd name="T97" fmla="*/ 336 h 753"/>
              <a:gd name="T98" fmla="*/ 933 w 1400"/>
              <a:gd name="T99" fmla="*/ 272 h 753"/>
              <a:gd name="T100" fmla="*/ 933 w 1400"/>
              <a:gd name="T101" fmla="*/ 272 h 75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400"/>
              <a:gd name="T154" fmla="*/ 0 h 753"/>
              <a:gd name="T155" fmla="*/ 1400 w 1400"/>
              <a:gd name="T156" fmla="*/ 753 h 753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400" h="753">
                <a:moveTo>
                  <a:pt x="933" y="272"/>
                </a:moveTo>
                <a:lnTo>
                  <a:pt x="982" y="240"/>
                </a:lnTo>
                <a:lnTo>
                  <a:pt x="1030" y="208"/>
                </a:lnTo>
                <a:lnTo>
                  <a:pt x="1062" y="176"/>
                </a:lnTo>
                <a:lnTo>
                  <a:pt x="1078" y="144"/>
                </a:lnTo>
                <a:lnTo>
                  <a:pt x="1110" y="128"/>
                </a:lnTo>
                <a:lnTo>
                  <a:pt x="1110" y="112"/>
                </a:lnTo>
                <a:lnTo>
                  <a:pt x="1110" y="64"/>
                </a:lnTo>
                <a:lnTo>
                  <a:pt x="1110" y="48"/>
                </a:lnTo>
                <a:lnTo>
                  <a:pt x="1094" y="16"/>
                </a:lnTo>
                <a:lnTo>
                  <a:pt x="1110" y="16"/>
                </a:lnTo>
                <a:lnTo>
                  <a:pt x="1126" y="0"/>
                </a:lnTo>
                <a:lnTo>
                  <a:pt x="1175" y="16"/>
                </a:lnTo>
                <a:lnTo>
                  <a:pt x="1255" y="32"/>
                </a:lnTo>
                <a:lnTo>
                  <a:pt x="1303" y="96"/>
                </a:lnTo>
                <a:lnTo>
                  <a:pt x="1368" y="144"/>
                </a:lnTo>
                <a:lnTo>
                  <a:pt x="1400" y="192"/>
                </a:lnTo>
                <a:lnTo>
                  <a:pt x="1400" y="240"/>
                </a:lnTo>
                <a:lnTo>
                  <a:pt x="1400" y="256"/>
                </a:lnTo>
                <a:lnTo>
                  <a:pt x="1400" y="272"/>
                </a:lnTo>
                <a:lnTo>
                  <a:pt x="1384" y="304"/>
                </a:lnTo>
                <a:lnTo>
                  <a:pt x="1352" y="320"/>
                </a:lnTo>
                <a:lnTo>
                  <a:pt x="1303" y="336"/>
                </a:lnTo>
                <a:lnTo>
                  <a:pt x="1239" y="368"/>
                </a:lnTo>
                <a:lnTo>
                  <a:pt x="1159" y="416"/>
                </a:lnTo>
                <a:lnTo>
                  <a:pt x="1046" y="464"/>
                </a:lnTo>
                <a:lnTo>
                  <a:pt x="901" y="513"/>
                </a:lnTo>
                <a:lnTo>
                  <a:pt x="740" y="561"/>
                </a:lnTo>
                <a:lnTo>
                  <a:pt x="563" y="609"/>
                </a:lnTo>
                <a:lnTo>
                  <a:pt x="386" y="673"/>
                </a:lnTo>
                <a:lnTo>
                  <a:pt x="305" y="689"/>
                </a:lnTo>
                <a:lnTo>
                  <a:pt x="225" y="705"/>
                </a:lnTo>
                <a:lnTo>
                  <a:pt x="161" y="721"/>
                </a:lnTo>
                <a:lnTo>
                  <a:pt x="112" y="737"/>
                </a:lnTo>
                <a:lnTo>
                  <a:pt x="64" y="753"/>
                </a:lnTo>
                <a:lnTo>
                  <a:pt x="32" y="753"/>
                </a:lnTo>
                <a:lnTo>
                  <a:pt x="16" y="753"/>
                </a:lnTo>
                <a:lnTo>
                  <a:pt x="0" y="737"/>
                </a:lnTo>
                <a:lnTo>
                  <a:pt x="0" y="721"/>
                </a:lnTo>
                <a:lnTo>
                  <a:pt x="16" y="705"/>
                </a:lnTo>
                <a:lnTo>
                  <a:pt x="48" y="689"/>
                </a:lnTo>
                <a:lnTo>
                  <a:pt x="80" y="673"/>
                </a:lnTo>
                <a:lnTo>
                  <a:pt x="128" y="641"/>
                </a:lnTo>
                <a:lnTo>
                  <a:pt x="193" y="609"/>
                </a:lnTo>
                <a:lnTo>
                  <a:pt x="273" y="577"/>
                </a:lnTo>
                <a:lnTo>
                  <a:pt x="370" y="545"/>
                </a:lnTo>
                <a:lnTo>
                  <a:pt x="531" y="464"/>
                </a:lnTo>
                <a:lnTo>
                  <a:pt x="692" y="400"/>
                </a:lnTo>
                <a:lnTo>
                  <a:pt x="821" y="336"/>
                </a:lnTo>
                <a:lnTo>
                  <a:pt x="933" y="272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28" name="Freeform 33"/>
          <p:cNvSpPr/>
          <p:nvPr/>
        </p:nvSpPr>
        <p:spPr bwMode="auto">
          <a:xfrm>
            <a:off x="7661348" y="2945367"/>
            <a:ext cx="2425700" cy="448733"/>
          </a:xfrm>
          <a:custGeom>
            <a:avLst/>
            <a:gdLst>
              <a:gd name="T0" fmla="*/ 81 w 2865"/>
              <a:gd name="T1" fmla="*/ 481 h 529"/>
              <a:gd name="T2" fmla="*/ 32 w 2865"/>
              <a:gd name="T3" fmla="*/ 433 h 529"/>
              <a:gd name="T4" fmla="*/ 0 w 2865"/>
              <a:gd name="T5" fmla="*/ 368 h 529"/>
              <a:gd name="T6" fmla="*/ 370 w 2865"/>
              <a:gd name="T7" fmla="*/ 320 h 529"/>
              <a:gd name="T8" fmla="*/ 741 w 2865"/>
              <a:gd name="T9" fmla="*/ 272 h 529"/>
              <a:gd name="T10" fmla="*/ 1127 w 2865"/>
              <a:gd name="T11" fmla="*/ 208 h 529"/>
              <a:gd name="T12" fmla="*/ 1513 w 2865"/>
              <a:gd name="T13" fmla="*/ 144 h 529"/>
              <a:gd name="T14" fmla="*/ 1690 w 2865"/>
              <a:gd name="T15" fmla="*/ 96 h 529"/>
              <a:gd name="T16" fmla="*/ 1867 w 2865"/>
              <a:gd name="T17" fmla="*/ 80 h 529"/>
              <a:gd name="T18" fmla="*/ 2012 w 2865"/>
              <a:gd name="T19" fmla="*/ 48 h 529"/>
              <a:gd name="T20" fmla="*/ 2141 w 2865"/>
              <a:gd name="T21" fmla="*/ 32 h 529"/>
              <a:gd name="T22" fmla="*/ 2238 w 2865"/>
              <a:gd name="T23" fmla="*/ 16 h 529"/>
              <a:gd name="T24" fmla="*/ 2318 w 2865"/>
              <a:gd name="T25" fmla="*/ 0 h 529"/>
              <a:gd name="T26" fmla="*/ 2382 w 2865"/>
              <a:gd name="T27" fmla="*/ 0 h 529"/>
              <a:gd name="T28" fmla="*/ 2431 w 2865"/>
              <a:gd name="T29" fmla="*/ 0 h 529"/>
              <a:gd name="T30" fmla="*/ 2559 w 2865"/>
              <a:gd name="T31" fmla="*/ 0 h 529"/>
              <a:gd name="T32" fmla="*/ 2672 w 2865"/>
              <a:gd name="T33" fmla="*/ 32 h 529"/>
              <a:gd name="T34" fmla="*/ 2753 w 2865"/>
              <a:gd name="T35" fmla="*/ 80 h 529"/>
              <a:gd name="T36" fmla="*/ 2833 w 2865"/>
              <a:gd name="T37" fmla="*/ 144 h 529"/>
              <a:gd name="T38" fmla="*/ 2849 w 2865"/>
              <a:gd name="T39" fmla="*/ 176 h 529"/>
              <a:gd name="T40" fmla="*/ 2865 w 2865"/>
              <a:gd name="T41" fmla="*/ 208 h 529"/>
              <a:gd name="T42" fmla="*/ 2865 w 2865"/>
              <a:gd name="T43" fmla="*/ 224 h 529"/>
              <a:gd name="T44" fmla="*/ 2865 w 2865"/>
              <a:gd name="T45" fmla="*/ 240 h 529"/>
              <a:gd name="T46" fmla="*/ 2849 w 2865"/>
              <a:gd name="T47" fmla="*/ 240 h 529"/>
              <a:gd name="T48" fmla="*/ 2833 w 2865"/>
              <a:gd name="T49" fmla="*/ 240 h 529"/>
              <a:gd name="T50" fmla="*/ 2785 w 2865"/>
              <a:gd name="T51" fmla="*/ 256 h 529"/>
              <a:gd name="T52" fmla="*/ 2737 w 2865"/>
              <a:gd name="T53" fmla="*/ 256 h 529"/>
              <a:gd name="T54" fmla="*/ 2672 w 2865"/>
              <a:gd name="T55" fmla="*/ 256 h 529"/>
              <a:gd name="T56" fmla="*/ 2592 w 2865"/>
              <a:gd name="T57" fmla="*/ 256 h 529"/>
              <a:gd name="T58" fmla="*/ 2495 w 2865"/>
              <a:gd name="T59" fmla="*/ 256 h 529"/>
              <a:gd name="T60" fmla="*/ 2382 w 2865"/>
              <a:gd name="T61" fmla="*/ 256 h 529"/>
              <a:gd name="T62" fmla="*/ 2270 w 2865"/>
              <a:gd name="T63" fmla="*/ 256 h 529"/>
              <a:gd name="T64" fmla="*/ 2157 w 2865"/>
              <a:gd name="T65" fmla="*/ 256 h 529"/>
              <a:gd name="T66" fmla="*/ 2060 w 2865"/>
              <a:gd name="T67" fmla="*/ 272 h 529"/>
              <a:gd name="T68" fmla="*/ 1964 w 2865"/>
              <a:gd name="T69" fmla="*/ 272 h 529"/>
              <a:gd name="T70" fmla="*/ 1883 w 2865"/>
              <a:gd name="T71" fmla="*/ 272 h 529"/>
              <a:gd name="T72" fmla="*/ 1819 w 2865"/>
              <a:gd name="T73" fmla="*/ 272 h 529"/>
              <a:gd name="T74" fmla="*/ 1755 w 2865"/>
              <a:gd name="T75" fmla="*/ 272 h 529"/>
              <a:gd name="T76" fmla="*/ 1690 w 2865"/>
              <a:gd name="T77" fmla="*/ 272 h 529"/>
              <a:gd name="T78" fmla="*/ 1578 w 2865"/>
              <a:gd name="T79" fmla="*/ 288 h 529"/>
              <a:gd name="T80" fmla="*/ 1433 w 2865"/>
              <a:gd name="T81" fmla="*/ 304 h 529"/>
              <a:gd name="T82" fmla="*/ 1272 w 2865"/>
              <a:gd name="T83" fmla="*/ 336 h 529"/>
              <a:gd name="T84" fmla="*/ 1079 w 2865"/>
              <a:gd name="T85" fmla="*/ 368 h 529"/>
              <a:gd name="T86" fmla="*/ 902 w 2865"/>
              <a:gd name="T87" fmla="*/ 400 h 529"/>
              <a:gd name="T88" fmla="*/ 724 w 2865"/>
              <a:gd name="T89" fmla="*/ 416 h 529"/>
              <a:gd name="T90" fmla="*/ 580 w 2865"/>
              <a:gd name="T91" fmla="*/ 449 h 529"/>
              <a:gd name="T92" fmla="*/ 451 w 2865"/>
              <a:gd name="T93" fmla="*/ 481 h 529"/>
              <a:gd name="T94" fmla="*/ 354 w 2865"/>
              <a:gd name="T95" fmla="*/ 513 h 529"/>
              <a:gd name="T96" fmla="*/ 274 w 2865"/>
              <a:gd name="T97" fmla="*/ 529 h 529"/>
              <a:gd name="T98" fmla="*/ 225 w 2865"/>
              <a:gd name="T99" fmla="*/ 529 h 529"/>
              <a:gd name="T100" fmla="*/ 209 w 2865"/>
              <a:gd name="T101" fmla="*/ 529 h 529"/>
              <a:gd name="T102" fmla="*/ 193 w 2865"/>
              <a:gd name="T103" fmla="*/ 529 h 529"/>
              <a:gd name="T104" fmla="*/ 145 w 2865"/>
              <a:gd name="T105" fmla="*/ 513 h 529"/>
              <a:gd name="T106" fmla="*/ 81 w 2865"/>
              <a:gd name="T107" fmla="*/ 481 h 529"/>
              <a:gd name="T108" fmla="*/ 81 w 2865"/>
              <a:gd name="T109" fmla="*/ 481 h 529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865"/>
              <a:gd name="T166" fmla="*/ 0 h 529"/>
              <a:gd name="T167" fmla="*/ 2865 w 2865"/>
              <a:gd name="T168" fmla="*/ 529 h 529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865" h="529">
                <a:moveTo>
                  <a:pt x="81" y="481"/>
                </a:moveTo>
                <a:lnTo>
                  <a:pt x="32" y="433"/>
                </a:lnTo>
                <a:lnTo>
                  <a:pt x="0" y="368"/>
                </a:lnTo>
                <a:lnTo>
                  <a:pt x="370" y="320"/>
                </a:lnTo>
                <a:lnTo>
                  <a:pt x="741" y="272"/>
                </a:lnTo>
                <a:lnTo>
                  <a:pt x="1127" y="208"/>
                </a:lnTo>
                <a:lnTo>
                  <a:pt x="1513" y="144"/>
                </a:lnTo>
                <a:lnTo>
                  <a:pt x="1690" y="96"/>
                </a:lnTo>
                <a:lnTo>
                  <a:pt x="1867" y="80"/>
                </a:lnTo>
                <a:lnTo>
                  <a:pt x="2012" y="48"/>
                </a:lnTo>
                <a:lnTo>
                  <a:pt x="2141" y="32"/>
                </a:lnTo>
                <a:lnTo>
                  <a:pt x="2238" y="16"/>
                </a:lnTo>
                <a:lnTo>
                  <a:pt x="2318" y="0"/>
                </a:lnTo>
                <a:lnTo>
                  <a:pt x="2382" y="0"/>
                </a:lnTo>
                <a:lnTo>
                  <a:pt x="2431" y="0"/>
                </a:lnTo>
                <a:lnTo>
                  <a:pt x="2559" y="0"/>
                </a:lnTo>
                <a:lnTo>
                  <a:pt x="2672" y="32"/>
                </a:lnTo>
                <a:lnTo>
                  <a:pt x="2753" y="80"/>
                </a:lnTo>
                <a:lnTo>
                  <a:pt x="2833" y="144"/>
                </a:lnTo>
                <a:lnTo>
                  <a:pt x="2849" y="176"/>
                </a:lnTo>
                <a:lnTo>
                  <a:pt x="2865" y="208"/>
                </a:lnTo>
                <a:lnTo>
                  <a:pt x="2865" y="224"/>
                </a:lnTo>
                <a:lnTo>
                  <a:pt x="2865" y="240"/>
                </a:lnTo>
                <a:lnTo>
                  <a:pt x="2849" y="240"/>
                </a:lnTo>
                <a:lnTo>
                  <a:pt x="2833" y="240"/>
                </a:lnTo>
                <a:lnTo>
                  <a:pt x="2785" y="256"/>
                </a:lnTo>
                <a:lnTo>
                  <a:pt x="2737" y="256"/>
                </a:lnTo>
                <a:lnTo>
                  <a:pt x="2672" y="256"/>
                </a:lnTo>
                <a:lnTo>
                  <a:pt x="2592" y="256"/>
                </a:lnTo>
                <a:lnTo>
                  <a:pt x="2495" y="256"/>
                </a:lnTo>
                <a:lnTo>
                  <a:pt x="2382" y="256"/>
                </a:lnTo>
                <a:lnTo>
                  <a:pt x="2270" y="256"/>
                </a:lnTo>
                <a:lnTo>
                  <a:pt x="2157" y="256"/>
                </a:lnTo>
                <a:lnTo>
                  <a:pt x="2060" y="272"/>
                </a:lnTo>
                <a:lnTo>
                  <a:pt x="1964" y="272"/>
                </a:lnTo>
                <a:lnTo>
                  <a:pt x="1883" y="272"/>
                </a:lnTo>
                <a:lnTo>
                  <a:pt x="1819" y="272"/>
                </a:lnTo>
                <a:lnTo>
                  <a:pt x="1755" y="272"/>
                </a:lnTo>
                <a:lnTo>
                  <a:pt x="1690" y="272"/>
                </a:lnTo>
                <a:lnTo>
                  <a:pt x="1578" y="288"/>
                </a:lnTo>
                <a:lnTo>
                  <a:pt x="1433" y="304"/>
                </a:lnTo>
                <a:lnTo>
                  <a:pt x="1272" y="336"/>
                </a:lnTo>
                <a:lnTo>
                  <a:pt x="1079" y="368"/>
                </a:lnTo>
                <a:lnTo>
                  <a:pt x="902" y="400"/>
                </a:lnTo>
                <a:lnTo>
                  <a:pt x="724" y="416"/>
                </a:lnTo>
                <a:lnTo>
                  <a:pt x="580" y="449"/>
                </a:lnTo>
                <a:lnTo>
                  <a:pt x="451" y="481"/>
                </a:lnTo>
                <a:lnTo>
                  <a:pt x="354" y="513"/>
                </a:lnTo>
                <a:lnTo>
                  <a:pt x="274" y="529"/>
                </a:lnTo>
                <a:lnTo>
                  <a:pt x="225" y="529"/>
                </a:lnTo>
                <a:lnTo>
                  <a:pt x="209" y="529"/>
                </a:lnTo>
                <a:lnTo>
                  <a:pt x="193" y="529"/>
                </a:lnTo>
                <a:lnTo>
                  <a:pt x="145" y="513"/>
                </a:lnTo>
                <a:lnTo>
                  <a:pt x="81" y="481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29" name="Freeform 34"/>
          <p:cNvSpPr/>
          <p:nvPr/>
        </p:nvSpPr>
        <p:spPr bwMode="auto">
          <a:xfrm>
            <a:off x="8247665" y="3677733"/>
            <a:ext cx="313267" cy="908049"/>
          </a:xfrm>
          <a:custGeom>
            <a:avLst/>
            <a:gdLst>
              <a:gd name="T0" fmla="*/ 49 w 370"/>
              <a:gd name="T1" fmla="*/ 144 h 1073"/>
              <a:gd name="T2" fmla="*/ 32 w 370"/>
              <a:gd name="T3" fmla="*/ 96 h 1073"/>
              <a:gd name="T4" fmla="*/ 16 w 370"/>
              <a:gd name="T5" fmla="*/ 64 h 1073"/>
              <a:gd name="T6" fmla="*/ 0 w 370"/>
              <a:gd name="T7" fmla="*/ 32 h 1073"/>
              <a:gd name="T8" fmla="*/ 0 w 370"/>
              <a:gd name="T9" fmla="*/ 16 h 1073"/>
              <a:gd name="T10" fmla="*/ 0 w 370"/>
              <a:gd name="T11" fmla="*/ 0 h 1073"/>
              <a:gd name="T12" fmla="*/ 16 w 370"/>
              <a:gd name="T13" fmla="*/ 0 h 1073"/>
              <a:gd name="T14" fmla="*/ 32 w 370"/>
              <a:gd name="T15" fmla="*/ 0 h 1073"/>
              <a:gd name="T16" fmla="*/ 65 w 370"/>
              <a:gd name="T17" fmla="*/ 0 h 1073"/>
              <a:gd name="T18" fmla="*/ 97 w 370"/>
              <a:gd name="T19" fmla="*/ 0 h 1073"/>
              <a:gd name="T20" fmla="*/ 129 w 370"/>
              <a:gd name="T21" fmla="*/ 16 h 1073"/>
              <a:gd name="T22" fmla="*/ 193 w 370"/>
              <a:gd name="T23" fmla="*/ 16 h 1073"/>
              <a:gd name="T24" fmla="*/ 242 w 370"/>
              <a:gd name="T25" fmla="*/ 32 h 1073"/>
              <a:gd name="T26" fmla="*/ 274 w 370"/>
              <a:gd name="T27" fmla="*/ 160 h 1073"/>
              <a:gd name="T28" fmla="*/ 290 w 370"/>
              <a:gd name="T29" fmla="*/ 288 h 1073"/>
              <a:gd name="T30" fmla="*/ 338 w 370"/>
              <a:gd name="T31" fmla="*/ 512 h 1073"/>
              <a:gd name="T32" fmla="*/ 354 w 370"/>
              <a:gd name="T33" fmla="*/ 625 h 1073"/>
              <a:gd name="T34" fmla="*/ 370 w 370"/>
              <a:gd name="T35" fmla="*/ 721 h 1073"/>
              <a:gd name="T36" fmla="*/ 370 w 370"/>
              <a:gd name="T37" fmla="*/ 785 h 1073"/>
              <a:gd name="T38" fmla="*/ 370 w 370"/>
              <a:gd name="T39" fmla="*/ 849 h 1073"/>
              <a:gd name="T40" fmla="*/ 370 w 370"/>
              <a:gd name="T41" fmla="*/ 945 h 1073"/>
              <a:gd name="T42" fmla="*/ 370 w 370"/>
              <a:gd name="T43" fmla="*/ 1009 h 1073"/>
              <a:gd name="T44" fmla="*/ 354 w 370"/>
              <a:gd name="T45" fmla="*/ 1041 h 1073"/>
              <a:gd name="T46" fmla="*/ 338 w 370"/>
              <a:gd name="T47" fmla="*/ 1057 h 1073"/>
              <a:gd name="T48" fmla="*/ 338 w 370"/>
              <a:gd name="T49" fmla="*/ 1073 h 1073"/>
              <a:gd name="T50" fmla="*/ 322 w 370"/>
              <a:gd name="T51" fmla="*/ 1073 h 1073"/>
              <a:gd name="T52" fmla="*/ 306 w 370"/>
              <a:gd name="T53" fmla="*/ 1073 h 1073"/>
              <a:gd name="T54" fmla="*/ 306 w 370"/>
              <a:gd name="T55" fmla="*/ 1057 h 1073"/>
              <a:gd name="T56" fmla="*/ 290 w 370"/>
              <a:gd name="T57" fmla="*/ 1041 h 1073"/>
              <a:gd name="T58" fmla="*/ 274 w 370"/>
              <a:gd name="T59" fmla="*/ 1009 h 1073"/>
              <a:gd name="T60" fmla="*/ 258 w 370"/>
              <a:gd name="T61" fmla="*/ 993 h 1073"/>
              <a:gd name="T62" fmla="*/ 258 w 370"/>
              <a:gd name="T63" fmla="*/ 961 h 1073"/>
              <a:gd name="T64" fmla="*/ 242 w 370"/>
              <a:gd name="T65" fmla="*/ 929 h 1073"/>
              <a:gd name="T66" fmla="*/ 226 w 370"/>
              <a:gd name="T67" fmla="*/ 881 h 1073"/>
              <a:gd name="T68" fmla="*/ 210 w 370"/>
              <a:gd name="T69" fmla="*/ 817 h 1073"/>
              <a:gd name="T70" fmla="*/ 193 w 370"/>
              <a:gd name="T71" fmla="*/ 753 h 1073"/>
              <a:gd name="T72" fmla="*/ 177 w 370"/>
              <a:gd name="T73" fmla="*/ 673 h 1073"/>
              <a:gd name="T74" fmla="*/ 161 w 370"/>
              <a:gd name="T75" fmla="*/ 576 h 1073"/>
              <a:gd name="T76" fmla="*/ 145 w 370"/>
              <a:gd name="T77" fmla="*/ 496 h 1073"/>
              <a:gd name="T78" fmla="*/ 145 w 370"/>
              <a:gd name="T79" fmla="*/ 416 h 1073"/>
              <a:gd name="T80" fmla="*/ 129 w 370"/>
              <a:gd name="T81" fmla="*/ 336 h 1073"/>
              <a:gd name="T82" fmla="*/ 113 w 370"/>
              <a:gd name="T83" fmla="*/ 288 h 1073"/>
              <a:gd name="T84" fmla="*/ 97 w 370"/>
              <a:gd name="T85" fmla="*/ 224 h 1073"/>
              <a:gd name="T86" fmla="*/ 81 w 370"/>
              <a:gd name="T87" fmla="*/ 192 h 1073"/>
              <a:gd name="T88" fmla="*/ 65 w 370"/>
              <a:gd name="T89" fmla="*/ 160 h 1073"/>
              <a:gd name="T90" fmla="*/ 49 w 370"/>
              <a:gd name="T91" fmla="*/ 144 h 1073"/>
              <a:gd name="T92" fmla="*/ 49 w 370"/>
              <a:gd name="T93" fmla="*/ 144 h 107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370"/>
              <a:gd name="T142" fmla="*/ 0 h 1073"/>
              <a:gd name="T143" fmla="*/ 370 w 370"/>
              <a:gd name="T144" fmla="*/ 1073 h 1073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370" h="1073">
                <a:moveTo>
                  <a:pt x="49" y="144"/>
                </a:moveTo>
                <a:lnTo>
                  <a:pt x="32" y="96"/>
                </a:lnTo>
                <a:lnTo>
                  <a:pt x="16" y="64"/>
                </a:lnTo>
                <a:lnTo>
                  <a:pt x="0" y="32"/>
                </a:lnTo>
                <a:lnTo>
                  <a:pt x="0" y="16"/>
                </a:lnTo>
                <a:lnTo>
                  <a:pt x="0" y="0"/>
                </a:lnTo>
                <a:lnTo>
                  <a:pt x="16" y="0"/>
                </a:lnTo>
                <a:lnTo>
                  <a:pt x="32" y="0"/>
                </a:lnTo>
                <a:lnTo>
                  <a:pt x="65" y="0"/>
                </a:lnTo>
                <a:lnTo>
                  <a:pt x="97" y="0"/>
                </a:lnTo>
                <a:lnTo>
                  <a:pt x="129" y="16"/>
                </a:lnTo>
                <a:lnTo>
                  <a:pt x="193" y="16"/>
                </a:lnTo>
                <a:lnTo>
                  <a:pt x="242" y="32"/>
                </a:lnTo>
                <a:lnTo>
                  <a:pt x="274" y="160"/>
                </a:lnTo>
                <a:lnTo>
                  <a:pt x="290" y="288"/>
                </a:lnTo>
                <a:lnTo>
                  <a:pt x="338" y="512"/>
                </a:lnTo>
                <a:lnTo>
                  <a:pt x="354" y="625"/>
                </a:lnTo>
                <a:lnTo>
                  <a:pt x="370" y="721"/>
                </a:lnTo>
                <a:lnTo>
                  <a:pt x="370" y="785"/>
                </a:lnTo>
                <a:lnTo>
                  <a:pt x="370" y="849"/>
                </a:lnTo>
                <a:lnTo>
                  <a:pt x="370" y="945"/>
                </a:lnTo>
                <a:lnTo>
                  <a:pt x="370" y="1009"/>
                </a:lnTo>
                <a:lnTo>
                  <a:pt x="354" y="1041"/>
                </a:lnTo>
                <a:lnTo>
                  <a:pt x="338" y="1057"/>
                </a:lnTo>
                <a:lnTo>
                  <a:pt x="338" y="1073"/>
                </a:lnTo>
                <a:lnTo>
                  <a:pt x="322" y="1073"/>
                </a:lnTo>
                <a:lnTo>
                  <a:pt x="306" y="1073"/>
                </a:lnTo>
                <a:lnTo>
                  <a:pt x="306" y="1057"/>
                </a:lnTo>
                <a:lnTo>
                  <a:pt x="290" y="1041"/>
                </a:lnTo>
                <a:lnTo>
                  <a:pt x="274" y="1009"/>
                </a:lnTo>
                <a:lnTo>
                  <a:pt x="258" y="993"/>
                </a:lnTo>
                <a:lnTo>
                  <a:pt x="258" y="961"/>
                </a:lnTo>
                <a:lnTo>
                  <a:pt x="242" y="929"/>
                </a:lnTo>
                <a:lnTo>
                  <a:pt x="226" y="881"/>
                </a:lnTo>
                <a:lnTo>
                  <a:pt x="210" y="817"/>
                </a:lnTo>
                <a:lnTo>
                  <a:pt x="193" y="753"/>
                </a:lnTo>
                <a:lnTo>
                  <a:pt x="177" y="673"/>
                </a:lnTo>
                <a:lnTo>
                  <a:pt x="161" y="576"/>
                </a:lnTo>
                <a:lnTo>
                  <a:pt x="145" y="496"/>
                </a:lnTo>
                <a:lnTo>
                  <a:pt x="145" y="416"/>
                </a:lnTo>
                <a:lnTo>
                  <a:pt x="129" y="336"/>
                </a:lnTo>
                <a:lnTo>
                  <a:pt x="113" y="288"/>
                </a:lnTo>
                <a:lnTo>
                  <a:pt x="97" y="224"/>
                </a:lnTo>
                <a:lnTo>
                  <a:pt x="81" y="192"/>
                </a:lnTo>
                <a:lnTo>
                  <a:pt x="65" y="160"/>
                </a:lnTo>
                <a:lnTo>
                  <a:pt x="49" y="144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30" name="Freeform 32"/>
          <p:cNvSpPr/>
          <p:nvPr/>
        </p:nvSpPr>
        <p:spPr bwMode="auto">
          <a:xfrm>
            <a:off x="8670999" y="2538967"/>
            <a:ext cx="340783" cy="1193800"/>
          </a:xfrm>
          <a:custGeom>
            <a:avLst/>
            <a:gdLst>
              <a:gd name="T0" fmla="*/ 242 w 403"/>
              <a:gd name="T1" fmla="*/ 48 h 1409"/>
              <a:gd name="T2" fmla="*/ 306 w 403"/>
              <a:gd name="T3" fmla="*/ 80 h 1409"/>
              <a:gd name="T4" fmla="*/ 354 w 403"/>
              <a:gd name="T5" fmla="*/ 112 h 1409"/>
              <a:gd name="T6" fmla="*/ 387 w 403"/>
              <a:gd name="T7" fmla="*/ 128 h 1409"/>
              <a:gd name="T8" fmla="*/ 403 w 403"/>
              <a:gd name="T9" fmla="*/ 160 h 1409"/>
              <a:gd name="T10" fmla="*/ 387 w 403"/>
              <a:gd name="T11" fmla="*/ 208 h 1409"/>
              <a:gd name="T12" fmla="*/ 370 w 403"/>
              <a:gd name="T13" fmla="*/ 256 h 1409"/>
              <a:gd name="T14" fmla="*/ 354 w 403"/>
              <a:gd name="T15" fmla="*/ 288 h 1409"/>
              <a:gd name="T16" fmla="*/ 338 w 403"/>
              <a:gd name="T17" fmla="*/ 336 h 1409"/>
              <a:gd name="T18" fmla="*/ 322 w 403"/>
              <a:gd name="T19" fmla="*/ 416 h 1409"/>
              <a:gd name="T20" fmla="*/ 306 w 403"/>
              <a:gd name="T21" fmla="*/ 528 h 1409"/>
              <a:gd name="T22" fmla="*/ 290 w 403"/>
              <a:gd name="T23" fmla="*/ 592 h 1409"/>
              <a:gd name="T24" fmla="*/ 274 w 403"/>
              <a:gd name="T25" fmla="*/ 656 h 1409"/>
              <a:gd name="T26" fmla="*/ 258 w 403"/>
              <a:gd name="T27" fmla="*/ 752 h 1409"/>
              <a:gd name="T28" fmla="*/ 242 w 403"/>
              <a:gd name="T29" fmla="*/ 864 h 1409"/>
              <a:gd name="T30" fmla="*/ 210 w 403"/>
              <a:gd name="T31" fmla="*/ 977 h 1409"/>
              <a:gd name="T32" fmla="*/ 193 w 403"/>
              <a:gd name="T33" fmla="*/ 1105 h 1409"/>
              <a:gd name="T34" fmla="*/ 161 w 403"/>
              <a:gd name="T35" fmla="*/ 1249 h 1409"/>
              <a:gd name="T36" fmla="*/ 129 w 403"/>
              <a:gd name="T37" fmla="*/ 1409 h 1409"/>
              <a:gd name="T38" fmla="*/ 0 w 403"/>
              <a:gd name="T39" fmla="*/ 1409 h 1409"/>
              <a:gd name="T40" fmla="*/ 16 w 403"/>
              <a:gd name="T41" fmla="*/ 1249 h 1409"/>
              <a:gd name="T42" fmla="*/ 32 w 403"/>
              <a:gd name="T43" fmla="*/ 1089 h 1409"/>
              <a:gd name="T44" fmla="*/ 49 w 403"/>
              <a:gd name="T45" fmla="*/ 945 h 1409"/>
              <a:gd name="T46" fmla="*/ 65 w 403"/>
              <a:gd name="T47" fmla="*/ 832 h 1409"/>
              <a:gd name="T48" fmla="*/ 81 w 403"/>
              <a:gd name="T49" fmla="*/ 720 h 1409"/>
              <a:gd name="T50" fmla="*/ 97 w 403"/>
              <a:gd name="T51" fmla="*/ 624 h 1409"/>
              <a:gd name="T52" fmla="*/ 97 w 403"/>
              <a:gd name="T53" fmla="*/ 560 h 1409"/>
              <a:gd name="T54" fmla="*/ 113 w 403"/>
              <a:gd name="T55" fmla="*/ 496 h 1409"/>
              <a:gd name="T56" fmla="*/ 113 w 403"/>
              <a:gd name="T57" fmla="*/ 400 h 1409"/>
              <a:gd name="T58" fmla="*/ 113 w 403"/>
              <a:gd name="T59" fmla="*/ 320 h 1409"/>
              <a:gd name="T60" fmla="*/ 81 w 403"/>
              <a:gd name="T61" fmla="*/ 160 h 1409"/>
              <a:gd name="T62" fmla="*/ 65 w 403"/>
              <a:gd name="T63" fmla="*/ 96 h 1409"/>
              <a:gd name="T64" fmla="*/ 65 w 403"/>
              <a:gd name="T65" fmla="*/ 48 h 1409"/>
              <a:gd name="T66" fmla="*/ 65 w 403"/>
              <a:gd name="T67" fmla="*/ 16 h 1409"/>
              <a:gd name="T68" fmla="*/ 65 w 403"/>
              <a:gd name="T69" fmla="*/ 0 h 1409"/>
              <a:gd name="T70" fmla="*/ 97 w 403"/>
              <a:gd name="T71" fmla="*/ 0 h 1409"/>
              <a:gd name="T72" fmla="*/ 129 w 403"/>
              <a:gd name="T73" fmla="*/ 0 h 1409"/>
              <a:gd name="T74" fmla="*/ 177 w 403"/>
              <a:gd name="T75" fmla="*/ 16 h 1409"/>
              <a:gd name="T76" fmla="*/ 242 w 403"/>
              <a:gd name="T77" fmla="*/ 48 h 1409"/>
              <a:gd name="T78" fmla="*/ 242 w 403"/>
              <a:gd name="T79" fmla="*/ 48 h 140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403"/>
              <a:gd name="T121" fmla="*/ 0 h 1409"/>
              <a:gd name="T122" fmla="*/ 403 w 403"/>
              <a:gd name="T123" fmla="*/ 1409 h 1409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403" h="1409">
                <a:moveTo>
                  <a:pt x="242" y="48"/>
                </a:moveTo>
                <a:lnTo>
                  <a:pt x="306" y="80"/>
                </a:lnTo>
                <a:lnTo>
                  <a:pt x="354" y="112"/>
                </a:lnTo>
                <a:lnTo>
                  <a:pt x="387" y="128"/>
                </a:lnTo>
                <a:lnTo>
                  <a:pt x="403" y="160"/>
                </a:lnTo>
                <a:lnTo>
                  <a:pt x="387" y="208"/>
                </a:lnTo>
                <a:lnTo>
                  <a:pt x="370" y="256"/>
                </a:lnTo>
                <a:lnTo>
                  <a:pt x="354" y="288"/>
                </a:lnTo>
                <a:lnTo>
                  <a:pt x="338" y="336"/>
                </a:lnTo>
                <a:lnTo>
                  <a:pt x="322" y="416"/>
                </a:lnTo>
                <a:lnTo>
                  <a:pt x="306" y="528"/>
                </a:lnTo>
                <a:lnTo>
                  <a:pt x="290" y="592"/>
                </a:lnTo>
                <a:lnTo>
                  <a:pt x="274" y="656"/>
                </a:lnTo>
                <a:lnTo>
                  <a:pt x="258" y="752"/>
                </a:lnTo>
                <a:lnTo>
                  <a:pt x="242" y="864"/>
                </a:lnTo>
                <a:lnTo>
                  <a:pt x="210" y="977"/>
                </a:lnTo>
                <a:lnTo>
                  <a:pt x="193" y="1105"/>
                </a:lnTo>
                <a:lnTo>
                  <a:pt x="161" y="1249"/>
                </a:lnTo>
                <a:lnTo>
                  <a:pt x="129" y="1409"/>
                </a:lnTo>
                <a:lnTo>
                  <a:pt x="0" y="1409"/>
                </a:lnTo>
                <a:lnTo>
                  <a:pt x="16" y="1249"/>
                </a:lnTo>
                <a:lnTo>
                  <a:pt x="32" y="1089"/>
                </a:lnTo>
                <a:lnTo>
                  <a:pt x="49" y="945"/>
                </a:lnTo>
                <a:lnTo>
                  <a:pt x="65" y="832"/>
                </a:lnTo>
                <a:lnTo>
                  <a:pt x="81" y="720"/>
                </a:lnTo>
                <a:lnTo>
                  <a:pt x="97" y="624"/>
                </a:lnTo>
                <a:lnTo>
                  <a:pt x="97" y="560"/>
                </a:lnTo>
                <a:lnTo>
                  <a:pt x="113" y="496"/>
                </a:lnTo>
                <a:lnTo>
                  <a:pt x="113" y="400"/>
                </a:lnTo>
                <a:lnTo>
                  <a:pt x="113" y="320"/>
                </a:lnTo>
                <a:lnTo>
                  <a:pt x="81" y="160"/>
                </a:lnTo>
                <a:lnTo>
                  <a:pt x="65" y="96"/>
                </a:lnTo>
                <a:lnTo>
                  <a:pt x="65" y="48"/>
                </a:lnTo>
                <a:lnTo>
                  <a:pt x="65" y="16"/>
                </a:lnTo>
                <a:lnTo>
                  <a:pt x="65" y="0"/>
                </a:lnTo>
                <a:lnTo>
                  <a:pt x="97" y="0"/>
                </a:lnTo>
                <a:lnTo>
                  <a:pt x="129" y="0"/>
                </a:lnTo>
                <a:lnTo>
                  <a:pt x="177" y="16"/>
                </a:lnTo>
                <a:lnTo>
                  <a:pt x="242" y="48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31" name="Freeform 35"/>
          <p:cNvSpPr/>
          <p:nvPr/>
        </p:nvSpPr>
        <p:spPr bwMode="auto">
          <a:xfrm>
            <a:off x="8370432" y="3554967"/>
            <a:ext cx="1255183" cy="747183"/>
          </a:xfrm>
          <a:custGeom>
            <a:avLst/>
            <a:gdLst>
              <a:gd name="T0" fmla="*/ 1159 w 1481"/>
              <a:gd name="T1" fmla="*/ 16 h 881"/>
              <a:gd name="T2" fmla="*/ 1256 w 1481"/>
              <a:gd name="T3" fmla="*/ 48 h 881"/>
              <a:gd name="T4" fmla="*/ 1384 w 1481"/>
              <a:gd name="T5" fmla="*/ 144 h 881"/>
              <a:gd name="T6" fmla="*/ 1465 w 1481"/>
              <a:gd name="T7" fmla="*/ 224 h 881"/>
              <a:gd name="T8" fmla="*/ 1481 w 1481"/>
              <a:gd name="T9" fmla="*/ 256 h 881"/>
              <a:gd name="T10" fmla="*/ 1433 w 1481"/>
              <a:gd name="T11" fmla="*/ 304 h 881"/>
              <a:gd name="T12" fmla="*/ 1384 w 1481"/>
              <a:gd name="T13" fmla="*/ 336 h 881"/>
              <a:gd name="T14" fmla="*/ 1320 w 1481"/>
              <a:gd name="T15" fmla="*/ 416 h 881"/>
              <a:gd name="T16" fmla="*/ 1256 w 1481"/>
              <a:gd name="T17" fmla="*/ 560 h 881"/>
              <a:gd name="T18" fmla="*/ 1191 w 1481"/>
              <a:gd name="T19" fmla="*/ 753 h 881"/>
              <a:gd name="T20" fmla="*/ 934 w 1481"/>
              <a:gd name="T21" fmla="*/ 881 h 881"/>
              <a:gd name="T22" fmla="*/ 1014 w 1481"/>
              <a:gd name="T23" fmla="*/ 656 h 881"/>
              <a:gd name="T24" fmla="*/ 1062 w 1481"/>
              <a:gd name="T25" fmla="*/ 496 h 881"/>
              <a:gd name="T26" fmla="*/ 1095 w 1481"/>
              <a:gd name="T27" fmla="*/ 384 h 881"/>
              <a:gd name="T28" fmla="*/ 1111 w 1481"/>
              <a:gd name="T29" fmla="*/ 320 h 881"/>
              <a:gd name="T30" fmla="*/ 1095 w 1481"/>
              <a:gd name="T31" fmla="*/ 256 h 881"/>
              <a:gd name="T32" fmla="*/ 1046 w 1481"/>
              <a:gd name="T33" fmla="*/ 208 h 881"/>
              <a:gd name="T34" fmla="*/ 966 w 1481"/>
              <a:gd name="T35" fmla="*/ 192 h 881"/>
              <a:gd name="T36" fmla="*/ 918 w 1481"/>
              <a:gd name="T37" fmla="*/ 208 h 881"/>
              <a:gd name="T38" fmla="*/ 853 w 1481"/>
              <a:gd name="T39" fmla="*/ 208 h 881"/>
              <a:gd name="T40" fmla="*/ 741 w 1481"/>
              <a:gd name="T41" fmla="*/ 224 h 881"/>
              <a:gd name="T42" fmla="*/ 596 w 1481"/>
              <a:gd name="T43" fmla="*/ 256 h 881"/>
              <a:gd name="T44" fmla="*/ 354 w 1481"/>
              <a:gd name="T45" fmla="*/ 288 h 881"/>
              <a:gd name="T46" fmla="*/ 97 w 1481"/>
              <a:gd name="T47" fmla="*/ 320 h 881"/>
              <a:gd name="T48" fmla="*/ 0 w 1481"/>
              <a:gd name="T49" fmla="*/ 176 h 881"/>
              <a:gd name="T50" fmla="*/ 258 w 1481"/>
              <a:gd name="T51" fmla="*/ 160 h 881"/>
              <a:gd name="T52" fmla="*/ 483 w 1481"/>
              <a:gd name="T53" fmla="*/ 128 h 881"/>
              <a:gd name="T54" fmla="*/ 853 w 1481"/>
              <a:gd name="T55" fmla="*/ 80 h 881"/>
              <a:gd name="T56" fmla="*/ 998 w 1481"/>
              <a:gd name="T57" fmla="*/ 48 h 881"/>
              <a:gd name="T58" fmla="*/ 1079 w 1481"/>
              <a:gd name="T59" fmla="*/ 16 h 881"/>
              <a:gd name="T60" fmla="*/ 1127 w 1481"/>
              <a:gd name="T61" fmla="*/ 0 h 881"/>
              <a:gd name="T62" fmla="*/ 1143 w 1481"/>
              <a:gd name="T63" fmla="*/ 0 h 88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481"/>
              <a:gd name="T97" fmla="*/ 0 h 881"/>
              <a:gd name="T98" fmla="*/ 1481 w 1481"/>
              <a:gd name="T99" fmla="*/ 881 h 88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481" h="881">
                <a:moveTo>
                  <a:pt x="1143" y="0"/>
                </a:moveTo>
                <a:lnTo>
                  <a:pt x="1159" y="16"/>
                </a:lnTo>
                <a:lnTo>
                  <a:pt x="1191" y="32"/>
                </a:lnTo>
                <a:lnTo>
                  <a:pt x="1256" y="48"/>
                </a:lnTo>
                <a:lnTo>
                  <a:pt x="1320" y="96"/>
                </a:lnTo>
                <a:lnTo>
                  <a:pt x="1384" y="144"/>
                </a:lnTo>
                <a:lnTo>
                  <a:pt x="1449" y="192"/>
                </a:lnTo>
                <a:lnTo>
                  <a:pt x="1465" y="224"/>
                </a:lnTo>
                <a:lnTo>
                  <a:pt x="1481" y="240"/>
                </a:lnTo>
                <a:lnTo>
                  <a:pt x="1481" y="256"/>
                </a:lnTo>
                <a:lnTo>
                  <a:pt x="1465" y="288"/>
                </a:lnTo>
                <a:lnTo>
                  <a:pt x="1433" y="304"/>
                </a:lnTo>
                <a:lnTo>
                  <a:pt x="1401" y="320"/>
                </a:lnTo>
                <a:lnTo>
                  <a:pt x="1384" y="336"/>
                </a:lnTo>
                <a:lnTo>
                  <a:pt x="1352" y="368"/>
                </a:lnTo>
                <a:lnTo>
                  <a:pt x="1320" y="416"/>
                </a:lnTo>
                <a:lnTo>
                  <a:pt x="1288" y="480"/>
                </a:lnTo>
                <a:lnTo>
                  <a:pt x="1256" y="560"/>
                </a:lnTo>
                <a:lnTo>
                  <a:pt x="1223" y="656"/>
                </a:lnTo>
                <a:lnTo>
                  <a:pt x="1191" y="753"/>
                </a:lnTo>
                <a:lnTo>
                  <a:pt x="1143" y="881"/>
                </a:lnTo>
                <a:lnTo>
                  <a:pt x="934" y="881"/>
                </a:lnTo>
                <a:lnTo>
                  <a:pt x="982" y="769"/>
                </a:lnTo>
                <a:lnTo>
                  <a:pt x="1014" y="656"/>
                </a:lnTo>
                <a:lnTo>
                  <a:pt x="1030" y="576"/>
                </a:lnTo>
                <a:lnTo>
                  <a:pt x="1062" y="496"/>
                </a:lnTo>
                <a:lnTo>
                  <a:pt x="1079" y="432"/>
                </a:lnTo>
                <a:lnTo>
                  <a:pt x="1095" y="384"/>
                </a:lnTo>
                <a:lnTo>
                  <a:pt x="1095" y="352"/>
                </a:lnTo>
                <a:lnTo>
                  <a:pt x="1111" y="320"/>
                </a:lnTo>
                <a:lnTo>
                  <a:pt x="1095" y="288"/>
                </a:lnTo>
                <a:lnTo>
                  <a:pt x="1095" y="256"/>
                </a:lnTo>
                <a:lnTo>
                  <a:pt x="1079" y="240"/>
                </a:lnTo>
                <a:lnTo>
                  <a:pt x="1046" y="208"/>
                </a:lnTo>
                <a:lnTo>
                  <a:pt x="998" y="192"/>
                </a:lnTo>
                <a:lnTo>
                  <a:pt x="966" y="192"/>
                </a:lnTo>
                <a:lnTo>
                  <a:pt x="934" y="192"/>
                </a:lnTo>
                <a:lnTo>
                  <a:pt x="918" y="208"/>
                </a:lnTo>
                <a:lnTo>
                  <a:pt x="885" y="208"/>
                </a:lnTo>
                <a:lnTo>
                  <a:pt x="853" y="208"/>
                </a:lnTo>
                <a:lnTo>
                  <a:pt x="805" y="224"/>
                </a:lnTo>
                <a:lnTo>
                  <a:pt x="741" y="224"/>
                </a:lnTo>
                <a:lnTo>
                  <a:pt x="676" y="240"/>
                </a:lnTo>
                <a:lnTo>
                  <a:pt x="596" y="256"/>
                </a:lnTo>
                <a:lnTo>
                  <a:pt x="515" y="272"/>
                </a:lnTo>
                <a:lnTo>
                  <a:pt x="354" y="288"/>
                </a:lnTo>
                <a:lnTo>
                  <a:pt x="209" y="304"/>
                </a:lnTo>
                <a:lnTo>
                  <a:pt x="97" y="320"/>
                </a:lnTo>
                <a:lnTo>
                  <a:pt x="0" y="304"/>
                </a:lnTo>
                <a:lnTo>
                  <a:pt x="0" y="176"/>
                </a:lnTo>
                <a:lnTo>
                  <a:pt x="129" y="160"/>
                </a:lnTo>
                <a:lnTo>
                  <a:pt x="258" y="160"/>
                </a:lnTo>
                <a:lnTo>
                  <a:pt x="370" y="144"/>
                </a:lnTo>
                <a:lnTo>
                  <a:pt x="483" y="128"/>
                </a:lnTo>
                <a:lnTo>
                  <a:pt x="676" y="96"/>
                </a:lnTo>
                <a:lnTo>
                  <a:pt x="853" y="80"/>
                </a:lnTo>
                <a:lnTo>
                  <a:pt x="934" y="64"/>
                </a:lnTo>
                <a:lnTo>
                  <a:pt x="998" y="48"/>
                </a:lnTo>
                <a:lnTo>
                  <a:pt x="1046" y="32"/>
                </a:lnTo>
                <a:lnTo>
                  <a:pt x="1079" y="16"/>
                </a:lnTo>
                <a:lnTo>
                  <a:pt x="1111" y="0"/>
                </a:lnTo>
                <a:lnTo>
                  <a:pt x="1127" y="0"/>
                </a:lnTo>
                <a:lnTo>
                  <a:pt x="1143" y="0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32" name="Freeform 36"/>
          <p:cNvSpPr/>
          <p:nvPr/>
        </p:nvSpPr>
        <p:spPr bwMode="auto">
          <a:xfrm>
            <a:off x="8493199" y="4194200"/>
            <a:ext cx="1022349" cy="215900"/>
          </a:xfrm>
          <a:custGeom>
            <a:avLst/>
            <a:gdLst>
              <a:gd name="T0" fmla="*/ 1159 w 1207"/>
              <a:gd name="T1" fmla="*/ 192 h 256"/>
              <a:gd name="T2" fmla="*/ 1127 w 1207"/>
              <a:gd name="T3" fmla="*/ 192 h 256"/>
              <a:gd name="T4" fmla="*/ 1078 w 1207"/>
              <a:gd name="T5" fmla="*/ 192 h 256"/>
              <a:gd name="T6" fmla="*/ 1030 w 1207"/>
              <a:gd name="T7" fmla="*/ 192 h 256"/>
              <a:gd name="T8" fmla="*/ 966 w 1207"/>
              <a:gd name="T9" fmla="*/ 192 h 256"/>
              <a:gd name="T10" fmla="*/ 934 w 1207"/>
              <a:gd name="T11" fmla="*/ 192 h 256"/>
              <a:gd name="T12" fmla="*/ 853 w 1207"/>
              <a:gd name="T13" fmla="*/ 208 h 256"/>
              <a:gd name="T14" fmla="*/ 773 w 1207"/>
              <a:gd name="T15" fmla="*/ 208 h 256"/>
              <a:gd name="T16" fmla="*/ 660 w 1207"/>
              <a:gd name="T17" fmla="*/ 208 h 256"/>
              <a:gd name="T18" fmla="*/ 531 w 1207"/>
              <a:gd name="T19" fmla="*/ 224 h 256"/>
              <a:gd name="T20" fmla="*/ 370 w 1207"/>
              <a:gd name="T21" fmla="*/ 224 h 256"/>
              <a:gd name="T22" fmla="*/ 193 w 1207"/>
              <a:gd name="T23" fmla="*/ 240 h 256"/>
              <a:gd name="T24" fmla="*/ 0 w 1207"/>
              <a:gd name="T25" fmla="*/ 256 h 256"/>
              <a:gd name="T26" fmla="*/ 0 w 1207"/>
              <a:gd name="T27" fmla="*/ 112 h 256"/>
              <a:gd name="T28" fmla="*/ 113 w 1207"/>
              <a:gd name="T29" fmla="*/ 112 h 256"/>
              <a:gd name="T30" fmla="*/ 258 w 1207"/>
              <a:gd name="T31" fmla="*/ 96 h 256"/>
              <a:gd name="T32" fmla="*/ 419 w 1207"/>
              <a:gd name="T33" fmla="*/ 80 h 256"/>
              <a:gd name="T34" fmla="*/ 596 w 1207"/>
              <a:gd name="T35" fmla="*/ 48 h 256"/>
              <a:gd name="T36" fmla="*/ 676 w 1207"/>
              <a:gd name="T37" fmla="*/ 32 h 256"/>
              <a:gd name="T38" fmla="*/ 757 w 1207"/>
              <a:gd name="T39" fmla="*/ 16 h 256"/>
              <a:gd name="T40" fmla="*/ 821 w 1207"/>
              <a:gd name="T41" fmla="*/ 16 h 256"/>
              <a:gd name="T42" fmla="*/ 885 w 1207"/>
              <a:gd name="T43" fmla="*/ 0 h 256"/>
              <a:gd name="T44" fmla="*/ 934 w 1207"/>
              <a:gd name="T45" fmla="*/ 0 h 256"/>
              <a:gd name="T46" fmla="*/ 982 w 1207"/>
              <a:gd name="T47" fmla="*/ 0 h 256"/>
              <a:gd name="T48" fmla="*/ 1014 w 1207"/>
              <a:gd name="T49" fmla="*/ 0 h 256"/>
              <a:gd name="T50" fmla="*/ 1030 w 1207"/>
              <a:gd name="T51" fmla="*/ 0 h 256"/>
              <a:gd name="T52" fmla="*/ 1095 w 1207"/>
              <a:gd name="T53" fmla="*/ 32 h 256"/>
              <a:gd name="T54" fmla="*/ 1127 w 1207"/>
              <a:gd name="T55" fmla="*/ 48 h 256"/>
              <a:gd name="T56" fmla="*/ 1159 w 1207"/>
              <a:gd name="T57" fmla="*/ 80 h 256"/>
              <a:gd name="T58" fmla="*/ 1175 w 1207"/>
              <a:gd name="T59" fmla="*/ 96 h 256"/>
              <a:gd name="T60" fmla="*/ 1191 w 1207"/>
              <a:gd name="T61" fmla="*/ 128 h 256"/>
              <a:gd name="T62" fmla="*/ 1207 w 1207"/>
              <a:gd name="T63" fmla="*/ 144 h 256"/>
              <a:gd name="T64" fmla="*/ 1207 w 1207"/>
              <a:gd name="T65" fmla="*/ 160 h 256"/>
              <a:gd name="T66" fmla="*/ 1207 w 1207"/>
              <a:gd name="T67" fmla="*/ 160 h 256"/>
              <a:gd name="T68" fmla="*/ 1191 w 1207"/>
              <a:gd name="T69" fmla="*/ 176 h 256"/>
              <a:gd name="T70" fmla="*/ 1175 w 1207"/>
              <a:gd name="T71" fmla="*/ 192 h 256"/>
              <a:gd name="T72" fmla="*/ 1159 w 1207"/>
              <a:gd name="T73" fmla="*/ 192 h 256"/>
              <a:gd name="T74" fmla="*/ 1159 w 1207"/>
              <a:gd name="T75" fmla="*/ 192 h 25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207"/>
              <a:gd name="T115" fmla="*/ 0 h 256"/>
              <a:gd name="T116" fmla="*/ 1207 w 1207"/>
              <a:gd name="T117" fmla="*/ 256 h 25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207" h="256">
                <a:moveTo>
                  <a:pt x="1159" y="192"/>
                </a:moveTo>
                <a:lnTo>
                  <a:pt x="1127" y="192"/>
                </a:lnTo>
                <a:lnTo>
                  <a:pt x="1078" y="192"/>
                </a:lnTo>
                <a:lnTo>
                  <a:pt x="1030" y="192"/>
                </a:lnTo>
                <a:lnTo>
                  <a:pt x="966" y="192"/>
                </a:lnTo>
                <a:lnTo>
                  <a:pt x="934" y="192"/>
                </a:lnTo>
                <a:lnTo>
                  <a:pt x="853" y="208"/>
                </a:lnTo>
                <a:lnTo>
                  <a:pt x="773" y="208"/>
                </a:lnTo>
                <a:lnTo>
                  <a:pt x="660" y="208"/>
                </a:lnTo>
                <a:lnTo>
                  <a:pt x="531" y="224"/>
                </a:lnTo>
                <a:lnTo>
                  <a:pt x="370" y="224"/>
                </a:lnTo>
                <a:lnTo>
                  <a:pt x="193" y="240"/>
                </a:lnTo>
                <a:lnTo>
                  <a:pt x="0" y="256"/>
                </a:lnTo>
                <a:lnTo>
                  <a:pt x="0" y="112"/>
                </a:lnTo>
                <a:lnTo>
                  <a:pt x="113" y="112"/>
                </a:lnTo>
                <a:lnTo>
                  <a:pt x="258" y="96"/>
                </a:lnTo>
                <a:lnTo>
                  <a:pt x="419" y="80"/>
                </a:lnTo>
                <a:lnTo>
                  <a:pt x="596" y="48"/>
                </a:lnTo>
                <a:lnTo>
                  <a:pt x="676" y="32"/>
                </a:lnTo>
                <a:lnTo>
                  <a:pt x="757" y="16"/>
                </a:lnTo>
                <a:lnTo>
                  <a:pt x="821" y="16"/>
                </a:lnTo>
                <a:lnTo>
                  <a:pt x="885" y="0"/>
                </a:lnTo>
                <a:lnTo>
                  <a:pt x="934" y="0"/>
                </a:lnTo>
                <a:lnTo>
                  <a:pt x="982" y="0"/>
                </a:lnTo>
                <a:lnTo>
                  <a:pt x="1014" y="0"/>
                </a:lnTo>
                <a:lnTo>
                  <a:pt x="1030" y="0"/>
                </a:lnTo>
                <a:lnTo>
                  <a:pt x="1095" y="32"/>
                </a:lnTo>
                <a:lnTo>
                  <a:pt x="1127" y="48"/>
                </a:lnTo>
                <a:lnTo>
                  <a:pt x="1159" y="80"/>
                </a:lnTo>
                <a:lnTo>
                  <a:pt x="1175" y="96"/>
                </a:lnTo>
                <a:lnTo>
                  <a:pt x="1191" y="128"/>
                </a:lnTo>
                <a:lnTo>
                  <a:pt x="1207" y="144"/>
                </a:lnTo>
                <a:lnTo>
                  <a:pt x="1207" y="160"/>
                </a:lnTo>
                <a:lnTo>
                  <a:pt x="1191" y="176"/>
                </a:lnTo>
                <a:lnTo>
                  <a:pt x="1175" y="192"/>
                </a:lnTo>
                <a:lnTo>
                  <a:pt x="1159" y="192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 sz="100"/>
          </a:p>
        </p:txBody>
      </p:sp>
      <p:pic>
        <p:nvPicPr>
          <p:cNvPr id="26651" name="Picture 3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9896" y="585470"/>
            <a:ext cx="1202267" cy="683684"/>
          </a:xfrm>
          <a:prstGeom prst="rect">
            <a:avLst/>
          </a:prstGeom>
          <a:noFill/>
          <a:ln w="9525">
            <a:noFill/>
          </a:ln>
          <a:effectLst>
            <a:outerShdw dist="38100" dir="8100000" algn="tr" rotWithShape="0">
              <a:srgbClr val="000000">
                <a:alpha val="39998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ldLvl="0" animBg="1"/>
      <p:bldP spid="42" grpId="0"/>
      <p:bldP spid="4" grpId="0" autoUpdateAnimBg="0"/>
      <p:bldP spid="24" grpId="0" autoUpdateAnimBg="0"/>
      <p:bldP spid="25" grpId="0" autoUpdateAnimBg="0"/>
      <p:bldP spid="26" grpId="0" autoUpdateAnimBg="0"/>
      <p:bldP spid="27" grpId="0" bldLvl="0" animBg="1" autoUpdateAnimBg="0"/>
      <p:bldP spid="28" grpId="0" bldLvl="0" animBg="1" autoUpdateAnimBg="0"/>
      <p:bldP spid="29" grpId="0" bldLvl="0" animBg="1" autoUpdateAnimBg="0"/>
      <p:bldP spid="30" grpId="0" bldLvl="0" animBg="1" autoUpdateAnimBg="0"/>
      <p:bldP spid="31" grpId="0" bldLvl="0" animBg="1" autoUpdateAnimBg="0"/>
      <p:bldP spid="32" grpId="0" bldLvl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Group 47"/>
          <p:cNvGraphicFramePr>
            <a:graphicFrameLocks noGrp="1"/>
          </p:cNvGraphicFramePr>
          <p:nvPr/>
        </p:nvGraphicFramePr>
        <p:xfrm>
          <a:off x="7135284" y="1464733"/>
          <a:ext cx="3454400" cy="3455670"/>
        </p:xfrm>
        <a:graphic>
          <a:graphicData uri="http://schemas.openxmlformats.org/drawingml/2006/table">
            <a:tbl>
              <a:tblPr/>
              <a:tblGrid>
                <a:gridCol w="1712595"/>
                <a:gridCol w="1741805"/>
              </a:tblGrid>
              <a:tr h="171958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609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" name="矩形 2"/>
          <p:cNvSpPr>
            <a:spLocks noChangeArrowheads="1"/>
          </p:cNvSpPr>
          <p:nvPr/>
        </p:nvSpPr>
        <p:spPr bwMode="auto">
          <a:xfrm>
            <a:off x="6806145" y="4989255"/>
            <a:ext cx="4284468" cy="1322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eaLnBrk="1" hangingPunct="1">
              <a:defRPr/>
            </a:pPr>
            <a:r>
              <a:rPr kumimoji="0" lang="zh-CN" altLang="en-US" sz="2665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宋体" panose="02010600030101010101" pitchFamily="2" charset="-122"/>
              </a:rPr>
              <a:t>书写指导：</a:t>
            </a:r>
            <a:r>
              <a:rPr lang="zh-CN" altLang="en-US" sz="2665" b="1" dirty="0" smtClean="0">
                <a:solidFill>
                  <a:srgbClr val="000000"/>
                </a:solidFill>
                <a:latin typeface="宋体" panose="02010600030101010101" pitchFamily="2" charset="-122"/>
              </a:rPr>
              <a:t>“口”略</a:t>
            </a:r>
            <a:r>
              <a:rPr lang="zh-CN" altLang="en-US" sz="2665" b="1" dirty="0">
                <a:solidFill>
                  <a:srgbClr val="000000"/>
                </a:solidFill>
                <a:latin typeface="宋体" panose="02010600030101010101" pitchFamily="2" charset="-122"/>
              </a:rPr>
              <a:t>扁，上宽下窄</a:t>
            </a:r>
            <a:r>
              <a:rPr lang="zh-CN" altLang="en-US" sz="2665" b="1" dirty="0" smtClean="0">
                <a:solidFill>
                  <a:srgbClr val="000000"/>
                </a:solidFill>
                <a:latin typeface="宋体" panose="02010600030101010101" pitchFamily="2" charset="-122"/>
              </a:rPr>
              <a:t>。四</a:t>
            </a:r>
            <a:r>
              <a:rPr lang="zh-CN" altLang="en-US" sz="2665" b="1" dirty="0">
                <a:solidFill>
                  <a:srgbClr val="000000"/>
                </a:solidFill>
                <a:latin typeface="宋体" panose="02010600030101010101" pitchFamily="2" charset="-122"/>
              </a:rPr>
              <a:t>点底的四个</a:t>
            </a:r>
            <a:r>
              <a:rPr lang="zh-CN" altLang="en-US" sz="2665" b="1" dirty="0" smtClean="0">
                <a:solidFill>
                  <a:srgbClr val="000000"/>
                </a:solidFill>
                <a:latin typeface="宋体" panose="02010600030101010101" pitchFamily="2" charset="-122"/>
              </a:rPr>
              <a:t>点间距</a:t>
            </a:r>
            <a:r>
              <a:rPr lang="zh-CN" altLang="en-US" sz="2665" b="1" dirty="0">
                <a:solidFill>
                  <a:srgbClr val="000000"/>
                </a:solidFill>
                <a:latin typeface="宋体" panose="02010600030101010101" pitchFamily="2" charset="-122"/>
              </a:rPr>
              <a:t>均匀。</a:t>
            </a:r>
            <a:endParaRPr kumimoji="0" lang="zh-CN" altLang="en-US" sz="2665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</a:endParaRPr>
          </a:p>
        </p:txBody>
      </p:sp>
      <p:sp>
        <p:nvSpPr>
          <p:cNvPr id="22531" name="矩形 4"/>
          <p:cNvSpPr/>
          <p:nvPr/>
        </p:nvSpPr>
        <p:spPr>
          <a:xfrm>
            <a:off x="4726517" y="2440517"/>
            <a:ext cx="1543685" cy="17329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10665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</a:t>
            </a:r>
          </a:p>
        </p:txBody>
      </p:sp>
      <p:sp>
        <p:nvSpPr>
          <p:cNvPr id="42" name="矩形 41"/>
          <p:cNvSpPr/>
          <p:nvPr/>
        </p:nvSpPr>
        <p:spPr>
          <a:xfrm>
            <a:off x="4362451" y="1583267"/>
            <a:ext cx="2459567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6400" b="1" dirty="0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en-US" altLang="zh-CN" sz="6400" b="1" dirty="0" smtClean="0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en-US" altLang="zh-CN" sz="6400" b="1" dirty="0" err="1" smtClean="0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diǎn</a:t>
            </a:r>
            <a:r>
              <a:rPr lang="en-US" altLang="zh-CN" sz="6400" b="1" dirty="0" smtClean="0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endParaRPr lang="en-US" altLang="zh-CN" sz="6400" b="1" dirty="0">
              <a:solidFill>
                <a:srgbClr val="FF0000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2534" name="TextBox 45"/>
          <p:cNvSpPr txBox="1"/>
          <p:nvPr/>
        </p:nvSpPr>
        <p:spPr>
          <a:xfrm>
            <a:off x="1250951" y="2377017"/>
            <a:ext cx="2252133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7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几</a:t>
            </a:r>
            <a:r>
              <a:rPr lang="zh-CN" altLang="en-US" sz="7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</a:t>
            </a:r>
            <a:endParaRPr lang="zh-CN" altLang="en-US" sz="7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TextBox 20"/>
          <p:cNvSpPr txBox="1">
            <a:spLocks noChangeArrowheads="1"/>
          </p:cNvSpPr>
          <p:nvPr/>
        </p:nvSpPr>
        <p:spPr bwMode="auto">
          <a:xfrm>
            <a:off x="962401" y="5277792"/>
            <a:ext cx="4040717" cy="501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665" b="1" dirty="0">
                <a:solidFill>
                  <a:srgbClr val="0000FF"/>
                </a:solidFill>
                <a:latin typeface="+mn-ea"/>
                <a:ea typeface="+mn-ea"/>
              </a:rPr>
              <a:t>组词：</a:t>
            </a:r>
            <a:r>
              <a:rPr lang="zh-CN" altLang="en-US" sz="2665" b="1" dirty="0">
                <a:latin typeface="+mn-ea"/>
                <a:ea typeface="+mn-ea"/>
              </a:rPr>
              <a:t>八点  终点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963895" y="5701979"/>
            <a:ext cx="4853517" cy="7073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665" b="1" dirty="0">
                <a:solidFill>
                  <a:srgbClr val="0000FF"/>
                </a:solidFill>
                <a:latin typeface="+mn-ea"/>
                <a:ea typeface="+mn-ea"/>
              </a:rPr>
              <a:t>造句：</a:t>
            </a:r>
            <a:r>
              <a:rPr lang="zh-CN" altLang="en-US" sz="2665" b="1" dirty="0">
                <a:latin typeface="+mn-ea"/>
                <a:ea typeface="+mn-ea"/>
              </a:rPr>
              <a:t>我每天早晨八点起床。</a:t>
            </a:r>
          </a:p>
        </p:txBody>
      </p:sp>
      <p:sp>
        <p:nvSpPr>
          <p:cNvPr id="25" name="文本框 30"/>
          <p:cNvSpPr txBox="1">
            <a:spLocks noChangeArrowheads="1"/>
          </p:cNvSpPr>
          <p:nvPr/>
        </p:nvSpPr>
        <p:spPr bwMode="auto">
          <a:xfrm>
            <a:off x="682872" y="4746385"/>
            <a:ext cx="3729567" cy="9118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 anchorCtr="1">
            <a:spAutoFit/>
          </a:bodyPr>
          <a:lstStyle/>
          <a:p>
            <a:pPr algn="ctr"/>
            <a:r>
              <a:rPr lang="zh-CN" altLang="en-US" sz="2665" b="1" dirty="0">
                <a:solidFill>
                  <a:srgbClr val="0000FF"/>
                </a:solidFill>
                <a:latin typeface="+mn-ea"/>
                <a:ea typeface="+mn-ea"/>
              </a:rPr>
              <a:t>音序：</a:t>
            </a:r>
            <a:r>
              <a:rPr lang="en-US" altLang="zh-CN" sz="2665" b="1" dirty="0" smtClean="0">
                <a:latin typeface="+mn-ea"/>
                <a:ea typeface="+mn-ea"/>
              </a:rPr>
              <a:t>D  </a:t>
            </a:r>
            <a:r>
              <a:rPr lang="zh-CN" altLang="en-US" sz="2665" b="1" dirty="0" smtClean="0">
                <a:solidFill>
                  <a:srgbClr val="0000FF"/>
                </a:solidFill>
                <a:latin typeface="+mn-ea"/>
                <a:ea typeface="+mn-ea"/>
                <a:cs typeface="楷体" panose="02010609060101010101" pitchFamily="49" charset="-122"/>
              </a:rPr>
              <a:t>部首：</a:t>
            </a:r>
            <a:r>
              <a:rPr lang="zh-CN" altLang="en-US" sz="2665" b="1" dirty="0" smtClean="0">
                <a:latin typeface="+mn-ea"/>
                <a:ea typeface="+mn-ea"/>
                <a:cs typeface="楷体" panose="02010609060101010101" pitchFamily="49" charset="-122"/>
              </a:rPr>
              <a:t>灬</a:t>
            </a:r>
          </a:p>
          <a:p>
            <a:pPr algn="ctr">
              <a:buFont typeface="Arial" panose="020B0604020202020204" pitchFamily="34" charset="0"/>
              <a:buNone/>
            </a:pPr>
            <a:endParaRPr lang="en-US" altLang="zh-CN" sz="2665" b="1" dirty="0">
              <a:latin typeface="+mn-ea"/>
              <a:ea typeface="+mn-ea"/>
            </a:endParaRPr>
          </a:p>
        </p:txBody>
      </p:sp>
      <p:sp>
        <p:nvSpPr>
          <p:cNvPr id="26" name="文本框 31"/>
          <p:cNvSpPr txBox="1">
            <a:spLocks noChangeArrowheads="1"/>
          </p:cNvSpPr>
          <p:nvPr/>
        </p:nvSpPr>
        <p:spPr bwMode="auto">
          <a:xfrm>
            <a:off x="553165" y="4190483"/>
            <a:ext cx="2770716" cy="501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 anchorCtr="1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665" b="1" dirty="0">
                <a:solidFill>
                  <a:srgbClr val="0000FF"/>
                </a:solidFill>
                <a:latin typeface="+mn-ea"/>
                <a:ea typeface="+mn-ea"/>
              </a:rPr>
              <a:t>结构</a:t>
            </a:r>
            <a:r>
              <a:rPr lang="en-US" altLang="zh-CN" sz="2665" b="1" dirty="0" smtClean="0">
                <a:solidFill>
                  <a:srgbClr val="0000FF"/>
                </a:solidFill>
                <a:latin typeface="+mn-ea"/>
                <a:ea typeface="+mn-ea"/>
              </a:rPr>
              <a:t>: </a:t>
            </a:r>
            <a:r>
              <a:rPr lang="zh-CN" altLang="en-US" sz="2665" b="1" dirty="0" smtClean="0">
                <a:latin typeface="+mn-ea"/>
                <a:ea typeface="+mn-ea"/>
              </a:rPr>
              <a:t>上下</a:t>
            </a:r>
            <a:endParaRPr lang="zh-CN" altLang="en-US" sz="2665" b="1" dirty="0">
              <a:latin typeface="+mn-ea"/>
              <a:ea typeface="+mn-ea"/>
            </a:endParaRPr>
          </a:p>
        </p:txBody>
      </p:sp>
      <p:sp>
        <p:nvSpPr>
          <p:cNvPr id="27" name="Freeform 42"/>
          <p:cNvSpPr/>
          <p:nvPr/>
        </p:nvSpPr>
        <p:spPr bwMode="auto">
          <a:xfrm>
            <a:off x="7748083" y="3874041"/>
            <a:ext cx="285749" cy="649817"/>
          </a:xfrm>
          <a:custGeom>
            <a:avLst/>
            <a:gdLst>
              <a:gd name="T0" fmla="*/ 97 w 338"/>
              <a:gd name="T1" fmla="*/ 769 h 769"/>
              <a:gd name="T2" fmla="*/ 81 w 338"/>
              <a:gd name="T3" fmla="*/ 769 h 769"/>
              <a:gd name="T4" fmla="*/ 65 w 338"/>
              <a:gd name="T5" fmla="*/ 753 h 769"/>
              <a:gd name="T6" fmla="*/ 49 w 338"/>
              <a:gd name="T7" fmla="*/ 721 h 769"/>
              <a:gd name="T8" fmla="*/ 32 w 338"/>
              <a:gd name="T9" fmla="*/ 705 h 769"/>
              <a:gd name="T10" fmla="*/ 0 w 338"/>
              <a:gd name="T11" fmla="*/ 625 h 769"/>
              <a:gd name="T12" fmla="*/ 0 w 338"/>
              <a:gd name="T13" fmla="*/ 561 h 769"/>
              <a:gd name="T14" fmla="*/ 0 w 338"/>
              <a:gd name="T15" fmla="*/ 529 h 769"/>
              <a:gd name="T16" fmla="*/ 16 w 338"/>
              <a:gd name="T17" fmla="*/ 497 h 769"/>
              <a:gd name="T18" fmla="*/ 32 w 338"/>
              <a:gd name="T19" fmla="*/ 465 h 769"/>
              <a:gd name="T20" fmla="*/ 81 w 338"/>
              <a:gd name="T21" fmla="*/ 417 h 769"/>
              <a:gd name="T22" fmla="*/ 97 w 338"/>
              <a:gd name="T23" fmla="*/ 369 h 769"/>
              <a:gd name="T24" fmla="*/ 129 w 338"/>
              <a:gd name="T25" fmla="*/ 321 h 769"/>
              <a:gd name="T26" fmla="*/ 161 w 338"/>
              <a:gd name="T27" fmla="*/ 240 h 769"/>
              <a:gd name="T28" fmla="*/ 193 w 338"/>
              <a:gd name="T29" fmla="*/ 176 h 769"/>
              <a:gd name="T30" fmla="*/ 210 w 338"/>
              <a:gd name="T31" fmla="*/ 96 h 769"/>
              <a:gd name="T32" fmla="*/ 226 w 338"/>
              <a:gd name="T33" fmla="*/ 48 h 769"/>
              <a:gd name="T34" fmla="*/ 242 w 338"/>
              <a:gd name="T35" fmla="*/ 16 h 769"/>
              <a:gd name="T36" fmla="*/ 258 w 338"/>
              <a:gd name="T37" fmla="*/ 0 h 769"/>
              <a:gd name="T38" fmla="*/ 274 w 338"/>
              <a:gd name="T39" fmla="*/ 0 h 769"/>
              <a:gd name="T40" fmla="*/ 274 w 338"/>
              <a:gd name="T41" fmla="*/ 0 h 769"/>
              <a:gd name="T42" fmla="*/ 306 w 338"/>
              <a:gd name="T43" fmla="*/ 16 h 769"/>
              <a:gd name="T44" fmla="*/ 322 w 338"/>
              <a:gd name="T45" fmla="*/ 48 h 769"/>
              <a:gd name="T46" fmla="*/ 322 w 338"/>
              <a:gd name="T47" fmla="*/ 80 h 769"/>
              <a:gd name="T48" fmla="*/ 338 w 338"/>
              <a:gd name="T49" fmla="*/ 144 h 769"/>
              <a:gd name="T50" fmla="*/ 338 w 338"/>
              <a:gd name="T51" fmla="*/ 208 h 769"/>
              <a:gd name="T52" fmla="*/ 338 w 338"/>
              <a:gd name="T53" fmla="*/ 289 h 769"/>
              <a:gd name="T54" fmla="*/ 322 w 338"/>
              <a:gd name="T55" fmla="*/ 369 h 769"/>
              <a:gd name="T56" fmla="*/ 306 w 338"/>
              <a:gd name="T57" fmla="*/ 433 h 769"/>
              <a:gd name="T58" fmla="*/ 290 w 338"/>
              <a:gd name="T59" fmla="*/ 497 h 769"/>
              <a:gd name="T60" fmla="*/ 258 w 338"/>
              <a:gd name="T61" fmla="*/ 609 h 769"/>
              <a:gd name="T62" fmla="*/ 210 w 338"/>
              <a:gd name="T63" fmla="*/ 705 h 769"/>
              <a:gd name="T64" fmla="*/ 177 w 338"/>
              <a:gd name="T65" fmla="*/ 721 h 769"/>
              <a:gd name="T66" fmla="*/ 145 w 338"/>
              <a:gd name="T67" fmla="*/ 753 h 769"/>
              <a:gd name="T68" fmla="*/ 129 w 338"/>
              <a:gd name="T69" fmla="*/ 769 h 769"/>
              <a:gd name="T70" fmla="*/ 97 w 338"/>
              <a:gd name="T71" fmla="*/ 769 h 769"/>
              <a:gd name="T72" fmla="*/ 97 w 338"/>
              <a:gd name="T73" fmla="*/ 769 h 76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38"/>
              <a:gd name="T112" fmla="*/ 0 h 769"/>
              <a:gd name="T113" fmla="*/ 338 w 338"/>
              <a:gd name="T114" fmla="*/ 769 h 769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38" h="769">
                <a:moveTo>
                  <a:pt x="97" y="769"/>
                </a:moveTo>
                <a:lnTo>
                  <a:pt x="81" y="769"/>
                </a:lnTo>
                <a:lnTo>
                  <a:pt x="65" y="753"/>
                </a:lnTo>
                <a:lnTo>
                  <a:pt x="49" y="721"/>
                </a:lnTo>
                <a:lnTo>
                  <a:pt x="32" y="705"/>
                </a:lnTo>
                <a:lnTo>
                  <a:pt x="0" y="625"/>
                </a:lnTo>
                <a:lnTo>
                  <a:pt x="0" y="561"/>
                </a:lnTo>
                <a:lnTo>
                  <a:pt x="0" y="529"/>
                </a:lnTo>
                <a:lnTo>
                  <a:pt x="16" y="497"/>
                </a:lnTo>
                <a:lnTo>
                  <a:pt x="32" y="465"/>
                </a:lnTo>
                <a:lnTo>
                  <a:pt x="81" y="417"/>
                </a:lnTo>
                <a:lnTo>
                  <a:pt x="97" y="369"/>
                </a:lnTo>
                <a:lnTo>
                  <a:pt x="129" y="321"/>
                </a:lnTo>
                <a:lnTo>
                  <a:pt x="161" y="240"/>
                </a:lnTo>
                <a:lnTo>
                  <a:pt x="193" y="176"/>
                </a:lnTo>
                <a:lnTo>
                  <a:pt x="210" y="96"/>
                </a:lnTo>
                <a:lnTo>
                  <a:pt x="226" y="48"/>
                </a:lnTo>
                <a:lnTo>
                  <a:pt x="242" y="16"/>
                </a:lnTo>
                <a:lnTo>
                  <a:pt x="258" y="0"/>
                </a:lnTo>
                <a:lnTo>
                  <a:pt x="274" y="0"/>
                </a:lnTo>
                <a:lnTo>
                  <a:pt x="306" y="16"/>
                </a:lnTo>
                <a:lnTo>
                  <a:pt x="322" y="48"/>
                </a:lnTo>
                <a:lnTo>
                  <a:pt x="322" y="80"/>
                </a:lnTo>
                <a:lnTo>
                  <a:pt x="338" y="144"/>
                </a:lnTo>
                <a:lnTo>
                  <a:pt x="338" y="208"/>
                </a:lnTo>
                <a:lnTo>
                  <a:pt x="338" y="289"/>
                </a:lnTo>
                <a:lnTo>
                  <a:pt x="322" y="369"/>
                </a:lnTo>
                <a:lnTo>
                  <a:pt x="306" y="433"/>
                </a:lnTo>
                <a:lnTo>
                  <a:pt x="290" y="497"/>
                </a:lnTo>
                <a:lnTo>
                  <a:pt x="258" y="609"/>
                </a:lnTo>
                <a:lnTo>
                  <a:pt x="210" y="705"/>
                </a:lnTo>
                <a:lnTo>
                  <a:pt x="177" y="721"/>
                </a:lnTo>
                <a:lnTo>
                  <a:pt x="145" y="753"/>
                </a:lnTo>
                <a:lnTo>
                  <a:pt x="129" y="769"/>
                </a:lnTo>
                <a:lnTo>
                  <a:pt x="97" y="769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28" name="Freeform 37"/>
          <p:cNvSpPr/>
          <p:nvPr/>
        </p:nvSpPr>
        <p:spPr bwMode="auto">
          <a:xfrm>
            <a:off x="8226449" y="3114159"/>
            <a:ext cx="298449" cy="692149"/>
          </a:xfrm>
          <a:custGeom>
            <a:avLst/>
            <a:gdLst>
              <a:gd name="T0" fmla="*/ 64 w 354"/>
              <a:gd name="T1" fmla="*/ 177 h 817"/>
              <a:gd name="T2" fmla="*/ 48 w 354"/>
              <a:gd name="T3" fmla="*/ 144 h 817"/>
              <a:gd name="T4" fmla="*/ 32 w 354"/>
              <a:gd name="T5" fmla="*/ 112 h 817"/>
              <a:gd name="T6" fmla="*/ 0 w 354"/>
              <a:gd name="T7" fmla="*/ 64 h 817"/>
              <a:gd name="T8" fmla="*/ 0 w 354"/>
              <a:gd name="T9" fmla="*/ 48 h 817"/>
              <a:gd name="T10" fmla="*/ 16 w 354"/>
              <a:gd name="T11" fmla="*/ 32 h 817"/>
              <a:gd name="T12" fmla="*/ 32 w 354"/>
              <a:gd name="T13" fmla="*/ 16 h 817"/>
              <a:gd name="T14" fmla="*/ 48 w 354"/>
              <a:gd name="T15" fmla="*/ 0 h 817"/>
              <a:gd name="T16" fmla="*/ 96 w 354"/>
              <a:gd name="T17" fmla="*/ 0 h 817"/>
              <a:gd name="T18" fmla="*/ 145 w 354"/>
              <a:gd name="T19" fmla="*/ 0 h 817"/>
              <a:gd name="T20" fmla="*/ 209 w 354"/>
              <a:gd name="T21" fmla="*/ 16 h 817"/>
              <a:gd name="T22" fmla="*/ 306 w 354"/>
              <a:gd name="T23" fmla="*/ 48 h 817"/>
              <a:gd name="T24" fmla="*/ 322 w 354"/>
              <a:gd name="T25" fmla="*/ 225 h 817"/>
              <a:gd name="T26" fmla="*/ 322 w 354"/>
              <a:gd name="T27" fmla="*/ 369 h 817"/>
              <a:gd name="T28" fmla="*/ 338 w 354"/>
              <a:gd name="T29" fmla="*/ 497 h 817"/>
              <a:gd name="T30" fmla="*/ 354 w 354"/>
              <a:gd name="T31" fmla="*/ 593 h 817"/>
              <a:gd name="T32" fmla="*/ 354 w 354"/>
              <a:gd name="T33" fmla="*/ 673 h 817"/>
              <a:gd name="T34" fmla="*/ 354 w 354"/>
              <a:gd name="T35" fmla="*/ 737 h 817"/>
              <a:gd name="T36" fmla="*/ 354 w 354"/>
              <a:gd name="T37" fmla="*/ 769 h 817"/>
              <a:gd name="T38" fmla="*/ 354 w 354"/>
              <a:gd name="T39" fmla="*/ 785 h 817"/>
              <a:gd name="T40" fmla="*/ 338 w 354"/>
              <a:gd name="T41" fmla="*/ 801 h 817"/>
              <a:gd name="T42" fmla="*/ 306 w 354"/>
              <a:gd name="T43" fmla="*/ 817 h 817"/>
              <a:gd name="T44" fmla="*/ 289 w 354"/>
              <a:gd name="T45" fmla="*/ 817 h 817"/>
              <a:gd name="T46" fmla="*/ 273 w 354"/>
              <a:gd name="T47" fmla="*/ 801 h 817"/>
              <a:gd name="T48" fmla="*/ 273 w 354"/>
              <a:gd name="T49" fmla="*/ 769 h 817"/>
              <a:gd name="T50" fmla="*/ 257 w 354"/>
              <a:gd name="T51" fmla="*/ 737 h 817"/>
              <a:gd name="T52" fmla="*/ 241 w 354"/>
              <a:gd name="T53" fmla="*/ 689 h 817"/>
              <a:gd name="T54" fmla="*/ 225 w 354"/>
              <a:gd name="T55" fmla="*/ 641 h 817"/>
              <a:gd name="T56" fmla="*/ 209 w 354"/>
              <a:gd name="T57" fmla="*/ 577 h 817"/>
              <a:gd name="T58" fmla="*/ 193 w 354"/>
              <a:gd name="T59" fmla="*/ 513 h 817"/>
              <a:gd name="T60" fmla="*/ 177 w 354"/>
              <a:gd name="T61" fmla="*/ 433 h 817"/>
              <a:gd name="T62" fmla="*/ 161 w 354"/>
              <a:gd name="T63" fmla="*/ 385 h 817"/>
              <a:gd name="T64" fmla="*/ 145 w 354"/>
              <a:gd name="T65" fmla="*/ 321 h 817"/>
              <a:gd name="T66" fmla="*/ 128 w 354"/>
              <a:gd name="T67" fmla="*/ 273 h 817"/>
              <a:gd name="T68" fmla="*/ 112 w 354"/>
              <a:gd name="T69" fmla="*/ 241 h 817"/>
              <a:gd name="T70" fmla="*/ 96 w 354"/>
              <a:gd name="T71" fmla="*/ 209 h 817"/>
              <a:gd name="T72" fmla="*/ 80 w 354"/>
              <a:gd name="T73" fmla="*/ 193 h 817"/>
              <a:gd name="T74" fmla="*/ 64 w 354"/>
              <a:gd name="T75" fmla="*/ 177 h 817"/>
              <a:gd name="T76" fmla="*/ 64 w 354"/>
              <a:gd name="T77" fmla="*/ 177 h 817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354"/>
              <a:gd name="T118" fmla="*/ 0 h 817"/>
              <a:gd name="T119" fmla="*/ 354 w 354"/>
              <a:gd name="T120" fmla="*/ 817 h 817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354" h="817">
                <a:moveTo>
                  <a:pt x="64" y="177"/>
                </a:moveTo>
                <a:lnTo>
                  <a:pt x="48" y="144"/>
                </a:lnTo>
                <a:lnTo>
                  <a:pt x="32" y="112"/>
                </a:lnTo>
                <a:lnTo>
                  <a:pt x="0" y="64"/>
                </a:lnTo>
                <a:lnTo>
                  <a:pt x="0" y="48"/>
                </a:lnTo>
                <a:lnTo>
                  <a:pt x="16" y="32"/>
                </a:lnTo>
                <a:lnTo>
                  <a:pt x="32" y="16"/>
                </a:lnTo>
                <a:lnTo>
                  <a:pt x="48" y="0"/>
                </a:lnTo>
                <a:lnTo>
                  <a:pt x="96" y="0"/>
                </a:lnTo>
                <a:lnTo>
                  <a:pt x="145" y="0"/>
                </a:lnTo>
                <a:lnTo>
                  <a:pt x="209" y="16"/>
                </a:lnTo>
                <a:lnTo>
                  <a:pt x="306" y="48"/>
                </a:lnTo>
                <a:lnTo>
                  <a:pt x="322" y="225"/>
                </a:lnTo>
                <a:lnTo>
                  <a:pt x="322" y="369"/>
                </a:lnTo>
                <a:lnTo>
                  <a:pt x="338" y="497"/>
                </a:lnTo>
                <a:lnTo>
                  <a:pt x="354" y="593"/>
                </a:lnTo>
                <a:lnTo>
                  <a:pt x="354" y="673"/>
                </a:lnTo>
                <a:lnTo>
                  <a:pt x="354" y="737"/>
                </a:lnTo>
                <a:lnTo>
                  <a:pt x="354" y="769"/>
                </a:lnTo>
                <a:lnTo>
                  <a:pt x="354" y="785"/>
                </a:lnTo>
                <a:lnTo>
                  <a:pt x="338" y="801"/>
                </a:lnTo>
                <a:lnTo>
                  <a:pt x="306" y="817"/>
                </a:lnTo>
                <a:lnTo>
                  <a:pt x="289" y="817"/>
                </a:lnTo>
                <a:lnTo>
                  <a:pt x="273" y="801"/>
                </a:lnTo>
                <a:lnTo>
                  <a:pt x="273" y="769"/>
                </a:lnTo>
                <a:lnTo>
                  <a:pt x="257" y="737"/>
                </a:lnTo>
                <a:lnTo>
                  <a:pt x="241" y="689"/>
                </a:lnTo>
                <a:lnTo>
                  <a:pt x="225" y="641"/>
                </a:lnTo>
                <a:lnTo>
                  <a:pt x="209" y="577"/>
                </a:lnTo>
                <a:lnTo>
                  <a:pt x="193" y="513"/>
                </a:lnTo>
                <a:lnTo>
                  <a:pt x="177" y="433"/>
                </a:lnTo>
                <a:lnTo>
                  <a:pt x="161" y="385"/>
                </a:lnTo>
                <a:lnTo>
                  <a:pt x="145" y="321"/>
                </a:lnTo>
                <a:lnTo>
                  <a:pt x="128" y="273"/>
                </a:lnTo>
                <a:lnTo>
                  <a:pt x="112" y="241"/>
                </a:lnTo>
                <a:lnTo>
                  <a:pt x="96" y="209"/>
                </a:lnTo>
                <a:lnTo>
                  <a:pt x="80" y="193"/>
                </a:lnTo>
                <a:lnTo>
                  <a:pt x="64" y="177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29" name="Freeform 38"/>
          <p:cNvSpPr/>
          <p:nvPr/>
        </p:nvSpPr>
        <p:spPr bwMode="auto">
          <a:xfrm>
            <a:off x="8662483" y="1960575"/>
            <a:ext cx="313267" cy="1138767"/>
          </a:xfrm>
          <a:custGeom>
            <a:avLst/>
            <a:gdLst>
              <a:gd name="T0" fmla="*/ 322 w 370"/>
              <a:gd name="T1" fmla="*/ 464 h 1345"/>
              <a:gd name="T2" fmla="*/ 322 w 370"/>
              <a:gd name="T3" fmla="*/ 497 h 1345"/>
              <a:gd name="T4" fmla="*/ 322 w 370"/>
              <a:gd name="T5" fmla="*/ 561 h 1345"/>
              <a:gd name="T6" fmla="*/ 306 w 370"/>
              <a:gd name="T7" fmla="*/ 641 h 1345"/>
              <a:gd name="T8" fmla="*/ 306 w 370"/>
              <a:gd name="T9" fmla="*/ 737 h 1345"/>
              <a:gd name="T10" fmla="*/ 306 w 370"/>
              <a:gd name="T11" fmla="*/ 865 h 1345"/>
              <a:gd name="T12" fmla="*/ 306 w 370"/>
              <a:gd name="T13" fmla="*/ 1009 h 1345"/>
              <a:gd name="T14" fmla="*/ 306 w 370"/>
              <a:gd name="T15" fmla="*/ 1169 h 1345"/>
              <a:gd name="T16" fmla="*/ 306 w 370"/>
              <a:gd name="T17" fmla="*/ 1345 h 1345"/>
              <a:gd name="T18" fmla="*/ 145 w 370"/>
              <a:gd name="T19" fmla="*/ 1345 h 1345"/>
              <a:gd name="T20" fmla="*/ 145 w 370"/>
              <a:gd name="T21" fmla="*/ 1137 h 1345"/>
              <a:gd name="T22" fmla="*/ 145 w 370"/>
              <a:gd name="T23" fmla="*/ 929 h 1345"/>
              <a:gd name="T24" fmla="*/ 129 w 370"/>
              <a:gd name="T25" fmla="*/ 769 h 1345"/>
              <a:gd name="T26" fmla="*/ 129 w 370"/>
              <a:gd name="T27" fmla="*/ 625 h 1345"/>
              <a:gd name="T28" fmla="*/ 129 w 370"/>
              <a:gd name="T29" fmla="*/ 497 h 1345"/>
              <a:gd name="T30" fmla="*/ 129 w 370"/>
              <a:gd name="T31" fmla="*/ 400 h 1345"/>
              <a:gd name="T32" fmla="*/ 112 w 370"/>
              <a:gd name="T33" fmla="*/ 336 h 1345"/>
              <a:gd name="T34" fmla="*/ 112 w 370"/>
              <a:gd name="T35" fmla="*/ 288 h 1345"/>
              <a:gd name="T36" fmla="*/ 80 w 370"/>
              <a:gd name="T37" fmla="*/ 192 h 1345"/>
              <a:gd name="T38" fmla="*/ 64 w 370"/>
              <a:gd name="T39" fmla="*/ 144 h 1345"/>
              <a:gd name="T40" fmla="*/ 32 w 370"/>
              <a:gd name="T41" fmla="*/ 112 h 1345"/>
              <a:gd name="T42" fmla="*/ 16 w 370"/>
              <a:gd name="T43" fmla="*/ 80 h 1345"/>
              <a:gd name="T44" fmla="*/ 0 w 370"/>
              <a:gd name="T45" fmla="*/ 64 h 1345"/>
              <a:gd name="T46" fmla="*/ 16 w 370"/>
              <a:gd name="T47" fmla="*/ 32 h 1345"/>
              <a:gd name="T48" fmla="*/ 16 w 370"/>
              <a:gd name="T49" fmla="*/ 16 h 1345"/>
              <a:gd name="T50" fmla="*/ 48 w 370"/>
              <a:gd name="T51" fmla="*/ 0 h 1345"/>
              <a:gd name="T52" fmla="*/ 96 w 370"/>
              <a:gd name="T53" fmla="*/ 0 h 1345"/>
              <a:gd name="T54" fmla="*/ 145 w 370"/>
              <a:gd name="T55" fmla="*/ 16 h 1345"/>
              <a:gd name="T56" fmla="*/ 209 w 370"/>
              <a:gd name="T57" fmla="*/ 48 h 1345"/>
              <a:gd name="T58" fmla="*/ 273 w 370"/>
              <a:gd name="T59" fmla="*/ 80 h 1345"/>
              <a:gd name="T60" fmla="*/ 306 w 370"/>
              <a:gd name="T61" fmla="*/ 112 h 1345"/>
              <a:gd name="T62" fmla="*/ 338 w 370"/>
              <a:gd name="T63" fmla="*/ 144 h 1345"/>
              <a:gd name="T64" fmla="*/ 354 w 370"/>
              <a:gd name="T65" fmla="*/ 160 h 1345"/>
              <a:gd name="T66" fmla="*/ 370 w 370"/>
              <a:gd name="T67" fmla="*/ 208 h 1345"/>
              <a:gd name="T68" fmla="*/ 354 w 370"/>
              <a:gd name="T69" fmla="*/ 272 h 1345"/>
              <a:gd name="T70" fmla="*/ 338 w 370"/>
              <a:gd name="T71" fmla="*/ 352 h 1345"/>
              <a:gd name="T72" fmla="*/ 322 w 370"/>
              <a:gd name="T73" fmla="*/ 464 h 1345"/>
              <a:gd name="T74" fmla="*/ 322 w 370"/>
              <a:gd name="T75" fmla="*/ 464 h 134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70"/>
              <a:gd name="T115" fmla="*/ 0 h 1345"/>
              <a:gd name="T116" fmla="*/ 370 w 370"/>
              <a:gd name="T117" fmla="*/ 1345 h 1345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70" h="1345">
                <a:moveTo>
                  <a:pt x="322" y="464"/>
                </a:moveTo>
                <a:lnTo>
                  <a:pt x="322" y="497"/>
                </a:lnTo>
                <a:lnTo>
                  <a:pt x="322" y="561"/>
                </a:lnTo>
                <a:lnTo>
                  <a:pt x="306" y="641"/>
                </a:lnTo>
                <a:lnTo>
                  <a:pt x="306" y="737"/>
                </a:lnTo>
                <a:lnTo>
                  <a:pt x="306" y="865"/>
                </a:lnTo>
                <a:lnTo>
                  <a:pt x="306" y="1009"/>
                </a:lnTo>
                <a:lnTo>
                  <a:pt x="306" y="1169"/>
                </a:lnTo>
                <a:lnTo>
                  <a:pt x="306" y="1345"/>
                </a:lnTo>
                <a:lnTo>
                  <a:pt x="145" y="1345"/>
                </a:lnTo>
                <a:lnTo>
                  <a:pt x="145" y="1137"/>
                </a:lnTo>
                <a:lnTo>
                  <a:pt x="145" y="929"/>
                </a:lnTo>
                <a:lnTo>
                  <a:pt x="129" y="769"/>
                </a:lnTo>
                <a:lnTo>
                  <a:pt x="129" y="625"/>
                </a:lnTo>
                <a:lnTo>
                  <a:pt x="129" y="497"/>
                </a:lnTo>
                <a:lnTo>
                  <a:pt x="129" y="400"/>
                </a:lnTo>
                <a:lnTo>
                  <a:pt x="112" y="336"/>
                </a:lnTo>
                <a:lnTo>
                  <a:pt x="112" y="288"/>
                </a:lnTo>
                <a:lnTo>
                  <a:pt x="80" y="192"/>
                </a:lnTo>
                <a:lnTo>
                  <a:pt x="64" y="144"/>
                </a:lnTo>
                <a:lnTo>
                  <a:pt x="32" y="112"/>
                </a:lnTo>
                <a:lnTo>
                  <a:pt x="16" y="80"/>
                </a:lnTo>
                <a:lnTo>
                  <a:pt x="0" y="64"/>
                </a:lnTo>
                <a:lnTo>
                  <a:pt x="16" y="32"/>
                </a:lnTo>
                <a:lnTo>
                  <a:pt x="16" y="16"/>
                </a:lnTo>
                <a:lnTo>
                  <a:pt x="48" y="0"/>
                </a:lnTo>
                <a:lnTo>
                  <a:pt x="96" y="0"/>
                </a:lnTo>
                <a:lnTo>
                  <a:pt x="145" y="16"/>
                </a:lnTo>
                <a:lnTo>
                  <a:pt x="209" y="48"/>
                </a:lnTo>
                <a:lnTo>
                  <a:pt x="273" y="80"/>
                </a:lnTo>
                <a:lnTo>
                  <a:pt x="306" y="112"/>
                </a:lnTo>
                <a:lnTo>
                  <a:pt x="338" y="144"/>
                </a:lnTo>
                <a:lnTo>
                  <a:pt x="354" y="160"/>
                </a:lnTo>
                <a:lnTo>
                  <a:pt x="370" y="208"/>
                </a:lnTo>
                <a:lnTo>
                  <a:pt x="354" y="272"/>
                </a:lnTo>
                <a:lnTo>
                  <a:pt x="338" y="352"/>
                </a:lnTo>
                <a:lnTo>
                  <a:pt x="322" y="464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30" name="Freeform 39"/>
          <p:cNvSpPr/>
          <p:nvPr/>
        </p:nvSpPr>
        <p:spPr bwMode="auto">
          <a:xfrm>
            <a:off x="8865683" y="2314059"/>
            <a:ext cx="736600" cy="258233"/>
          </a:xfrm>
          <a:custGeom>
            <a:avLst/>
            <a:gdLst>
              <a:gd name="T0" fmla="*/ 547 w 869"/>
              <a:gd name="T1" fmla="*/ 241 h 305"/>
              <a:gd name="T2" fmla="*/ 403 w 869"/>
              <a:gd name="T3" fmla="*/ 273 h 305"/>
              <a:gd name="T4" fmla="*/ 274 w 869"/>
              <a:gd name="T5" fmla="*/ 289 h 305"/>
              <a:gd name="T6" fmla="*/ 129 w 869"/>
              <a:gd name="T7" fmla="*/ 305 h 305"/>
              <a:gd name="T8" fmla="*/ 0 w 869"/>
              <a:gd name="T9" fmla="*/ 305 h 305"/>
              <a:gd name="T10" fmla="*/ 0 w 869"/>
              <a:gd name="T11" fmla="*/ 177 h 305"/>
              <a:gd name="T12" fmla="*/ 81 w 869"/>
              <a:gd name="T13" fmla="*/ 177 h 305"/>
              <a:gd name="T14" fmla="*/ 161 w 869"/>
              <a:gd name="T15" fmla="*/ 161 h 305"/>
              <a:gd name="T16" fmla="*/ 258 w 869"/>
              <a:gd name="T17" fmla="*/ 129 h 305"/>
              <a:gd name="T18" fmla="*/ 354 w 869"/>
              <a:gd name="T19" fmla="*/ 81 h 305"/>
              <a:gd name="T20" fmla="*/ 451 w 869"/>
              <a:gd name="T21" fmla="*/ 48 h 305"/>
              <a:gd name="T22" fmla="*/ 547 w 869"/>
              <a:gd name="T23" fmla="*/ 16 h 305"/>
              <a:gd name="T24" fmla="*/ 612 w 869"/>
              <a:gd name="T25" fmla="*/ 0 h 305"/>
              <a:gd name="T26" fmla="*/ 676 w 869"/>
              <a:gd name="T27" fmla="*/ 0 h 305"/>
              <a:gd name="T28" fmla="*/ 741 w 869"/>
              <a:gd name="T29" fmla="*/ 0 h 305"/>
              <a:gd name="T30" fmla="*/ 773 w 869"/>
              <a:gd name="T31" fmla="*/ 16 h 305"/>
              <a:gd name="T32" fmla="*/ 805 w 869"/>
              <a:gd name="T33" fmla="*/ 32 h 305"/>
              <a:gd name="T34" fmla="*/ 837 w 869"/>
              <a:gd name="T35" fmla="*/ 64 h 305"/>
              <a:gd name="T36" fmla="*/ 853 w 869"/>
              <a:gd name="T37" fmla="*/ 81 h 305"/>
              <a:gd name="T38" fmla="*/ 869 w 869"/>
              <a:gd name="T39" fmla="*/ 113 h 305"/>
              <a:gd name="T40" fmla="*/ 869 w 869"/>
              <a:gd name="T41" fmla="*/ 129 h 305"/>
              <a:gd name="T42" fmla="*/ 869 w 869"/>
              <a:gd name="T43" fmla="*/ 145 h 305"/>
              <a:gd name="T44" fmla="*/ 853 w 869"/>
              <a:gd name="T45" fmla="*/ 145 h 305"/>
              <a:gd name="T46" fmla="*/ 837 w 869"/>
              <a:gd name="T47" fmla="*/ 161 h 305"/>
              <a:gd name="T48" fmla="*/ 805 w 869"/>
              <a:gd name="T49" fmla="*/ 161 h 305"/>
              <a:gd name="T50" fmla="*/ 773 w 869"/>
              <a:gd name="T51" fmla="*/ 177 h 305"/>
              <a:gd name="T52" fmla="*/ 725 w 869"/>
              <a:gd name="T53" fmla="*/ 193 h 305"/>
              <a:gd name="T54" fmla="*/ 676 w 869"/>
              <a:gd name="T55" fmla="*/ 209 h 305"/>
              <a:gd name="T56" fmla="*/ 612 w 869"/>
              <a:gd name="T57" fmla="*/ 225 h 305"/>
              <a:gd name="T58" fmla="*/ 547 w 869"/>
              <a:gd name="T59" fmla="*/ 241 h 305"/>
              <a:gd name="T60" fmla="*/ 547 w 869"/>
              <a:gd name="T61" fmla="*/ 241 h 305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869"/>
              <a:gd name="T94" fmla="*/ 0 h 305"/>
              <a:gd name="T95" fmla="*/ 869 w 869"/>
              <a:gd name="T96" fmla="*/ 305 h 305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869" h="305">
                <a:moveTo>
                  <a:pt x="547" y="241"/>
                </a:moveTo>
                <a:lnTo>
                  <a:pt x="403" y="273"/>
                </a:lnTo>
                <a:lnTo>
                  <a:pt x="274" y="289"/>
                </a:lnTo>
                <a:lnTo>
                  <a:pt x="129" y="305"/>
                </a:lnTo>
                <a:lnTo>
                  <a:pt x="0" y="305"/>
                </a:lnTo>
                <a:lnTo>
                  <a:pt x="0" y="177"/>
                </a:lnTo>
                <a:lnTo>
                  <a:pt x="81" y="177"/>
                </a:lnTo>
                <a:lnTo>
                  <a:pt x="161" y="161"/>
                </a:lnTo>
                <a:lnTo>
                  <a:pt x="258" y="129"/>
                </a:lnTo>
                <a:lnTo>
                  <a:pt x="354" y="81"/>
                </a:lnTo>
                <a:lnTo>
                  <a:pt x="451" y="48"/>
                </a:lnTo>
                <a:lnTo>
                  <a:pt x="547" y="16"/>
                </a:lnTo>
                <a:lnTo>
                  <a:pt x="612" y="0"/>
                </a:lnTo>
                <a:lnTo>
                  <a:pt x="676" y="0"/>
                </a:lnTo>
                <a:lnTo>
                  <a:pt x="741" y="0"/>
                </a:lnTo>
                <a:lnTo>
                  <a:pt x="773" y="16"/>
                </a:lnTo>
                <a:lnTo>
                  <a:pt x="805" y="32"/>
                </a:lnTo>
                <a:lnTo>
                  <a:pt x="837" y="64"/>
                </a:lnTo>
                <a:lnTo>
                  <a:pt x="853" y="81"/>
                </a:lnTo>
                <a:lnTo>
                  <a:pt x="869" y="113"/>
                </a:lnTo>
                <a:lnTo>
                  <a:pt x="869" y="129"/>
                </a:lnTo>
                <a:lnTo>
                  <a:pt x="869" y="145"/>
                </a:lnTo>
                <a:lnTo>
                  <a:pt x="853" y="145"/>
                </a:lnTo>
                <a:lnTo>
                  <a:pt x="837" y="161"/>
                </a:lnTo>
                <a:lnTo>
                  <a:pt x="805" y="161"/>
                </a:lnTo>
                <a:lnTo>
                  <a:pt x="773" y="177"/>
                </a:lnTo>
                <a:lnTo>
                  <a:pt x="725" y="193"/>
                </a:lnTo>
                <a:lnTo>
                  <a:pt x="676" y="209"/>
                </a:lnTo>
                <a:lnTo>
                  <a:pt x="612" y="225"/>
                </a:lnTo>
                <a:lnTo>
                  <a:pt x="547" y="241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31" name="Freeform 40"/>
          <p:cNvSpPr/>
          <p:nvPr/>
        </p:nvSpPr>
        <p:spPr bwMode="auto">
          <a:xfrm>
            <a:off x="8334399" y="2938475"/>
            <a:ext cx="1295400" cy="637117"/>
          </a:xfrm>
          <a:custGeom>
            <a:avLst/>
            <a:gdLst>
              <a:gd name="T0" fmla="*/ 1208 w 1530"/>
              <a:gd name="T1" fmla="*/ 0 h 753"/>
              <a:gd name="T2" fmla="*/ 1224 w 1530"/>
              <a:gd name="T3" fmla="*/ 16 h 753"/>
              <a:gd name="T4" fmla="*/ 1272 w 1530"/>
              <a:gd name="T5" fmla="*/ 32 h 753"/>
              <a:gd name="T6" fmla="*/ 1320 w 1530"/>
              <a:gd name="T7" fmla="*/ 48 h 753"/>
              <a:gd name="T8" fmla="*/ 1385 w 1530"/>
              <a:gd name="T9" fmla="*/ 96 h 753"/>
              <a:gd name="T10" fmla="*/ 1449 w 1530"/>
              <a:gd name="T11" fmla="*/ 128 h 753"/>
              <a:gd name="T12" fmla="*/ 1497 w 1530"/>
              <a:gd name="T13" fmla="*/ 160 h 753"/>
              <a:gd name="T14" fmla="*/ 1514 w 1530"/>
              <a:gd name="T15" fmla="*/ 192 h 753"/>
              <a:gd name="T16" fmla="*/ 1530 w 1530"/>
              <a:gd name="T17" fmla="*/ 208 h 753"/>
              <a:gd name="T18" fmla="*/ 1530 w 1530"/>
              <a:gd name="T19" fmla="*/ 240 h 753"/>
              <a:gd name="T20" fmla="*/ 1514 w 1530"/>
              <a:gd name="T21" fmla="*/ 256 h 753"/>
              <a:gd name="T22" fmla="*/ 1481 w 1530"/>
              <a:gd name="T23" fmla="*/ 272 h 753"/>
              <a:gd name="T24" fmla="*/ 1433 w 1530"/>
              <a:gd name="T25" fmla="*/ 304 h 753"/>
              <a:gd name="T26" fmla="*/ 1417 w 1530"/>
              <a:gd name="T27" fmla="*/ 320 h 753"/>
              <a:gd name="T28" fmla="*/ 1385 w 1530"/>
              <a:gd name="T29" fmla="*/ 336 h 753"/>
              <a:gd name="T30" fmla="*/ 1353 w 1530"/>
              <a:gd name="T31" fmla="*/ 385 h 753"/>
              <a:gd name="T32" fmla="*/ 1320 w 1530"/>
              <a:gd name="T33" fmla="*/ 433 h 753"/>
              <a:gd name="T34" fmla="*/ 1304 w 1530"/>
              <a:gd name="T35" fmla="*/ 497 h 753"/>
              <a:gd name="T36" fmla="*/ 1256 w 1530"/>
              <a:gd name="T37" fmla="*/ 577 h 753"/>
              <a:gd name="T38" fmla="*/ 1224 w 1530"/>
              <a:gd name="T39" fmla="*/ 657 h 753"/>
              <a:gd name="T40" fmla="*/ 1192 w 1530"/>
              <a:gd name="T41" fmla="*/ 753 h 753"/>
              <a:gd name="T42" fmla="*/ 1015 w 1530"/>
              <a:gd name="T43" fmla="*/ 753 h 753"/>
              <a:gd name="T44" fmla="*/ 1047 w 1530"/>
              <a:gd name="T45" fmla="*/ 625 h 753"/>
              <a:gd name="T46" fmla="*/ 1063 w 1530"/>
              <a:gd name="T47" fmla="*/ 529 h 753"/>
              <a:gd name="T48" fmla="*/ 1079 w 1530"/>
              <a:gd name="T49" fmla="*/ 433 h 753"/>
              <a:gd name="T50" fmla="*/ 1079 w 1530"/>
              <a:gd name="T51" fmla="*/ 369 h 753"/>
              <a:gd name="T52" fmla="*/ 1079 w 1530"/>
              <a:gd name="T53" fmla="*/ 304 h 753"/>
              <a:gd name="T54" fmla="*/ 1079 w 1530"/>
              <a:gd name="T55" fmla="*/ 256 h 753"/>
              <a:gd name="T56" fmla="*/ 1079 w 1530"/>
              <a:gd name="T57" fmla="*/ 224 h 753"/>
              <a:gd name="T58" fmla="*/ 1079 w 1530"/>
              <a:gd name="T59" fmla="*/ 208 h 753"/>
              <a:gd name="T60" fmla="*/ 1063 w 1530"/>
              <a:gd name="T61" fmla="*/ 208 h 753"/>
              <a:gd name="T62" fmla="*/ 1047 w 1530"/>
              <a:gd name="T63" fmla="*/ 208 h 753"/>
              <a:gd name="T64" fmla="*/ 998 w 1530"/>
              <a:gd name="T65" fmla="*/ 208 h 753"/>
              <a:gd name="T66" fmla="*/ 966 w 1530"/>
              <a:gd name="T67" fmla="*/ 224 h 753"/>
              <a:gd name="T68" fmla="*/ 902 w 1530"/>
              <a:gd name="T69" fmla="*/ 224 h 753"/>
              <a:gd name="T70" fmla="*/ 837 w 1530"/>
              <a:gd name="T71" fmla="*/ 240 h 753"/>
              <a:gd name="T72" fmla="*/ 757 w 1530"/>
              <a:gd name="T73" fmla="*/ 256 h 753"/>
              <a:gd name="T74" fmla="*/ 676 w 1530"/>
              <a:gd name="T75" fmla="*/ 272 h 753"/>
              <a:gd name="T76" fmla="*/ 483 w 1530"/>
              <a:gd name="T77" fmla="*/ 304 h 753"/>
              <a:gd name="T78" fmla="*/ 306 w 1530"/>
              <a:gd name="T79" fmla="*/ 320 h 753"/>
              <a:gd name="T80" fmla="*/ 145 w 1530"/>
              <a:gd name="T81" fmla="*/ 336 h 753"/>
              <a:gd name="T82" fmla="*/ 0 w 1530"/>
              <a:gd name="T83" fmla="*/ 336 h 753"/>
              <a:gd name="T84" fmla="*/ 0 w 1530"/>
              <a:gd name="T85" fmla="*/ 240 h 753"/>
              <a:gd name="T86" fmla="*/ 33 w 1530"/>
              <a:gd name="T87" fmla="*/ 240 h 753"/>
              <a:gd name="T88" fmla="*/ 65 w 1530"/>
              <a:gd name="T89" fmla="*/ 240 h 753"/>
              <a:gd name="T90" fmla="*/ 161 w 1530"/>
              <a:gd name="T91" fmla="*/ 224 h 753"/>
              <a:gd name="T92" fmla="*/ 274 w 1530"/>
              <a:gd name="T93" fmla="*/ 208 h 753"/>
              <a:gd name="T94" fmla="*/ 419 w 1530"/>
              <a:gd name="T95" fmla="*/ 192 h 753"/>
              <a:gd name="T96" fmla="*/ 564 w 1530"/>
              <a:gd name="T97" fmla="*/ 160 h 753"/>
              <a:gd name="T98" fmla="*/ 693 w 1530"/>
              <a:gd name="T99" fmla="*/ 128 h 753"/>
              <a:gd name="T100" fmla="*/ 805 w 1530"/>
              <a:gd name="T101" fmla="*/ 112 h 753"/>
              <a:gd name="T102" fmla="*/ 886 w 1530"/>
              <a:gd name="T103" fmla="*/ 96 h 753"/>
              <a:gd name="T104" fmla="*/ 950 w 1530"/>
              <a:gd name="T105" fmla="*/ 96 h 753"/>
              <a:gd name="T106" fmla="*/ 1015 w 1530"/>
              <a:gd name="T107" fmla="*/ 80 h 753"/>
              <a:gd name="T108" fmla="*/ 1063 w 1530"/>
              <a:gd name="T109" fmla="*/ 48 h 753"/>
              <a:gd name="T110" fmla="*/ 1095 w 1530"/>
              <a:gd name="T111" fmla="*/ 32 h 753"/>
              <a:gd name="T112" fmla="*/ 1127 w 1530"/>
              <a:gd name="T113" fmla="*/ 16 h 753"/>
              <a:gd name="T114" fmla="*/ 1159 w 1530"/>
              <a:gd name="T115" fmla="*/ 0 h 753"/>
              <a:gd name="T116" fmla="*/ 1175 w 1530"/>
              <a:gd name="T117" fmla="*/ 0 h 753"/>
              <a:gd name="T118" fmla="*/ 1208 w 1530"/>
              <a:gd name="T119" fmla="*/ 0 h 753"/>
              <a:gd name="T120" fmla="*/ 1208 w 1530"/>
              <a:gd name="T121" fmla="*/ 0 h 75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530"/>
              <a:gd name="T184" fmla="*/ 0 h 753"/>
              <a:gd name="T185" fmla="*/ 1530 w 1530"/>
              <a:gd name="T186" fmla="*/ 753 h 753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530" h="753">
                <a:moveTo>
                  <a:pt x="1208" y="0"/>
                </a:moveTo>
                <a:lnTo>
                  <a:pt x="1224" y="16"/>
                </a:lnTo>
                <a:lnTo>
                  <a:pt x="1272" y="32"/>
                </a:lnTo>
                <a:lnTo>
                  <a:pt x="1320" y="48"/>
                </a:lnTo>
                <a:lnTo>
                  <a:pt x="1385" y="96"/>
                </a:lnTo>
                <a:lnTo>
                  <a:pt x="1449" y="128"/>
                </a:lnTo>
                <a:lnTo>
                  <a:pt x="1497" y="160"/>
                </a:lnTo>
                <a:lnTo>
                  <a:pt x="1514" y="192"/>
                </a:lnTo>
                <a:lnTo>
                  <a:pt x="1530" y="208"/>
                </a:lnTo>
                <a:lnTo>
                  <a:pt x="1530" y="240"/>
                </a:lnTo>
                <a:lnTo>
                  <a:pt x="1514" y="256"/>
                </a:lnTo>
                <a:lnTo>
                  <a:pt x="1481" y="272"/>
                </a:lnTo>
                <a:lnTo>
                  <a:pt x="1433" y="304"/>
                </a:lnTo>
                <a:lnTo>
                  <a:pt x="1417" y="320"/>
                </a:lnTo>
                <a:lnTo>
                  <a:pt x="1385" y="336"/>
                </a:lnTo>
                <a:lnTo>
                  <a:pt x="1353" y="385"/>
                </a:lnTo>
                <a:lnTo>
                  <a:pt x="1320" y="433"/>
                </a:lnTo>
                <a:lnTo>
                  <a:pt x="1304" y="497"/>
                </a:lnTo>
                <a:lnTo>
                  <a:pt x="1256" y="577"/>
                </a:lnTo>
                <a:lnTo>
                  <a:pt x="1224" y="657"/>
                </a:lnTo>
                <a:lnTo>
                  <a:pt x="1192" y="753"/>
                </a:lnTo>
                <a:lnTo>
                  <a:pt x="1015" y="753"/>
                </a:lnTo>
                <a:lnTo>
                  <a:pt x="1047" y="625"/>
                </a:lnTo>
                <a:lnTo>
                  <a:pt x="1063" y="529"/>
                </a:lnTo>
                <a:lnTo>
                  <a:pt x="1079" y="433"/>
                </a:lnTo>
                <a:lnTo>
                  <a:pt x="1079" y="369"/>
                </a:lnTo>
                <a:lnTo>
                  <a:pt x="1079" y="304"/>
                </a:lnTo>
                <a:lnTo>
                  <a:pt x="1079" y="256"/>
                </a:lnTo>
                <a:lnTo>
                  <a:pt x="1079" y="224"/>
                </a:lnTo>
                <a:lnTo>
                  <a:pt x="1079" y="208"/>
                </a:lnTo>
                <a:lnTo>
                  <a:pt x="1063" y="208"/>
                </a:lnTo>
                <a:lnTo>
                  <a:pt x="1047" y="208"/>
                </a:lnTo>
                <a:lnTo>
                  <a:pt x="998" y="208"/>
                </a:lnTo>
                <a:lnTo>
                  <a:pt x="966" y="224"/>
                </a:lnTo>
                <a:lnTo>
                  <a:pt x="902" y="224"/>
                </a:lnTo>
                <a:lnTo>
                  <a:pt x="837" y="240"/>
                </a:lnTo>
                <a:lnTo>
                  <a:pt x="757" y="256"/>
                </a:lnTo>
                <a:lnTo>
                  <a:pt x="676" y="272"/>
                </a:lnTo>
                <a:lnTo>
                  <a:pt x="483" y="304"/>
                </a:lnTo>
                <a:lnTo>
                  <a:pt x="306" y="320"/>
                </a:lnTo>
                <a:lnTo>
                  <a:pt x="145" y="336"/>
                </a:lnTo>
                <a:lnTo>
                  <a:pt x="0" y="336"/>
                </a:lnTo>
                <a:lnTo>
                  <a:pt x="0" y="240"/>
                </a:lnTo>
                <a:lnTo>
                  <a:pt x="33" y="240"/>
                </a:lnTo>
                <a:lnTo>
                  <a:pt x="65" y="240"/>
                </a:lnTo>
                <a:lnTo>
                  <a:pt x="161" y="224"/>
                </a:lnTo>
                <a:lnTo>
                  <a:pt x="274" y="208"/>
                </a:lnTo>
                <a:lnTo>
                  <a:pt x="419" y="192"/>
                </a:lnTo>
                <a:lnTo>
                  <a:pt x="564" y="160"/>
                </a:lnTo>
                <a:lnTo>
                  <a:pt x="693" y="128"/>
                </a:lnTo>
                <a:lnTo>
                  <a:pt x="805" y="112"/>
                </a:lnTo>
                <a:lnTo>
                  <a:pt x="886" y="96"/>
                </a:lnTo>
                <a:lnTo>
                  <a:pt x="950" y="96"/>
                </a:lnTo>
                <a:lnTo>
                  <a:pt x="1015" y="80"/>
                </a:lnTo>
                <a:lnTo>
                  <a:pt x="1063" y="48"/>
                </a:lnTo>
                <a:lnTo>
                  <a:pt x="1095" y="32"/>
                </a:lnTo>
                <a:lnTo>
                  <a:pt x="1127" y="16"/>
                </a:lnTo>
                <a:lnTo>
                  <a:pt x="1159" y="0"/>
                </a:lnTo>
                <a:lnTo>
                  <a:pt x="1175" y="0"/>
                </a:lnTo>
                <a:lnTo>
                  <a:pt x="1208" y="0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32" name="Freeform 41"/>
          <p:cNvSpPr/>
          <p:nvPr/>
        </p:nvSpPr>
        <p:spPr bwMode="auto">
          <a:xfrm>
            <a:off x="8484683" y="3480341"/>
            <a:ext cx="967316" cy="230717"/>
          </a:xfrm>
          <a:custGeom>
            <a:avLst/>
            <a:gdLst>
              <a:gd name="T0" fmla="*/ 515 w 1142"/>
              <a:gd name="T1" fmla="*/ 80 h 272"/>
              <a:gd name="T2" fmla="*/ 611 w 1142"/>
              <a:gd name="T3" fmla="*/ 64 h 272"/>
              <a:gd name="T4" fmla="*/ 708 w 1142"/>
              <a:gd name="T5" fmla="*/ 48 h 272"/>
              <a:gd name="T6" fmla="*/ 772 w 1142"/>
              <a:gd name="T7" fmla="*/ 32 h 272"/>
              <a:gd name="T8" fmla="*/ 837 w 1142"/>
              <a:gd name="T9" fmla="*/ 32 h 272"/>
              <a:gd name="T10" fmla="*/ 901 w 1142"/>
              <a:gd name="T11" fmla="*/ 16 h 272"/>
              <a:gd name="T12" fmla="*/ 933 w 1142"/>
              <a:gd name="T13" fmla="*/ 16 h 272"/>
              <a:gd name="T14" fmla="*/ 965 w 1142"/>
              <a:gd name="T15" fmla="*/ 0 h 272"/>
              <a:gd name="T16" fmla="*/ 981 w 1142"/>
              <a:gd name="T17" fmla="*/ 0 h 272"/>
              <a:gd name="T18" fmla="*/ 1046 w 1142"/>
              <a:gd name="T19" fmla="*/ 0 h 272"/>
              <a:gd name="T20" fmla="*/ 1094 w 1142"/>
              <a:gd name="T21" fmla="*/ 16 h 272"/>
              <a:gd name="T22" fmla="*/ 1110 w 1142"/>
              <a:gd name="T23" fmla="*/ 32 h 272"/>
              <a:gd name="T24" fmla="*/ 1126 w 1142"/>
              <a:gd name="T25" fmla="*/ 48 h 272"/>
              <a:gd name="T26" fmla="*/ 1142 w 1142"/>
              <a:gd name="T27" fmla="*/ 64 h 272"/>
              <a:gd name="T28" fmla="*/ 1142 w 1142"/>
              <a:gd name="T29" fmla="*/ 80 h 272"/>
              <a:gd name="T30" fmla="*/ 1142 w 1142"/>
              <a:gd name="T31" fmla="*/ 96 h 272"/>
              <a:gd name="T32" fmla="*/ 1126 w 1142"/>
              <a:gd name="T33" fmla="*/ 112 h 272"/>
              <a:gd name="T34" fmla="*/ 1110 w 1142"/>
              <a:gd name="T35" fmla="*/ 112 h 272"/>
              <a:gd name="T36" fmla="*/ 1094 w 1142"/>
              <a:gd name="T37" fmla="*/ 128 h 272"/>
              <a:gd name="T38" fmla="*/ 1078 w 1142"/>
              <a:gd name="T39" fmla="*/ 128 h 272"/>
              <a:gd name="T40" fmla="*/ 1062 w 1142"/>
              <a:gd name="T41" fmla="*/ 144 h 272"/>
              <a:gd name="T42" fmla="*/ 1030 w 1142"/>
              <a:gd name="T43" fmla="*/ 144 h 272"/>
              <a:gd name="T44" fmla="*/ 997 w 1142"/>
              <a:gd name="T45" fmla="*/ 144 h 272"/>
              <a:gd name="T46" fmla="*/ 965 w 1142"/>
              <a:gd name="T47" fmla="*/ 160 h 272"/>
              <a:gd name="T48" fmla="*/ 917 w 1142"/>
              <a:gd name="T49" fmla="*/ 160 h 272"/>
              <a:gd name="T50" fmla="*/ 853 w 1142"/>
              <a:gd name="T51" fmla="*/ 176 h 272"/>
              <a:gd name="T52" fmla="*/ 788 w 1142"/>
              <a:gd name="T53" fmla="*/ 176 h 272"/>
              <a:gd name="T54" fmla="*/ 708 w 1142"/>
              <a:gd name="T55" fmla="*/ 192 h 272"/>
              <a:gd name="T56" fmla="*/ 643 w 1142"/>
              <a:gd name="T57" fmla="*/ 192 h 272"/>
              <a:gd name="T58" fmla="*/ 547 w 1142"/>
              <a:gd name="T59" fmla="*/ 208 h 272"/>
              <a:gd name="T60" fmla="*/ 450 w 1142"/>
              <a:gd name="T61" fmla="*/ 224 h 272"/>
              <a:gd name="T62" fmla="*/ 354 w 1142"/>
              <a:gd name="T63" fmla="*/ 224 h 272"/>
              <a:gd name="T64" fmla="*/ 241 w 1142"/>
              <a:gd name="T65" fmla="*/ 240 h 272"/>
              <a:gd name="T66" fmla="*/ 128 w 1142"/>
              <a:gd name="T67" fmla="*/ 256 h 272"/>
              <a:gd name="T68" fmla="*/ 0 w 1142"/>
              <a:gd name="T69" fmla="*/ 272 h 272"/>
              <a:gd name="T70" fmla="*/ 0 w 1142"/>
              <a:gd name="T71" fmla="*/ 160 h 272"/>
              <a:gd name="T72" fmla="*/ 32 w 1142"/>
              <a:gd name="T73" fmla="*/ 160 h 272"/>
              <a:gd name="T74" fmla="*/ 80 w 1142"/>
              <a:gd name="T75" fmla="*/ 144 h 272"/>
              <a:gd name="T76" fmla="*/ 128 w 1142"/>
              <a:gd name="T77" fmla="*/ 144 h 272"/>
              <a:gd name="T78" fmla="*/ 177 w 1142"/>
              <a:gd name="T79" fmla="*/ 128 h 272"/>
              <a:gd name="T80" fmla="*/ 257 w 1142"/>
              <a:gd name="T81" fmla="*/ 112 h 272"/>
              <a:gd name="T82" fmla="*/ 338 w 1142"/>
              <a:gd name="T83" fmla="*/ 96 h 272"/>
              <a:gd name="T84" fmla="*/ 418 w 1142"/>
              <a:gd name="T85" fmla="*/ 96 h 272"/>
              <a:gd name="T86" fmla="*/ 515 w 1142"/>
              <a:gd name="T87" fmla="*/ 80 h 272"/>
              <a:gd name="T88" fmla="*/ 515 w 1142"/>
              <a:gd name="T89" fmla="*/ 80 h 27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142"/>
              <a:gd name="T136" fmla="*/ 0 h 272"/>
              <a:gd name="T137" fmla="*/ 1142 w 1142"/>
              <a:gd name="T138" fmla="*/ 272 h 272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142" h="272">
                <a:moveTo>
                  <a:pt x="515" y="80"/>
                </a:moveTo>
                <a:lnTo>
                  <a:pt x="611" y="64"/>
                </a:lnTo>
                <a:lnTo>
                  <a:pt x="708" y="48"/>
                </a:lnTo>
                <a:lnTo>
                  <a:pt x="772" y="32"/>
                </a:lnTo>
                <a:lnTo>
                  <a:pt x="837" y="32"/>
                </a:lnTo>
                <a:lnTo>
                  <a:pt x="901" y="16"/>
                </a:lnTo>
                <a:lnTo>
                  <a:pt x="933" y="16"/>
                </a:lnTo>
                <a:lnTo>
                  <a:pt x="965" y="0"/>
                </a:lnTo>
                <a:lnTo>
                  <a:pt x="981" y="0"/>
                </a:lnTo>
                <a:lnTo>
                  <a:pt x="1046" y="0"/>
                </a:lnTo>
                <a:lnTo>
                  <a:pt x="1094" y="16"/>
                </a:lnTo>
                <a:lnTo>
                  <a:pt x="1110" y="32"/>
                </a:lnTo>
                <a:lnTo>
                  <a:pt x="1126" y="48"/>
                </a:lnTo>
                <a:lnTo>
                  <a:pt x="1142" y="64"/>
                </a:lnTo>
                <a:lnTo>
                  <a:pt x="1142" y="80"/>
                </a:lnTo>
                <a:lnTo>
                  <a:pt x="1142" y="96"/>
                </a:lnTo>
                <a:lnTo>
                  <a:pt x="1126" y="112"/>
                </a:lnTo>
                <a:lnTo>
                  <a:pt x="1110" y="112"/>
                </a:lnTo>
                <a:lnTo>
                  <a:pt x="1094" y="128"/>
                </a:lnTo>
                <a:lnTo>
                  <a:pt x="1078" y="128"/>
                </a:lnTo>
                <a:lnTo>
                  <a:pt x="1062" y="144"/>
                </a:lnTo>
                <a:lnTo>
                  <a:pt x="1030" y="144"/>
                </a:lnTo>
                <a:lnTo>
                  <a:pt x="997" y="144"/>
                </a:lnTo>
                <a:lnTo>
                  <a:pt x="965" y="160"/>
                </a:lnTo>
                <a:lnTo>
                  <a:pt x="917" y="160"/>
                </a:lnTo>
                <a:lnTo>
                  <a:pt x="853" y="176"/>
                </a:lnTo>
                <a:lnTo>
                  <a:pt x="788" y="176"/>
                </a:lnTo>
                <a:lnTo>
                  <a:pt x="708" y="192"/>
                </a:lnTo>
                <a:lnTo>
                  <a:pt x="643" y="192"/>
                </a:lnTo>
                <a:lnTo>
                  <a:pt x="547" y="208"/>
                </a:lnTo>
                <a:lnTo>
                  <a:pt x="450" y="224"/>
                </a:lnTo>
                <a:lnTo>
                  <a:pt x="354" y="224"/>
                </a:lnTo>
                <a:lnTo>
                  <a:pt x="241" y="240"/>
                </a:lnTo>
                <a:lnTo>
                  <a:pt x="128" y="256"/>
                </a:lnTo>
                <a:lnTo>
                  <a:pt x="0" y="272"/>
                </a:lnTo>
                <a:lnTo>
                  <a:pt x="0" y="160"/>
                </a:lnTo>
                <a:lnTo>
                  <a:pt x="32" y="160"/>
                </a:lnTo>
                <a:lnTo>
                  <a:pt x="80" y="144"/>
                </a:lnTo>
                <a:lnTo>
                  <a:pt x="128" y="144"/>
                </a:lnTo>
                <a:lnTo>
                  <a:pt x="177" y="128"/>
                </a:lnTo>
                <a:lnTo>
                  <a:pt x="257" y="112"/>
                </a:lnTo>
                <a:lnTo>
                  <a:pt x="338" y="96"/>
                </a:lnTo>
                <a:lnTo>
                  <a:pt x="418" y="96"/>
                </a:lnTo>
                <a:lnTo>
                  <a:pt x="515" y="80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33" name="Freeform 43"/>
          <p:cNvSpPr/>
          <p:nvPr/>
        </p:nvSpPr>
        <p:spPr bwMode="auto">
          <a:xfrm>
            <a:off x="8361916" y="4022208"/>
            <a:ext cx="340783" cy="338667"/>
          </a:xfrm>
          <a:custGeom>
            <a:avLst/>
            <a:gdLst>
              <a:gd name="T0" fmla="*/ 0 w 402"/>
              <a:gd name="T1" fmla="*/ 16 h 401"/>
              <a:gd name="T2" fmla="*/ 16 w 402"/>
              <a:gd name="T3" fmla="*/ 16 h 401"/>
              <a:gd name="T4" fmla="*/ 32 w 402"/>
              <a:gd name="T5" fmla="*/ 0 h 401"/>
              <a:gd name="T6" fmla="*/ 64 w 402"/>
              <a:gd name="T7" fmla="*/ 0 h 401"/>
              <a:gd name="T8" fmla="*/ 96 w 402"/>
              <a:gd name="T9" fmla="*/ 0 h 401"/>
              <a:gd name="T10" fmla="*/ 145 w 402"/>
              <a:gd name="T11" fmla="*/ 0 h 401"/>
              <a:gd name="T12" fmla="*/ 177 w 402"/>
              <a:gd name="T13" fmla="*/ 0 h 401"/>
              <a:gd name="T14" fmla="*/ 225 w 402"/>
              <a:gd name="T15" fmla="*/ 16 h 401"/>
              <a:gd name="T16" fmla="*/ 273 w 402"/>
              <a:gd name="T17" fmla="*/ 48 h 401"/>
              <a:gd name="T18" fmla="*/ 322 w 402"/>
              <a:gd name="T19" fmla="*/ 80 h 401"/>
              <a:gd name="T20" fmla="*/ 354 w 402"/>
              <a:gd name="T21" fmla="*/ 113 h 401"/>
              <a:gd name="T22" fmla="*/ 370 w 402"/>
              <a:gd name="T23" fmla="*/ 161 h 401"/>
              <a:gd name="T24" fmla="*/ 386 w 402"/>
              <a:gd name="T25" fmla="*/ 209 h 401"/>
              <a:gd name="T26" fmla="*/ 402 w 402"/>
              <a:gd name="T27" fmla="*/ 273 h 401"/>
              <a:gd name="T28" fmla="*/ 386 w 402"/>
              <a:gd name="T29" fmla="*/ 337 h 401"/>
              <a:gd name="T30" fmla="*/ 370 w 402"/>
              <a:gd name="T31" fmla="*/ 369 h 401"/>
              <a:gd name="T32" fmla="*/ 370 w 402"/>
              <a:gd name="T33" fmla="*/ 385 h 401"/>
              <a:gd name="T34" fmla="*/ 338 w 402"/>
              <a:gd name="T35" fmla="*/ 401 h 401"/>
              <a:gd name="T36" fmla="*/ 322 w 402"/>
              <a:gd name="T37" fmla="*/ 401 h 401"/>
              <a:gd name="T38" fmla="*/ 289 w 402"/>
              <a:gd name="T39" fmla="*/ 385 h 401"/>
              <a:gd name="T40" fmla="*/ 257 w 402"/>
              <a:gd name="T41" fmla="*/ 353 h 401"/>
              <a:gd name="T42" fmla="*/ 209 w 402"/>
              <a:gd name="T43" fmla="*/ 305 h 401"/>
              <a:gd name="T44" fmla="*/ 145 w 402"/>
              <a:gd name="T45" fmla="*/ 209 h 401"/>
              <a:gd name="T46" fmla="*/ 80 w 402"/>
              <a:gd name="T47" fmla="*/ 129 h 401"/>
              <a:gd name="T48" fmla="*/ 32 w 402"/>
              <a:gd name="T49" fmla="*/ 80 h 401"/>
              <a:gd name="T50" fmla="*/ 0 w 402"/>
              <a:gd name="T51" fmla="*/ 32 h 401"/>
              <a:gd name="T52" fmla="*/ 0 w 402"/>
              <a:gd name="T53" fmla="*/ 16 h 401"/>
              <a:gd name="T54" fmla="*/ 0 w 402"/>
              <a:gd name="T55" fmla="*/ 16 h 40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02"/>
              <a:gd name="T85" fmla="*/ 0 h 401"/>
              <a:gd name="T86" fmla="*/ 402 w 402"/>
              <a:gd name="T87" fmla="*/ 401 h 40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02" h="401">
                <a:moveTo>
                  <a:pt x="0" y="16"/>
                </a:moveTo>
                <a:lnTo>
                  <a:pt x="16" y="16"/>
                </a:lnTo>
                <a:lnTo>
                  <a:pt x="32" y="0"/>
                </a:lnTo>
                <a:lnTo>
                  <a:pt x="64" y="0"/>
                </a:lnTo>
                <a:lnTo>
                  <a:pt x="96" y="0"/>
                </a:lnTo>
                <a:lnTo>
                  <a:pt x="145" y="0"/>
                </a:lnTo>
                <a:lnTo>
                  <a:pt x="177" y="0"/>
                </a:lnTo>
                <a:lnTo>
                  <a:pt x="225" y="16"/>
                </a:lnTo>
                <a:lnTo>
                  <a:pt x="273" y="48"/>
                </a:lnTo>
                <a:lnTo>
                  <a:pt x="322" y="80"/>
                </a:lnTo>
                <a:lnTo>
                  <a:pt x="354" y="113"/>
                </a:lnTo>
                <a:lnTo>
                  <a:pt x="370" y="161"/>
                </a:lnTo>
                <a:lnTo>
                  <a:pt x="386" y="209"/>
                </a:lnTo>
                <a:lnTo>
                  <a:pt x="402" y="273"/>
                </a:lnTo>
                <a:lnTo>
                  <a:pt x="386" y="337"/>
                </a:lnTo>
                <a:lnTo>
                  <a:pt x="370" y="369"/>
                </a:lnTo>
                <a:lnTo>
                  <a:pt x="370" y="385"/>
                </a:lnTo>
                <a:lnTo>
                  <a:pt x="338" y="401"/>
                </a:lnTo>
                <a:lnTo>
                  <a:pt x="322" y="401"/>
                </a:lnTo>
                <a:lnTo>
                  <a:pt x="289" y="385"/>
                </a:lnTo>
                <a:lnTo>
                  <a:pt x="257" y="353"/>
                </a:lnTo>
                <a:lnTo>
                  <a:pt x="209" y="305"/>
                </a:lnTo>
                <a:lnTo>
                  <a:pt x="145" y="209"/>
                </a:lnTo>
                <a:lnTo>
                  <a:pt x="80" y="129"/>
                </a:lnTo>
                <a:lnTo>
                  <a:pt x="32" y="80"/>
                </a:lnTo>
                <a:lnTo>
                  <a:pt x="0" y="32"/>
                </a:lnTo>
                <a:lnTo>
                  <a:pt x="0" y="16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4" name="Freeform 44"/>
          <p:cNvSpPr/>
          <p:nvPr/>
        </p:nvSpPr>
        <p:spPr bwMode="auto">
          <a:xfrm>
            <a:off x="8960932" y="3926959"/>
            <a:ext cx="328084" cy="366183"/>
          </a:xfrm>
          <a:custGeom>
            <a:avLst/>
            <a:gdLst>
              <a:gd name="T0" fmla="*/ 386 w 386"/>
              <a:gd name="T1" fmla="*/ 257 h 433"/>
              <a:gd name="T2" fmla="*/ 386 w 386"/>
              <a:gd name="T3" fmla="*/ 305 h 433"/>
              <a:gd name="T4" fmla="*/ 386 w 386"/>
              <a:gd name="T5" fmla="*/ 337 h 433"/>
              <a:gd name="T6" fmla="*/ 386 w 386"/>
              <a:gd name="T7" fmla="*/ 369 h 433"/>
              <a:gd name="T8" fmla="*/ 370 w 386"/>
              <a:gd name="T9" fmla="*/ 401 h 433"/>
              <a:gd name="T10" fmla="*/ 338 w 386"/>
              <a:gd name="T11" fmla="*/ 433 h 433"/>
              <a:gd name="T12" fmla="*/ 306 w 386"/>
              <a:gd name="T13" fmla="*/ 433 h 433"/>
              <a:gd name="T14" fmla="*/ 290 w 386"/>
              <a:gd name="T15" fmla="*/ 433 h 433"/>
              <a:gd name="T16" fmla="*/ 257 w 386"/>
              <a:gd name="T17" fmla="*/ 385 h 433"/>
              <a:gd name="T18" fmla="*/ 193 w 386"/>
              <a:gd name="T19" fmla="*/ 321 h 433"/>
              <a:gd name="T20" fmla="*/ 129 w 386"/>
              <a:gd name="T21" fmla="*/ 225 h 433"/>
              <a:gd name="T22" fmla="*/ 80 w 386"/>
              <a:gd name="T23" fmla="*/ 144 h 433"/>
              <a:gd name="T24" fmla="*/ 32 w 386"/>
              <a:gd name="T25" fmla="*/ 80 h 433"/>
              <a:gd name="T26" fmla="*/ 0 w 386"/>
              <a:gd name="T27" fmla="*/ 32 h 433"/>
              <a:gd name="T28" fmla="*/ 0 w 386"/>
              <a:gd name="T29" fmla="*/ 0 h 433"/>
              <a:gd name="T30" fmla="*/ 0 w 386"/>
              <a:gd name="T31" fmla="*/ 0 h 433"/>
              <a:gd name="T32" fmla="*/ 16 w 386"/>
              <a:gd name="T33" fmla="*/ 0 h 433"/>
              <a:gd name="T34" fmla="*/ 32 w 386"/>
              <a:gd name="T35" fmla="*/ 0 h 433"/>
              <a:gd name="T36" fmla="*/ 64 w 386"/>
              <a:gd name="T37" fmla="*/ 0 h 433"/>
              <a:gd name="T38" fmla="*/ 113 w 386"/>
              <a:gd name="T39" fmla="*/ 0 h 433"/>
              <a:gd name="T40" fmla="*/ 161 w 386"/>
              <a:gd name="T41" fmla="*/ 16 h 433"/>
              <a:gd name="T42" fmla="*/ 209 w 386"/>
              <a:gd name="T43" fmla="*/ 32 h 433"/>
              <a:gd name="T44" fmla="*/ 257 w 386"/>
              <a:gd name="T45" fmla="*/ 64 h 433"/>
              <a:gd name="T46" fmla="*/ 306 w 386"/>
              <a:gd name="T47" fmla="*/ 112 h 433"/>
              <a:gd name="T48" fmla="*/ 338 w 386"/>
              <a:gd name="T49" fmla="*/ 160 h 433"/>
              <a:gd name="T50" fmla="*/ 370 w 386"/>
              <a:gd name="T51" fmla="*/ 208 h 433"/>
              <a:gd name="T52" fmla="*/ 386 w 386"/>
              <a:gd name="T53" fmla="*/ 257 h 433"/>
              <a:gd name="T54" fmla="*/ 386 w 386"/>
              <a:gd name="T55" fmla="*/ 257 h 43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86"/>
              <a:gd name="T85" fmla="*/ 0 h 433"/>
              <a:gd name="T86" fmla="*/ 386 w 386"/>
              <a:gd name="T87" fmla="*/ 433 h 433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86" h="433">
                <a:moveTo>
                  <a:pt x="386" y="257"/>
                </a:moveTo>
                <a:lnTo>
                  <a:pt x="386" y="305"/>
                </a:lnTo>
                <a:lnTo>
                  <a:pt x="386" y="337"/>
                </a:lnTo>
                <a:lnTo>
                  <a:pt x="386" y="369"/>
                </a:lnTo>
                <a:lnTo>
                  <a:pt x="370" y="401"/>
                </a:lnTo>
                <a:lnTo>
                  <a:pt x="338" y="433"/>
                </a:lnTo>
                <a:lnTo>
                  <a:pt x="306" y="433"/>
                </a:lnTo>
                <a:lnTo>
                  <a:pt x="290" y="433"/>
                </a:lnTo>
                <a:lnTo>
                  <a:pt x="257" y="385"/>
                </a:lnTo>
                <a:lnTo>
                  <a:pt x="193" y="321"/>
                </a:lnTo>
                <a:lnTo>
                  <a:pt x="129" y="225"/>
                </a:lnTo>
                <a:lnTo>
                  <a:pt x="80" y="144"/>
                </a:lnTo>
                <a:lnTo>
                  <a:pt x="32" y="80"/>
                </a:lnTo>
                <a:lnTo>
                  <a:pt x="0" y="32"/>
                </a:lnTo>
                <a:lnTo>
                  <a:pt x="0" y="0"/>
                </a:lnTo>
                <a:lnTo>
                  <a:pt x="16" y="0"/>
                </a:lnTo>
                <a:lnTo>
                  <a:pt x="32" y="0"/>
                </a:lnTo>
                <a:lnTo>
                  <a:pt x="64" y="0"/>
                </a:lnTo>
                <a:lnTo>
                  <a:pt x="113" y="0"/>
                </a:lnTo>
                <a:lnTo>
                  <a:pt x="161" y="16"/>
                </a:lnTo>
                <a:lnTo>
                  <a:pt x="209" y="32"/>
                </a:lnTo>
                <a:lnTo>
                  <a:pt x="257" y="64"/>
                </a:lnTo>
                <a:lnTo>
                  <a:pt x="306" y="112"/>
                </a:lnTo>
                <a:lnTo>
                  <a:pt x="338" y="160"/>
                </a:lnTo>
                <a:lnTo>
                  <a:pt x="370" y="208"/>
                </a:lnTo>
                <a:lnTo>
                  <a:pt x="386" y="257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5" name="Freeform 45"/>
          <p:cNvSpPr/>
          <p:nvPr/>
        </p:nvSpPr>
        <p:spPr bwMode="auto">
          <a:xfrm>
            <a:off x="9479516" y="3859225"/>
            <a:ext cx="599016" cy="529167"/>
          </a:xfrm>
          <a:custGeom>
            <a:avLst/>
            <a:gdLst>
              <a:gd name="T0" fmla="*/ 676 w 708"/>
              <a:gd name="T1" fmla="*/ 593 h 625"/>
              <a:gd name="T2" fmla="*/ 643 w 708"/>
              <a:gd name="T3" fmla="*/ 625 h 625"/>
              <a:gd name="T4" fmla="*/ 611 w 708"/>
              <a:gd name="T5" fmla="*/ 625 h 625"/>
              <a:gd name="T6" fmla="*/ 611 w 708"/>
              <a:gd name="T7" fmla="*/ 625 h 625"/>
              <a:gd name="T8" fmla="*/ 595 w 708"/>
              <a:gd name="T9" fmla="*/ 609 h 625"/>
              <a:gd name="T10" fmla="*/ 563 w 708"/>
              <a:gd name="T11" fmla="*/ 593 h 625"/>
              <a:gd name="T12" fmla="*/ 531 w 708"/>
              <a:gd name="T13" fmla="*/ 561 h 625"/>
              <a:gd name="T14" fmla="*/ 482 w 708"/>
              <a:gd name="T15" fmla="*/ 513 h 625"/>
              <a:gd name="T16" fmla="*/ 434 w 708"/>
              <a:gd name="T17" fmla="*/ 465 h 625"/>
              <a:gd name="T18" fmla="*/ 370 w 708"/>
              <a:gd name="T19" fmla="*/ 401 h 625"/>
              <a:gd name="T20" fmla="*/ 305 w 708"/>
              <a:gd name="T21" fmla="*/ 337 h 625"/>
              <a:gd name="T22" fmla="*/ 241 w 708"/>
              <a:gd name="T23" fmla="*/ 272 h 625"/>
              <a:gd name="T24" fmla="*/ 177 w 708"/>
              <a:gd name="T25" fmla="*/ 208 h 625"/>
              <a:gd name="T26" fmla="*/ 128 w 708"/>
              <a:gd name="T27" fmla="*/ 160 h 625"/>
              <a:gd name="T28" fmla="*/ 80 w 708"/>
              <a:gd name="T29" fmla="*/ 112 h 625"/>
              <a:gd name="T30" fmla="*/ 48 w 708"/>
              <a:gd name="T31" fmla="*/ 80 h 625"/>
              <a:gd name="T32" fmla="*/ 32 w 708"/>
              <a:gd name="T33" fmla="*/ 48 h 625"/>
              <a:gd name="T34" fmla="*/ 16 w 708"/>
              <a:gd name="T35" fmla="*/ 32 h 625"/>
              <a:gd name="T36" fmla="*/ 0 w 708"/>
              <a:gd name="T37" fmla="*/ 16 h 625"/>
              <a:gd name="T38" fmla="*/ 16 w 708"/>
              <a:gd name="T39" fmla="*/ 16 h 625"/>
              <a:gd name="T40" fmla="*/ 32 w 708"/>
              <a:gd name="T41" fmla="*/ 0 h 625"/>
              <a:gd name="T42" fmla="*/ 48 w 708"/>
              <a:gd name="T43" fmla="*/ 0 h 625"/>
              <a:gd name="T44" fmla="*/ 80 w 708"/>
              <a:gd name="T45" fmla="*/ 0 h 625"/>
              <a:gd name="T46" fmla="*/ 112 w 708"/>
              <a:gd name="T47" fmla="*/ 0 h 625"/>
              <a:gd name="T48" fmla="*/ 161 w 708"/>
              <a:gd name="T49" fmla="*/ 16 h 625"/>
              <a:gd name="T50" fmla="*/ 257 w 708"/>
              <a:gd name="T51" fmla="*/ 32 h 625"/>
              <a:gd name="T52" fmla="*/ 305 w 708"/>
              <a:gd name="T53" fmla="*/ 64 h 625"/>
              <a:gd name="T54" fmla="*/ 370 w 708"/>
              <a:gd name="T55" fmla="*/ 96 h 625"/>
              <a:gd name="T56" fmla="*/ 434 w 708"/>
              <a:gd name="T57" fmla="*/ 128 h 625"/>
              <a:gd name="T58" fmla="*/ 515 w 708"/>
              <a:gd name="T59" fmla="*/ 192 h 625"/>
              <a:gd name="T60" fmla="*/ 579 w 708"/>
              <a:gd name="T61" fmla="*/ 240 h 625"/>
              <a:gd name="T62" fmla="*/ 643 w 708"/>
              <a:gd name="T63" fmla="*/ 305 h 625"/>
              <a:gd name="T64" fmla="*/ 676 w 708"/>
              <a:gd name="T65" fmla="*/ 353 h 625"/>
              <a:gd name="T66" fmla="*/ 692 w 708"/>
              <a:gd name="T67" fmla="*/ 417 h 625"/>
              <a:gd name="T68" fmla="*/ 708 w 708"/>
              <a:gd name="T69" fmla="*/ 481 h 625"/>
              <a:gd name="T70" fmla="*/ 692 w 708"/>
              <a:gd name="T71" fmla="*/ 529 h 625"/>
              <a:gd name="T72" fmla="*/ 692 w 708"/>
              <a:gd name="T73" fmla="*/ 561 h 625"/>
              <a:gd name="T74" fmla="*/ 676 w 708"/>
              <a:gd name="T75" fmla="*/ 593 h 625"/>
              <a:gd name="T76" fmla="*/ 676 w 708"/>
              <a:gd name="T77" fmla="*/ 593 h 625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708"/>
              <a:gd name="T118" fmla="*/ 0 h 625"/>
              <a:gd name="T119" fmla="*/ 708 w 708"/>
              <a:gd name="T120" fmla="*/ 625 h 625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708" h="625">
                <a:moveTo>
                  <a:pt x="676" y="593"/>
                </a:moveTo>
                <a:lnTo>
                  <a:pt x="643" y="625"/>
                </a:lnTo>
                <a:lnTo>
                  <a:pt x="611" y="625"/>
                </a:lnTo>
                <a:lnTo>
                  <a:pt x="595" y="609"/>
                </a:lnTo>
                <a:lnTo>
                  <a:pt x="563" y="593"/>
                </a:lnTo>
                <a:lnTo>
                  <a:pt x="531" y="561"/>
                </a:lnTo>
                <a:lnTo>
                  <a:pt x="482" y="513"/>
                </a:lnTo>
                <a:lnTo>
                  <a:pt x="434" y="465"/>
                </a:lnTo>
                <a:lnTo>
                  <a:pt x="370" y="401"/>
                </a:lnTo>
                <a:lnTo>
                  <a:pt x="305" y="337"/>
                </a:lnTo>
                <a:lnTo>
                  <a:pt x="241" y="272"/>
                </a:lnTo>
                <a:lnTo>
                  <a:pt x="177" y="208"/>
                </a:lnTo>
                <a:lnTo>
                  <a:pt x="128" y="160"/>
                </a:lnTo>
                <a:lnTo>
                  <a:pt x="80" y="112"/>
                </a:lnTo>
                <a:lnTo>
                  <a:pt x="48" y="80"/>
                </a:lnTo>
                <a:lnTo>
                  <a:pt x="32" y="48"/>
                </a:lnTo>
                <a:lnTo>
                  <a:pt x="16" y="32"/>
                </a:lnTo>
                <a:lnTo>
                  <a:pt x="0" y="16"/>
                </a:lnTo>
                <a:lnTo>
                  <a:pt x="16" y="16"/>
                </a:lnTo>
                <a:lnTo>
                  <a:pt x="32" y="0"/>
                </a:lnTo>
                <a:lnTo>
                  <a:pt x="48" y="0"/>
                </a:lnTo>
                <a:lnTo>
                  <a:pt x="80" y="0"/>
                </a:lnTo>
                <a:lnTo>
                  <a:pt x="112" y="0"/>
                </a:lnTo>
                <a:lnTo>
                  <a:pt x="161" y="16"/>
                </a:lnTo>
                <a:lnTo>
                  <a:pt x="257" y="32"/>
                </a:lnTo>
                <a:lnTo>
                  <a:pt x="305" y="64"/>
                </a:lnTo>
                <a:lnTo>
                  <a:pt x="370" y="96"/>
                </a:lnTo>
                <a:lnTo>
                  <a:pt x="434" y="128"/>
                </a:lnTo>
                <a:lnTo>
                  <a:pt x="515" y="192"/>
                </a:lnTo>
                <a:lnTo>
                  <a:pt x="579" y="240"/>
                </a:lnTo>
                <a:lnTo>
                  <a:pt x="643" y="305"/>
                </a:lnTo>
                <a:lnTo>
                  <a:pt x="676" y="353"/>
                </a:lnTo>
                <a:lnTo>
                  <a:pt x="692" y="417"/>
                </a:lnTo>
                <a:lnTo>
                  <a:pt x="708" y="481"/>
                </a:lnTo>
                <a:lnTo>
                  <a:pt x="692" y="529"/>
                </a:lnTo>
                <a:lnTo>
                  <a:pt x="692" y="561"/>
                </a:lnTo>
                <a:lnTo>
                  <a:pt x="676" y="593"/>
                </a:lnTo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 sz="100"/>
          </a:p>
        </p:txBody>
      </p:sp>
      <p:pic>
        <p:nvPicPr>
          <p:cNvPr id="26651" name="Picture 3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9896" y="585470"/>
            <a:ext cx="1202267" cy="683684"/>
          </a:xfrm>
          <a:prstGeom prst="rect">
            <a:avLst/>
          </a:prstGeom>
          <a:noFill/>
          <a:ln w="9525">
            <a:noFill/>
          </a:ln>
          <a:effectLst>
            <a:outerShdw dist="38100" dir="8100000" algn="tr" rotWithShape="0">
              <a:srgbClr val="000000">
                <a:alpha val="39998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ldLvl="0" animBg="1"/>
      <p:bldP spid="42" grpId="0"/>
      <p:bldP spid="3" grpId="0" autoUpdateAnimBg="0"/>
      <p:bldP spid="24" grpId="0" autoUpdateAnimBg="0"/>
      <p:bldP spid="25" grpId="0" autoUpdateAnimBg="0"/>
      <p:bldP spid="26" grpId="0" autoUpdateAnimBg="0"/>
      <p:bldP spid="27" grpId="0" bldLvl="0" animBg="1" autoUpdateAnimBg="0"/>
      <p:bldP spid="28" grpId="0" bldLvl="0" animBg="1" autoUpdateAnimBg="0"/>
      <p:bldP spid="29" grpId="0" bldLvl="0" animBg="1" autoUpdateAnimBg="0"/>
      <p:bldP spid="30" grpId="0" bldLvl="0" animBg="1" autoUpdateAnimBg="0"/>
      <p:bldP spid="31" grpId="0" bldLvl="0" animBg="1" autoUpdateAnimBg="0"/>
      <p:bldP spid="32" grpId="0" bldLvl="0" animBg="1" autoUpdateAnimBg="0"/>
      <p:bldP spid="33" grpId="0" bldLvl="0" animBg="1" autoUpdateAnimBg="0"/>
      <p:bldP spid="4" grpId="0" bldLvl="0" animBg="1" autoUpdateAnimBg="0"/>
      <p:bldP spid="5" grpId="0" bldLvl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标注 2"/>
          <p:cNvSpPr/>
          <p:nvPr/>
        </p:nvSpPr>
        <p:spPr>
          <a:xfrm>
            <a:off x="8100060" y="906780"/>
            <a:ext cx="2665095" cy="1395095"/>
          </a:xfrm>
          <a:prstGeom prst="wedgeRoundRectCallout">
            <a:avLst>
              <a:gd name="adj1" fmla="val 31335"/>
              <a:gd name="adj2" fmla="val 68722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圆角矩形 30"/>
          <p:cNvSpPr/>
          <p:nvPr/>
        </p:nvSpPr>
        <p:spPr>
          <a:xfrm>
            <a:off x="2986405" y="1322388"/>
            <a:ext cx="1950300" cy="6466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58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    我会认</a:t>
            </a:r>
          </a:p>
        </p:txBody>
      </p:sp>
      <p:sp>
        <p:nvSpPr>
          <p:cNvPr id="12" name="矩形 11"/>
          <p:cNvSpPr/>
          <p:nvPr/>
        </p:nvSpPr>
        <p:spPr>
          <a:xfrm>
            <a:off x="3881438" y="2414588"/>
            <a:ext cx="1608137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hǔ  </a:t>
            </a:r>
            <a:endParaRPr lang="zh-CN" altLang="en-US" sz="36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064125" y="2409825"/>
            <a:ext cx="1774825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xiónɡ </a:t>
            </a:r>
          </a:p>
        </p:txBody>
      </p:sp>
      <p:sp>
        <p:nvSpPr>
          <p:cNvPr id="9221" name="TextBox 17"/>
          <p:cNvSpPr txBox="1"/>
          <p:nvPr/>
        </p:nvSpPr>
        <p:spPr>
          <a:xfrm>
            <a:off x="3946525" y="2963863"/>
            <a:ext cx="1120775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5400" b="1" dirty="0">
                <a:latin typeface="楷体" panose="02010609060101010101" pitchFamily="49" charset="-122"/>
                <a:ea typeface="楷体" panose="02010609060101010101" pitchFamily="49" charset="-122"/>
              </a:rPr>
              <a:t>虎</a:t>
            </a:r>
          </a:p>
        </p:txBody>
      </p:sp>
      <p:sp>
        <p:nvSpPr>
          <p:cNvPr id="9222" name="TextBox 19"/>
          <p:cNvSpPr txBox="1"/>
          <p:nvPr/>
        </p:nvSpPr>
        <p:spPr>
          <a:xfrm>
            <a:off x="5151438" y="2954338"/>
            <a:ext cx="1120775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5400" b="1" dirty="0">
                <a:latin typeface="楷体" panose="02010609060101010101" pitchFamily="49" charset="-122"/>
                <a:ea typeface="楷体" panose="02010609060101010101" pitchFamily="49" charset="-122"/>
              </a:rPr>
              <a:t>熊</a:t>
            </a:r>
          </a:p>
        </p:txBody>
      </p:sp>
      <p:sp>
        <p:nvSpPr>
          <p:cNvPr id="9223" name="TextBox 20"/>
          <p:cNvSpPr txBox="1"/>
          <p:nvPr/>
        </p:nvSpPr>
        <p:spPr>
          <a:xfrm>
            <a:off x="7539038" y="2960688"/>
            <a:ext cx="1120775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5400" b="1" dirty="0">
                <a:latin typeface="楷体" panose="02010609060101010101" pitchFamily="49" charset="-122"/>
                <a:ea typeface="楷体" panose="02010609060101010101" pitchFamily="49" charset="-122"/>
              </a:rPr>
              <a:t>注</a:t>
            </a:r>
          </a:p>
        </p:txBody>
      </p:sp>
      <p:pic>
        <p:nvPicPr>
          <p:cNvPr id="9224" name="图片 7" descr="花盆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3083" y="1322705"/>
            <a:ext cx="508000" cy="5953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5" name="TextBox 24"/>
          <p:cNvSpPr txBox="1"/>
          <p:nvPr/>
        </p:nvSpPr>
        <p:spPr>
          <a:xfrm>
            <a:off x="6353175" y="2951163"/>
            <a:ext cx="1120775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5400" b="1" dirty="0">
                <a:latin typeface="楷体" panose="02010609060101010101" pitchFamily="49" charset="-122"/>
                <a:ea typeface="楷体" panose="02010609060101010101" pitchFamily="49" charset="-122"/>
              </a:rPr>
              <a:t>通</a:t>
            </a:r>
          </a:p>
        </p:txBody>
      </p:sp>
      <p:sp>
        <p:nvSpPr>
          <p:cNvPr id="29" name="矩形 28"/>
          <p:cNvSpPr/>
          <p:nvPr/>
        </p:nvSpPr>
        <p:spPr>
          <a:xfrm>
            <a:off x="3446463" y="3975100"/>
            <a:ext cx="1935162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bǎi </a:t>
            </a:r>
          </a:p>
        </p:txBody>
      </p:sp>
      <p:sp>
        <p:nvSpPr>
          <p:cNvPr id="33" name="矩形 32"/>
          <p:cNvSpPr/>
          <p:nvPr/>
        </p:nvSpPr>
        <p:spPr>
          <a:xfrm>
            <a:off x="5726113" y="4019550"/>
            <a:ext cx="2211387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ɡuǐ </a:t>
            </a:r>
            <a:endParaRPr lang="zh-CN" altLang="en-US" sz="3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564063" y="4014788"/>
            <a:ext cx="2284412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shé</a:t>
            </a:r>
            <a:endParaRPr lang="zh-CN" altLang="en-US" sz="3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524625" y="4019550"/>
            <a:ext cx="2325688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liǎn </a:t>
            </a:r>
          </a:p>
        </p:txBody>
      </p:sp>
      <p:sp>
        <p:nvSpPr>
          <p:cNvPr id="9230" name="TextBox 37"/>
          <p:cNvSpPr txBox="1"/>
          <p:nvPr/>
        </p:nvSpPr>
        <p:spPr>
          <a:xfrm>
            <a:off x="3341688" y="4508500"/>
            <a:ext cx="1120775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5400" b="1" dirty="0">
                <a:latin typeface="楷体" panose="02010609060101010101" pitchFamily="49" charset="-122"/>
                <a:ea typeface="楷体" panose="02010609060101010101" pitchFamily="49" charset="-122"/>
              </a:rPr>
              <a:t>百</a:t>
            </a:r>
          </a:p>
        </p:txBody>
      </p:sp>
      <p:sp>
        <p:nvSpPr>
          <p:cNvPr id="9231" name="TextBox 38"/>
          <p:cNvSpPr txBox="1"/>
          <p:nvPr/>
        </p:nvSpPr>
        <p:spPr>
          <a:xfrm>
            <a:off x="4475163" y="4535488"/>
            <a:ext cx="1120775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5400" b="1" dirty="0">
                <a:latin typeface="楷体" panose="02010609060101010101" pitchFamily="49" charset="-122"/>
                <a:ea typeface="楷体" panose="02010609060101010101" pitchFamily="49" charset="-122"/>
              </a:rPr>
              <a:t>舌</a:t>
            </a:r>
          </a:p>
        </p:txBody>
      </p:sp>
      <p:sp>
        <p:nvSpPr>
          <p:cNvPr id="9232" name="TextBox 39"/>
          <p:cNvSpPr txBox="1"/>
          <p:nvPr/>
        </p:nvSpPr>
        <p:spPr>
          <a:xfrm>
            <a:off x="2205038" y="4475163"/>
            <a:ext cx="1120775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5400" b="1" dirty="0">
                <a:latin typeface="楷体" panose="02010609060101010101" pitchFamily="49" charset="-122"/>
                <a:ea typeface="楷体" panose="02010609060101010101" pitchFamily="49" charset="-122"/>
              </a:rPr>
              <a:t>遍</a:t>
            </a:r>
          </a:p>
        </p:txBody>
      </p:sp>
      <p:sp>
        <p:nvSpPr>
          <p:cNvPr id="9233" name="TextBox 43"/>
          <p:cNvSpPr txBox="1"/>
          <p:nvPr/>
        </p:nvSpPr>
        <p:spPr>
          <a:xfrm>
            <a:off x="5662613" y="4516438"/>
            <a:ext cx="1120775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5400" b="1" dirty="0">
                <a:latin typeface="楷体" panose="02010609060101010101" pitchFamily="49" charset="-122"/>
                <a:ea typeface="楷体" panose="02010609060101010101" pitchFamily="49" charset="-122"/>
              </a:rPr>
              <a:t>鬼</a:t>
            </a:r>
          </a:p>
        </p:txBody>
      </p:sp>
      <p:sp>
        <p:nvSpPr>
          <p:cNvPr id="9234" name="TextBox 44"/>
          <p:cNvSpPr txBox="1"/>
          <p:nvPr/>
        </p:nvSpPr>
        <p:spPr>
          <a:xfrm>
            <a:off x="6808788" y="4548188"/>
            <a:ext cx="1120775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5400" b="1" dirty="0">
                <a:latin typeface="楷体" panose="02010609060101010101" pitchFamily="49" charset="-122"/>
                <a:ea typeface="楷体" panose="02010609060101010101" pitchFamily="49" charset="-122"/>
              </a:rPr>
              <a:t>脸</a:t>
            </a:r>
          </a:p>
        </p:txBody>
      </p:sp>
      <p:sp>
        <p:nvSpPr>
          <p:cNvPr id="47" name="矩形 46"/>
          <p:cNvSpPr/>
          <p:nvPr/>
        </p:nvSpPr>
        <p:spPr>
          <a:xfrm>
            <a:off x="6407150" y="2416175"/>
            <a:ext cx="1611313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tōnɡ</a:t>
            </a:r>
            <a:endParaRPr lang="zh-CN" altLang="en-US" sz="36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7596188" y="2409825"/>
            <a:ext cx="1774825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zhù</a:t>
            </a:r>
          </a:p>
        </p:txBody>
      </p:sp>
      <p:sp>
        <p:nvSpPr>
          <p:cNvPr id="53" name="矩形 52"/>
          <p:cNvSpPr/>
          <p:nvPr/>
        </p:nvSpPr>
        <p:spPr>
          <a:xfrm>
            <a:off x="2238375" y="3963988"/>
            <a:ext cx="2282825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biàn</a:t>
            </a:r>
            <a:endParaRPr lang="zh-CN" altLang="en-US" sz="3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667000" y="2409825"/>
            <a:ext cx="1928813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wù  </a:t>
            </a:r>
            <a:endParaRPr lang="zh-CN" altLang="en-US" sz="36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239" name="TextBox 30"/>
          <p:cNvSpPr txBox="1"/>
          <p:nvPr/>
        </p:nvSpPr>
        <p:spPr>
          <a:xfrm>
            <a:off x="2767013" y="2959100"/>
            <a:ext cx="1120775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5400" b="1" dirty="0">
                <a:latin typeface="楷体" panose="02010609060101010101" pitchFamily="49" charset="-122"/>
                <a:ea typeface="楷体" panose="02010609060101010101" pitchFamily="49" charset="-122"/>
              </a:rPr>
              <a:t>物</a:t>
            </a:r>
          </a:p>
        </p:txBody>
      </p:sp>
      <p:sp>
        <p:nvSpPr>
          <p:cNvPr id="9240" name="TextBox 31"/>
          <p:cNvSpPr txBox="1"/>
          <p:nvPr/>
        </p:nvSpPr>
        <p:spPr>
          <a:xfrm>
            <a:off x="8710613" y="2955925"/>
            <a:ext cx="1120775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5400" b="1" dirty="0">
                <a:latin typeface="楷体" panose="02010609060101010101" pitchFamily="49" charset="-122"/>
                <a:ea typeface="楷体" panose="02010609060101010101" pitchFamily="49" charset="-122"/>
              </a:rPr>
              <a:t>意</a:t>
            </a:r>
          </a:p>
        </p:txBody>
      </p:sp>
      <p:sp>
        <p:nvSpPr>
          <p:cNvPr id="36" name="矩形 35"/>
          <p:cNvSpPr/>
          <p:nvPr/>
        </p:nvSpPr>
        <p:spPr>
          <a:xfrm>
            <a:off x="8882063" y="2417763"/>
            <a:ext cx="1774825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yì</a:t>
            </a:r>
          </a:p>
        </p:txBody>
      </p:sp>
      <p:sp>
        <p:nvSpPr>
          <p:cNvPr id="37" name="矩形 36"/>
          <p:cNvSpPr/>
          <p:nvPr/>
        </p:nvSpPr>
        <p:spPr>
          <a:xfrm>
            <a:off x="8024813" y="4014788"/>
            <a:ext cx="2033587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zhǔn</a:t>
            </a:r>
          </a:p>
        </p:txBody>
      </p:sp>
      <p:sp>
        <p:nvSpPr>
          <p:cNvPr id="9243" name="TextBox 40"/>
          <p:cNvSpPr txBox="1"/>
          <p:nvPr/>
        </p:nvSpPr>
        <p:spPr>
          <a:xfrm>
            <a:off x="8005763" y="4556125"/>
            <a:ext cx="1120775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5400" b="1" dirty="0">
                <a:latin typeface="楷体" panose="02010609060101010101" pitchFamily="49" charset="-122"/>
                <a:ea typeface="楷体" panose="02010609060101010101" pitchFamily="49" charset="-122"/>
              </a:rPr>
              <a:t>准</a:t>
            </a:r>
          </a:p>
        </p:txBody>
      </p:sp>
      <p:sp>
        <p:nvSpPr>
          <p:cNvPr id="64" name="矩形 63"/>
          <p:cNvSpPr/>
          <p:nvPr/>
        </p:nvSpPr>
        <p:spPr>
          <a:xfrm>
            <a:off x="9261475" y="4078288"/>
            <a:ext cx="2033588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dì</a:t>
            </a:r>
          </a:p>
        </p:txBody>
      </p:sp>
      <p:sp>
        <p:nvSpPr>
          <p:cNvPr id="9245" name="TextBox 64"/>
          <p:cNvSpPr txBox="1"/>
          <p:nvPr/>
        </p:nvSpPr>
        <p:spPr>
          <a:xfrm>
            <a:off x="9137650" y="4552950"/>
            <a:ext cx="1120775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5400" b="1" dirty="0"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8202295" y="918845"/>
            <a:ext cx="2432685" cy="1383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b="1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altLang="en-US" sz="2800" b="1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你用什么好</a:t>
            </a:r>
          </a:p>
          <a:p>
            <a:r>
              <a:rPr lang="zh-CN" altLang="en-US" sz="2800" b="1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办法记住这些</a:t>
            </a:r>
          </a:p>
          <a:p>
            <a:r>
              <a:rPr lang="zh-CN" altLang="en-US" sz="2800" b="1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生字的呢？</a:t>
            </a:r>
            <a:endParaRPr lang="zh-CN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9" grpId="0"/>
      <p:bldP spid="33" grpId="0"/>
      <p:bldP spid="34" grpId="0"/>
      <p:bldP spid="35" grpId="0"/>
      <p:bldP spid="47" grpId="0"/>
      <p:bldP spid="48" grpId="0"/>
      <p:bldP spid="53" grpId="0"/>
      <p:bldP spid="30" grpId="0"/>
      <p:bldP spid="36" grpId="0"/>
      <p:bldP spid="37" grpId="0"/>
      <p:bldP spid="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矩形 3"/>
          <p:cNvSpPr/>
          <p:nvPr/>
        </p:nvSpPr>
        <p:spPr>
          <a:xfrm>
            <a:off x="3080385" y="3812540"/>
            <a:ext cx="7434263" cy="9709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en-US" altLang="zh-CN" sz="4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243" name="矩形 1"/>
          <p:cNvSpPr/>
          <p:nvPr/>
        </p:nvSpPr>
        <p:spPr>
          <a:xfrm>
            <a:off x="2929573" y="2454275"/>
            <a:ext cx="7429500" cy="2584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动物   老虎   狗熊     通知 </a:t>
            </a: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注意   十遍</a:t>
            </a:r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一百遍   舌头  </a:t>
            </a: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鬼脸   准时   第二天</a:t>
            </a:r>
          </a:p>
        </p:txBody>
      </p:sp>
      <p:sp>
        <p:nvSpPr>
          <p:cNvPr id="10244" name="TextBox 7"/>
          <p:cNvSpPr txBox="1"/>
          <p:nvPr/>
        </p:nvSpPr>
        <p:spPr>
          <a:xfrm>
            <a:off x="3194685" y="1132840"/>
            <a:ext cx="140779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3200" b="1" dirty="0">
                <a:solidFill>
                  <a:srgbClr val="00BC5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读一读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2923540" y="1101408"/>
            <a:ext cx="1950300" cy="6466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5875" cmpd="sng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    读一读</a:t>
            </a:r>
          </a:p>
        </p:txBody>
      </p:sp>
      <p:pic>
        <p:nvPicPr>
          <p:cNvPr id="10246" name="图片 7" descr="花盆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4978" y="1115695"/>
            <a:ext cx="508000" cy="5953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圆角矩形 6"/>
          <p:cNvSpPr/>
          <p:nvPr/>
        </p:nvSpPr>
        <p:spPr>
          <a:xfrm>
            <a:off x="2762885" y="2313623"/>
            <a:ext cx="7056438" cy="3000375"/>
          </a:xfrm>
          <a:prstGeom prst="roundRect">
            <a:avLst/>
          </a:prstGeom>
          <a:noFill/>
          <a:ln w="508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22" descr="图片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255" y="0"/>
            <a:ext cx="12210415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0" y="4570095"/>
            <a:ext cx="1558925" cy="1651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1268" name="组合 1"/>
          <p:cNvGrpSpPr/>
          <p:nvPr/>
        </p:nvGrpSpPr>
        <p:grpSpPr>
          <a:xfrm>
            <a:off x="1666875" y="142875"/>
            <a:ext cx="3141663" cy="668973"/>
            <a:chOff x="551169" y="460238"/>
            <a:chExt cx="3141488" cy="500412"/>
          </a:xfrm>
        </p:grpSpPr>
        <p:grpSp>
          <p:nvGrpSpPr>
            <p:cNvPr id="11282" name="组合 6"/>
            <p:cNvGrpSpPr/>
            <p:nvPr/>
          </p:nvGrpSpPr>
          <p:grpSpPr>
            <a:xfrm>
              <a:off x="551169" y="460238"/>
              <a:ext cx="2322384" cy="500412"/>
              <a:chOff x="2552822" y="1148279"/>
              <a:chExt cx="2322384" cy="500412"/>
            </a:xfrm>
          </p:grpSpPr>
          <p:sp>
            <p:nvSpPr>
              <p:cNvPr id="26" name="TextBox 5"/>
              <p:cNvSpPr txBox="1">
                <a:spLocks noChangeArrowheads="1"/>
              </p:cNvSpPr>
              <p:nvPr/>
            </p:nvSpPr>
            <p:spPr bwMode="auto">
              <a:xfrm rot="554454">
                <a:off x="3389389" y="1148279"/>
                <a:ext cx="649251" cy="482599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+mn-cs"/>
                  </a:rPr>
                  <a:t>熊</a:t>
                </a:r>
              </a:p>
            </p:txBody>
          </p:sp>
          <p:sp>
            <p:nvSpPr>
              <p:cNvPr id="27" name="TextBox 5"/>
              <p:cNvSpPr txBox="1">
                <a:spLocks noChangeArrowheads="1"/>
              </p:cNvSpPr>
              <p:nvPr/>
            </p:nvSpPr>
            <p:spPr bwMode="auto">
              <a:xfrm rot="20879963">
                <a:off x="2552822" y="1166092"/>
                <a:ext cx="630203" cy="482599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+mn-cs"/>
                  </a:rPr>
                  <a:t>小</a:t>
                </a:r>
              </a:p>
            </p:txBody>
          </p:sp>
          <p:sp>
            <p:nvSpPr>
              <p:cNvPr id="28" name="TextBox 5"/>
              <p:cNvSpPr txBox="1">
                <a:spLocks noChangeArrowheads="1"/>
              </p:cNvSpPr>
              <p:nvPr/>
            </p:nvSpPr>
            <p:spPr bwMode="auto">
              <a:xfrm rot="21170539">
                <a:off x="4245003" y="1166092"/>
                <a:ext cx="630203" cy="482599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+mn-cs"/>
                  </a:rPr>
                  <a:t>过</a:t>
                </a:r>
              </a:p>
            </p:txBody>
          </p:sp>
        </p:grpSp>
        <p:sp>
          <p:nvSpPr>
            <p:cNvPr id="25" name="TextBox 5"/>
            <p:cNvSpPr txBox="1">
              <a:spLocks noChangeArrowheads="1"/>
            </p:cNvSpPr>
            <p:nvPr/>
          </p:nvSpPr>
          <p:spPr bwMode="auto">
            <a:xfrm rot="533692">
              <a:off x="3062454" y="469738"/>
              <a:ext cx="630203" cy="48259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河</a:t>
              </a:r>
            </a:p>
          </p:txBody>
        </p:sp>
      </p:grpSp>
      <p:sp>
        <p:nvSpPr>
          <p:cNvPr id="29" name="TextBox 7"/>
          <p:cNvSpPr txBox="1"/>
          <p:nvPr/>
        </p:nvSpPr>
        <p:spPr>
          <a:xfrm>
            <a:off x="1927225" y="1490663"/>
            <a:ext cx="954088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物</a:t>
            </a:r>
          </a:p>
        </p:txBody>
      </p:sp>
      <p:sp>
        <p:nvSpPr>
          <p:cNvPr id="30" name="TextBox 7"/>
          <p:cNvSpPr txBox="1"/>
          <p:nvPr/>
        </p:nvSpPr>
        <p:spPr>
          <a:xfrm>
            <a:off x="2881313" y="1490663"/>
            <a:ext cx="954087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虎</a:t>
            </a:r>
          </a:p>
        </p:txBody>
      </p:sp>
      <p:sp>
        <p:nvSpPr>
          <p:cNvPr id="31" name="TextBox 7"/>
          <p:cNvSpPr txBox="1"/>
          <p:nvPr/>
        </p:nvSpPr>
        <p:spPr>
          <a:xfrm>
            <a:off x="3835400" y="1490663"/>
            <a:ext cx="955675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熊</a:t>
            </a:r>
          </a:p>
        </p:txBody>
      </p:sp>
      <p:sp>
        <p:nvSpPr>
          <p:cNvPr id="32" name="TextBox 7"/>
          <p:cNvSpPr txBox="1"/>
          <p:nvPr/>
        </p:nvSpPr>
        <p:spPr>
          <a:xfrm>
            <a:off x="4791075" y="1490663"/>
            <a:ext cx="954088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通</a:t>
            </a:r>
          </a:p>
        </p:txBody>
      </p:sp>
      <p:sp>
        <p:nvSpPr>
          <p:cNvPr id="33" name="TextBox 7"/>
          <p:cNvSpPr txBox="1"/>
          <p:nvPr/>
        </p:nvSpPr>
        <p:spPr>
          <a:xfrm>
            <a:off x="5745163" y="1492250"/>
            <a:ext cx="955675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注</a:t>
            </a:r>
          </a:p>
        </p:txBody>
      </p:sp>
      <p:sp>
        <p:nvSpPr>
          <p:cNvPr id="34" name="TextBox 7"/>
          <p:cNvSpPr txBox="1"/>
          <p:nvPr/>
        </p:nvSpPr>
        <p:spPr>
          <a:xfrm>
            <a:off x="6700838" y="1471613"/>
            <a:ext cx="954087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意</a:t>
            </a:r>
          </a:p>
        </p:txBody>
      </p:sp>
      <p:sp>
        <p:nvSpPr>
          <p:cNvPr id="35" name="TextBox 7"/>
          <p:cNvSpPr txBox="1"/>
          <p:nvPr/>
        </p:nvSpPr>
        <p:spPr>
          <a:xfrm>
            <a:off x="7654925" y="1471613"/>
            <a:ext cx="954088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遍</a:t>
            </a:r>
          </a:p>
        </p:txBody>
      </p:sp>
      <p:sp>
        <p:nvSpPr>
          <p:cNvPr id="36" name="TextBox 7"/>
          <p:cNvSpPr txBox="1"/>
          <p:nvPr/>
        </p:nvSpPr>
        <p:spPr>
          <a:xfrm>
            <a:off x="8609013" y="1471613"/>
            <a:ext cx="955675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百</a:t>
            </a:r>
          </a:p>
        </p:txBody>
      </p:sp>
      <p:sp>
        <p:nvSpPr>
          <p:cNvPr id="37" name="TextBox 7"/>
          <p:cNvSpPr txBox="1"/>
          <p:nvPr/>
        </p:nvSpPr>
        <p:spPr>
          <a:xfrm>
            <a:off x="9564688" y="1473200"/>
            <a:ext cx="954087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舌</a:t>
            </a:r>
          </a:p>
        </p:txBody>
      </p:sp>
      <p:sp>
        <p:nvSpPr>
          <p:cNvPr id="38" name="TextBox 7"/>
          <p:cNvSpPr txBox="1"/>
          <p:nvPr/>
        </p:nvSpPr>
        <p:spPr>
          <a:xfrm>
            <a:off x="4003675" y="2703513"/>
            <a:ext cx="954088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鬼</a:t>
            </a:r>
          </a:p>
        </p:txBody>
      </p:sp>
      <p:sp>
        <p:nvSpPr>
          <p:cNvPr id="39" name="TextBox 7"/>
          <p:cNvSpPr txBox="1"/>
          <p:nvPr/>
        </p:nvSpPr>
        <p:spPr>
          <a:xfrm>
            <a:off x="4957763" y="2703513"/>
            <a:ext cx="954087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脸</a:t>
            </a:r>
          </a:p>
        </p:txBody>
      </p:sp>
      <p:sp>
        <p:nvSpPr>
          <p:cNvPr id="40" name="TextBox 7"/>
          <p:cNvSpPr txBox="1"/>
          <p:nvPr/>
        </p:nvSpPr>
        <p:spPr>
          <a:xfrm>
            <a:off x="5911850" y="2703513"/>
            <a:ext cx="955675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准</a:t>
            </a:r>
          </a:p>
        </p:txBody>
      </p:sp>
      <p:sp>
        <p:nvSpPr>
          <p:cNvPr id="41" name="TextBox 7"/>
          <p:cNvSpPr txBox="1"/>
          <p:nvPr/>
        </p:nvSpPr>
        <p:spPr>
          <a:xfrm>
            <a:off x="6867525" y="2703513"/>
            <a:ext cx="954088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85185E-6 L 0.05191 -0.0021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91 -0.00216 L 0.11215 -0.0015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215 -0.00154 L 0.1684 -0.0018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84 -0.00185 L 0.23038 -0.0021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038 -0.00216 L 0.29583 -0.0003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583 -0.00031 L 0.36041 0.000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041 0.00031 L 0.42517 -0.0037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517 -0.00371 L 0.48906 -0.0018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906 -0.00185 L 0.55104 -0.00524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104 -0.00525 L 0.60886 -0.00771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886 -0.00772 L 0.66736 -0.01142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6736 -0.01142 L 0.72395 -0.01358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2395 -0.01358 L 0.84079 -0.04259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0" y="-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可选过程 1"/>
          <p:cNvSpPr/>
          <p:nvPr/>
        </p:nvSpPr>
        <p:spPr>
          <a:xfrm>
            <a:off x="2674620" y="2300605"/>
            <a:ext cx="6842760" cy="258572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 w="15875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2790825" y="1212850"/>
            <a:ext cx="2571750" cy="714375"/>
          </a:xfrm>
          <a:prstGeom prst="wedgeRoundRectCallout">
            <a:avLst>
              <a:gd name="adj1" fmla="val 23711"/>
              <a:gd name="adj2" fmla="val -50143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Times New Roman" panose="02020603050405020304" pitchFamily="18" charset="0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36868" name="矩形 4"/>
          <p:cNvSpPr>
            <a:spLocks noChangeArrowheads="1"/>
          </p:cNvSpPr>
          <p:nvPr/>
        </p:nvSpPr>
        <p:spPr bwMode="auto">
          <a:xfrm>
            <a:off x="2683828" y="2285365"/>
            <a:ext cx="7000875" cy="2584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  同桌开火车读课文，读准字音，不多字，不少字，不唱读。读完评一评。</a:t>
            </a:r>
          </a:p>
        </p:txBody>
      </p:sp>
      <p:sp>
        <p:nvSpPr>
          <p:cNvPr id="12293" name="Rectangle 5"/>
          <p:cNvSpPr/>
          <p:nvPr/>
        </p:nvSpPr>
        <p:spPr>
          <a:xfrm>
            <a:off x="2845753" y="1246823"/>
            <a:ext cx="2478405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3600" b="1" dirty="0">
                <a:solidFill>
                  <a:srgbClr val="FF0000"/>
                </a:solidFill>
                <a:latin typeface="Calibri" panose="020F0502020204030204" pitchFamily="34" charset="0"/>
                <a:ea typeface="黑体" panose="02010609060101010101" pitchFamily="49" charset="-122"/>
              </a:rPr>
              <a:t>我会读课文</a:t>
            </a: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 rot="21353509">
            <a:off x="9156065" y="4947920"/>
            <a:ext cx="2245360" cy="1630680"/>
          </a:xfrm>
          <a:custGeom>
            <a:avLst/>
            <a:gdLst>
              <a:gd name="connsiteX0" fmla="*/ 5485159 w 5485159"/>
              <a:gd name="connsiteY0" fmla="*/ 0 h 3981858"/>
              <a:gd name="connsiteX1" fmla="*/ 5485159 w 5485159"/>
              <a:gd name="connsiteY1" fmla="*/ 1222009 h 3981858"/>
              <a:gd name="connsiteX2" fmla="*/ 5403463 w 5485159"/>
              <a:gd name="connsiteY2" fmla="*/ 1223622 h 3981858"/>
              <a:gd name="connsiteX3" fmla="*/ 4946820 w 5485159"/>
              <a:gd name="connsiteY3" fmla="*/ 1665118 h 3981858"/>
              <a:gd name="connsiteX4" fmla="*/ 5441682 w 5485159"/>
              <a:gd name="connsiteY4" fmla="*/ 2184792 h 3981858"/>
              <a:gd name="connsiteX5" fmla="*/ 5485159 w 5485159"/>
              <a:gd name="connsiteY5" fmla="*/ 2183933 h 3981858"/>
              <a:gd name="connsiteX6" fmla="*/ 5485159 w 5485159"/>
              <a:gd name="connsiteY6" fmla="*/ 2206355 h 3981858"/>
              <a:gd name="connsiteX7" fmla="*/ 5455453 w 5485159"/>
              <a:gd name="connsiteY7" fmla="*/ 2195615 h 3981858"/>
              <a:gd name="connsiteX8" fmla="*/ 5349452 w 5485159"/>
              <a:gd name="connsiteY8" fmla="*/ 2178166 h 3981858"/>
              <a:gd name="connsiteX9" fmla="*/ 4785402 w 5485159"/>
              <a:gd name="connsiteY9" fmla="*/ 2621784 h 3981858"/>
              <a:gd name="connsiteX10" fmla="*/ 5280264 w 5485159"/>
              <a:gd name="connsiteY10" fmla="*/ 3141457 h 3981858"/>
              <a:gd name="connsiteX11" fmla="*/ 5387671 w 5485159"/>
              <a:gd name="connsiteY11" fmla="*/ 3139335 h 3981858"/>
              <a:gd name="connsiteX12" fmla="*/ 5485159 w 5485159"/>
              <a:gd name="connsiteY12" fmla="*/ 3119216 h 3981858"/>
              <a:gd name="connsiteX13" fmla="*/ 5485159 w 5485159"/>
              <a:gd name="connsiteY13" fmla="*/ 3981858 h 3981858"/>
              <a:gd name="connsiteX14" fmla="*/ 0 w 5485159"/>
              <a:gd name="connsiteY14" fmla="*/ 3981858 h 3981858"/>
              <a:gd name="connsiteX15" fmla="*/ 0 w 5485159"/>
              <a:gd name="connsiteY15" fmla="*/ 2182162 h 3981858"/>
              <a:gd name="connsiteX16" fmla="*/ 51177 w 5485159"/>
              <a:gd name="connsiteY16" fmla="*/ 2171601 h 3981858"/>
              <a:gd name="connsiteX17" fmla="*/ 406420 w 5485159"/>
              <a:gd name="connsiteY17" fmla="*/ 1751031 h 3981858"/>
              <a:gd name="connsiteX18" fmla="*/ 17559 w 5485159"/>
              <a:gd name="connsiteY18" fmla="*/ 1248807 h 3981858"/>
              <a:gd name="connsiteX19" fmla="*/ 0 w 5485159"/>
              <a:gd name="connsiteY19" fmla="*/ 1245917 h 3981858"/>
              <a:gd name="connsiteX20" fmla="*/ 0 w 5485159"/>
              <a:gd name="connsiteY20" fmla="*/ 883523 h 3981858"/>
              <a:gd name="connsiteX21" fmla="*/ 31619 w 5485159"/>
              <a:gd name="connsiteY21" fmla="*/ 882899 h 3981858"/>
              <a:gd name="connsiteX22" fmla="*/ 488262 w 5485159"/>
              <a:gd name="connsiteY22" fmla="*/ 441402 h 3981858"/>
              <a:gd name="connsiteX23" fmla="*/ 283515 w 5485159"/>
              <a:gd name="connsiteY23" fmla="*/ 25249 h 3981858"/>
              <a:gd name="connsiteX24" fmla="*/ 240458 w 5485159"/>
              <a:gd name="connsiteY24" fmla="*/ 0 h 3981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485159" h="3981858">
                <a:moveTo>
                  <a:pt x="5485159" y="0"/>
                </a:moveTo>
                <a:lnTo>
                  <a:pt x="5485159" y="1222009"/>
                </a:lnTo>
                <a:lnTo>
                  <a:pt x="5403463" y="1223622"/>
                </a:lnTo>
                <a:cubicBezTo>
                  <a:pt x="5158973" y="1251205"/>
                  <a:pt x="4963537" y="1432363"/>
                  <a:pt x="4946820" y="1665118"/>
                </a:cubicBezTo>
                <a:cubicBezTo>
                  <a:pt x="4927714" y="1931124"/>
                  <a:pt x="5149271" y="2163789"/>
                  <a:pt x="5441682" y="2184792"/>
                </a:cubicBezTo>
                <a:lnTo>
                  <a:pt x="5485159" y="2183933"/>
                </a:lnTo>
                <a:lnTo>
                  <a:pt x="5485159" y="2206355"/>
                </a:lnTo>
                <a:lnTo>
                  <a:pt x="5455453" y="2195615"/>
                </a:lnTo>
                <a:cubicBezTo>
                  <a:pt x="5421447" y="2186724"/>
                  <a:pt x="5386003" y="2180791"/>
                  <a:pt x="5349452" y="2178166"/>
                </a:cubicBezTo>
                <a:cubicBezTo>
                  <a:pt x="5057041" y="2157164"/>
                  <a:pt x="4804507" y="2355778"/>
                  <a:pt x="4785402" y="2621784"/>
                </a:cubicBezTo>
                <a:cubicBezTo>
                  <a:pt x="4766296" y="2887789"/>
                  <a:pt x="4987853" y="3120454"/>
                  <a:pt x="5280264" y="3141457"/>
                </a:cubicBezTo>
                <a:cubicBezTo>
                  <a:pt x="5316816" y="3144082"/>
                  <a:pt x="5352744" y="3143276"/>
                  <a:pt x="5387671" y="3139335"/>
                </a:cubicBezTo>
                <a:lnTo>
                  <a:pt x="5485159" y="3119216"/>
                </a:lnTo>
                <a:lnTo>
                  <a:pt x="5485159" y="3981858"/>
                </a:lnTo>
                <a:lnTo>
                  <a:pt x="0" y="3981858"/>
                </a:lnTo>
                <a:lnTo>
                  <a:pt x="0" y="2182162"/>
                </a:lnTo>
                <a:lnTo>
                  <a:pt x="51177" y="2171601"/>
                </a:lnTo>
                <a:cubicBezTo>
                  <a:pt x="246458" y="2112132"/>
                  <a:pt x="392090" y="1950536"/>
                  <a:pt x="406420" y="1751031"/>
                </a:cubicBezTo>
                <a:cubicBezTo>
                  <a:pt x="423137" y="1518276"/>
                  <a:pt x="255597" y="1311048"/>
                  <a:pt x="17559" y="1248807"/>
                </a:cubicBezTo>
                <a:lnTo>
                  <a:pt x="0" y="1245917"/>
                </a:lnTo>
                <a:lnTo>
                  <a:pt x="0" y="883523"/>
                </a:lnTo>
                <a:lnTo>
                  <a:pt x="31619" y="882899"/>
                </a:lnTo>
                <a:cubicBezTo>
                  <a:pt x="276108" y="855316"/>
                  <a:pt x="471544" y="674158"/>
                  <a:pt x="488262" y="441402"/>
                </a:cubicBezTo>
                <a:cubicBezTo>
                  <a:pt x="500203" y="275149"/>
                  <a:pt x="418135" y="121919"/>
                  <a:pt x="283515" y="25249"/>
                </a:cubicBezTo>
                <a:lnTo>
                  <a:pt x="240458" y="0"/>
                </a:lnTo>
                <a:close/>
              </a:path>
            </a:pathLst>
          </a:custGeom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utoShape 3"/>
          <p:cNvSpPr>
            <a:spLocks noChangeArrowheads="1"/>
          </p:cNvSpPr>
          <p:nvPr/>
        </p:nvSpPr>
        <p:spPr bwMode="auto">
          <a:xfrm>
            <a:off x="2776538" y="842963"/>
            <a:ext cx="8534400" cy="776288"/>
          </a:xfrm>
          <a:prstGeom prst="wedgeRoundRectCallout">
            <a:avLst>
              <a:gd name="adj1" fmla="val 23711"/>
              <a:gd name="adj2" fmla="val -50143"/>
              <a:gd name="adj3" fmla="val 16667"/>
            </a:avLst>
          </a:prstGeom>
          <a:solidFill>
            <a:schemeClr val="bg1"/>
          </a:solidFill>
          <a:ln w="15875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Times New Roman" panose="02020603050405020304" pitchFamily="18" charset="0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13315" name="TextBox 1"/>
          <p:cNvSpPr txBox="1"/>
          <p:nvPr/>
        </p:nvSpPr>
        <p:spPr>
          <a:xfrm>
            <a:off x="2732088" y="974725"/>
            <a:ext cx="8770937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课文中写到了动物王国的哪几种动物？把它们圈出来。</a:t>
            </a:r>
          </a:p>
        </p:txBody>
      </p:sp>
      <p:grpSp>
        <p:nvGrpSpPr>
          <p:cNvPr id="2" name="组合 3"/>
          <p:cNvGrpSpPr/>
          <p:nvPr/>
        </p:nvGrpSpPr>
        <p:grpSpPr>
          <a:xfrm>
            <a:off x="8579168" y="4273550"/>
            <a:ext cx="1628775" cy="2091221"/>
            <a:chOff x="98182" y="2143089"/>
            <a:chExt cx="2419350" cy="2211528"/>
          </a:xfrm>
        </p:grpSpPr>
        <p:pic>
          <p:nvPicPr>
            <p:cNvPr id="13329" name="Picture 2"/>
            <p:cNvPicPr>
              <a:picLocks noChangeAspect="1"/>
            </p:cNvPicPr>
            <p:nvPr/>
          </p:nvPicPr>
          <p:blipFill>
            <a:blip r:embed="rId2"/>
            <a:srcRect t="32227"/>
            <a:stretch>
              <a:fillRect/>
            </a:stretch>
          </p:blipFill>
          <p:spPr>
            <a:xfrm>
              <a:off x="98182" y="2143089"/>
              <a:ext cx="2419350" cy="141088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330" name="TextBox 2"/>
            <p:cNvSpPr txBox="1"/>
            <p:nvPr/>
          </p:nvSpPr>
          <p:spPr>
            <a:xfrm>
              <a:off x="366546" y="3607203"/>
              <a:ext cx="1788338" cy="74741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zh-CN" altLang="en-US" sz="40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狐狸</a:t>
              </a:r>
            </a:p>
          </p:txBody>
        </p:sp>
      </p:grpSp>
      <p:grpSp>
        <p:nvGrpSpPr>
          <p:cNvPr id="3" name="组合 4"/>
          <p:cNvGrpSpPr/>
          <p:nvPr/>
        </p:nvGrpSpPr>
        <p:grpSpPr>
          <a:xfrm>
            <a:off x="2367915" y="1808480"/>
            <a:ext cx="2233930" cy="2139754"/>
            <a:chOff x="1136310" y="2115124"/>
            <a:chExt cx="3338929" cy="2949909"/>
          </a:xfrm>
        </p:grpSpPr>
        <p:pic>
          <p:nvPicPr>
            <p:cNvPr id="13327" name="Picture 4" descr="http://img.taopic.com/uploads/allimg/130327/267859-13032G1322442.jpg"/>
            <p:cNvPicPr>
              <a:picLocks noChangeAspect="1"/>
            </p:cNvPicPr>
            <p:nvPr/>
          </p:nvPicPr>
          <p:blipFill>
            <a:blip r:embed="rId3"/>
            <a:srcRect t="11839" b="16331"/>
            <a:stretch>
              <a:fillRect/>
            </a:stretch>
          </p:blipFill>
          <p:spPr>
            <a:xfrm>
              <a:off x="1136310" y="2115124"/>
              <a:ext cx="3338929" cy="197583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328" name="TextBox 6"/>
            <p:cNvSpPr txBox="1"/>
            <p:nvPr/>
          </p:nvSpPr>
          <p:spPr>
            <a:xfrm>
              <a:off x="1906671" y="4090686"/>
              <a:ext cx="1799491" cy="97434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zh-CN" altLang="en-US" sz="40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老虎</a:t>
              </a:r>
            </a:p>
          </p:txBody>
        </p:sp>
      </p:grpSp>
      <p:grpSp>
        <p:nvGrpSpPr>
          <p:cNvPr id="4" name="组合 5"/>
          <p:cNvGrpSpPr/>
          <p:nvPr/>
        </p:nvGrpSpPr>
        <p:grpSpPr>
          <a:xfrm>
            <a:off x="2684780" y="4084003"/>
            <a:ext cx="1800225" cy="2482215"/>
            <a:chOff x="4280731" y="1806308"/>
            <a:chExt cx="2006585" cy="2807407"/>
          </a:xfrm>
        </p:grpSpPr>
        <p:pic>
          <p:nvPicPr>
            <p:cNvPr id="13325" name="Picture 6" descr="http://imgx.xiawu.com/xzimg/i4/i1/17462030908493012/T1Lb0aFq4eXXXXXXXX_!!0-item_pic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280731" y="1806308"/>
              <a:ext cx="2006585" cy="200658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326" name="TextBox 9"/>
            <p:cNvSpPr txBox="1"/>
            <p:nvPr/>
          </p:nvSpPr>
          <p:spPr>
            <a:xfrm>
              <a:off x="4502599" y="3814369"/>
              <a:ext cx="1341970" cy="79934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zh-CN" altLang="en-US" sz="40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狗熊</a:t>
              </a:r>
            </a:p>
          </p:txBody>
        </p:sp>
      </p:grpSp>
      <p:grpSp>
        <p:nvGrpSpPr>
          <p:cNvPr id="5" name="组合 13"/>
          <p:cNvGrpSpPr/>
          <p:nvPr/>
        </p:nvGrpSpPr>
        <p:grpSpPr>
          <a:xfrm>
            <a:off x="5031423" y="2580639"/>
            <a:ext cx="2350450" cy="3632462"/>
            <a:chOff x="1242975" y="1286672"/>
            <a:chExt cx="2150645" cy="3858358"/>
          </a:xfrm>
        </p:grpSpPr>
        <p:pic>
          <p:nvPicPr>
            <p:cNvPr id="13323" name="Picture 2" descr="http://www.hui-ben.com/yiwu/20150207/news_img/20121018170453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42975" y="1286672"/>
              <a:ext cx="2150645" cy="31076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324" name="TextBox 2"/>
            <p:cNvSpPr txBox="1"/>
            <p:nvPr/>
          </p:nvSpPr>
          <p:spPr>
            <a:xfrm>
              <a:off x="1732485" y="4394323"/>
              <a:ext cx="1568755" cy="75070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zh-CN" altLang="en-US" sz="40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大灰狼</a:t>
              </a:r>
            </a:p>
          </p:txBody>
        </p:sp>
      </p:grpSp>
      <p:grpSp>
        <p:nvGrpSpPr>
          <p:cNvPr id="6" name="组合 16"/>
          <p:cNvGrpSpPr/>
          <p:nvPr/>
        </p:nvGrpSpPr>
        <p:grpSpPr>
          <a:xfrm>
            <a:off x="8048942" y="1667193"/>
            <a:ext cx="2159635" cy="2512461"/>
            <a:chOff x="4968281" y="1230720"/>
            <a:chExt cx="2857137" cy="3404071"/>
          </a:xfrm>
        </p:grpSpPr>
        <p:pic>
          <p:nvPicPr>
            <p:cNvPr id="13321" name="Picture 4" descr="http://p4.so.qhmsg.com/t01ca2acffd2cbdc964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68281" y="1230720"/>
              <a:ext cx="2857137" cy="257759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322" name="TextBox 5"/>
            <p:cNvSpPr txBox="1"/>
            <p:nvPr/>
          </p:nvSpPr>
          <p:spPr>
            <a:xfrm>
              <a:off x="5439411" y="3677226"/>
              <a:ext cx="2268235" cy="9575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zh-CN" altLang="en-US" sz="40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梅花鹿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5"/>
          <p:cNvSpPr txBox="1"/>
          <p:nvPr/>
        </p:nvSpPr>
        <p:spPr>
          <a:xfrm>
            <a:off x="2223453" y="2318703"/>
            <a:ext cx="8137525" cy="30460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 课文写了</a:t>
            </a:r>
            <a:r>
              <a:rPr lang="zh-CN" altLang="en-US" sz="3200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      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让</a:t>
            </a:r>
            <a:r>
              <a:rPr lang="zh-CN" altLang="en-US" sz="3200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通知动物们参加</a:t>
            </a:r>
            <a:r>
              <a:rPr lang="zh-CN" altLang="en-US" sz="3200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      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。狗熊一共通知了</a:t>
            </a:r>
            <a:r>
              <a:rPr lang="zh-CN" altLang="en-US" sz="3200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次，前</a:t>
            </a:r>
            <a:r>
              <a:rPr lang="zh-CN" altLang="en-US" sz="3200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次通知大家都没有听懂，第</a:t>
            </a:r>
            <a:r>
              <a:rPr lang="zh-CN" altLang="en-US" sz="3200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次通知大家才听懂了。    </a:t>
            </a:r>
          </a:p>
        </p:txBody>
      </p:sp>
      <p:sp>
        <p:nvSpPr>
          <p:cNvPr id="5" name="矩形 4"/>
          <p:cNvSpPr/>
          <p:nvPr/>
        </p:nvSpPr>
        <p:spPr>
          <a:xfrm>
            <a:off x="4744403" y="2318703"/>
            <a:ext cx="1101090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3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老虎</a:t>
            </a:r>
            <a:endParaRPr lang="zh-CN" altLang="en-US" sz="3600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400165" y="2318703"/>
            <a:ext cx="1101090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3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狗熊</a:t>
            </a:r>
          </a:p>
        </p:txBody>
      </p:sp>
      <p:sp>
        <p:nvSpPr>
          <p:cNvPr id="9" name="矩形 8"/>
          <p:cNvSpPr/>
          <p:nvPr/>
        </p:nvSpPr>
        <p:spPr>
          <a:xfrm>
            <a:off x="2799715" y="3110865"/>
            <a:ext cx="1101090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3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大会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2895918" y="1434465"/>
            <a:ext cx="2684360" cy="6466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5875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我读懂了课文</a:t>
            </a:r>
          </a:p>
        </p:txBody>
      </p:sp>
      <p:sp>
        <p:nvSpPr>
          <p:cNvPr id="13" name="矩形 12"/>
          <p:cNvSpPr/>
          <p:nvPr/>
        </p:nvSpPr>
        <p:spPr>
          <a:xfrm>
            <a:off x="7336790" y="3039428"/>
            <a:ext cx="413385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3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endParaRPr lang="zh-CN" altLang="en-US" sz="3600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208453" y="3039428"/>
            <a:ext cx="413385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3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endParaRPr lang="zh-CN" altLang="en-US" sz="3600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904990" y="3831590"/>
            <a:ext cx="413385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3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endParaRPr lang="zh-CN" altLang="en-US" sz="3600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3" grpId="0"/>
      <p:bldP spid="14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1307</Words>
  <Application>Microsoft Macintosh PowerPoint</Application>
  <PresentationFormat>寬螢幕</PresentationFormat>
  <Paragraphs>240</Paragraphs>
  <Slides>31</Slides>
  <Notes>4</Notes>
  <HiddenSlides>0</HiddenSlides>
  <MMClips>1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31</vt:i4>
      </vt:variant>
    </vt:vector>
  </HeadingPairs>
  <TitlesOfParts>
    <vt:vector size="42" baseType="lpstr">
      <vt:lpstr>Calibri</vt:lpstr>
      <vt:lpstr>Times New Roman</vt:lpstr>
      <vt:lpstr>方正姚体</vt:lpstr>
      <vt:lpstr>仿宋</vt:lpstr>
      <vt:lpstr>黑体</vt:lpstr>
      <vt:lpstr>楷体</vt:lpstr>
      <vt:lpstr>隶书</vt:lpstr>
      <vt:lpstr>宋体</vt:lpstr>
      <vt:lpstr>微软雅黑</vt:lpstr>
      <vt:lpstr>Arial</vt:lpstr>
      <vt:lpstr>Office 主题​​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/>
  <cp:lastModifiedBy>JUNLIN LIU</cp:lastModifiedBy>
  <cp:revision>2</cp:revision>
  <dcterms:created xsi:type="dcterms:W3CDTF">2019-06-19T02:08:00Z</dcterms:created>
  <dcterms:modified xsi:type="dcterms:W3CDTF">2020-05-26T13:45:23Z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2052-11.1.0.9329</vt:lpwstr>
  </property>
</Properties>
</file>