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7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>
      <p:cViewPr>
        <p:scale>
          <a:sx n="66" d="100"/>
          <a:sy n="66" d="100"/>
        </p:scale>
        <p:origin x="-1812" y="-1134"/>
      </p:cViewPr>
      <p:guideLst>
        <p:guide orient="horz" pos="2174"/>
        <p:guide pos="387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2020-4-24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608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1988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ea typeface="宋体" panose="02010600030101010101" pitchFamily="2" charset="-122"/>
              </a:rPr>
              <a:pPr lvl="0" algn="r" eaLnBrk="1" hangingPunct="1"/>
              <a:t>3</a:t>
            </a:fld>
            <a:endParaRPr lang="en-US" altLang="en-US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2020-4-24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2020-4-24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80988" y="271780"/>
            <a:ext cx="11630025" cy="6314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19100" y="412750"/>
            <a:ext cx="11353800" cy="603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6155" y="-139700"/>
            <a:ext cx="3576320" cy="3576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37.xml"/><Relationship Id="rId3" Type="http://schemas.openxmlformats.org/officeDocument/2006/relationships/tags" Target="../tags/tag59.xml"/><Relationship Id="rId7" Type="http://schemas.openxmlformats.org/officeDocument/2006/relationships/slide" Target="slide38.xml"/><Relationship Id="rId12" Type="http://schemas.openxmlformats.org/officeDocument/2006/relationships/slide" Target="slide36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7.png"/><Relationship Id="rId11" Type="http://schemas.openxmlformats.org/officeDocument/2006/relationships/slide" Target="slide35.xml"/><Relationship Id="rId5" Type="http://schemas.openxmlformats.org/officeDocument/2006/relationships/notesSlide" Target="../notesSlides/notesSlide2.xml"/><Relationship Id="rId10" Type="http://schemas.openxmlformats.org/officeDocument/2006/relationships/slide" Target="slide41.xml"/><Relationship Id="rId4" Type="http://schemas.openxmlformats.org/officeDocument/2006/relationships/slideLayout" Target="../slideLayouts/slideLayout1.xml"/><Relationship Id="rId9" Type="http://schemas.openxmlformats.org/officeDocument/2006/relationships/slide" Target="slide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image2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image29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image3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image34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image3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image38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image4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image45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image4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image49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image5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image53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26041;&#26041;&#35838;&#22530;\&#35821;&#25991;\&#20154;&#25945;&#19968;&#19979;\01%20&#37096;&#32534;&#19968;&#19979;&#35821;&#25991;&#26041;&#26041;&#35838;&#22530;&#33258;&#21046;&#35838;&#20214;-&#31532;1&#22871;\&#31532;5&#21333;&#20803;\&#35782;&#23383;6%20%20&#21476;&#23545;&#20170;\&#21476;&#23545;&#20170;%20&#37197;&#20048;.mp3" TargetMode="Externa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image5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image5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image53.wdp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image6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image62.wdp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image6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image66.wdp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26041;&#26041;&#35838;&#22530;\&#35821;&#25991;\&#20154;&#25945;&#19968;&#19979;\01%20&#37096;&#32534;&#19968;&#19979;&#35821;&#25991;&#26041;&#26041;&#35838;&#22530;&#33258;&#21046;&#35838;&#20214;-&#31532;1&#22871;\&#31532;5&#21333;&#20803;\&#35782;&#23383;6%20%20&#21476;&#23545;&#20170;\&#35782;&#23383;6%20&#26391;&#35835;-&#21476;&#23545;&#20170;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image14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30" y="-1270"/>
            <a:ext cx="12211050" cy="6857365"/>
          </a:xfrm>
          <a:prstGeom prst="rect">
            <a:avLst/>
          </a:prstGeom>
        </p:spPr>
      </p:pic>
      <p:sp>
        <p:nvSpPr>
          <p:cNvPr id="4099" name="Text Box 3"/>
          <p:cNvSpPr txBox="1"/>
          <p:nvPr/>
        </p:nvSpPr>
        <p:spPr>
          <a:xfrm>
            <a:off x="2150745" y="636905"/>
            <a:ext cx="5943600" cy="45231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云</a:t>
            </a:r>
            <a:r>
              <a:rPr lang="zh-CN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对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雨，</a:t>
            </a:r>
            <a:endParaRPr lang="en-US" altLang="zh-CN" sz="4000" b="1" dirty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algn="ctr"/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雪</a:t>
            </a:r>
            <a:r>
              <a:rPr lang="zh-CN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对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风。</a:t>
            </a:r>
          </a:p>
          <a:p>
            <a:pPr algn="ctr"/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花</a:t>
            </a:r>
            <a:r>
              <a:rPr lang="zh-CN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对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树，</a:t>
            </a:r>
            <a:endParaRPr lang="en-US" altLang="zh-CN" sz="4000" b="1" dirty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algn="ctr"/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鸟</a:t>
            </a:r>
            <a:r>
              <a:rPr lang="zh-CN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对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虫。</a:t>
            </a:r>
          </a:p>
          <a:p>
            <a:pPr algn="ctr"/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山清</a:t>
            </a:r>
            <a:r>
              <a:rPr lang="zh-CN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对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水秀，</a:t>
            </a:r>
            <a:endParaRPr lang="en-US" altLang="zh-CN" sz="4000" b="1" dirty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algn="ctr"/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柳绿</a:t>
            </a:r>
            <a:r>
              <a:rPr lang="zh-CN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对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桃红。</a:t>
            </a:r>
          </a:p>
        </p:txBody>
      </p:sp>
      <p:sp>
        <p:nvSpPr>
          <p:cNvPr id="4100" name="Text Box 4"/>
          <p:cNvSpPr txBox="1"/>
          <p:nvPr/>
        </p:nvSpPr>
        <p:spPr>
          <a:xfrm>
            <a:off x="1605598" y="1517968"/>
            <a:ext cx="921385" cy="280987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r>
              <a:rPr lang="zh-CN" altLang="en-US" sz="4800" b="1" dirty="0">
                <a:latin typeface="Calibri" panose="020F0502020204030204" pitchFamily="34" charset="0"/>
              </a:rPr>
              <a:t>对韵歌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3286125"/>
            <a:ext cx="3766820" cy="3542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255" y="2005330"/>
            <a:ext cx="1242695" cy="133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" name="Rectangle 14"/>
          <p:cNvSpPr/>
          <p:nvPr/>
        </p:nvSpPr>
        <p:spPr>
          <a:xfrm>
            <a:off x="2418080" y="2339975"/>
            <a:ext cx="7842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圆</a:t>
            </a:r>
          </a:p>
        </p:txBody>
      </p:sp>
      <p:pic>
        <p:nvPicPr>
          <p:cNvPr id="61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955" y="2786380"/>
            <a:ext cx="1311275" cy="1382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" name="Rectangle 14"/>
          <p:cNvSpPr/>
          <p:nvPr/>
        </p:nvSpPr>
        <p:spPr>
          <a:xfrm>
            <a:off x="3573780" y="3121025"/>
            <a:ext cx="7842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寒</a:t>
            </a:r>
          </a:p>
        </p:txBody>
      </p:sp>
      <p:pic>
        <p:nvPicPr>
          <p:cNvPr id="63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430" y="2019300"/>
            <a:ext cx="1311275" cy="1267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905" y="3162300"/>
            <a:ext cx="1311275" cy="12490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" name="Rectangle 14"/>
          <p:cNvSpPr/>
          <p:nvPr/>
        </p:nvSpPr>
        <p:spPr>
          <a:xfrm>
            <a:off x="4453255" y="2354580"/>
            <a:ext cx="7842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严</a:t>
            </a:r>
          </a:p>
        </p:txBody>
      </p:sp>
      <p:pic>
        <p:nvPicPr>
          <p:cNvPr id="66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0" y="544830"/>
            <a:ext cx="1311275" cy="1335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" name="Rectangle 14"/>
          <p:cNvSpPr/>
          <p:nvPr/>
        </p:nvSpPr>
        <p:spPr>
          <a:xfrm>
            <a:off x="6339205" y="879475"/>
            <a:ext cx="7861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酷</a:t>
            </a:r>
          </a:p>
        </p:txBody>
      </p:sp>
      <p:pic>
        <p:nvPicPr>
          <p:cNvPr id="68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850" y="285750"/>
            <a:ext cx="1232535" cy="1271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" name="Rectangle 14"/>
          <p:cNvSpPr/>
          <p:nvPr/>
        </p:nvSpPr>
        <p:spPr>
          <a:xfrm>
            <a:off x="7616825" y="621030"/>
            <a:ext cx="7842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晨</a:t>
            </a:r>
          </a:p>
        </p:txBody>
      </p:sp>
      <p:pic>
        <p:nvPicPr>
          <p:cNvPr id="71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555" y="647700"/>
            <a:ext cx="1311275" cy="137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" name="Rectangle 14"/>
          <p:cNvSpPr/>
          <p:nvPr/>
        </p:nvSpPr>
        <p:spPr>
          <a:xfrm>
            <a:off x="8755380" y="982980"/>
            <a:ext cx="7842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朝</a:t>
            </a:r>
          </a:p>
        </p:txBody>
      </p:sp>
      <p:pic>
        <p:nvPicPr>
          <p:cNvPr id="74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0" y="2005330"/>
            <a:ext cx="1311275" cy="1395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" name="Rectangle 14"/>
          <p:cNvSpPr/>
          <p:nvPr/>
        </p:nvSpPr>
        <p:spPr>
          <a:xfrm>
            <a:off x="6670675" y="2339975"/>
            <a:ext cx="7842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暑</a:t>
            </a:r>
          </a:p>
        </p:txBody>
      </p:sp>
      <p:pic>
        <p:nvPicPr>
          <p:cNvPr id="81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830" y="2399030"/>
            <a:ext cx="1311275" cy="1408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" name="Rectangle 14"/>
          <p:cNvSpPr/>
          <p:nvPr/>
        </p:nvSpPr>
        <p:spPr>
          <a:xfrm>
            <a:off x="8796655" y="2730500"/>
            <a:ext cx="7842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霞</a:t>
            </a:r>
          </a:p>
        </p:txBody>
      </p:sp>
      <p:sp>
        <p:nvSpPr>
          <p:cNvPr id="84" name="Rectangle 14"/>
          <p:cNvSpPr/>
          <p:nvPr/>
        </p:nvSpPr>
        <p:spPr>
          <a:xfrm>
            <a:off x="5280025" y="3459480"/>
            <a:ext cx="7842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杨</a:t>
            </a:r>
          </a:p>
        </p:txBody>
      </p:sp>
      <p:sp>
        <p:nvSpPr>
          <p:cNvPr id="85" name="矩形 84"/>
          <p:cNvSpPr/>
          <p:nvPr/>
        </p:nvSpPr>
        <p:spPr>
          <a:xfrm>
            <a:off x="1565275" y="784860"/>
            <a:ext cx="3286125" cy="9220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识字开花</a:t>
            </a:r>
          </a:p>
        </p:txBody>
      </p:sp>
      <p:pic>
        <p:nvPicPr>
          <p:cNvPr id="25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730" y="1871980"/>
            <a:ext cx="1311275" cy="1290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14"/>
          <p:cNvSpPr/>
          <p:nvPr/>
        </p:nvSpPr>
        <p:spPr>
          <a:xfrm>
            <a:off x="5583555" y="2206625"/>
            <a:ext cx="7842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凉</a:t>
            </a:r>
          </a:p>
        </p:txBody>
      </p:sp>
      <p:pic>
        <p:nvPicPr>
          <p:cNvPr id="27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50" y="1751330"/>
            <a:ext cx="1311275" cy="1315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ectangle 14"/>
          <p:cNvSpPr/>
          <p:nvPr/>
        </p:nvSpPr>
        <p:spPr>
          <a:xfrm>
            <a:off x="7839075" y="2082800"/>
            <a:ext cx="7842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细</a:t>
            </a:r>
          </a:p>
        </p:txBody>
      </p:sp>
      <p:pic>
        <p:nvPicPr>
          <p:cNvPr id="29" name="Picture 9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925" y="3067050"/>
            <a:ext cx="1311275" cy="1259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Rectangle 14"/>
          <p:cNvSpPr/>
          <p:nvPr/>
        </p:nvSpPr>
        <p:spPr>
          <a:xfrm>
            <a:off x="7397750" y="3400425"/>
            <a:ext cx="7842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夕</a:t>
            </a:r>
          </a:p>
        </p:txBody>
      </p:sp>
      <p:pic>
        <p:nvPicPr>
          <p:cNvPr id="11" name="图片 10" descr="1"/>
          <p:cNvPicPr>
            <a:picLocks noChangeAspect="1"/>
          </p:cNvPicPr>
          <p:nvPr/>
        </p:nvPicPr>
        <p:blipFill>
          <a:blip r:embed="rId4"/>
          <a:srcRect l="11745" r="11603"/>
          <a:stretch>
            <a:fillRect/>
          </a:stretch>
        </p:blipFill>
        <p:spPr>
          <a:xfrm flipH="1">
            <a:off x="942340" y="3928110"/>
            <a:ext cx="1730375" cy="2258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990600" y="1071880"/>
            <a:ext cx="2317115" cy="70675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2292" name="图片 7" descr="花盆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" y="1098550"/>
            <a:ext cx="508000" cy="595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TextBox 7"/>
          <p:cNvSpPr txBox="1"/>
          <p:nvPr/>
        </p:nvSpPr>
        <p:spPr>
          <a:xfrm>
            <a:off x="1490345" y="1071563"/>
            <a:ext cx="171450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我会写</a:t>
            </a:r>
          </a:p>
        </p:txBody>
      </p:sp>
      <p:graphicFrame>
        <p:nvGraphicFramePr>
          <p:cNvPr id="5" name="Group 47"/>
          <p:cNvGraphicFramePr>
            <a:graphicFrameLocks noGrp="1"/>
          </p:cNvGraphicFramePr>
          <p:nvPr/>
        </p:nvGraphicFramePr>
        <p:xfrm>
          <a:off x="1877483" y="4192905"/>
          <a:ext cx="1200150" cy="1200150"/>
        </p:xfrm>
        <a:graphic>
          <a:graphicData uri="http://schemas.openxmlformats.org/drawingml/2006/table">
            <a:tbl>
              <a:tblPr/>
              <a:tblGrid>
                <a:gridCol w="595630"/>
                <a:gridCol w="60452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oup 4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199467" y="4192905"/>
          <a:ext cx="1200150" cy="1200150"/>
        </p:xfrm>
        <a:graphic>
          <a:graphicData uri="http://schemas.openxmlformats.org/drawingml/2006/table">
            <a:tbl>
              <a:tblPr/>
              <a:tblGrid>
                <a:gridCol w="594995"/>
                <a:gridCol w="605155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Group 47"/>
          <p:cNvGraphicFramePr>
            <a:graphicFrameLocks noGrp="1"/>
          </p:cNvGraphicFramePr>
          <p:nvPr/>
        </p:nvGraphicFramePr>
        <p:xfrm>
          <a:off x="6591300" y="4192905"/>
          <a:ext cx="1200150" cy="1200150"/>
        </p:xfrm>
        <a:graphic>
          <a:graphicData uri="http://schemas.openxmlformats.org/drawingml/2006/table">
            <a:tbl>
              <a:tblPr/>
              <a:tblGrid>
                <a:gridCol w="594995"/>
                <a:gridCol w="605155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Group 4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921750" y="4192905"/>
          <a:ext cx="1200150" cy="1200150"/>
        </p:xfrm>
        <a:graphic>
          <a:graphicData uri="http://schemas.openxmlformats.org/drawingml/2006/table">
            <a:tbl>
              <a:tblPr/>
              <a:tblGrid>
                <a:gridCol w="595630"/>
                <a:gridCol w="60452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矩形 16">
            <a:hlinkClick r:id="rId7" action="ppaction://hlinksldjump"/>
          </p:cNvPr>
          <p:cNvSpPr/>
          <p:nvPr/>
        </p:nvSpPr>
        <p:spPr>
          <a:xfrm>
            <a:off x="1884499" y="4198093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夕</a:t>
            </a:r>
            <a:endParaRPr kumimoji="0" lang="zh-CN" altLang="en-US" sz="2665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 23">
            <a:hlinkClick r:id="rId8" action="ppaction://hlinksldjump"/>
          </p:cNvPr>
          <p:cNvSpPr/>
          <p:nvPr/>
        </p:nvSpPr>
        <p:spPr>
          <a:xfrm>
            <a:off x="4260841" y="4131331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李</a:t>
            </a:r>
          </a:p>
        </p:txBody>
      </p:sp>
      <p:sp>
        <p:nvSpPr>
          <p:cNvPr id="2" name="矩形 1">
            <a:hlinkClick r:id="rId9" action="ppaction://hlinksldjump"/>
          </p:cNvPr>
          <p:cNvSpPr/>
          <p:nvPr/>
        </p:nvSpPr>
        <p:spPr>
          <a:xfrm>
            <a:off x="6640785" y="4090718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语</a:t>
            </a:r>
          </a:p>
        </p:txBody>
      </p:sp>
      <p:sp>
        <p:nvSpPr>
          <p:cNvPr id="3" name="矩形 2">
            <a:hlinkClick r:id="rId10" action="ppaction://hlinksldjump"/>
          </p:cNvPr>
          <p:cNvSpPr/>
          <p:nvPr/>
        </p:nvSpPr>
        <p:spPr>
          <a:xfrm>
            <a:off x="8982867" y="4140036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香</a:t>
            </a:r>
          </a:p>
        </p:txBody>
      </p:sp>
      <p:graphicFrame>
        <p:nvGraphicFramePr>
          <p:cNvPr id="31" name="Group 4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007783" y="2436072"/>
          <a:ext cx="1200150" cy="1200150"/>
        </p:xfrm>
        <a:graphic>
          <a:graphicData uri="http://schemas.openxmlformats.org/drawingml/2006/table">
            <a:tbl>
              <a:tblPr/>
              <a:tblGrid>
                <a:gridCol w="595630"/>
                <a:gridCol w="60452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Group 47"/>
          <p:cNvGraphicFramePr>
            <a:graphicFrameLocks noGrp="1"/>
          </p:cNvGraphicFramePr>
          <p:nvPr/>
        </p:nvGraphicFramePr>
        <p:xfrm>
          <a:off x="5412317" y="2436072"/>
          <a:ext cx="1200150" cy="1200150"/>
        </p:xfrm>
        <a:graphic>
          <a:graphicData uri="http://schemas.openxmlformats.org/drawingml/2006/table">
            <a:tbl>
              <a:tblPr/>
              <a:tblGrid>
                <a:gridCol w="595630"/>
                <a:gridCol w="60452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Group 47"/>
          <p:cNvGraphicFramePr>
            <a:graphicFrameLocks noGrp="1"/>
          </p:cNvGraphicFramePr>
          <p:nvPr/>
        </p:nvGraphicFramePr>
        <p:xfrm>
          <a:off x="7721600" y="2436072"/>
          <a:ext cx="1200150" cy="1200150"/>
        </p:xfrm>
        <a:graphic>
          <a:graphicData uri="http://schemas.openxmlformats.org/drawingml/2006/table">
            <a:tbl>
              <a:tblPr/>
              <a:tblGrid>
                <a:gridCol w="594995"/>
                <a:gridCol w="605155"/>
              </a:tblGrid>
              <a:tr h="596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46" marR="1219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4" name="矩形 33">
            <a:hlinkClick r:id="rId11" action="ppaction://hlinksldjump"/>
          </p:cNvPr>
          <p:cNvSpPr/>
          <p:nvPr/>
        </p:nvSpPr>
        <p:spPr>
          <a:xfrm>
            <a:off x="3008817" y="2440975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古</a:t>
            </a:r>
            <a:endParaRPr kumimoji="0" lang="zh-CN" altLang="en-US" sz="2665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>
            <a:hlinkClick r:id="rId12" action="ppaction://hlinksldjump"/>
          </p:cNvPr>
          <p:cNvSpPr/>
          <p:nvPr/>
        </p:nvSpPr>
        <p:spPr>
          <a:xfrm>
            <a:off x="5484193" y="2382920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凉</a:t>
            </a:r>
          </a:p>
        </p:txBody>
      </p:sp>
      <p:sp>
        <p:nvSpPr>
          <p:cNvPr id="36" name="矩形 35">
            <a:hlinkClick r:id="rId13" action="ppaction://hlinksldjump"/>
          </p:cNvPr>
          <p:cNvSpPr/>
          <p:nvPr/>
        </p:nvSpPr>
        <p:spPr>
          <a:xfrm>
            <a:off x="7748511" y="2368406"/>
            <a:ext cx="1101090" cy="11988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细</a:t>
            </a:r>
          </a:p>
        </p:txBody>
      </p:sp>
      <p:sp>
        <p:nvSpPr>
          <p:cNvPr id="38" name="任意多边形 37"/>
          <p:cNvSpPr/>
          <p:nvPr/>
        </p:nvSpPr>
        <p:spPr>
          <a:xfrm>
            <a:off x="3868420" y="1178560"/>
            <a:ext cx="6645910" cy="746125"/>
          </a:xfrm>
          <a:custGeom>
            <a:avLst/>
            <a:gdLst>
              <a:gd name="connsiteX0" fmla="*/ 0 w 3400501"/>
              <a:gd name="connsiteY0" fmla="*/ 0 h 369332"/>
              <a:gd name="connsiteX1" fmla="*/ 3400501 w 3400501"/>
              <a:gd name="connsiteY1" fmla="*/ 0 h 369332"/>
              <a:gd name="connsiteX2" fmla="*/ 3400501 w 3400501"/>
              <a:gd name="connsiteY2" fmla="*/ 369332 h 369332"/>
              <a:gd name="connsiteX3" fmla="*/ 0 w 3400501"/>
              <a:gd name="connsiteY3" fmla="*/ 369332 h 369332"/>
              <a:gd name="connsiteX4" fmla="*/ 0 w 3400501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501" h="369332">
                <a:moveTo>
                  <a:pt x="0" y="0"/>
                </a:moveTo>
                <a:lnTo>
                  <a:pt x="3400501" y="0"/>
                </a:lnTo>
                <a:lnTo>
                  <a:pt x="3400501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1280" tIns="81280" rIns="81280" bIns="81280" spcCol="1270" anchor="ctr"/>
          <a:lstStyle>
            <a:defPPr>
              <a:defRPr lang="zh-CN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1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提示</a:t>
            </a:r>
            <a:r>
              <a:rPr kumimoji="0" 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：</a:t>
            </a:r>
            <a:r>
              <a:rPr kumimoji="0" 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点击生字进入详细讲解。</a:t>
            </a:r>
            <a:endParaRPr kumimoji="0" lang="zh-CN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9725" y="2734310"/>
            <a:ext cx="238125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古</a:t>
            </a:r>
            <a:r>
              <a:rPr lang="en-US" altLang="zh-CN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40605" y="2734310"/>
            <a:ext cx="233299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圆</a:t>
            </a:r>
            <a:r>
              <a:rPr lang="en-US" altLang="zh-CN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9725" y="3789998"/>
            <a:ext cx="2854325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寒</a:t>
            </a:r>
            <a:r>
              <a:rPr lang="en-US" altLang="zh-CN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0288" y="3789998"/>
            <a:ext cx="295275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暖</a:t>
            </a:r>
            <a:r>
              <a:rPr lang="en-US" altLang="zh-CN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凉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9725" y="4847590"/>
            <a:ext cx="231267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晨</a:t>
            </a:r>
            <a:r>
              <a:rPr lang="en-US" altLang="zh-CN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暮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0288" y="4847273"/>
            <a:ext cx="295275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朝</a:t>
            </a:r>
            <a:r>
              <a:rPr lang="en-US" altLang="zh-CN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夕</a:t>
            </a:r>
          </a:p>
        </p:txBody>
      </p:sp>
      <p:sp>
        <p:nvSpPr>
          <p:cNvPr id="17" name="矩形 2"/>
          <p:cNvSpPr>
            <a:spLocks noChangeArrowheads="1"/>
          </p:cNvSpPr>
          <p:nvPr/>
        </p:nvSpPr>
        <p:spPr bwMode="auto">
          <a:xfrm>
            <a:off x="1392238" y="1121410"/>
            <a:ext cx="7572375" cy="1106805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朗读课文，找出文中反义词。</a:t>
            </a:r>
          </a:p>
        </p:txBody>
      </p:sp>
      <p:pic>
        <p:nvPicPr>
          <p:cNvPr id="2" name="图形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793355" y="3108325"/>
            <a:ext cx="2946400" cy="2821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/>
          <p:nvPr/>
        </p:nvSpPr>
        <p:spPr>
          <a:xfrm>
            <a:off x="2609850" y="1504950"/>
            <a:ext cx="7239000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8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古</a:t>
            </a:r>
            <a:r>
              <a:rPr lang="zh-CN" altLang="en-US" sz="5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对      </a:t>
            </a:r>
            <a:r>
              <a:rPr lang="zh-CN" altLang="en-US" sz="8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</a:t>
            </a:r>
            <a:endParaRPr lang="zh-CN" altLang="en-US" sz="5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2226" name="Picture 2" descr="https://timgsa.baidu.com/timg?image&amp;quality=80&amp;size=b9999_10000&amp;sec=1491931180184&amp;di=2a89cc71454d119015572c1cbdf43cac&amp;imgtype=0&amp;src=http%3A%2F%2Fimg3.redocn.com%2F20100418%2FRedocn_2010041801474975.jpg"/>
          <p:cNvPicPr>
            <a:picLocks noChangeAspect="1"/>
          </p:cNvPicPr>
          <p:nvPr/>
        </p:nvPicPr>
        <p:blipFill>
          <a:blip r:embed="rId2"/>
          <a:srcRect t="5357" b="6250"/>
          <a:stretch>
            <a:fillRect/>
          </a:stretch>
        </p:blipFill>
        <p:spPr>
          <a:xfrm>
            <a:off x="1466850" y="3028950"/>
            <a:ext cx="4597400" cy="2643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450" name="Picture 2" descr="https://timgsa.baidu.com/timg?image&amp;quality=80&amp;size=b9999_10000&amp;sec=1491931280120&amp;di=b5fdf6dee6ce8722124a22a77b612623&amp;imgtype=0&amp;src=http%3A%2F%2Fimg1.juimg.com%2F140907%2F330665-140ZF43057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3028950"/>
            <a:ext cx="4451350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4"/>
          <p:cNvSpPr/>
          <p:nvPr/>
        </p:nvSpPr>
        <p:spPr>
          <a:xfrm>
            <a:off x="1646238" y="938848"/>
            <a:ext cx="1465316" cy="6468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对一对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 descr="C:\Users\Administrator.PC-20160920KSGF\Desktop\人一语大课堂正文\续206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0" y="2648585"/>
            <a:ext cx="1136650" cy="273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4" descr="E:\文件中转站\课题图\圆形8 副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2953385"/>
            <a:ext cx="2601913" cy="248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TextBox 8"/>
          <p:cNvSpPr txBox="1"/>
          <p:nvPr/>
        </p:nvSpPr>
        <p:spPr>
          <a:xfrm>
            <a:off x="2095500" y="1124585"/>
            <a:ext cx="7239000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8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圆</a:t>
            </a:r>
            <a:r>
              <a:rPr lang="zh-CN" altLang="en-US" sz="5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对      </a:t>
            </a:r>
            <a:r>
              <a:rPr lang="zh-CN" altLang="en-US" sz="8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方</a:t>
            </a:r>
            <a:endParaRPr lang="zh-CN" altLang="en-US" sz="5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/>
          <p:nvPr/>
        </p:nvSpPr>
        <p:spPr>
          <a:xfrm>
            <a:off x="2884488" y="1425258"/>
            <a:ext cx="1713230" cy="1014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严寒</a:t>
            </a:r>
          </a:p>
        </p:txBody>
      </p:sp>
      <p:sp>
        <p:nvSpPr>
          <p:cNvPr id="17411" name="Text Box 3"/>
          <p:cNvSpPr txBox="1"/>
          <p:nvPr/>
        </p:nvSpPr>
        <p:spPr>
          <a:xfrm>
            <a:off x="6923088" y="1425258"/>
            <a:ext cx="1713230" cy="1014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酷暑</a:t>
            </a:r>
          </a:p>
        </p:txBody>
      </p:sp>
      <p:pic>
        <p:nvPicPr>
          <p:cNvPr id="13316" name="Picture 4" descr="128657780_14534510894871n[1]"/>
          <p:cNvPicPr>
            <a:picLocks noChangeAspect="1"/>
          </p:cNvPicPr>
          <p:nvPr/>
        </p:nvPicPr>
        <p:blipFill>
          <a:blip r:embed="rId2"/>
          <a:srcRect b="15530"/>
          <a:stretch>
            <a:fillRect/>
          </a:stretch>
        </p:blipFill>
        <p:spPr>
          <a:xfrm>
            <a:off x="1590675" y="2753995"/>
            <a:ext cx="4062413" cy="2671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u=1929205115,2500717659&amp;fm=23&amp;gp=0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195" y="2753995"/>
            <a:ext cx="4343400" cy="2672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4" name="矩形 7"/>
          <p:cNvSpPr/>
          <p:nvPr/>
        </p:nvSpPr>
        <p:spPr>
          <a:xfrm>
            <a:off x="5295900" y="1476058"/>
            <a:ext cx="871855" cy="922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74165" y="2435225"/>
            <a:ext cx="4135755" cy="313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06135" y="2482215"/>
            <a:ext cx="4132580" cy="304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6" name="Text Box 2"/>
          <p:cNvSpPr txBox="1"/>
          <p:nvPr/>
        </p:nvSpPr>
        <p:spPr>
          <a:xfrm>
            <a:off x="2974023" y="1277620"/>
            <a:ext cx="248285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春暖</a:t>
            </a:r>
          </a:p>
        </p:txBody>
      </p:sp>
      <p:sp>
        <p:nvSpPr>
          <p:cNvPr id="18437" name="Text Box 3"/>
          <p:cNvSpPr txBox="1"/>
          <p:nvPr/>
        </p:nvSpPr>
        <p:spPr>
          <a:xfrm>
            <a:off x="7012623" y="1277620"/>
            <a:ext cx="3373437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秋凉</a:t>
            </a:r>
          </a:p>
        </p:txBody>
      </p:sp>
      <p:sp>
        <p:nvSpPr>
          <p:cNvPr id="18438" name="矩形 7"/>
          <p:cNvSpPr/>
          <p:nvPr/>
        </p:nvSpPr>
        <p:spPr>
          <a:xfrm>
            <a:off x="5385435" y="1328420"/>
            <a:ext cx="871855" cy="922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51330" y="1833245"/>
            <a:ext cx="8158480" cy="4410710"/>
          </a:xfrm>
          <a:prstGeom prst="rect">
            <a:avLst/>
          </a:prstGeom>
          <a:noFill/>
          <a:ln w="38100" cap="flat" cmpd="sng">
            <a:noFill/>
            <a:prstDash val="sysDot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                酷暑</a:t>
            </a:r>
            <a:endParaRPr lang="en-US" altLang="zh-CN" sz="5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                严寒</a:t>
            </a:r>
          </a:p>
          <a:p>
            <a:pPr>
              <a:lnSpc>
                <a:spcPct val="130000"/>
              </a:lnSpc>
            </a:pPr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                春暖</a:t>
            </a:r>
            <a:endParaRPr lang="en-US" altLang="zh-CN" sz="5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5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冬                秋凉</a:t>
            </a:r>
            <a:endParaRPr lang="en-US" altLang="zh-CN" sz="5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976120" y="707406"/>
            <a:ext cx="6430010" cy="1050925"/>
            <a:chOff x="-51389" y="443504"/>
            <a:chExt cx="6431323" cy="788609"/>
          </a:xfrm>
        </p:grpSpPr>
        <p:sp>
          <p:nvSpPr>
            <p:cNvPr id="19464" name="矩形 1"/>
            <p:cNvSpPr/>
            <p:nvPr/>
          </p:nvSpPr>
          <p:spPr>
            <a:xfrm>
              <a:off x="955851" y="443504"/>
              <a:ext cx="5424083" cy="7886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48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连一连</a:t>
              </a:r>
            </a:p>
          </p:txBody>
        </p:sp>
        <p:pic>
          <p:nvPicPr>
            <p:cNvPr id="19465" name="Picture 2" descr="E:\文件中转站\课题图\a10 副本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51389" y="496396"/>
              <a:ext cx="816777" cy="735717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7" name="直接连接符 6"/>
          <p:cNvCxnSpPr/>
          <p:nvPr/>
        </p:nvCxnSpPr>
        <p:spPr>
          <a:xfrm>
            <a:off x="2541270" y="2445385"/>
            <a:ext cx="5467985" cy="20904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2688590" y="3600450"/>
            <a:ext cx="5375910" cy="203517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2546985" y="3580130"/>
            <a:ext cx="5418455" cy="205549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2546985" y="2543810"/>
            <a:ext cx="5462270" cy="20815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/>
          <p:cNvSpPr txBox="1"/>
          <p:nvPr/>
        </p:nvSpPr>
        <p:spPr>
          <a:xfrm>
            <a:off x="2435225" y="1371600"/>
            <a:ext cx="74676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晨</a:t>
            </a:r>
            <a:r>
              <a:rPr lang="zh-CN" altLang="en-US" sz="4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     </a:t>
            </a:r>
            <a:r>
              <a:rPr lang="zh-CN" altLang="en-US" sz="7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暮</a:t>
            </a:r>
            <a:endParaRPr lang="zh-CN" altLang="en-US" sz="4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8130" name="Picture 2" descr="https://timgsa.baidu.com/timg?image&amp;quality=80&amp;size=b9999_10000&amp;sec=1491932180624&amp;di=f41f7d295d8cabd8498cb170d7de91ae&amp;imgtype=0&amp;src=http%3A%2F%2Fdynamic-image.yesky.com%2F600x-%2FuploadImages%2Fupload%2F20140822%2Fupload%2F201408%2F1kyfopsgfql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68425" y="2590801"/>
            <a:ext cx="4267200" cy="265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https://ss1.bdstatic.com/70cFvXSh_Q1YnxGkpoWK1HF6hhy/it/u=550683472,90343605&amp;fm=23&amp;gp=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88025" y="2591435"/>
            <a:ext cx="4343400" cy="2666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3" descr="E:\文件中转站\课题图\RJ55 副本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1668780" y="1908810"/>
            <a:ext cx="4418330" cy="4044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474" name="Picture 2" descr="https://timgsa.baidu.com/timg?image&amp;quality=80&amp;size=b9999_10000&amp;sec=1491932417439&amp;di=9bc6a60ec61e0f7a276982162b4c1dce&amp;imgtype=0&amp;src=http%3A%2F%2Fimg5.duitang.com%2Fuploads%2Fitem%2F201410%2F27%2F20141027211320_RLArM.jpe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6621780" y="1908810"/>
            <a:ext cx="3171825" cy="404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TextBox 4"/>
          <p:cNvSpPr txBox="1"/>
          <p:nvPr/>
        </p:nvSpPr>
        <p:spPr>
          <a:xfrm>
            <a:off x="2118360" y="663575"/>
            <a:ext cx="7467600" cy="1106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</a:t>
            </a:r>
            <a:r>
              <a:rPr lang="zh-CN" altLang="en-US" sz="4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     </a:t>
            </a:r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8210" y="1243965"/>
            <a:ext cx="6490970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40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       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也就是对联。它言简意深，对仗工整，字数相同，结构相对，是汉语语言独特的艺术形式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是中华民族的文化瑰宝。</a:t>
            </a:r>
          </a:p>
        </p:txBody>
      </p:sp>
      <p:pic>
        <p:nvPicPr>
          <p:cNvPr id="5131" name="Picture 11" descr="E:\文件中转站\课题图\续205 副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988" y="1555750"/>
            <a:ext cx="3159125" cy="3776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 bwMode="auto">
          <a:xfrm>
            <a:off x="1858963" y="1152525"/>
            <a:ext cx="5357813" cy="3857625"/>
          </a:xfrm>
          <a:prstGeom prst="rect">
            <a:avLst/>
          </a:prstGeom>
          <a:noFill/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5126" name="矩形 10"/>
          <p:cNvSpPr/>
          <p:nvPr/>
        </p:nvSpPr>
        <p:spPr>
          <a:xfrm>
            <a:off x="2027238" y="1152525"/>
            <a:ext cx="1906905" cy="117094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5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 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/>
          <p:nvPr/>
        </p:nvSpPr>
        <p:spPr>
          <a:xfrm>
            <a:off x="1524000" y="990600"/>
            <a:ext cx="4572000" cy="1106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和风</a:t>
            </a:r>
            <a:r>
              <a:rPr lang="zh-CN" altLang="en-US" sz="5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细雨</a:t>
            </a:r>
          </a:p>
        </p:txBody>
      </p:sp>
      <p:pic>
        <p:nvPicPr>
          <p:cNvPr id="45058" name="Picture 2" descr="http://pic30.huitu.com/res/20150504/550863_20150504183406149155_1.jpg"/>
          <p:cNvPicPr>
            <a:picLocks noChangeAspect="1"/>
          </p:cNvPicPr>
          <p:nvPr/>
        </p:nvPicPr>
        <p:blipFill>
          <a:blip r:embed="rId2"/>
          <a:srcRect t="5663" b="5331"/>
          <a:stretch>
            <a:fillRect/>
          </a:stretch>
        </p:blipFill>
        <p:spPr>
          <a:xfrm>
            <a:off x="1666875" y="2286000"/>
            <a:ext cx="4392613" cy="3319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318885" y="2820353"/>
            <a:ext cx="4286250" cy="1691640"/>
          </a:xfrm>
          <a:prstGeom prst="rect">
            <a:avLst/>
          </a:prstGeom>
          <a:noFill/>
          <a:ln w="38100" cap="flat" cmpd="sng">
            <a:solidFill>
              <a:srgbClr val="66FFFF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和风：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很小的风。</a:t>
            </a:r>
            <a:endParaRPr lang="en-US" altLang="zh-CN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细雨：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很小的雨。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/>
          <p:nvPr/>
        </p:nvSpPr>
        <p:spPr>
          <a:xfrm>
            <a:off x="3836670" y="614998"/>
            <a:ext cx="4319588" cy="1106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朝霞</a:t>
            </a:r>
            <a:r>
              <a:rPr lang="zh-CN" altLang="en-US" sz="6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夕阳</a:t>
            </a:r>
          </a:p>
        </p:txBody>
      </p:sp>
      <p:sp>
        <p:nvSpPr>
          <p:cNvPr id="4" name="矩形 3"/>
          <p:cNvSpPr/>
          <p:nvPr/>
        </p:nvSpPr>
        <p:spPr>
          <a:xfrm>
            <a:off x="2100263" y="5477510"/>
            <a:ext cx="3671887" cy="650875"/>
          </a:xfrm>
          <a:prstGeom prst="rect">
            <a:avLst/>
          </a:prstGeom>
          <a:noFill/>
          <a:ln w="38100" cap="flat" cmpd="sng">
            <a:solidFill>
              <a:srgbClr val="66FFFF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朝霞：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早上的彩霞。</a:t>
            </a:r>
            <a:endParaRPr lang="en-US" altLang="zh-CN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6082" name="Picture 2" descr="http://www.chinapoesy.com/UploadFiles/Poesy/20140721_43eed8ca-d522-4eb7-8800-682cc658bf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7438" y="1794496"/>
            <a:ext cx="3981450" cy="355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://img.pconline.com.cn/images/upload/upc/tx/photoblog/1303/01/c9/18540722_18540722_1362133083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5" y="1794496"/>
            <a:ext cx="4014787" cy="355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6238875" y="5507673"/>
            <a:ext cx="3671888" cy="650875"/>
          </a:xfrm>
          <a:prstGeom prst="rect">
            <a:avLst/>
          </a:prstGeom>
          <a:noFill/>
          <a:ln w="38100" cap="flat" cmpd="sng">
            <a:solidFill>
              <a:srgbClr val="66FFFF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夕阳：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傍晚的太阳。</a:t>
            </a:r>
            <a:endParaRPr lang="en-US" altLang="zh-CN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/>
          <p:nvPr/>
        </p:nvSpPr>
        <p:spPr>
          <a:xfrm>
            <a:off x="3538855" y="1193800"/>
            <a:ext cx="4953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桃</a:t>
            </a:r>
            <a:r>
              <a:rPr lang="zh-CN" altLang="en-US" sz="6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7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en-US" sz="6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</a:t>
            </a:r>
          </a:p>
        </p:txBody>
      </p:sp>
      <p:pic>
        <p:nvPicPr>
          <p:cNvPr id="49154" name="Picture 2" descr="http://uploads.xuexila.com/allimg/1609/858-160914135Fa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7685" y="2488565"/>
            <a:ext cx="4133215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8" name="Picture 2" descr="https://ss1.bdstatic.com/70cFuXSh_Q1YnxGkpoWK1HF6hhy/it/u=2037007967,1809753132&amp;fm=23&amp;gp=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72200" y="2487930"/>
            <a:ext cx="3708400" cy="272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/>
          <p:nvPr/>
        </p:nvSpPr>
        <p:spPr>
          <a:xfrm>
            <a:off x="3330893" y="960120"/>
            <a:ext cx="480060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柳</a:t>
            </a:r>
            <a:r>
              <a:rPr lang="zh-CN" altLang="en-US" sz="8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7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en-US" sz="8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杨</a:t>
            </a:r>
          </a:p>
        </p:txBody>
      </p:sp>
      <p:pic>
        <p:nvPicPr>
          <p:cNvPr id="50178" name="Picture 2" descr="http://img.redocn.com/sheying/20150310/cuntoudeyangshu_398577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6092190" y="2423795"/>
            <a:ext cx="3763645" cy="304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0" name="Picture 4" descr="http://pic66.nipic.com/file/20150505/9747499_163054056360_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1536700" y="2423795"/>
            <a:ext cx="4008120" cy="30492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1913255" y="1990725"/>
            <a:ext cx="388429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6396355" y="1990725"/>
            <a:ext cx="3757930" cy="28771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矩形 7"/>
          <p:cNvSpPr/>
          <p:nvPr/>
        </p:nvSpPr>
        <p:spPr>
          <a:xfrm>
            <a:off x="4039553" y="791845"/>
            <a:ext cx="4469130" cy="11988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莺歌</a:t>
            </a:r>
            <a:r>
              <a:rPr lang="zh-CN" altLang="en-US" sz="7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燕舞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90850" y="5046345"/>
            <a:ext cx="13284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8105" y="5046345"/>
            <a:ext cx="14325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燕子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email"/>
          <a:srcRect t="16450" r="19791" b="14632"/>
          <a:stretch>
            <a:fillRect/>
          </a:stretch>
        </p:blipFill>
        <p:spPr>
          <a:xfrm>
            <a:off x="-200025" y="4008120"/>
            <a:ext cx="2559050" cy="247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/>
          <p:nvPr/>
        </p:nvSpPr>
        <p:spPr>
          <a:xfrm>
            <a:off x="3289935" y="774383"/>
            <a:ext cx="5710238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鸟语</a:t>
            </a:r>
            <a:r>
              <a:rPr lang="zh-CN" altLang="en-US" sz="7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en-US" sz="6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花香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2360" y="2179320"/>
            <a:ext cx="4724400" cy="3763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09625" y="3585210"/>
            <a:ext cx="2070100" cy="2591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/>
          <p:nvPr/>
        </p:nvSpPr>
        <p:spPr>
          <a:xfrm>
            <a:off x="4906963" y="2214563"/>
            <a:ext cx="3048000" cy="3609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</a:rPr>
              <a:t>晨对暮，</a:t>
            </a:r>
          </a:p>
          <a:p>
            <a:pPr algn="ctr">
              <a:lnSpc>
                <a:spcPct val="130000"/>
              </a:lnSpc>
            </a:pPr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</a:rPr>
              <a:t>雪对霜。</a:t>
            </a:r>
          </a:p>
          <a:p>
            <a:pPr algn="ctr">
              <a:lnSpc>
                <a:spcPct val="130000"/>
              </a:lnSpc>
            </a:pPr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</a:rPr>
              <a:t>和风对细雨，</a:t>
            </a:r>
          </a:p>
          <a:p>
            <a:pPr algn="ctr">
              <a:lnSpc>
                <a:spcPct val="130000"/>
              </a:lnSpc>
            </a:pPr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</a:rPr>
              <a:t>朝霞对夕阳。</a:t>
            </a:r>
          </a:p>
        </p:txBody>
      </p:sp>
      <p:sp>
        <p:nvSpPr>
          <p:cNvPr id="20484" name="Text Box 4"/>
          <p:cNvSpPr txBox="1"/>
          <p:nvPr/>
        </p:nvSpPr>
        <p:spPr>
          <a:xfrm>
            <a:off x="7869555" y="2062480"/>
            <a:ext cx="3840163" cy="3609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桃对李，</a:t>
            </a:r>
          </a:p>
          <a:p>
            <a:pPr algn="ctr">
              <a:lnSpc>
                <a:spcPct val="130000"/>
              </a:lnSpc>
            </a:pPr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柳对杨。</a:t>
            </a:r>
          </a:p>
          <a:p>
            <a:pPr algn="ctr">
              <a:lnSpc>
                <a:spcPct val="130000"/>
              </a:lnSpc>
            </a:pPr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莺歌对燕舞，</a:t>
            </a:r>
          </a:p>
          <a:p>
            <a:pPr algn="ctr">
              <a:lnSpc>
                <a:spcPct val="130000"/>
              </a:lnSpc>
            </a:pPr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鸟语对花香。</a:t>
            </a:r>
          </a:p>
        </p:txBody>
      </p:sp>
      <p:sp>
        <p:nvSpPr>
          <p:cNvPr id="28677" name="矩形 5"/>
          <p:cNvSpPr/>
          <p:nvPr/>
        </p:nvSpPr>
        <p:spPr>
          <a:xfrm>
            <a:off x="1281430" y="2573973"/>
            <a:ext cx="3048000" cy="30022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</a:rPr>
              <a:t>古对今，</a:t>
            </a:r>
          </a:p>
          <a:p>
            <a:pPr algn="ctr"/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</a:rPr>
              <a:t>圆对方。</a:t>
            </a:r>
          </a:p>
          <a:p>
            <a:pPr algn="ctr">
              <a:lnSpc>
                <a:spcPct val="130000"/>
              </a:lnSpc>
            </a:pPr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</a:rPr>
              <a:t>严寒对酷暑，</a:t>
            </a:r>
          </a:p>
          <a:p>
            <a:pPr algn="ctr"/>
            <a:r>
              <a:rPr lang="zh-CN" altLang="en-US" sz="4400" b="1" dirty="0">
                <a:latin typeface="Calibri" panose="020F0502020204030204" pitchFamily="34" charset="0"/>
                <a:ea typeface="楷体" panose="02010609060101010101" pitchFamily="49" charset="-122"/>
              </a:rPr>
              <a:t>春暖对秋凉。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932180" y="1080770"/>
            <a:ext cx="3746500" cy="7149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读一读，背一背。</a:t>
            </a:r>
          </a:p>
        </p:txBody>
      </p:sp>
      <p:sp>
        <p:nvSpPr>
          <p:cNvPr id="7" name="矩形 6"/>
          <p:cNvSpPr/>
          <p:nvPr/>
        </p:nvSpPr>
        <p:spPr bwMode="auto">
          <a:xfrm>
            <a:off x="909955" y="2214880"/>
            <a:ext cx="3429000" cy="3457575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657090" y="2214880"/>
            <a:ext cx="3143885" cy="3457575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955280" y="2214880"/>
            <a:ext cx="3395980" cy="3457575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4" grpId="0"/>
      <p:bldP spid="8" grpId="0" bldLvl="0" animBg="1"/>
      <p:bldP spid="9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/>
          <p:nvPr/>
        </p:nvSpPr>
        <p:spPr>
          <a:xfrm>
            <a:off x="4555173" y="2093913"/>
            <a:ext cx="3048000" cy="32918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晨对</a:t>
            </a:r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</a:rPr>
              <a:t> 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，</a:t>
            </a:r>
          </a:p>
          <a:p>
            <a:pPr algn="ctr">
              <a:lnSpc>
                <a:spcPct val="130000"/>
              </a:lnSpc>
            </a:pP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雪对</a:t>
            </a:r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</a:rPr>
              <a:t> 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。</a:t>
            </a:r>
          </a:p>
          <a:p>
            <a:pPr algn="ctr">
              <a:lnSpc>
                <a:spcPct val="130000"/>
              </a:lnSpc>
            </a:pP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和风对</a:t>
            </a:r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</a:rPr>
              <a:t>     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，</a:t>
            </a:r>
          </a:p>
          <a:p>
            <a:pPr algn="ctr">
              <a:lnSpc>
                <a:spcPct val="130000"/>
              </a:lnSpc>
            </a:pP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朝霞对</a:t>
            </a:r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</a:rPr>
              <a:t>     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0484" name="Text Box 4"/>
          <p:cNvSpPr txBox="1"/>
          <p:nvPr/>
        </p:nvSpPr>
        <p:spPr>
          <a:xfrm>
            <a:off x="7576820" y="2083435"/>
            <a:ext cx="3840163" cy="32918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桃对李，</a:t>
            </a:r>
          </a:p>
          <a:p>
            <a:pPr algn="ctr">
              <a:lnSpc>
                <a:spcPct val="130000"/>
              </a:lnSpc>
            </a:pPr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 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 对</a:t>
            </a:r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。</a:t>
            </a:r>
          </a:p>
          <a:p>
            <a:pPr algn="ctr">
              <a:lnSpc>
                <a:spcPct val="130000"/>
              </a:lnSpc>
            </a:pP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莺歌对燕舞，</a:t>
            </a:r>
          </a:p>
          <a:p>
            <a:pPr algn="ctr">
              <a:lnSpc>
                <a:spcPct val="130000"/>
              </a:lnSpc>
            </a:pPr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   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 对</a:t>
            </a:r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    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29701" name="矩形 5"/>
          <p:cNvSpPr/>
          <p:nvPr/>
        </p:nvSpPr>
        <p:spPr>
          <a:xfrm>
            <a:off x="977265" y="2392363"/>
            <a:ext cx="3048000" cy="27381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古对</a:t>
            </a:r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</a:rPr>
              <a:t>  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 ，</a:t>
            </a:r>
          </a:p>
          <a:p>
            <a:pPr algn="ctr"/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圆对</a:t>
            </a:r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</a:rPr>
              <a:t>  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 。</a:t>
            </a:r>
          </a:p>
          <a:p>
            <a:pPr algn="ctr">
              <a:lnSpc>
                <a:spcPct val="130000"/>
              </a:lnSpc>
            </a:pPr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</a:rPr>
              <a:t>   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对酷暑，</a:t>
            </a:r>
          </a:p>
          <a:p>
            <a:pPr algn="ctr"/>
            <a:r>
              <a:rPr lang="zh-CN" altLang="en-US" sz="4000" b="1" u="sng" dirty="0">
                <a:latin typeface="Calibri" panose="020F0502020204030204" pitchFamily="34" charset="0"/>
                <a:ea typeface="楷体" panose="02010609060101010101" pitchFamily="49" charset="-122"/>
              </a:rPr>
              <a:t>        </a:t>
            </a:r>
            <a:r>
              <a:rPr lang="zh-CN" altLang="en-US" sz="4000" b="1" dirty="0">
                <a:latin typeface="Calibri" panose="020F0502020204030204" pitchFamily="34" charset="0"/>
                <a:ea typeface="楷体" panose="02010609060101010101" pitchFamily="49" charset="-122"/>
              </a:rPr>
              <a:t>对秋凉。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977265" y="1034733"/>
            <a:ext cx="1623632" cy="7143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对一对</a:t>
            </a:r>
          </a:p>
        </p:txBody>
      </p:sp>
      <p:sp>
        <p:nvSpPr>
          <p:cNvPr id="7" name="矩形 6"/>
          <p:cNvSpPr/>
          <p:nvPr/>
        </p:nvSpPr>
        <p:spPr bwMode="auto">
          <a:xfrm>
            <a:off x="805180" y="2110105"/>
            <a:ext cx="3154680" cy="3241675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357370" y="2110105"/>
            <a:ext cx="3154680" cy="3242945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776210" y="2110105"/>
            <a:ext cx="3154680" cy="3242945"/>
          </a:xfrm>
          <a:prstGeom prst="rect">
            <a:avLst/>
          </a:prstGeom>
          <a:noFill/>
          <a:ln w="5715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4" grpId="0"/>
      <p:bldP spid="8" grpId="0" bldLvl="0" animBg="1"/>
      <p:bldP spid="9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/>
          <p:nvPr/>
        </p:nvSpPr>
        <p:spPr>
          <a:xfrm>
            <a:off x="1515745" y="1247775"/>
            <a:ext cx="3071813" cy="4892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云对雨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雪对风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晚照对晴空。</a:t>
            </a:r>
          </a:p>
          <a:p>
            <a:pPr>
              <a:lnSpc>
                <a:spcPct val="13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三尺剑，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六钧弓，</a:t>
            </a:r>
          </a:p>
          <a:p>
            <a:pPr>
              <a:lnSpc>
                <a:spcPct val="13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岭北对江东。</a:t>
            </a:r>
          </a:p>
        </p:txBody>
      </p:sp>
      <p:sp>
        <p:nvSpPr>
          <p:cNvPr id="30723" name="TextBox 16"/>
          <p:cNvSpPr txBox="1"/>
          <p:nvPr/>
        </p:nvSpPr>
        <p:spPr>
          <a:xfrm>
            <a:off x="1165543" y="433388"/>
            <a:ext cx="2449512" cy="8915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对子歌</a:t>
            </a:r>
            <a:endParaRPr lang="en-US" altLang="zh-CN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4" descr="yy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5179" y="1853550"/>
            <a:ext cx="4690667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古对今 配乐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351484" y="5047342"/>
            <a:ext cx="613229" cy="613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1916430" y="5027295"/>
            <a:ext cx="3031490" cy="7588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1916430" y="4057015"/>
            <a:ext cx="3031490" cy="7588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1916430" y="3086735"/>
            <a:ext cx="3031490" cy="7588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1916430" y="2118995"/>
            <a:ext cx="3031490" cy="75628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916430" y="1148715"/>
            <a:ext cx="3031490" cy="75882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9698" name="矩形 5"/>
          <p:cNvSpPr/>
          <p:nvPr/>
        </p:nvSpPr>
        <p:spPr>
          <a:xfrm>
            <a:off x="1579880" y="821690"/>
            <a:ext cx="4011295" cy="57543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3200" b="1" dirty="0">
                <a:latin typeface="Calibri" panose="020F0502020204030204" pitchFamily="34" charset="0"/>
                <a:ea typeface="楷体" panose="02010609060101010101" pitchFamily="49" charset="-122"/>
              </a:rPr>
              <a:t>严寒</a:t>
            </a:r>
            <a:r>
              <a:rPr lang="zh-CN" altLang="en-US" sz="3200" b="1" dirty="0">
                <a:solidFill>
                  <a:srgbClr val="0000FF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对</a:t>
            </a:r>
            <a:r>
              <a:rPr lang="zh-CN" altLang="en-US" sz="3200" b="1" dirty="0">
                <a:latin typeface="Calibri" panose="020F0502020204030204" pitchFamily="34" charset="0"/>
                <a:ea typeface="楷体" panose="02010609060101010101" pitchFamily="49" charset="-122"/>
              </a:rPr>
              <a:t>酷暑</a:t>
            </a: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latin typeface="Calibri" panose="020F0502020204030204" pitchFamily="34" charset="0"/>
                <a:ea typeface="楷体" panose="02010609060101010101" pitchFamily="49" charset="-122"/>
              </a:rPr>
              <a:t>春暖</a:t>
            </a:r>
            <a:r>
              <a:rPr lang="zh-CN" altLang="en-US" sz="3200" b="1" dirty="0">
                <a:solidFill>
                  <a:srgbClr val="0000FF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对</a:t>
            </a:r>
            <a:r>
              <a:rPr lang="zh-CN" altLang="en-US" sz="3200" b="1" dirty="0">
                <a:latin typeface="Calibri" panose="020F0502020204030204" pitchFamily="34" charset="0"/>
                <a:ea typeface="楷体" panose="02010609060101010101" pitchFamily="49" charset="-122"/>
              </a:rPr>
              <a:t>秋凉</a:t>
            </a:r>
            <a:endParaRPr lang="en-US" altLang="zh-CN" sz="3200" b="1" dirty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latin typeface="Calibri" panose="020F0502020204030204" pitchFamily="34" charset="0"/>
                <a:ea typeface="楷体" panose="02010609060101010101" pitchFamily="49" charset="-122"/>
              </a:rPr>
              <a:t>和风</a:t>
            </a:r>
            <a:r>
              <a:rPr lang="zh-CN" altLang="en-US" sz="3200" b="1" dirty="0">
                <a:solidFill>
                  <a:srgbClr val="0000FF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对</a:t>
            </a:r>
            <a:r>
              <a:rPr lang="zh-CN" altLang="en-US" sz="3200" b="1" dirty="0">
                <a:latin typeface="Calibri" panose="020F0502020204030204" pitchFamily="34" charset="0"/>
                <a:ea typeface="楷体" panose="02010609060101010101" pitchFamily="49" charset="-122"/>
              </a:rPr>
              <a:t>细雨</a:t>
            </a:r>
            <a:endParaRPr lang="en-US" altLang="zh-CN" sz="3200" b="1" dirty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latin typeface="Calibri" panose="020F0502020204030204" pitchFamily="34" charset="0"/>
                <a:ea typeface="楷体" panose="02010609060101010101" pitchFamily="49" charset="-122"/>
              </a:rPr>
              <a:t>莺歌</a:t>
            </a:r>
            <a:r>
              <a:rPr lang="zh-CN" altLang="en-US" sz="3200" b="1" dirty="0">
                <a:solidFill>
                  <a:srgbClr val="0000FF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对</a:t>
            </a:r>
            <a:r>
              <a:rPr lang="zh-CN" altLang="en-US" sz="3200" b="1" dirty="0">
                <a:latin typeface="Calibri" panose="020F0502020204030204" pitchFamily="34" charset="0"/>
                <a:ea typeface="楷体" panose="02010609060101010101" pitchFamily="49" charset="-122"/>
              </a:rPr>
              <a:t>燕舞</a:t>
            </a:r>
            <a:endParaRPr lang="en-US" altLang="zh-CN" sz="3200" b="1" dirty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latin typeface="Calibri" panose="020F0502020204030204" pitchFamily="34" charset="0"/>
                <a:ea typeface="楷体" panose="02010609060101010101" pitchFamily="49" charset="-122"/>
              </a:rPr>
              <a:t>鸟语</a:t>
            </a:r>
            <a:r>
              <a:rPr lang="zh-CN" altLang="en-US" sz="3200" b="1" dirty="0">
                <a:solidFill>
                  <a:srgbClr val="0000FF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对</a:t>
            </a:r>
            <a:r>
              <a:rPr lang="zh-CN" altLang="en-US" sz="3200" b="1" dirty="0">
                <a:latin typeface="Calibri" panose="020F0502020204030204" pitchFamily="34" charset="0"/>
                <a:ea typeface="楷体" panose="02010609060101010101" pitchFamily="49" charset="-122"/>
              </a:rPr>
              <a:t>花香</a:t>
            </a:r>
          </a:p>
          <a:p>
            <a:pPr algn="ctr">
              <a:lnSpc>
                <a:spcPct val="150000"/>
              </a:lnSpc>
            </a:pPr>
            <a:endParaRPr lang="zh-CN" altLang="en-US" sz="3200" b="1" dirty="0">
              <a:latin typeface="Calibri" panose="020F0502020204030204" pitchFamily="34" charset="0"/>
              <a:ea typeface="楷体" panose="02010609060101010101" pitchFamily="49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5358765" y="1311910"/>
            <a:ext cx="1042035" cy="47434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1"/>
          <p:cNvGrpSpPr/>
          <p:nvPr/>
        </p:nvGrpSpPr>
        <p:grpSpPr>
          <a:xfrm>
            <a:off x="6216650" y="1066790"/>
            <a:ext cx="4011295" cy="815250"/>
            <a:chOff x="4716761" y="1166865"/>
            <a:chExt cx="3048000" cy="619375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>
              <a:off x="5077124" y="1209978"/>
              <a:ext cx="2303462" cy="576262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31772" name="矩形 5"/>
            <p:cNvSpPr/>
            <p:nvPr/>
          </p:nvSpPr>
          <p:spPr>
            <a:xfrm>
              <a:off x="4716761" y="1166865"/>
              <a:ext cx="3048000" cy="5552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latin typeface="Calibri" panose="020F0502020204030204" pitchFamily="34" charset="0"/>
                  <a:ea typeface="楷体" panose="02010609060101010101" pitchFamily="49" charset="-122"/>
                </a:rPr>
                <a:t>严寒酷暑</a:t>
              </a:r>
            </a:p>
          </p:txBody>
        </p:sp>
      </p:grpSp>
      <p:sp>
        <p:nvSpPr>
          <p:cNvPr id="13" name="右箭头 12"/>
          <p:cNvSpPr/>
          <p:nvPr/>
        </p:nvSpPr>
        <p:spPr>
          <a:xfrm>
            <a:off x="5358765" y="2284095"/>
            <a:ext cx="1042035" cy="47434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组合 13"/>
          <p:cNvGrpSpPr/>
          <p:nvPr/>
        </p:nvGrpSpPr>
        <p:grpSpPr>
          <a:xfrm>
            <a:off x="6240780" y="2087348"/>
            <a:ext cx="4011295" cy="777974"/>
            <a:chOff x="4716761" y="1350453"/>
            <a:chExt cx="3048000" cy="591311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5077123" y="1365337"/>
              <a:ext cx="2303463" cy="576427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31770" name="矩形 5"/>
            <p:cNvSpPr/>
            <p:nvPr/>
          </p:nvSpPr>
          <p:spPr>
            <a:xfrm>
              <a:off x="4716761" y="1350453"/>
              <a:ext cx="3048000" cy="5554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latin typeface="Calibri" panose="020F0502020204030204" pitchFamily="34" charset="0"/>
                  <a:ea typeface="楷体" panose="02010609060101010101" pitchFamily="49" charset="-122"/>
                </a:rPr>
                <a:t>春暖秋凉</a:t>
              </a:r>
            </a:p>
          </p:txBody>
        </p:sp>
      </p:grpSp>
      <p:sp>
        <p:nvSpPr>
          <p:cNvPr id="18" name="右箭头 17"/>
          <p:cNvSpPr/>
          <p:nvPr/>
        </p:nvSpPr>
        <p:spPr>
          <a:xfrm>
            <a:off x="5358765" y="3235960"/>
            <a:ext cx="1042035" cy="47434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组合 18"/>
          <p:cNvGrpSpPr/>
          <p:nvPr/>
        </p:nvGrpSpPr>
        <p:grpSpPr>
          <a:xfrm>
            <a:off x="6240780" y="3075304"/>
            <a:ext cx="4011295" cy="774062"/>
            <a:chOff x="4716761" y="1449565"/>
            <a:chExt cx="3048000" cy="588277"/>
          </a:xfrm>
        </p:grpSpPr>
        <p:sp>
          <p:nvSpPr>
            <p:cNvPr id="20" name="AutoShape 3"/>
            <p:cNvSpPr>
              <a:spLocks noChangeArrowheads="1"/>
            </p:cNvSpPr>
            <p:nvPr/>
          </p:nvSpPr>
          <p:spPr bwMode="auto">
            <a:xfrm>
              <a:off x="5077123" y="1461758"/>
              <a:ext cx="2303463" cy="576084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31768" name="矩形 5"/>
            <p:cNvSpPr/>
            <p:nvPr/>
          </p:nvSpPr>
          <p:spPr>
            <a:xfrm>
              <a:off x="4716761" y="1449565"/>
              <a:ext cx="3048000" cy="5551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latin typeface="Calibri" panose="020F0502020204030204" pitchFamily="34" charset="0"/>
                  <a:ea typeface="楷体" panose="02010609060101010101" pitchFamily="49" charset="-122"/>
                </a:rPr>
                <a:t>和风细雨</a:t>
              </a:r>
            </a:p>
          </p:txBody>
        </p:sp>
      </p:grpSp>
      <p:sp>
        <p:nvSpPr>
          <p:cNvPr id="23" name="右箭头 22"/>
          <p:cNvSpPr/>
          <p:nvPr/>
        </p:nvSpPr>
        <p:spPr>
          <a:xfrm>
            <a:off x="5334635" y="4182745"/>
            <a:ext cx="1042035" cy="47434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组合 23"/>
          <p:cNvGrpSpPr/>
          <p:nvPr/>
        </p:nvGrpSpPr>
        <p:grpSpPr>
          <a:xfrm>
            <a:off x="6216650" y="4015106"/>
            <a:ext cx="4011295" cy="796923"/>
            <a:chOff x="4716761" y="1493000"/>
            <a:chExt cx="3048000" cy="605651"/>
          </a:xfrm>
        </p:grpSpPr>
        <p:sp>
          <p:nvSpPr>
            <p:cNvPr id="25" name="AutoShape 3"/>
            <p:cNvSpPr>
              <a:spLocks noChangeArrowheads="1"/>
            </p:cNvSpPr>
            <p:nvPr/>
          </p:nvSpPr>
          <p:spPr bwMode="auto">
            <a:xfrm>
              <a:off x="5077124" y="1522567"/>
              <a:ext cx="2303462" cy="576084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31766" name="矩形 5"/>
            <p:cNvSpPr/>
            <p:nvPr/>
          </p:nvSpPr>
          <p:spPr>
            <a:xfrm>
              <a:off x="4716761" y="1493000"/>
              <a:ext cx="3048000" cy="5551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latin typeface="Calibri" panose="020F0502020204030204" pitchFamily="34" charset="0"/>
                  <a:ea typeface="楷体" panose="02010609060101010101" pitchFamily="49" charset="-122"/>
                </a:rPr>
                <a:t>莺歌燕舞</a:t>
              </a:r>
            </a:p>
          </p:txBody>
        </p:sp>
      </p:grpSp>
      <p:sp>
        <p:nvSpPr>
          <p:cNvPr id="28" name="右箭头 27"/>
          <p:cNvSpPr/>
          <p:nvPr/>
        </p:nvSpPr>
        <p:spPr>
          <a:xfrm>
            <a:off x="5358765" y="5126355"/>
            <a:ext cx="1042035" cy="47434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组合 28"/>
          <p:cNvGrpSpPr/>
          <p:nvPr/>
        </p:nvGrpSpPr>
        <p:grpSpPr>
          <a:xfrm>
            <a:off x="6240780" y="4966335"/>
            <a:ext cx="4011295" cy="795021"/>
            <a:chOff x="4716761" y="1527838"/>
            <a:chExt cx="3048000" cy="605488"/>
          </a:xfrm>
        </p:grpSpPr>
        <p:sp>
          <p:nvSpPr>
            <p:cNvPr id="30" name="AutoShape 3"/>
            <p:cNvSpPr>
              <a:spLocks noChangeArrowheads="1"/>
            </p:cNvSpPr>
            <p:nvPr/>
          </p:nvSpPr>
          <p:spPr bwMode="auto">
            <a:xfrm>
              <a:off x="5077123" y="1557486"/>
              <a:ext cx="2303463" cy="575840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31764" name="矩形 5"/>
            <p:cNvSpPr/>
            <p:nvPr/>
          </p:nvSpPr>
          <p:spPr>
            <a:xfrm>
              <a:off x="4716761" y="1527838"/>
              <a:ext cx="3048000" cy="5564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latin typeface="Calibri" panose="020F0502020204030204" pitchFamily="34" charset="0"/>
                  <a:ea typeface="楷体" panose="02010609060101010101" pitchFamily="49" charset="-122"/>
                </a:rPr>
                <a:t>鸟语花香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491865" y="1844675"/>
            <a:ext cx="1013460" cy="530733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r>
              <a:rPr lang="zh-CN" altLang="en-US" sz="5400" b="1" dirty="0">
                <a:latin typeface="仿宋" panose="02010609060101010101" pitchFamily="49" charset="-122"/>
                <a:ea typeface="仿宋" panose="02010609060101010101" pitchFamily="49" charset="-122"/>
              </a:rPr>
              <a:t>四字成语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27" grpId="0" bldLvl="0" animBg="1"/>
      <p:bldP spid="22" grpId="0" bldLvl="0" animBg="1"/>
      <p:bldP spid="17" grpId="0" bldLvl="0" animBg="1"/>
      <p:bldP spid="6" grpId="0" bldLvl="0" animBg="1"/>
      <p:bldP spid="29698" grpId="0"/>
      <p:bldP spid="8" grpId="0" bldLvl="0" animBg="1"/>
      <p:bldP spid="8" grpId="1" bldLvl="0" animBg="1"/>
      <p:bldP spid="13" grpId="0" bldLvl="0" animBg="1"/>
      <p:bldP spid="13" grpId="1" bldLvl="0" animBg="1"/>
      <p:bldP spid="18" grpId="0" bldLvl="0" animBg="1"/>
      <p:bldP spid="18" grpId="1" bldLvl="0" animBg="1"/>
      <p:bldP spid="23" grpId="0" bldLvl="0" animBg="1"/>
      <p:bldP spid="23" grpId="1" bldLvl="0" animBg="1"/>
      <p:bldP spid="28" grpId="0" bldLvl="0" animBg="1"/>
      <p:bldP spid="28" grpId="1" bldLvl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4" descr="yy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7595" y="1858645"/>
            <a:ext cx="7497445" cy="445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7" name="标题 1"/>
          <p:cNvSpPr txBox="1"/>
          <p:nvPr/>
        </p:nvSpPr>
        <p:spPr>
          <a:xfrm>
            <a:off x="3381375" y="645478"/>
            <a:ext cx="6072188" cy="1036637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pPr algn="ctr">
              <a:buFont typeface="Arial" panose="020B0604020202020204" pitchFamily="34" charset="0"/>
            </a:pPr>
            <a:r>
              <a:rPr lang="zh-CN" altLang="en-US" sz="6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古对今</a:t>
            </a:r>
          </a:p>
        </p:txBody>
      </p:sp>
      <p:sp>
        <p:nvSpPr>
          <p:cNvPr id="6" name="流程图: 联系 5"/>
          <p:cNvSpPr/>
          <p:nvPr/>
        </p:nvSpPr>
        <p:spPr>
          <a:xfrm>
            <a:off x="4167188" y="716915"/>
            <a:ext cx="928688" cy="928688"/>
          </a:xfrm>
          <a:prstGeom prst="flowChartConnector">
            <a:avLst/>
          </a:prstGeom>
          <a:solidFill>
            <a:srgbClr val="0099FF">
              <a:alpha val="31000"/>
            </a:srgbClr>
          </a:solidFill>
          <a:ln w="57150">
            <a:solidFill>
              <a:srgbClr val="0099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组合 7"/>
          <p:cNvGrpSpPr/>
          <p:nvPr/>
        </p:nvGrpSpPr>
        <p:grpSpPr>
          <a:xfrm>
            <a:off x="1712595" y="645160"/>
            <a:ext cx="6742113" cy="1173163"/>
            <a:chOff x="251520" y="188640"/>
            <a:chExt cx="6742237" cy="1173163"/>
          </a:xfrm>
        </p:grpSpPr>
        <p:sp>
          <p:nvSpPr>
            <p:cNvPr id="7" name="虚尾箭头 6"/>
            <p:cNvSpPr/>
            <p:nvPr/>
          </p:nvSpPr>
          <p:spPr>
            <a:xfrm>
              <a:off x="251520" y="188640"/>
              <a:ext cx="2952804" cy="1173163"/>
            </a:xfrm>
            <a:prstGeom prst="striped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774" name="文本框 8"/>
            <p:cNvSpPr txBox="1"/>
            <p:nvPr/>
          </p:nvSpPr>
          <p:spPr>
            <a:xfrm>
              <a:off x="467544" y="404664"/>
              <a:ext cx="6526213" cy="64516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36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看图猜成语</a:t>
              </a:r>
            </a:p>
          </p:txBody>
        </p:sp>
      </p:grpSp>
      <p:pic>
        <p:nvPicPr>
          <p:cNvPr id="28677" name="图片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62586" y="1907694"/>
            <a:ext cx="5400600" cy="351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5190517" y="5418773"/>
            <a:ext cx="234473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鸟语花香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929505" y="5265738"/>
            <a:ext cx="234473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莺歌燕舞</a:t>
            </a:r>
          </a:p>
        </p:txBody>
      </p:sp>
      <p:pic>
        <p:nvPicPr>
          <p:cNvPr id="30725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26625" y="1927635"/>
            <a:ext cx="4183062" cy="3150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图片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60537" y="1952650"/>
            <a:ext cx="4046306" cy="312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3797" name="组合 7"/>
          <p:cNvGrpSpPr/>
          <p:nvPr/>
        </p:nvGrpSpPr>
        <p:grpSpPr>
          <a:xfrm>
            <a:off x="1608455" y="680085"/>
            <a:ext cx="6742113" cy="1173163"/>
            <a:chOff x="251520" y="188640"/>
            <a:chExt cx="6742237" cy="1173163"/>
          </a:xfrm>
        </p:grpSpPr>
        <p:sp>
          <p:nvSpPr>
            <p:cNvPr id="9" name="虚尾箭头 8"/>
            <p:cNvSpPr/>
            <p:nvPr/>
          </p:nvSpPr>
          <p:spPr>
            <a:xfrm>
              <a:off x="251520" y="188640"/>
              <a:ext cx="2952804" cy="1173163"/>
            </a:xfrm>
            <a:prstGeom prst="striped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799" name="文本框 8"/>
            <p:cNvSpPr txBox="1"/>
            <p:nvPr/>
          </p:nvSpPr>
          <p:spPr>
            <a:xfrm>
              <a:off x="467544" y="404664"/>
              <a:ext cx="6526213" cy="64516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36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看图猜成语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580573" y="5164773"/>
            <a:ext cx="234473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严寒酷暑</a:t>
            </a:r>
          </a:p>
        </p:txBody>
      </p:sp>
      <p:grpSp>
        <p:nvGrpSpPr>
          <p:cNvPr id="34819" name="组合 7"/>
          <p:cNvGrpSpPr/>
          <p:nvPr/>
        </p:nvGrpSpPr>
        <p:grpSpPr>
          <a:xfrm>
            <a:off x="1525270" y="829945"/>
            <a:ext cx="6742113" cy="1173163"/>
            <a:chOff x="251520" y="188640"/>
            <a:chExt cx="6742237" cy="1173163"/>
          </a:xfrm>
        </p:grpSpPr>
        <p:sp>
          <p:nvSpPr>
            <p:cNvPr id="9" name="虚尾箭头 8"/>
            <p:cNvSpPr/>
            <p:nvPr/>
          </p:nvSpPr>
          <p:spPr>
            <a:xfrm>
              <a:off x="251520" y="188640"/>
              <a:ext cx="2952804" cy="1173163"/>
            </a:xfrm>
            <a:prstGeom prst="striped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823" name="文本框 8"/>
            <p:cNvSpPr txBox="1"/>
            <p:nvPr/>
          </p:nvSpPr>
          <p:spPr>
            <a:xfrm>
              <a:off x="467544" y="450384"/>
              <a:ext cx="6526213" cy="64516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36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看图猜成语</a:t>
              </a:r>
            </a:p>
          </p:txBody>
        </p:sp>
      </p:grpSp>
      <p:pic>
        <p:nvPicPr>
          <p:cNvPr id="11" name="Picture 4" descr="128657780_14534510894871n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69720" y="2414295"/>
            <a:ext cx="4062412" cy="2671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u=1929205115,2500717659&amp;fm=23&amp;gp=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46445" y="2452395"/>
            <a:ext cx="4343400" cy="256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677410" y="5220335"/>
            <a:ext cx="234473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春暖秋凉</a:t>
            </a:r>
          </a:p>
        </p:txBody>
      </p:sp>
      <p:pic>
        <p:nvPicPr>
          <p:cNvPr id="32773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27934" y="2178703"/>
            <a:ext cx="4200525" cy="2897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45959" y="2196743"/>
            <a:ext cx="4137025" cy="287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5845" name="组合 7"/>
          <p:cNvGrpSpPr/>
          <p:nvPr/>
        </p:nvGrpSpPr>
        <p:grpSpPr>
          <a:xfrm>
            <a:off x="1365885" y="700405"/>
            <a:ext cx="6742113" cy="1173163"/>
            <a:chOff x="251520" y="188640"/>
            <a:chExt cx="6742237" cy="1173163"/>
          </a:xfrm>
        </p:grpSpPr>
        <p:sp>
          <p:nvSpPr>
            <p:cNvPr id="9" name="虚尾箭头 8"/>
            <p:cNvSpPr/>
            <p:nvPr/>
          </p:nvSpPr>
          <p:spPr>
            <a:xfrm>
              <a:off x="251520" y="188640"/>
              <a:ext cx="2952804" cy="1173163"/>
            </a:xfrm>
            <a:prstGeom prst="striped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847" name="文本框 8"/>
            <p:cNvSpPr txBox="1"/>
            <p:nvPr/>
          </p:nvSpPr>
          <p:spPr>
            <a:xfrm>
              <a:off x="467544" y="427524"/>
              <a:ext cx="6526213" cy="64516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36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看图猜成语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9" descr="E:\文件中转站\课题图\LC9 副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420" y="2009458"/>
            <a:ext cx="6742113" cy="3521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4"/>
          <p:cNvSpPr/>
          <p:nvPr/>
        </p:nvSpPr>
        <p:spPr>
          <a:xfrm>
            <a:off x="1588135" y="1056640"/>
            <a:ext cx="3255010" cy="6467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读一读，记一记。</a:t>
            </a:r>
          </a:p>
        </p:txBody>
      </p:sp>
      <p:pic>
        <p:nvPicPr>
          <p:cNvPr id="33796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4120" y="3251200"/>
            <a:ext cx="2080260" cy="1780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云形标注 6"/>
          <p:cNvSpPr/>
          <p:nvPr/>
        </p:nvSpPr>
        <p:spPr>
          <a:xfrm>
            <a:off x="7316470" y="748030"/>
            <a:ext cx="2581910" cy="1570990"/>
          </a:xfrm>
          <a:prstGeom prst="cloudCallout">
            <a:avLst>
              <a:gd name="adj1" fmla="val 37752"/>
              <a:gd name="adj2" fmla="val 10274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</a:p>
        </p:txBody>
      </p:sp>
      <p:sp>
        <p:nvSpPr>
          <p:cNvPr id="6" name="矩形 5"/>
          <p:cNvSpPr/>
          <p:nvPr/>
        </p:nvSpPr>
        <p:spPr>
          <a:xfrm>
            <a:off x="7873365" y="1056640"/>
            <a:ext cx="1612900" cy="9531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小火车，</a:t>
            </a:r>
          </a:p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开起来！</a:t>
            </a:r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Group 47"/>
          <p:cNvGraphicFramePr>
            <a:graphicFrameLocks noGrp="1"/>
          </p:cNvGraphicFramePr>
          <p:nvPr/>
        </p:nvGraphicFramePr>
        <p:xfrm>
          <a:off x="7226300" y="1553633"/>
          <a:ext cx="3454400" cy="3454400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1894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45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58000" y="5209117"/>
            <a:ext cx="4226983" cy="911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横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宜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长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“口”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注意上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宽下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窄。</a:t>
            </a:r>
            <a:endParaRPr kumimoji="0" lang="zh-CN" altLang="en-US" sz="2665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18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古</a:t>
            </a:r>
          </a:p>
        </p:txBody>
      </p:sp>
      <p:sp>
        <p:nvSpPr>
          <p:cNvPr id="42" name="矩形 41"/>
          <p:cNvSpPr/>
          <p:nvPr/>
        </p:nvSpPr>
        <p:spPr>
          <a:xfrm>
            <a:off x="4116917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gǔ </a:t>
            </a:r>
          </a:p>
        </p:txBody>
      </p:sp>
      <p:sp>
        <p:nvSpPr>
          <p:cNvPr id="21521" name="TextBox 45"/>
          <p:cNvSpPr txBox="1"/>
          <p:nvPr/>
        </p:nvSpPr>
        <p:spPr>
          <a:xfrm>
            <a:off x="1250951" y="2377017"/>
            <a:ext cx="225213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古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今</a:t>
            </a: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857250" y="5223933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古代  古典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7251" y="5778500"/>
            <a:ext cx="4853516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造句：</a:t>
            </a:r>
            <a:r>
              <a:rPr lang="zh-CN" altLang="en-US" sz="2665" b="1" dirty="0">
                <a:latin typeface="宋体" panose="02010600030101010101" pitchFamily="2" charset="-122"/>
              </a:rPr>
              <a:t>姐姐长得像古代的美女。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857251" y="4669367"/>
            <a:ext cx="3312583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G 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十</a:t>
            </a:r>
          </a:p>
        </p:txBody>
      </p:sp>
      <p:sp>
        <p:nvSpPr>
          <p:cNvPr id="26" name="文本框 31"/>
          <p:cNvSpPr txBox="1"/>
          <p:nvPr/>
        </p:nvSpPr>
        <p:spPr>
          <a:xfrm>
            <a:off x="857251" y="4114800"/>
            <a:ext cx="2770716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上下</a:t>
            </a:r>
          </a:p>
        </p:txBody>
      </p:sp>
      <p:sp>
        <p:nvSpPr>
          <p:cNvPr id="27" name="Freeform 47"/>
          <p:cNvSpPr/>
          <p:nvPr/>
        </p:nvSpPr>
        <p:spPr>
          <a:xfrm>
            <a:off x="8248651" y="3632200"/>
            <a:ext cx="328083" cy="819151"/>
          </a:xfrm>
          <a:custGeom>
            <a:avLst/>
            <a:gdLst>
              <a:gd name="txL" fmla="*/ 0 w 387"/>
              <a:gd name="txT" fmla="*/ 0 h 966"/>
              <a:gd name="txR" fmla="*/ 387 w 387"/>
              <a:gd name="txB" fmla="*/ 966 h 96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87" h="966">
                <a:moveTo>
                  <a:pt x="65" y="145"/>
                </a:moveTo>
                <a:lnTo>
                  <a:pt x="16" y="97"/>
                </a:lnTo>
                <a:lnTo>
                  <a:pt x="0" y="64"/>
                </a:lnTo>
                <a:lnTo>
                  <a:pt x="0" y="32"/>
                </a:lnTo>
                <a:lnTo>
                  <a:pt x="16" y="16"/>
                </a:lnTo>
                <a:lnTo>
                  <a:pt x="81" y="0"/>
                </a:lnTo>
                <a:lnTo>
                  <a:pt x="113" y="0"/>
                </a:lnTo>
                <a:lnTo>
                  <a:pt x="145" y="0"/>
                </a:lnTo>
                <a:lnTo>
                  <a:pt x="194" y="16"/>
                </a:lnTo>
                <a:lnTo>
                  <a:pt x="258" y="32"/>
                </a:lnTo>
                <a:lnTo>
                  <a:pt x="274" y="48"/>
                </a:lnTo>
                <a:lnTo>
                  <a:pt x="290" y="64"/>
                </a:lnTo>
                <a:lnTo>
                  <a:pt x="290" y="113"/>
                </a:lnTo>
                <a:lnTo>
                  <a:pt x="306" y="161"/>
                </a:lnTo>
                <a:lnTo>
                  <a:pt x="322" y="225"/>
                </a:lnTo>
                <a:lnTo>
                  <a:pt x="338" y="306"/>
                </a:lnTo>
                <a:lnTo>
                  <a:pt x="338" y="386"/>
                </a:lnTo>
                <a:lnTo>
                  <a:pt x="355" y="499"/>
                </a:lnTo>
                <a:lnTo>
                  <a:pt x="371" y="595"/>
                </a:lnTo>
                <a:lnTo>
                  <a:pt x="387" y="692"/>
                </a:lnTo>
                <a:lnTo>
                  <a:pt x="387" y="772"/>
                </a:lnTo>
                <a:lnTo>
                  <a:pt x="387" y="837"/>
                </a:lnTo>
                <a:lnTo>
                  <a:pt x="387" y="885"/>
                </a:lnTo>
                <a:lnTo>
                  <a:pt x="387" y="917"/>
                </a:lnTo>
                <a:lnTo>
                  <a:pt x="387" y="950"/>
                </a:lnTo>
                <a:lnTo>
                  <a:pt x="355" y="966"/>
                </a:lnTo>
                <a:lnTo>
                  <a:pt x="338" y="966"/>
                </a:lnTo>
                <a:lnTo>
                  <a:pt x="322" y="966"/>
                </a:lnTo>
                <a:lnTo>
                  <a:pt x="306" y="933"/>
                </a:lnTo>
                <a:lnTo>
                  <a:pt x="306" y="917"/>
                </a:lnTo>
                <a:lnTo>
                  <a:pt x="290" y="869"/>
                </a:lnTo>
                <a:lnTo>
                  <a:pt x="274" y="821"/>
                </a:lnTo>
                <a:lnTo>
                  <a:pt x="258" y="756"/>
                </a:lnTo>
                <a:lnTo>
                  <a:pt x="242" y="676"/>
                </a:lnTo>
                <a:lnTo>
                  <a:pt x="226" y="595"/>
                </a:lnTo>
                <a:lnTo>
                  <a:pt x="194" y="451"/>
                </a:lnTo>
                <a:lnTo>
                  <a:pt x="177" y="370"/>
                </a:lnTo>
                <a:lnTo>
                  <a:pt x="145" y="322"/>
                </a:lnTo>
                <a:lnTo>
                  <a:pt x="129" y="257"/>
                </a:lnTo>
                <a:lnTo>
                  <a:pt x="113" y="209"/>
                </a:lnTo>
                <a:lnTo>
                  <a:pt x="81" y="177"/>
                </a:lnTo>
                <a:lnTo>
                  <a:pt x="65" y="14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49"/>
          <p:cNvSpPr/>
          <p:nvPr/>
        </p:nvSpPr>
        <p:spPr>
          <a:xfrm>
            <a:off x="7797800" y="2787651"/>
            <a:ext cx="2332567" cy="395816"/>
          </a:xfrm>
          <a:custGeom>
            <a:avLst/>
            <a:gdLst>
              <a:gd name="txL" fmla="*/ 0 w 2753"/>
              <a:gd name="txT" fmla="*/ 0 h 467"/>
              <a:gd name="txR" fmla="*/ 2753 w 2753"/>
              <a:gd name="txB" fmla="*/ 467 h 467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753" h="467">
                <a:moveTo>
                  <a:pt x="32" y="386"/>
                </a:moveTo>
                <a:lnTo>
                  <a:pt x="16" y="354"/>
                </a:lnTo>
                <a:lnTo>
                  <a:pt x="0" y="338"/>
                </a:lnTo>
                <a:lnTo>
                  <a:pt x="0" y="322"/>
                </a:lnTo>
                <a:lnTo>
                  <a:pt x="16" y="306"/>
                </a:lnTo>
                <a:lnTo>
                  <a:pt x="32" y="306"/>
                </a:lnTo>
                <a:lnTo>
                  <a:pt x="81" y="306"/>
                </a:lnTo>
                <a:lnTo>
                  <a:pt x="145" y="290"/>
                </a:lnTo>
                <a:lnTo>
                  <a:pt x="225" y="290"/>
                </a:lnTo>
                <a:lnTo>
                  <a:pt x="306" y="274"/>
                </a:lnTo>
                <a:lnTo>
                  <a:pt x="419" y="274"/>
                </a:lnTo>
                <a:lnTo>
                  <a:pt x="531" y="258"/>
                </a:lnTo>
                <a:lnTo>
                  <a:pt x="676" y="242"/>
                </a:lnTo>
                <a:lnTo>
                  <a:pt x="741" y="225"/>
                </a:lnTo>
                <a:lnTo>
                  <a:pt x="837" y="225"/>
                </a:lnTo>
                <a:lnTo>
                  <a:pt x="934" y="209"/>
                </a:lnTo>
                <a:lnTo>
                  <a:pt x="1047" y="193"/>
                </a:lnTo>
                <a:lnTo>
                  <a:pt x="1159" y="177"/>
                </a:lnTo>
                <a:lnTo>
                  <a:pt x="1304" y="145"/>
                </a:lnTo>
                <a:lnTo>
                  <a:pt x="1449" y="129"/>
                </a:lnTo>
                <a:lnTo>
                  <a:pt x="1610" y="97"/>
                </a:lnTo>
                <a:lnTo>
                  <a:pt x="1771" y="81"/>
                </a:lnTo>
                <a:lnTo>
                  <a:pt x="1916" y="65"/>
                </a:lnTo>
                <a:lnTo>
                  <a:pt x="2045" y="32"/>
                </a:lnTo>
                <a:lnTo>
                  <a:pt x="2157" y="32"/>
                </a:lnTo>
                <a:lnTo>
                  <a:pt x="2238" y="16"/>
                </a:lnTo>
                <a:lnTo>
                  <a:pt x="2318" y="0"/>
                </a:lnTo>
                <a:lnTo>
                  <a:pt x="2367" y="0"/>
                </a:lnTo>
                <a:lnTo>
                  <a:pt x="2399" y="0"/>
                </a:lnTo>
                <a:lnTo>
                  <a:pt x="2463" y="0"/>
                </a:lnTo>
                <a:lnTo>
                  <a:pt x="2528" y="16"/>
                </a:lnTo>
                <a:lnTo>
                  <a:pt x="2576" y="32"/>
                </a:lnTo>
                <a:lnTo>
                  <a:pt x="2640" y="48"/>
                </a:lnTo>
                <a:lnTo>
                  <a:pt x="2689" y="81"/>
                </a:lnTo>
                <a:lnTo>
                  <a:pt x="2721" y="97"/>
                </a:lnTo>
                <a:lnTo>
                  <a:pt x="2737" y="129"/>
                </a:lnTo>
                <a:lnTo>
                  <a:pt x="2753" y="161"/>
                </a:lnTo>
                <a:lnTo>
                  <a:pt x="2753" y="177"/>
                </a:lnTo>
                <a:lnTo>
                  <a:pt x="2753" y="193"/>
                </a:lnTo>
                <a:lnTo>
                  <a:pt x="2737" y="209"/>
                </a:lnTo>
                <a:lnTo>
                  <a:pt x="2721" y="225"/>
                </a:lnTo>
                <a:lnTo>
                  <a:pt x="2673" y="225"/>
                </a:lnTo>
                <a:lnTo>
                  <a:pt x="2608" y="225"/>
                </a:lnTo>
                <a:lnTo>
                  <a:pt x="2512" y="225"/>
                </a:lnTo>
                <a:lnTo>
                  <a:pt x="2399" y="225"/>
                </a:lnTo>
                <a:lnTo>
                  <a:pt x="2335" y="225"/>
                </a:lnTo>
                <a:lnTo>
                  <a:pt x="2254" y="225"/>
                </a:lnTo>
                <a:lnTo>
                  <a:pt x="2157" y="225"/>
                </a:lnTo>
                <a:lnTo>
                  <a:pt x="2061" y="225"/>
                </a:lnTo>
                <a:lnTo>
                  <a:pt x="1932" y="242"/>
                </a:lnTo>
                <a:lnTo>
                  <a:pt x="1803" y="242"/>
                </a:lnTo>
                <a:lnTo>
                  <a:pt x="1658" y="258"/>
                </a:lnTo>
                <a:lnTo>
                  <a:pt x="1513" y="274"/>
                </a:lnTo>
                <a:lnTo>
                  <a:pt x="1352" y="290"/>
                </a:lnTo>
                <a:lnTo>
                  <a:pt x="1208" y="306"/>
                </a:lnTo>
                <a:lnTo>
                  <a:pt x="1079" y="322"/>
                </a:lnTo>
                <a:lnTo>
                  <a:pt x="950" y="354"/>
                </a:lnTo>
                <a:lnTo>
                  <a:pt x="837" y="354"/>
                </a:lnTo>
                <a:lnTo>
                  <a:pt x="725" y="370"/>
                </a:lnTo>
                <a:lnTo>
                  <a:pt x="644" y="386"/>
                </a:lnTo>
                <a:lnTo>
                  <a:pt x="547" y="403"/>
                </a:lnTo>
                <a:lnTo>
                  <a:pt x="483" y="419"/>
                </a:lnTo>
                <a:lnTo>
                  <a:pt x="419" y="435"/>
                </a:lnTo>
                <a:lnTo>
                  <a:pt x="354" y="435"/>
                </a:lnTo>
                <a:lnTo>
                  <a:pt x="306" y="451"/>
                </a:lnTo>
                <a:lnTo>
                  <a:pt x="258" y="451"/>
                </a:lnTo>
                <a:lnTo>
                  <a:pt x="225" y="451"/>
                </a:lnTo>
                <a:lnTo>
                  <a:pt x="193" y="467"/>
                </a:lnTo>
                <a:lnTo>
                  <a:pt x="177" y="467"/>
                </a:lnTo>
                <a:lnTo>
                  <a:pt x="145" y="451"/>
                </a:lnTo>
                <a:lnTo>
                  <a:pt x="113" y="435"/>
                </a:lnTo>
                <a:lnTo>
                  <a:pt x="81" y="419"/>
                </a:lnTo>
                <a:lnTo>
                  <a:pt x="32" y="38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51"/>
          <p:cNvSpPr/>
          <p:nvPr/>
        </p:nvSpPr>
        <p:spPr>
          <a:xfrm>
            <a:off x="8739717" y="2051051"/>
            <a:ext cx="353483" cy="1621367"/>
          </a:xfrm>
          <a:custGeom>
            <a:avLst/>
            <a:gdLst>
              <a:gd name="txL" fmla="*/ 0 w 419"/>
              <a:gd name="txT" fmla="*/ 0 h 1915"/>
              <a:gd name="txR" fmla="*/ 419 w 419"/>
              <a:gd name="txB" fmla="*/ 1915 h 1915"/>
            </a:gdLst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19" h="1915">
                <a:moveTo>
                  <a:pt x="32" y="16"/>
                </a:moveTo>
                <a:lnTo>
                  <a:pt x="48" y="0"/>
                </a:lnTo>
                <a:lnTo>
                  <a:pt x="80" y="0"/>
                </a:lnTo>
                <a:lnTo>
                  <a:pt x="129" y="0"/>
                </a:lnTo>
                <a:lnTo>
                  <a:pt x="193" y="16"/>
                </a:lnTo>
                <a:lnTo>
                  <a:pt x="241" y="32"/>
                </a:lnTo>
                <a:lnTo>
                  <a:pt x="290" y="64"/>
                </a:lnTo>
                <a:lnTo>
                  <a:pt x="338" y="81"/>
                </a:lnTo>
                <a:lnTo>
                  <a:pt x="370" y="97"/>
                </a:lnTo>
                <a:lnTo>
                  <a:pt x="386" y="129"/>
                </a:lnTo>
                <a:lnTo>
                  <a:pt x="402" y="145"/>
                </a:lnTo>
                <a:lnTo>
                  <a:pt x="419" y="193"/>
                </a:lnTo>
                <a:lnTo>
                  <a:pt x="419" y="209"/>
                </a:lnTo>
                <a:lnTo>
                  <a:pt x="402" y="225"/>
                </a:lnTo>
                <a:lnTo>
                  <a:pt x="402" y="258"/>
                </a:lnTo>
                <a:lnTo>
                  <a:pt x="402" y="306"/>
                </a:lnTo>
                <a:lnTo>
                  <a:pt x="386" y="354"/>
                </a:lnTo>
                <a:lnTo>
                  <a:pt x="370" y="419"/>
                </a:lnTo>
                <a:lnTo>
                  <a:pt x="370" y="499"/>
                </a:lnTo>
                <a:lnTo>
                  <a:pt x="354" y="579"/>
                </a:lnTo>
                <a:lnTo>
                  <a:pt x="322" y="757"/>
                </a:lnTo>
                <a:lnTo>
                  <a:pt x="290" y="950"/>
                </a:lnTo>
                <a:lnTo>
                  <a:pt x="258" y="1143"/>
                </a:lnTo>
                <a:lnTo>
                  <a:pt x="225" y="1368"/>
                </a:lnTo>
                <a:lnTo>
                  <a:pt x="209" y="1481"/>
                </a:lnTo>
                <a:lnTo>
                  <a:pt x="193" y="1577"/>
                </a:lnTo>
                <a:lnTo>
                  <a:pt x="177" y="1658"/>
                </a:lnTo>
                <a:lnTo>
                  <a:pt x="177" y="1722"/>
                </a:lnTo>
                <a:lnTo>
                  <a:pt x="161" y="1787"/>
                </a:lnTo>
                <a:lnTo>
                  <a:pt x="161" y="1835"/>
                </a:lnTo>
                <a:lnTo>
                  <a:pt x="161" y="1867"/>
                </a:lnTo>
                <a:lnTo>
                  <a:pt x="161" y="1899"/>
                </a:lnTo>
                <a:lnTo>
                  <a:pt x="0" y="1915"/>
                </a:lnTo>
                <a:lnTo>
                  <a:pt x="32" y="1706"/>
                </a:lnTo>
                <a:lnTo>
                  <a:pt x="48" y="1529"/>
                </a:lnTo>
                <a:lnTo>
                  <a:pt x="64" y="1368"/>
                </a:lnTo>
                <a:lnTo>
                  <a:pt x="80" y="1223"/>
                </a:lnTo>
                <a:lnTo>
                  <a:pt x="97" y="1094"/>
                </a:lnTo>
                <a:lnTo>
                  <a:pt x="97" y="950"/>
                </a:lnTo>
                <a:lnTo>
                  <a:pt x="113" y="789"/>
                </a:lnTo>
                <a:lnTo>
                  <a:pt x="129" y="596"/>
                </a:lnTo>
                <a:lnTo>
                  <a:pt x="129" y="515"/>
                </a:lnTo>
                <a:lnTo>
                  <a:pt x="129" y="435"/>
                </a:lnTo>
                <a:lnTo>
                  <a:pt x="129" y="370"/>
                </a:lnTo>
                <a:lnTo>
                  <a:pt x="129" y="306"/>
                </a:lnTo>
                <a:lnTo>
                  <a:pt x="129" y="242"/>
                </a:lnTo>
                <a:lnTo>
                  <a:pt x="113" y="209"/>
                </a:lnTo>
                <a:lnTo>
                  <a:pt x="97" y="161"/>
                </a:lnTo>
                <a:lnTo>
                  <a:pt x="97" y="145"/>
                </a:lnTo>
                <a:lnTo>
                  <a:pt x="64" y="97"/>
                </a:lnTo>
                <a:lnTo>
                  <a:pt x="48" y="64"/>
                </a:lnTo>
                <a:lnTo>
                  <a:pt x="32" y="48"/>
                </a:lnTo>
                <a:lnTo>
                  <a:pt x="32" y="1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50"/>
          <p:cNvSpPr/>
          <p:nvPr/>
        </p:nvSpPr>
        <p:spPr>
          <a:xfrm>
            <a:off x="8356600" y="3496733"/>
            <a:ext cx="1310217" cy="721784"/>
          </a:xfrm>
          <a:custGeom>
            <a:avLst/>
            <a:gdLst>
              <a:gd name="txL" fmla="*/ 0 w 1546"/>
              <a:gd name="txT" fmla="*/ 0 h 853"/>
              <a:gd name="txR" fmla="*/ 1546 w 1546"/>
              <a:gd name="txB" fmla="*/ 853 h 85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546" h="853">
                <a:moveTo>
                  <a:pt x="1546" y="241"/>
                </a:moveTo>
                <a:lnTo>
                  <a:pt x="1546" y="258"/>
                </a:lnTo>
                <a:lnTo>
                  <a:pt x="1530" y="290"/>
                </a:lnTo>
                <a:lnTo>
                  <a:pt x="1514" y="306"/>
                </a:lnTo>
                <a:lnTo>
                  <a:pt x="1465" y="306"/>
                </a:lnTo>
                <a:lnTo>
                  <a:pt x="1433" y="338"/>
                </a:lnTo>
                <a:lnTo>
                  <a:pt x="1385" y="370"/>
                </a:lnTo>
                <a:lnTo>
                  <a:pt x="1353" y="418"/>
                </a:lnTo>
                <a:lnTo>
                  <a:pt x="1320" y="467"/>
                </a:lnTo>
                <a:lnTo>
                  <a:pt x="1288" y="547"/>
                </a:lnTo>
                <a:lnTo>
                  <a:pt x="1256" y="628"/>
                </a:lnTo>
                <a:lnTo>
                  <a:pt x="1240" y="740"/>
                </a:lnTo>
                <a:lnTo>
                  <a:pt x="1240" y="853"/>
                </a:lnTo>
                <a:lnTo>
                  <a:pt x="1031" y="853"/>
                </a:lnTo>
                <a:lnTo>
                  <a:pt x="1047" y="756"/>
                </a:lnTo>
                <a:lnTo>
                  <a:pt x="1063" y="660"/>
                </a:lnTo>
                <a:lnTo>
                  <a:pt x="1079" y="579"/>
                </a:lnTo>
                <a:lnTo>
                  <a:pt x="1079" y="515"/>
                </a:lnTo>
                <a:lnTo>
                  <a:pt x="1095" y="451"/>
                </a:lnTo>
                <a:lnTo>
                  <a:pt x="1095" y="402"/>
                </a:lnTo>
                <a:lnTo>
                  <a:pt x="1111" y="370"/>
                </a:lnTo>
                <a:lnTo>
                  <a:pt x="1111" y="338"/>
                </a:lnTo>
                <a:lnTo>
                  <a:pt x="1111" y="290"/>
                </a:lnTo>
                <a:lnTo>
                  <a:pt x="1111" y="258"/>
                </a:lnTo>
                <a:lnTo>
                  <a:pt x="1111" y="225"/>
                </a:lnTo>
                <a:lnTo>
                  <a:pt x="1095" y="209"/>
                </a:lnTo>
                <a:lnTo>
                  <a:pt x="1047" y="193"/>
                </a:lnTo>
                <a:lnTo>
                  <a:pt x="998" y="177"/>
                </a:lnTo>
                <a:lnTo>
                  <a:pt x="982" y="177"/>
                </a:lnTo>
                <a:lnTo>
                  <a:pt x="950" y="177"/>
                </a:lnTo>
                <a:lnTo>
                  <a:pt x="918" y="177"/>
                </a:lnTo>
                <a:lnTo>
                  <a:pt x="870" y="193"/>
                </a:lnTo>
                <a:lnTo>
                  <a:pt x="821" y="193"/>
                </a:lnTo>
                <a:lnTo>
                  <a:pt x="757" y="209"/>
                </a:lnTo>
                <a:lnTo>
                  <a:pt x="676" y="225"/>
                </a:lnTo>
                <a:lnTo>
                  <a:pt x="612" y="225"/>
                </a:lnTo>
                <a:lnTo>
                  <a:pt x="451" y="258"/>
                </a:lnTo>
                <a:lnTo>
                  <a:pt x="290" y="274"/>
                </a:lnTo>
                <a:lnTo>
                  <a:pt x="145" y="290"/>
                </a:lnTo>
                <a:lnTo>
                  <a:pt x="0" y="290"/>
                </a:lnTo>
                <a:lnTo>
                  <a:pt x="0" y="193"/>
                </a:lnTo>
                <a:lnTo>
                  <a:pt x="209" y="161"/>
                </a:lnTo>
                <a:lnTo>
                  <a:pt x="403" y="145"/>
                </a:lnTo>
                <a:lnTo>
                  <a:pt x="564" y="113"/>
                </a:lnTo>
                <a:lnTo>
                  <a:pt x="692" y="97"/>
                </a:lnTo>
                <a:lnTo>
                  <a:pt x="821" y="81"/>
                </a:lnTo>
                <a:lnTo>
                  <a:pt x="902" y="64"/>
                </a:lnTo>
                <a:lnTo>
                  <a:pt x="982" y="48"/>
                </a:lnTo>
                <a:lnTo>
                  <a:pt x="1014" y="32"/>
                </a:lnTo>
                <a:lnTo>
                  <a:pt x="1079" y="16"/>
                </a:lnTo>
                <a:lnTo>
                  <a:pt x="1127" y="0"/>
                </a:lnTo>
                <a:lnTo>
                  <a:pt x="1159" y="0"/>
                </a:lnTo>
                <a:lnTo>
                  <a:pt x="1192" y="0"/>
                </a:lnTo>
                <a:lnTo>
                  <a:pt x="1208" y="16"/>
                </a:lnTo>
                <a:lnTo>
                  <a:pt x="1256" y="32"/>
                </a:lnTo>
                <a:lnTo>
                  <a:pt x="1320" y="64"/>
                </a:lnTo>
                <a:lnTo>
                  <a:pt x="1401" y="113"/>
                </a:lnTo>
                <a:lnTo>
                  <a:pt x="1465" y="161"/>
                </a:lnTo>
                <a:lnTo>
                  <a:pt x="1514" y="193"/>
                </a:lnTo>
                <a:lnTo>
                  <a:pt x="1546" y="225"/>
                </a:lnTo>
                <a:lnTo>
                  <a:pt x="1546" y="241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48"/>
          <p:cNvSpPr/>
          <p:nvPr/>
        </p:nvSpPr>
        <p:spPr>
          <a:xfrm>
            <a:off x="8494184" y="4150784"/>
            <a:ext cx="967316" cy="190500"/>
          </a:xfrm>
          <a:custGeom>
            <a:avLst/>
            <a:gdLst>
              <a:gd name="txL" fmla="*/ 0 w 1143"/>
              <a:gd name="txT" fmla="*/ 0 h 225"/>
              <a:gd name="txR" fmla="*/ 1143 w 1143"/>
              <a:gd name="txB" fmla="*/ 225 h 225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43" h="225">
                <a:moveTo>
                  <a:pt x="48" y="225"/>
                </a:moveTo>
                <a:lnTo>
                  <a:pt x="0" y="112"/>
                </a:lnTo>
                <a:lnTo>
                  <a:pt x="145" y="96"/>
                </a:lnTo>
                <a:lnTo>
                  <a:pt x="258" y="80"/>
                </a:lnTo>
                <a:lnTo>
                  <a:pt x="370" y="64"/>
                </a:lnTo>
                <a:lnTo>
                  <a:pt x="483" y="48"/>
                </a:lnTo>
                <a:lnTo>
                  <a:pt x="580" y="32"/>
                </a:lnTo>
                <a:lnTo>
                  <a:pt x="676" y="32"/>
                </a:lnTo>
                <a:lnTo>
                  <a:pt x="757" y="16"/>
                </a:lnTo>
                <a:lnTo>
                  <a:pt x="821" y="16"/>
                </a:lnTo>
                <a:lnTo>
                  <a:pt x="902" y="0"/>
                </a:lnTo>
                <a:lnTo>
                  <a:pt x="950" y="0"/>
                </a:lnTo>
                <a:lnTo>
                  <a:pt x="998" y="0"/>
                </a:lnTo>
                <a:lnTo>
                  <a:pt x="1047" y="0"/>
                </a:lnTo>
                <a:lnTo>
                  <a:pt x="1079" y="0"/>
                </a:lnTo>
                <a:lnTo>
                  <a:pt x="1095" y="0"/>
                </a:lnTo>
                <a:lnTo>
                  <a:pt x="1111" y="0"/>
                </a:lnTo>
                <a:lnTo>
                  <a:pt x="1143" y="48"/>
                </a:lnTo>
                <a:lnTo>
                  <a:pt x="1143" y="96"/>
                </a:lnTo>
                <a:lnTo>
                  <a:pt x="1127" y="112"/>
                </a:lnTo>
                <a:lnTo>
                  <a:pt x="1111" y="112"/>
                </a:lnTo>
                <a:lnTo>
                  <a:pt x="1079" y="128"/>
                </a:lnTo>
                <a:lnTo>
                  <a:pt x="1031" y="128"/>
                </a:lnTo>
                <a:lnTo>
                  <a:pt x="998" y="144"/>
                </a:lnTo>
                <a:lnTo>
                  <a:pt x="934" y="144"/>
                </a:lnTo>
                <a:lnTo>
                  <a:pt x="870" y="160"/>
                </a:lnTo>
                <a:lnTo>
                  <a:pt x="805" y="160"/>
                </a:lnTo>
                <a:lnTo>
                  <a:pt x="709" y="177"/>
                </a:lnTo>
                <a:lnTo>
                  <a:pt x="628" y="177"/>
                </a:lnTo>
                <a:lnTo>
                  <a:pt x="531" y="193"/>
                </a:lnTo>
                <a:lnTo>
                  <a:pt x="419" y="193"/>
                </a:lnTo>
                <a:lnTo>
                  <a:pt x="306" y="209"/>
                </a:lnTo>
                <a:lnTo>
                  <a:pt x="177" y="209"/>
                </a:lnTo>
                <a:lnTo>
                  <a:pt x="48" y="22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Group 47"/>
          <p:cNvGraphicFramePr>
            <a:graphicFrameLocks noGrp="1"/>
          </p:cNvGraphicFramePr>
          <p:nvPr/>
        </p:nvGraphicFramePr>
        <p:xfrm>
          <a:off x="7175500" y="1540933"/>
          <a:ext cx="3454400" cy="3454400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1894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45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10" marB="45710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34717" y="5160433"/>
            <a:ext cx="4226983" cy="119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“冫”两笔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分别在横中线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上下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起笔；“口”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的左竖在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竖中线上。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542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凉</a:t>
            </a:r>
          </a:p>
        </p:txBody>
      </p:sp>
      <p:sp>
        <p:nvSpPr>
          <p:cNvPr id="42" name="矩形 41"/>
          <p:cNvSpPr/>
          <p:nvPr/>
        </p:nvSpPr>
        <p:spPr>
          <a:xfrm>
            <a:off x="4169833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liáng </a:t>
            </a:r>
          </a:p>
        </p:txBody>
      </p:sp>
      <p:sp>
        <p:nvSpPr>
          <p:cNvPr id="22545" name="TextBox 45"/>
          <p:cNvSpPr txBox="1"/>
          <p:nvPr/>
        </p:nvSpPr>
        <p:spPr>
          <a:xfrm>
            <a:off x="1250951" y="2377017"/>
            <a:ext cx="225213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秋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凉</a:t>
            </a:r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840317" y="5287433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秋凉  凉快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40317" y="5797551"/>
            <a:ext cx="5433483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造句：</a:t>
            </a:r>
            <a:r>
              <a:rPr lang="zh-CN" altLang="en-US" sz="2665" b="1" dirty="0">
                <a:latin typeface="宋体" panose="02010600030101010101" pitchFamily="2" charset="-122"/>
              </a:rPr>
              <a:t>秋凉时节，树叶纷纷落下来。</a:t>
            </a:r>
          </a:p>
        </p:txBody>
      </p:sp>
      <p:sp>
        <p:nvSpPr>
          <p:cNvPr id="48" name="文本框 30"/>
          <p:cNvSpPr txBox="1"/>
          <p:nvPr/>
        </p:nvSpPr>
        <p:spPr>
          <a:xfrm>
            <a:off x="840317" y="4777317"/>
            <a:ext cx="31496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L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冫</a:t>
            </a:r>
          </a:p>
        </p:txBody>
      </p:sp>
      <p:sp>
        <p:nvSpPr>
          <p:cNvPr id="49" name="文本框 31"/>
          <p:cNvSpPr txBox="1"/>
          <p:nvPr/>
        </p:nvSpPr>
        <p:spPr>
          <a:xfrm>
            <a:off x="840317" y="4267200"/>
            <a:ext cx="2770716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左右</a:t>
            </a:r>
          </a:p>
        </p:txBody>
      </p:sp>
      <p:sp>
        <p:nvSpPr>
          <p:cNvPr id="50" name="Freeform 36"/>
          <p:cNvSpPr/>
          <p:nvPr/>
        </p:nvSpPr>
        <p:spPr>
          <a:xfrm>
            <a:off x="7759700" y="2476500"/>
            <a:ext cx="381000" cy="328084"/>
          </a:xfrm>
          <a:custGeom>
            <a:avLst/>
            <a:gdLst>
              <a:gd name="txL" fmla="*/ 0 w 451"/>
              <a:gd name="txT" fmla="*/ 0 h 387"/>
              <a:gd name="txR" fmla="*/ 451 w 451"/>
              <a:gd name="txB" fmla="*/ 387 h 38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51" h="387">
                <a:moveTo>
                  <a:pt x="81" y="161"/>
                </a:moveTo>
                <a:lnTo>
                  <a:pt x="48" y="113"/>
                </a:lnTo>
                <a:lnTo>
                  <a:pt x="16" y="65"/>
                </a:lnTo>
                <a:lnTo>
                  <a:pt x="0" y="32"/>
                </a:lnTo>
                <a:lnTo>
                  <a:pt x="0" y="0"/>
                </a:lnTo>
                <a:lnTo>
                  <a:pt x="81" y="0"/>
                </a:lnTo>
                <a:lnTo>
                  <a:pt x="161" y="16"/>
                </a:lnTo>
                <a:lnTo>
                  <a:pt x="242" y="49"/>
                </a:lnTo>
                <a:lnTo>
                  <a:pt x="306" y="65"/>
                </a:lnTo>
                <a:lnTo>
                  <a:pt x="370" y="113"/>
                </a:lnTo>
                <a:lnTo>
                  <a:pt x="419" y="161"/>
                </a:lnTo>
                <a:lnTo>
                  <a:pt x="435" y="210"/>
                </a:lnTo>
                <a:lnTo>
                  <a:pt x="451" y="274"/>
                </a:lnTo>
                <a:lnTo>
                  <a:pt x="451" y="322"/>
                </a:lnTo>
                <a:lnTo>
                  <a:pt x="435" y="354"/>
                </a:lnTo>
                <a:lnTo>
                  <a:pt x="419" y="370"/>
                </a:lnTo>
                <a:lnTo>
                  <a:pt x="403" y="387"/>
                </a:lnTo>
                <a:lnTo>
                  <a:pt x="370" y="387"/>
                </a:lnTo>
                <a:lnTo>
                  <a:pt x="338" y="370"/>
                </a:lnTo>
                <a:lnTo>
                  <a:pt x="306" y="354"/>
                </a:lnTo>
                <a:lnTo>
                  <a:pt x="258" y="322"/>
                </a:lnTo>
                <a:lnTo>
                  <a:pt x="161" y="242"/>
                </a:lnTo>
                <a:lnTo>
                  <a:pt x="81" y="161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1" name="Freeform 37"/>
          <p:cNvSpPr/>
          <p:nvPr/>
        </p:nvSpPr>
        <p:spPr>
          <a:xfrm>
            <a:off x="8521700" y="3022600"/>
            <a:ext cx="205317" cy="586317"/>
          </a:xfrm>
          <a:custGeom>
            <a:avLst/>
            <a:gdLst>
              <a:gd name="txL" fmla="*/ 0 w 241"/>
              <a:gd name="txT" fmla="*/ 0 h 692"/>
              <a:gd name="txR" fmla="*/ 241 w 241"/>
              <a:gd name="txB" fmla="*/ 692 h 692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41" h="692">
                <a:moveTo>
                  <a:pt x="16" y="113"/>
                </a:moveTo>
                <a:lnTo>
                  <a:pt x="0" y="97"/>
                </a:lnTo>
                <a:lnTo>
                  <a:pt x="0" y="64"/>
                </a:lnTo>
                <a:lnTo>
                  <a:pt x="0" y="16"/>
                </a:lnTo>
                <a:lnTo>
                  <a:pt x="16" y="0"/>
                </a:lnTo>
                <a:lnTo>
                  <a:pt x="32" y="0"/>
                </a:lnTo>
                <a:lnTo>
                  <a:pt x="48" y="0"/>
                </a:lnTo>
                <a:lnTo>
                  <a:pt x="64" y="0"/>
                </a:lnTo>
                <a:lnTo>
                  <a:pt x="80" y="16"/>
                </a:lnTo>
                <a:lnTo>
                  <a:pt x="112" y="32"/>
                </a:lnTo>
                <a:lnTo>
                  <a:pt x="145" y="32"/>
                </a:lnTo>
                <a:lnTo>
                  <a:pt x="193" y="32"/>
                </a:lnTo>
                <a:lnTo>
                  <a:pt x="209" y="145"/>
                </a:lnTo>
                <a:lnTo>
                  <a:pt x="209" y="241"/>
                </a:lnTo>
                <a:lnTo>
                  <a:pt x="225" y="322"/>
                </a:lnTo>
                <a:lnTo>
                  <a:pt x="225" y="402"/>
                </a:lnTo>
                <a:lnTo>
                  <a:pt x="225" y="467"/>
                </a:lnTo>
                <a:lnTo>
                  <a:pt x="225" y="515"/>
                </a:lnTo>
                <a:lnTo>
                  <a:pt x="241" y="563"/>
                </a:lnTo>
                <a:lnTo>
                  <a:pt x="241" y="596"/>
                </a:lnTo>
                <a:lnTo>
                  <a:pt x="225" y="628"/>
                </a:lnTo>
                <a:lnTo>
                  <a:pt x="225" y="660"/>
                </a:lnTo>
                <a:lnTo>
                  <a:pt x="209" y="692"/>
                </a:lnTo>
                <a:lnTo>
                  <a:pt x="193" y="692"/>
                </a:lnTo>
                <a:lnTo>
                  <a:pt x="177" y="676"/>
                </a:lnTo>
                <a:lnTo>
                  <a:pt x="161" y="660"/>
                </a:lnTo>
                <a:lnTo>
                  <a:pt x="161" y="628"/>
                </a:lnTo>
                <a:lnTo>
                  <a:pt x="145" y="579"/>
                </a:lnTo>
                <a:lnTo>
                  <a:pt x="128" y="531"/>
                </a:lnTo>
                <a:lnTo>
                  <a:pt x="112" y="483"/>
                </a:lnTo>
                <a:lnTo>
                  <a:pt x="112" y="418"/>
                </a:lnTo>
                <a:lnTo>
                  <a:pt x="80" y="306"/>
                </a:lnTo>
                <a:lnTo>
                  <a:pt x="48" y="209"/>
                </a:lnTo>
                <a:lnTo>
                  <a:pt x="32" y="145"/>
                </a:lnTo>
                <a:lnTo>
                  <a:pt x="32" y="129"/>
                </a:lnTo>
                <a:lnTo>
                  <a:pt x="16" y="11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2" name="Freeform 38"/>
          <p:cNvSpPr/>
          <p:nvPr/>
        </p:nvSpPr>
        <p:spPr>
          <a:xfrm>
            <a:off x="8604251" y="2927351"/>
            <a:ext cx="927100" cy="503767"/>
          </a:xfrm>
          <a:custGeom>
            <a:avLst/>
            <a:gdLst>
              <a:gd name="txL" fmla="*/ 0 w 1095"/>
              <a:gd name="txT" fmla="*/ 0 h 596"/>
              <a:gd name="txR" fmla="*/ 1095 w 1095"/>
              <a:gd name="txB" fmla="*/ 596 h 59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95" h="596">
                <a:moveTo>
                  <a:pt x="757" y="596"/>
                </a:moveTo>
                <a:lnTo>
                  <a:pt x="660" y="596"/>
                </a:lnTo>
                <a:lnTo>
                  <a:pt x="693" y="499"/>
                </a:lnTo>
                <a:lnTo>
                  <a:pt x="709" y="419"/>
                </a:lnTo>
                <a:lnTo>
                  <a:pt x="741" y="354"/>
                </a:lnTo>
                <a:lnTo>
                  <a:pt x="757" y="306"/>
                </a:lnTo>
                <a:lnTo>
                  <a:pt x="757" y="258"/>
                </a:lnTo>
                <a:lnTo>
                  <a:pt x="773" y="210"/>
                </a:lnTo>
                <a:lnTo>
                  <a:pt x="773" y="194"/>
                </a:lnTo>
                <a:lnTo>
                  <a:pt x="773" y="177"/>
                </a:lnTo>
                <a:lnTo>
                  <a:pt x="757" y="161"/>
                </a:lnTo>
                <a:lnTo>
                  <a:pt x="725" y="161"/>
                </a:lnTo>
                <a:lnTo>
                  <a:pt x="660" y="161"/>
                </a:lnTo>
                <a:lnTo>
                  <a:pt x="580" y="177"/>
                </a:lnTo>
                <a:lnTo>
                  <a:pt x="467" y="177"/>
                </a:lnTo>
                <a:lnTo>
                  <a:pt x="338" y="194"/>
                </a:lnTo>
                <a:lnTo>
                  <a:pt x="193" y="210"/>
                </a:lnTo>
                <a:lnTo>
                  <a:pt x="16" y="242"/>
                </a:lnTo>
                <a:lnTo>
                  <a:pt x="0" y="145"/>
                </a:lnTo>
                <a:lnTo>
                  <a:pt x="161" y="129"/>
                </a:lnTo>
                <a:lnTo>
                  <a:pt x="290" y="113"/>
                </a:lnTo>
                <a:lnTo>
                  <a:pt x="419" y="97"/>
                </a:lnTo>
                <a:lnTo>
                  <a:pt x="515" y="81"/>
                </a:lnTo>
                <a:lnTo>
                  <a:pt x="596" y="65"/>
                </a:lnTo>
                <a:lnTo>
                  <a:pt x="644" y="49"/>
                </a:lnTo>
                <a:lnTo>
                  <a:pt x="693" y="33"/>
                </a:lnTo>
                <a:lnTo>
                  <a:pt x="709" y="33"/>
                </a:lnTo>
                <a:lnTo>
                  <a:pt x="741" y="0"/>
                </a:lnTo>
                <a:lnTo>
                  <a:pt x="789" y="0"/>
                </a:lnTo>
                <a:lnTo>
                  <a:pt x="805" y="0"/>
                </a:lnTo>
                <a:lnTo>
                  <a:pt x="854" y="16"/>
                </a:lnTo>
                <a:lnTo>
                  <a:pt x="902" y="33"/>
                </a:lnTo>
                <a:lnTo>
                  <a:pt x="966" y="65"/>
                </a:lnTo>
                <a:lnTo>
                  <a:pt x="1031" y="97"/>
                </a:lnTo>
                <a:lnTo>
                  <a:pt x="1063" y="145"/>
                </a:lnTo>
                <a:lnTo>
                  <a:pt x="1095" y="161"/>
                </a:lnTo>
                <a:lnTo>
                  <a:pt x="1095" y="194"/>
                </a:lnTo>
                <a:lnTo>
                  <a:pt x="1095" y="226"/>
                </a:lnTo>
                <a:lnTo>
                  <a:pt x="1079" y="242"/>
                </a:lnTo>
                <a:lnTo>
                  <a:pt x="1063" y="258"/>
                </a:lnTo>
                <a:lnTo>
                  <a:pt x="1031" y="258"/>
                </a:lnTo>
                <a:lnTo>
                  <a:pt x="1015" y="274"/>
                </a:lnTo>
                <a:lnTo>
                  <a:pt x="998" y="290"/>
                </a:lnTo>
                <a:lnTo>
                  <a:pt x="966" y="322"/>
                </a:lnTo>
                <a:lnTo>
                  <a:pt x="934" y="354"/>
                </a:lnTo>
                <a:lnTo>
                  <a:pt x="902" y="403"/>
                </a:lnTo>
                <a:lnTo>
                  <a:pt x="854" y="467"/>
                </a:lnTo>
                <a:lnTo>
                  <a:pt x="805" y="531"/>
                </a:lnTo>
                <a:lnTo>
                  <a:pt x="757" y="59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3" name="Freeform 39"/>
          <p:cNvSpPr/>
          <p:nvPr/>
        </p:nvSpPr>
        <p:spPr>
          <a:xfrm>
            <a:off x="8671984" y="3486151"/>
            <a:ext cx="423333" cy="1102783"/>
          </a:xfrm>
          <a:custGeom>
            <a:avLst/>
            <a:gdLst>
              <a:gd name="txL" fmla="*/ 0 w 499"/>
              <a:gd name="txT" fmla="*/ 0 h 1304"/>
              <a:gd name="txR" fmla="*/ 499 w 499"/>
              <a:gd name="txB" fmla="*/ 1304 h 130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99" h="1304">
                <a:moveTo>
                  <a:pt x="483" y="145"/>
                </a:moveTo>
                <a:lnTo>
                  <a:pt x="483" y="161"/>
                </a:lnTo>
                <a:lnTo>
                  <a:pt x="499" y="193"/>
                </a:lnTo>
                <a:lnTo>
                  <a:pt x="499" y="242"/>
                </a:lnTo>
                <a:lnTo>
                  <a:pt x="499" y="290"/>
                </a:lnTo>
                <a:lnTo>
                  <a:pt x="499" y="354"/>
                </a:lnTo>
                <a:lnTo>
                  <a:pt x="499" y="419"/>
                </a:lnTo>
                <a:lnTo>
                  <a:pt x="499" y="515"/>
                </a:lnTo>
                <a:lnTo>
                  <a:pt x="499" y="612"/>
                </a:lnTo>
                <a:lnTo>
                  <a:pt x="499" y="708"/>
                </a:lnTo>
                <a:lnTo>
                  <a:pt x="483" y="805"/>
                </a:lnTo>
                <a:lnTo>
                  <a:pt x="483" y="885"/>
                </a:lnTo>
                <a:lnTo>
                  <a:pt x="467" y="966"/>
                </a:lnTo>
                <a:lnTo>
                  <a:pt x="451" y="1030"/>
                </a:lnTo>
                <a:lnTo>
                  <a:pt x="451" y="1095"/>
                </a:lnTo>
                <a:lnTo>
                  <a:pt x="434" y="1143"/>
                </a:lnTo>
                <a:lnTo>
                  <a:pt x="418" y="1175"/>
                </a:lnTo>
                <a:lnTo>
                  <a:pt x="386" y="1239"/>
                </a:lnTo>
                <a:lnTo>
                  <a:pt x="370" y="1272"/>
                </a:lnTo>
                <a:lnTo>
                  <a:pt x="338" y="1304"/>
                </a:lnTo>
                <a:lnTo>
                  <a:pt x="322" y="1304"/>
                </a:lnTo>
                <a:lnTo>
                  <a:pt x="290" y="1304"/>
                </a:lnTo>
                <a:lnTo>
                  <a:pt x="273" y="1288"/>
                </a:lnTo>
                <a:lnTo>
                  <a:pt x="257" y="1256"/>
                </a:lnTo>
                <a:lnTo>
                  <a:pt x="257" y="1223"/>
                </a:lnTo>
                <a:lnTo>
                  <a:pt x="225" y="1175"/>
                </a:lnTo>
                <a:lnTo>
                  <a:pt x="193" y="1127"/>
                </a:lnTo>
                <a:lnTo>
                  <a:pt x="161" y="1079"/>
                </a:lnTo>
                <a:lnTo>
                  <a:pt x="112" y="1030"/>
                </a:lnTo>
                <a:lnTo>
                  <a:pt x="64" y="982"/>
                </a:lnTo>
                <a:lnTo>
                  <a:pt x="16" y="950"/>
                </a:lnTo>
                <a:lnTo>
                  <a:pt x="0" y="934"/>
                </a:lnTo>
                <a:lnTo>
                  <a:pt x="0" y="918"/>
                </a:lnTo>
                <a:lnTo>
                  <a:pt x="0" y="901"/>
                </a:lnTo>
                <a:lnTo>
                  <a:pt x="16" y="901"/>
                </a:lnTo>
                <a:lnTo>
                  <a:pt x="64" y="901"/>
                </a:lnTo>
                <a:lnTo>
                  <a:pt x="129" y="918"/>
                </a:lnTo>
                <a:lnTo>
                  <a:pt x="177" y="934"/>
                </a:lnTo>
                <a:lnTo>
                  <a:pt x="225" y="934"/>
                </a:lnTo>
                <a:lnTo>
                  <a:pt x="273" y="918"/>
                </a:lnTo>
                <a:lnTo>
                  <a:pt x="290" y="901"/>
                </a:lnTo>
                <a:lnTo>
                  <a:pt x="306" y="885"/>
                </a:lnTo>
                <a:lnTo>
                  <a:pt x="306" y="853"/>
                </a:lnTo>
                <a:lnTo>
                  <a:pt x="322" y="821"/>
                </a:lnTo>
                <a:lnTo>
                  <a:pt x="322" y="773"/>
                </a:lnTo>
                <a:lnTo>
                  <a:pt x="322" y="724"/>
                </a:lnTo>
                <a:lnTo>
                  <a:pt x="322" y="660"/>
                </a:lnTo>
                <a:lnTo>
                  <a:pt x="322" y="580"/>
                </a:lnTo>
                <a:lnTo>
                  <a:pt x="322" y="499"/>
                </a:lnTo>
                <a:lnTo>
                  <a:pt x="322" y="419"/>
                </a:lnTo>
                <a:lnTo>
                  <a:pt x="322" y="354"/>
                </a:lnTo>
                <a:lnTo>
                  <a:pt x="322" y="290"/>
                </a:lnTo>
                <a:lnTo>
                  <a:pt x="322" y="242"/>
                </a:lnTo>
                <a:lnTo>
                  <a:pt x="306" y="193"/>
                </a:lnTo>
                <a:lnTo>
                  <a:pt x="306" y="161"/>
                </a:lnTo>
                <a:lnTo>
                  <a:pt x="290" y="129"/>
                </a:lnTo>
                <a:lnTo>
                  <a:pt x="273" y="113"/>
                </a:lnTo>
                <a:lnTo>
                  <a:pt x="257" y="81"/>
                </a:lnTo>
                <a:lnTo>
                  <a:pt x="241" y="65"/>
                </a:lnTo>
                <a:lnTo>
                  <a:pt x="257" y="49"/>
                </a:lnTo>
                <a:lnTo>
                  <a:pt x="257" y="32"/>
                </a:lnTo>
                <a:lnTo>
                  <a:pt x="273" y="16"/>
                </a:lnTo>
                <a:lnTo>
                  <a:pt x="306" y="0"/>
                </a:lnTo>
                <a:lnTo>
                  <a:pt x="354" y="16"/>
                </a:lnTo>
                <a:lnTo>
                  <a:pt x="386" y="32"/>
                </a:lnTo>
                <a:lnTo>
                  <a:pt x="434" y="65"/>
                </a:lnTo>
                <a:lnTo>
                  <a:pt x="467" y="81"/>
                </a:lnTo>
                <a:lnTo>
                  <a:pt x="483" y="113"/>
                </a:lnTo>
                <a:lnTo>
                  <a:pt x="483" y="14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4" name="Freeform 40"/>
          <p:cNvSpPr/>
          <p:nvPr/>
        </p:nvSpPr>
        <p:spPr>
          <a:xfrm>
            <a:off x="8644467" y="3335867"/>
            <a:ext cx="749300" cy="190500"/>
          </a:xfrm>
          <a:custGeom>
            <a:avLst/>
            <a:gdLst>
              <a:gd name="txL" fmla="*/ 0 w 885"/>
              <a:gd name="txT" fmla="*/ 0 h 226"/>
              <a:gd name="txR" fmla="*/ 885 w 885"/>
              <a:gd name="txB" fmla="*/ 226 h 226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885" h="226">
                <a:moveTo>
                  <a:pt x="0" y="113"/>
                </a:moveTo>
                <a:lnTo>
                  <a:pt x="64" y="113"/>
                </a:lnTo>
                <a:lnTo>
                  <a:pt x="161" y="97"/>
                </a:lnTo>
                <a:lnTo>
                  <a:pt x="257" y="81"/>
                </a:lnTo>
                <a:lnTo>
                  <a:pt x="370" y="65"/>
                </a:lnTo>
                <a:lnTo>
                  <a:pt x="483" y="32"/>
                </a:lnTo>
                <a:lnTo>
                  <a:pt x="579" y="16"/>
                </a:lnTo>
                <a:lnTo>
                  <a:pt x="660" y="16"/>
                </a:lnTo>
                <a:lnTo>
                  <a:pt x="708" y="0"/>
                </a:lnTo>
                <a:lnTo>
                  <a:pt x="772" y="0"/>
                </a:lnTo>
                <a:lnTo>
                  <a:pt x="821" y="16"/>
                </a:lnTo>
                <a:lnTo>
                  <a:pt x="853" y="32"/>
                </a:lnTo>
                <a:lnTo>
                  <a:pt x="869" y="48"/>
                </a:lnTo>
                <a:lnTo>
                  <a:pt x="869" y="65"/>
                </a:lnTo>
                <a:lnTo>
                  <a:pt x="885" y="65"/>
                </a:lnTo>
                <a:lnTo>
                  <a:pt x="869" y="97"/>
                </a:lnTo>
                <a:lnTo>
                  <a:pt x="853" y="113"/>
                </a:lnTo>
                <a:lnTo>
                  <a:pt x="821" y="129"/>
                </a:lnTo>
                <a:lnTo>
                  <a:pt x="788" y="129"/>
                </a:lnTo>
                <a:lnTo>
                  <a:pt x="740" y="145"/>
                </a:lnTo>
                <a:lnTo>
                  <a:pt x="692" y="145"/>
                </a:lnTo>
                <a:lnTo>
                  <a:pt x="627" y="145"/>
                </a:lnTo>
                <a:lnTo>
                  <a:pt x="466" y="161"/>
                </a:lnTo>
                <a:lnTo>
                  <a:pt x="305" y="177"/>
                </a:lnTo>
                <a:lnTo>
                  <a:pt x="225" y="193"/>
                </a:lnTo>
                <a:lnTo>
                  <a:pt x="161" y="209"/>
                </a:lnTo>
                <a:lnTo>
                  <a:pt x="96" y="226"/>
                </a:lnTo>
                <a:lnTo>
                  <a:pt x="32" y="226"/>
                </a:lnTo>
                <a:lnTo>
                  <a:pt x="0" y="11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5" name="Freeform 41"/>
          <p:cNvSpPr/>
          <p:nvPr/>
        </p:nvSpPr>
        <p:spPr>
          <a:xfrm>
            <a:off x="7622117" y="3022600"/>
            <a:ext cx="654049" cy="1007533"/>
          </a:xfrm>
          <a:custGeom>
            <a:avLst/>
            <a:gdLst>
              <a:gd name="txL" fmla="*/ 0 w 773"/>
              <a:gd name="txT" fmla="*/ 0 h 1191"/>
              <a:gd name="txR" fmla="*/ 773 w 773"/>
              <a:gd name="txB" fmla="*/ 1191 h 1191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773" h="1191">
                <a:moveTo>
                  <a:pt x="145" y="821"/>
                </a:moveTo>
                <a:lnTo>
                  <a:pt x="161" y="821"/>
                </a:lnTo>
                <a:lnTo>
                  <a:pt x="177" y="789"/>
                </a:lnTo>
                <a:lnTo>
                  <a:pt x="209" y="756"/>
                </a:lnTo>
                <a:lnTo>
                  <a:pt x="242" y="708"/>
                </a:lnTo>
                <a:lnTo>
                  <a:pt x="290" y="644"/>
                </a:lnTo>
                <a:lnTo>
                  <a:pt x="338" y="579"/>
                </a:lnTo>
                <a:lnTo>
                  <a:pt x="386" y="483"/>
                </a:lnTo>
                <a:lnTo>
                  <a:pt x="451" y="386"/>
                </a:lnTo>
                <a:lnTo>
                  <a:pt x="515" y="290"/>
                </a:lnTo>
                <a:lnTo>
                  <a:pt x="580" y="209"/>
                </a:lnTo>
                <a:lnTo>
                  <a:pt x="628" y="145"/>
                </a:lnTo>
                <a:lnTo>
                  <a:pt x="676" y="81"/>
                </a:lnTo>
                <a:lnTo>
                  <a:pt x="708" y="32"/>
                </a:lnTo>
                <a:lnTo>
                  <a:pt x="741" y="16"/>
                </a:lnTo>
                <a:lnTo>
                  <a:pt x="757" y="0"/>
                </a:lnTo>
                <a:lnTo>
                  <a:pt x="773" y="0"/>
                </a:lnTo>
                <a:lnTo>
                  <a:pt x="773" y="32"/>
                </a:lnTo>
                <a:lnTo>
                  <a:pt x="757" y="81"/>
                </a:lnTo>
                <a:lnTo>
                  <a:pt x="725" y="145"/>
                </a:lnTo>
                <a:lnTo>
                  <a:pt x="692" y="241"/>
                </a:lnTo>
                <a:lnTo>
                  <a:pt x="644" y="338"/>
                </a:lnTo>
                <a:lnTo>
                  <a:pt x="596" y="451"/>
                </a:lnTo>
                <a:lnTo>
                  <a:pt x="531" y="596"/>
                </a:lnTo>
                <a:lnTo>
                  <a:pt x="467" y="724"/>
                </a:lnTo>
                <a:lnTo>
                  <a:pt x="419" y="853"/>
                </a:lnTo>
                <a:lnTo>
                  <a:pt x="370" y="950"/>
                </a:lnTo>
                <a:lnTo>
                  <a:pt x="322" y="1030"/>
                </a:lnTo>
                <a:lnTo>
                  <a:pt x="290" y="1111"/>
                </a:lnTo>
                <a:lnTo>
                  <a:pt x="258" y="1159"/>
                </a:lnTo>
                <a:lnTo>
                  <a:pt x="225" y="1175"/>
                </a:lnTo>
                <a:lnTo>
                  <a:pt x="209" y="1191"/>
                </a:lnTo>
                <a:lnTo>
                  <a:pt x="177" y="1191"/>
                </a:lnTo>
                <a:lnTo>
                  <a:pt x="145" y="1175"/>
                </a:lnTo>
                <a:lnTo>
                  <a:pt x="113" y="1127"/>
                </a:lnTo>
                <a:lnTo>
                  <a:pt x="81" y="1062"/>
                </a:lnTo>
                <a:lnTo>
                  <a:pt x="48" y="998"/>
                </a:lnTo>
                <a:lnTo>
                  <a:pt x="16" y="933"/>
                </a:lnTo>
                <a:lnTo>
                  <a:pt x="0" y="885"/>
                </a:lnTo>
                <a:lnTo>
                  <a:pt x="0" y="853"/>
                </a:lnTo>
                <a:lnTo>
                  <a:pt x="16" y="837"/>
                </a:lnTo>
                <a:lnTo>
                  <a:pt x="16" y="821"/>
                </a:lnTo>
                <a:lnTo>
                  <a:pt x="48" y="821"/>
                </a:lnTo>
                <a:lnTo>
                  <a:pt x="64" y="821"/>
                </a:lnTo>
                <a:lnTo>
                  <a:pt x="113" y="837"/>
                </a:lnTo>
                <a:lnTo>
                  <a:pt x="145" y="821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6" name="Freeform 42"/>
          <p:cNvSpPr/>
          <p:nvPr/>
        </p:nvSpPr>
        <p:spPr>
          <a:xfrm>
            <a:off x="8250767" y="3731684"/>
            <a:ext cx="270933" cy="558800"/>
          </a:xfrm>
          <a:custGeom>
            <a:avLst/>
            <a:gdLst>
              <a:gd name="txL" fmla="*/ 0 w 322"/>
              <a:gd name="txT" fmla="*/ 0 h 660"/>
              <a:gd name="txR" fmla="*/ 322 w 322"/>
              <a:gd name="txB" fmla="*/ 660 h 66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22" h="660">
                <a:moveTo>
                  <a:pt x="209" y="531"/>
                </a:moveTo>
                <a:lnTo>
                  <a:pt x="161" y="595"/>
                </a:lnTo>
                <a:lnTo>
                  <a:pt x="128" y="644"/>
                </a:lnTo>
                <a:lnTo>
                  <a:pt x="96" y="660"/>
                </a:lnTo>
                <a:lnTo>
                  <a:pt x="80" y="660"/>
                </a:lnTo>
                <a:lnTo>
                  <a:pt x="64" y="660"/>
                </a:lnTo>
                <a:lnTo>
                  <a:pt x="48" y="644"/>
                </a:lnTo>
                <a:lnTo>
                  <a:pt x="32" y="611"/>
                </a:lnTo>
                <a:lnTo>
                  <a:pt x="32" y="563"/>
                </a:lnTo>
                <a:lnTo>
                  <a:pt x="16" y="531"/>
                </a:lnTo>
                <a:lnTo>
                  <a:pt x="16" y="499"/>
                </a:lnTo>
                <a:lnTo>
                  <a:pt x="0" y="483"/>
                </a:lnTo>
                <a:lnTo>
                  <a:pt x="0" y="467"/>
                </a:lnTo>
                <a:lnTo>
                  <a:pt x="0" y="451"/>
                </a:lnTo>
                <a:lnTo>
                  <a:pt x="16" y="434"/>
                </a:lnTo>
                <a:lnTo>
                  <a:pt x="48" y="402"/>
                </a:lnTo>
                <a:lnTo>
                  <a:pt x="80" y="354"/>
                </a:lnTo>
                <a:lnTo>
                  <a:pt x="112" y="306"/>
                </a:lnTo>
                <a:lnTo>
                  <a:pt x="145" y="225"/>
                </a:lnTo>
                <a:lnTo>
                  <a:pt x="193" y="129"/>
                </a:lnTo>
                <a:lnTo>
                  <a:pt x="241" y="0"/>
                </a:lnTo>
                <a:lnTo>
                  <a:pt x="273" y="48"/>
                </a:lnTo>
                <a:lnTo>
                  <a:pt x="306" y="113"/>
                </a:lnTo>
                <a:lnTo>
                  <a:pt x="322" y="177"/>
                </a:lnTo>
                <a:lnTo>
                  <a:pt x="322" y="241"/>
                </a:lnTo>
                <a:lnTo>
                  <a:pt x="306" y="306"/>
                </a:lnTo>
                <a:lnTo>
                  <a:pt x="289" y="386"/>
                </a:lnTo>
                <a:lnTo>
                  <a:pt x="257" y="467"/>
                </a:lnTo>
                <a:lnTo>
                  <a:pt x="209" y="531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7" name="Freeform 43"/>
          <p:cNvSpPr/>
          <p:nvPr/>
        </p:nvSpPr>
        <p:spPr>
          <a:xfrm>
            <a:off x="9245600" y="3771900"/>
            <a:ext cx="503767" cy="436033"/>
          </a:xfrm>
          <a:custGeom>
            <a:avLst/>
            <a:gdLst>
              <a:gd name="txL" fmla="*/ 0 w 596"/>
              <a:gd name="txT" fmla="*/ 0 h 515"/>
              <a:gd name="txR" fmla="*/ 596 w 596"/>
              <a:gd name="txB" fmla="*/ 515 h 51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596" h="515">
                <a:moveTo>
                  <a:pt x="580" y="419"/>
                </a:moveTo>
                <a:lnTo>
                  <a:pt x="580" y="467"/>
                </a:lnTo>
                <a:lnTo>
                  <a:pt x="563" y="483"/>
                </a:lnTo>
                <a:lnTo>
                  <a:pt x="547" y="499"/>
                </a:lnTo>
                <a:lnTo>
                  <a:pt x="531" y="515"/>
                </a:lnTo>
                <a:lnTo>
                  <a:pt x="531" y="499"/>
                </a:lnTo>
                <a:lnTo>
                  <a:pt x="515" y="499"/>
                </a:lnTo>
                <a:lnTo>
                  <a:pt x="483" y="483"/>
                </a:lnTo>
                <a:lnTo>
                  <a:pt x="451" y="451"/>
                </a:lnTo>
                <a:lnTo>
                  <a:pt x="419" y="419"/>
                </a:lnTo>
                <a:lnTo>
                  <a:pt x="370" y="370"/>
                </a:lnTo>
                <a:lnTo>
                  <a:pt x="322" y="322"/>
                </a:lnTo>
                <a:lnTo>
                  <a:pt x="258" y="274"/>
                </a:lnTo>
                <a:lnTo>
                  <a:pt x="209" y="209"/>
                </a:lnTo>
                <a:lnTo>
                  <a:pt x="145" y="161"/>
                </a:lnTo>
                <a:lnTo>
                  <a:pt x="113" y="113"/>
                </a:lnTo>
                <a:lnTo>
                  <a:pt x="64" y="81"/>
                </a:lnTo>
                <a:lnTo>
                  <a:pt x="32" y="48"/>
                </a:lnTo>
                <a:lnTo>
                  <a:pt x="16" y="32"/>
                </a:lnTo>
                <a:lnTo>
                  <a:pt x="0" y="0"/>
                </a:lnTo>
                <a:lnTo>
                  <a:pt x="97" y="0"/>
                </a:lnTo>
                <a:lnTo>
                  <a:pt x="193" y="32"/>
                </a:lnTo>
                <a:lnTo>
                  <a:pt x="290" y="65"/>
                </a:lnTo>
                <a:lnTo>
                  <a:pt x="370" y="81"/>
                </a:lnTo>
                <a:lnTo>
                  <a:pt x="435" y="129"/>
                </a:lnTo>
                <a:lnTo>
                  <a:pt x="499" y="161"/>
                </a:lnTo>
                <a:lnTo>
                  <a:pt x="531" y="209"/>
                </a:lnTo>
                <a:lnTo>
                  <a:pt x="580" y="242"/>
                </a:lnTo>
                <a:lnTo>
                  <a:pt x="580" y="290"/>
                </a:lnTo>
                <a:lnTo>
                  <a:pt x="596" y="322"/>
                </a:lnTo>
                <a:lnTo>
                  <a:pt x="580" y="41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8" name="Freeform 44"/>
          <p:cNvSpPr/>
          <p:nvPr/>
        </p:nvSpPr>
        <p:spPr>
          <a:xfrm>
            <a:off x="8727017" y="2123017"/>
            <a:ext cx="463549" cy="273049"/>
          </a:xfrm>
          <a:custGeom>
            <a:avLst/>
            <a:gdLst>
              <a:gd name="txL" fmla="*/ 0 w 548"/>
              <a:gd name="txT" fmla="*/ 0 h 322"/>
              <a:gd name="txR" fmla="*/ 548 w 548"/>
              <a:gd name="txB" fmla="*/ 322 h 322"/>
            </a:gdLst>
            <a:ahLst/>
            <a:cxnLst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</a:cxnLst>
            <a:rect l="txL" t="txT" r="txR" b="txB"/>
            <a:pathLst>
              <a:path w="548" h="322">
                <a:moveTo>
                  <a:pt x="226" y="0"/>
                </a:moveTo>
                <a:lnTo>
                  <a:pt x="274" y="0"/>
                </a:lnTo>
                <a:lnTo>
                  <a:pt x="322" y="16"/>
                </a:lnTo>
                <a:lnTo>
                  <a:pt x="370" y="32"/>
                </a:lnTo>
                <a:lnTo>
                  <a:pt x="435" y="48"/>
                </a:lnTo>
                <a:lnTo>
                  <a:pt x="483" y="80"/>
                </a:lnTo>
                <a:lnTo>
                  <a:pt x="515" y="113"/>
                </a:lnTo>
                <a:lnTo>
                  <a:pt x="548" y="145"/>
                </a:lnTo>
                <a:lnTo>
                  <a:pt x="548" y="177"/>
                </a:lnTo>
                <a:lnTo>
                  <a:pt x="548" y="225"/>
                </a:lnTo>
                <a:lnTo>
                  <a:pt x="548" y="257"/>
                </a:lnTo>
                <a:lnTo>
                  <a:pt x="548" y="273"/>
                </a:lnTo>
                <a:lnTo>
                  <a:pt x="531" y="290"/>
                </a:lnTo>
                <a:lnTo>
                  <a:pt x="515" y="306"/>
                </a:lnTo>
                <a:lnTo>
                  <a:pt x="499" y="306"/>
                </a:lnTo>
                <a:lnTo>
                  <a:pt x="451" y="322"/>
                </a:lnTo>
                <a:lnTo>
                  <a:pt x="419" y="306"/>
                </a:lnTo>
                <a:lnTo>
                  <a:pt x="387" y="306"/>
                </a:lnTo>
                <a:lnTo>
                  <a:pt x="338" y="273"/>
                </a:lnTo>
                <a:lnTo>
                  <a:pt x="290" y="257"/>
                </a:lnTo>
                <a:lnTo>
                  <a:pt x="226" y="225"/>
                </a:lnTo>
                <a:lnTo>
                  <a:pt x="161" y="177"/>
                </a:lnTo>
                <a:lnTo>
                  <a:pt x="81" y="129"/>
                </a:lnTo>
                <a:lnTo>
                  <a:pt x="0" y="64"/>
                </a:lnTo>
                <a:lnTo>
                  <a:pt x="65" y="32"/>
                </a:lnTo>
                <a:lnTo>
                  <a:pt x="129" y="16"/>
                </a:lnTo>
                <a:lnTo>
                  <a:pt x="177" y="0"/>
                </a:lnTo>
                <a:lnTo>
                  <a:pt x="226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9" name="Freeform 45"/>
          <p:cNvSpPr/>
          <p:nvPr/>
        </p:nvSpPr>
        <p:spPr>
          <a:xfrm>
            <a:off x="8303684" y="2448984"/>
            <a:ext cx="1608667" cy="328083"/>
          </a:xfrm>
          <a:custGeom>
            <a:avLst/>
            <a:gdLst>
              <a:gd name="txL" fmla="*/ 0 w 1900"/>
              <a:gd name="txT" fmla="*/ 0 h 386"/>
              <a:gd name="txR" fmla="*/ 1900 w 1900"/>
              <a:gd name="txB" fmla="*/ 386 h 38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900" h="386">
                <a:moveTo>
                  <a:pt x="1884" y="145"/>
                </a:moveTo>
                <a:lnTo>
                  <a:pt x="1900" y="145"/>
                </a:lnTo>
                <a:lnTo>
                  <a:pt x="1900" y="161"/>
                </a:lnTo>
                <a:lnTo>
                  <a:pt x="1884" y="177"/>
                </a:lnTo>
                <a:lnTo>
                  <a:pt x="1852" y="193"/>
                </a:lnTo>
                <a:lnTo>
                  <a:pt x="1787" y="193"/>
                </a:lnTo>
                <a:lnTo>
                  <a:pt x="1723" y="209"/>
                </a:lnTo>
                <a:lnTo>
                  <a:pt x="1610" y="209"/>
                </a:lnTo>
                <a:lnTo>
                  <a:pt x="1546" y="209"/>
                </a:lnTo>
                <a:lnTo>
                  <a:pt x="1481" y="209"/>
                </a:lnTo>
                <a:lnTo>
                  <a:pt x="1385" y="225"/>
                </a:lnTo>
                <a:lnTo>
                  <a:pt x="1288" y="242"/>
                </a:lnTo>
                <a:lnTo>
                  <a:pt x="1175" y="242"/>
                </a:lnTo>
                <a:lnTo>
                  <a:pt x="1047" y="274"/>
                </a:lnTo>
                <a:lnTo>
                  <a:pt x="918" y="290"/>
                </a:lnTo>
                <a:lnTo>
                  <a:pt x="757" y="306"/>
                </a:lnTo>
                <a:lnTo>
                  <a:pt x="612" y="338"/>
                </a:lnTo>
                <a:lnTo>
                  <a:pt x="483" y="354"/>
                </a:lnTo>
                <a:lnTo>
                  <a:pt x="370" y="370"/>
                </a:lnTo>
                <a:lnTo>
                  <a:pt x="274" y="386"/>
                </a:lnTo>
                <a:lnTo>
                  <a:pt x="209" y="386"/>
                </a:lnTo>
                <a:lnTo>
                  <a:pt x="145" y="386"/>
                </a:lnTo>
                <a:lnTo>
                  <a:pt x="97" y="386"/>
                </a:lnTo>
                <a:lnTo>
                  <a:pt x="81" y="370"/>
                </a:lnTo>
                <a:lnTo>
                  <a:pt x="32" y="354"/>
                </a:lnTo>
                <a:lnTo>
                  <a:pt x="0" y="306"/>
                </a:lnTo>
                <a:lnTo>
                  <a:pt x="0" y="290"/>
                </a:lnTo>
                <a:lnTo>
                  <a:pt x="0" y="274"/>
                </a:lnTo>
                <a:lnTo>
                  <a:pt x="16" y="258"/>
                </a:lnTo>
                <a:lnTo>
                  <a:pt x="32" y="258"/>
                </a:lnTo>
                <a:lnTo>
                  <a:pt x="64" y="258"/>
                </a:lnTo>
                <a:lnTo>
                  <a:pt x="97" y="258"/>
                </a:lnTo>
                <a:lnTo>
                  <a:pt x="145" y="242"/>
                </a:lnTo>
                <a:lnTo>
                  <a:pt x="177" y="242"/>
                </a:lnTo>
                <a:lnTo>
                  <a:pt x="225" y="242"/>
                </a:lnTo>
                <a:lnTo>
                  <a:pt x="290" y="225"/>
                </a:lnTo>
                <a:lnTo>
                  <a:pt x="370" y="225"/>
                </a:lnTo>
                <a:lnTo>
                  <a:pt x="467" y="209"/>
                </a:lnTo>
                <a:lnTo>
                  <a:pt x="580" y="177"/>
                </a:lnTo>
                <a:lnTo>
                  <a:pt x="708" y="161"/>
                </a:lnTo>
                <a:lnTo>
                  <a:pt x="853" y="145"/>
                </a:lnTo>
                <a:lnTo>
                  <a:pt x="998" y="113"/>
                </a:lnTo>
                <a:lnTo>
                  <a:pt x="1127" y="97"/>
                </a:lnTo>
                <a:lnTo>
                  <a:pt x="1240" y="64"/>
                </a:lnTo>
                <a:lnTo>
                  <a:pt x="1352" y="48"/>
                </a:lnTo>
                <a:lnTo>
                  <a:pt x="1433" y="32"/>
                </a:lnTo>
                <a:lnTo>
                  <a:pt x="1513" y="32"/>
                </a:lnTo>
                <a:lnTo>
                  <a:pt x="1578" y="16"/>
                </a:lnTo>
                <a:lnTo>
                  <a:pt x="1610" y="0"/>
                </a:lnTo>
                <a:lnTo>
                  <a:pt x="1691" y="0"/>
                </a:lnTo>
                <a:lnTo>
                  <a:pt x="1739" y="0"/>
                </a:lnTo>
                <a:lnTo>
                  <a:pt x="1787" y="16"/>
                </a:lnTo>
                <a:lnTo>
                  <a:pt x="1819" y="48"/>
                </a:lnTo>
                <a:lnTo>
                  <a:pt x="1868" y="97"/>
                </a:lnTo>
                <a:lnTo>
                  <a:pt x="1884" y="113"/>
                </a:lnTo>
                <a:lnTo>
                  <a:pt x="1884" y="14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6" grpId="0"/>
      <p:bldP spid="47" grpId="0"/>
      <p:bldP spid="48" grpId="0"/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Group 47"/>
          <p:cNvGraphicFramePr>
            <a:graphicFrameLocks noGrp="1"/>
          </p:cNvGraphicFramePr>
          <p:nvPr/>
        </p:nvGraphicFramePr>
        <p:xfrm>
          <a:off x="7188200" y="1566333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2021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09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900333" y="5162550"/>
            <a:ext cx="4226983" cy="119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左窄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右宽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 左高右低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，“田”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的左竖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写在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竖中线上。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566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</a:t>
            </a:r>
          </a:p>
        </p:txBody>
      </p:sp>
      <p:sp>
        <p:nvSpPr>
          <p:cNvPr id="42" name="矩形 41"/>
          <p:cNvSpPr/>
          <p:nvPr/>
        </p:nvSpPr>
        <p:spPr>
          <a:xfrm>
            <a:off x="4169833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xì </a:t>
            </a:r>
          </a:p>
        </p:txBody>
      </p:sp>
      <p:sp>
        <p:nvSpPr>
          <p:cNvPr id="23569" name="TextBox 45"/>
          <p:cNvSpPr txBox="1"/>
          <p:nvPr/>
        </p:nvSpPr>
        <p:spPr>
          <a:xfrm>
            <a:off x="1250951" y="2377017"/>
            <a:ext cx="225213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雨</a:t>
            </a: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732367" y="5217583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细雨  细线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2367" y="5755217"/>
            <a:ext cx="55520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造句：</a:t>
            </a:r>
            <a:r>
              <a:rPr lang="zh-CN" altLang="en-US" sz="2665" b="1" dirty="0">
                <a:latin typeface="宋体" panose="02010600030101010101" pitchFamily="2" charset="-122"/>
              </a:rPr>
              <a:t>细雨飘飘洒洒地落在大地上。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732367" y="4679951"/>
            <a:ext cx="31496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X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纟</a:t>
            </a:r>
          </a:p>
        </p:txBody>
      </p:sp>
      <p:sp>
        <p:nvSpPr>
          <p:cNvPr id="26" name="文本框 31"/>
          <p:cNvSpPr txBox="1"/>
          <p:nvPr/>
        </p:nvSpPr>
        <p:spPr>
          <a:xfrm>
            <a:off x="732367" y="4142317"/>
            <a:ext cx="27707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左右</a:t>
            </a:r>
          </a:p>
        </p:txBody>
      </p:sp>
      <p:sp>
        <p:nvSpPr>
          <p:cNvPr id="27" name="Freeform 32"/>
          <p:cNvSpPr/>
          <p:nvPr/>
        </p:nvSpPr>
        <p:spPr>
          <a:xfrm>
            <a:off x="8720667" y="2823633"/>
            <a:ext cx="245533" cy="1409700"/>
          </a:xfrm>
          <a:custGeom>
            <a:avLst/>
            <a:gdLst>
              <a:gd name="txL" fmla="*/ 0 w 290"/>
              <a:gd name="txT" fmla="*/ 0 h 1666"/>
              <a:gd name="txR" fmla="*/ 290 w 290"/>
              <a:gd name="txB" fmla="*/ 1666 h 1666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90" h="1666">
                <a:moveTo>
                  <a:pt x="16" y="128"/>
                </a:moveTo>
                <a:lnTo>
                  <a:pt x="0" y="80"/>
                </a:lnTo>
                <a:lnTo>
                  <a:pt x="0" y="48"/>
                </a:lnTo>
                <a:lnTo>
                  <a:pt x="16" y="16"/>
                </a:lnTo>
                <a:lnTo>
                  <a:pt x="32" y="0"/>
                </a:lnTo>
                <a:lnTo>
                  <a:pt x="64" y="0"/>
                </a:lnTo>
                <a:lnTo>
                  <a:pt x="97" y="0"/>
                </a:lnTo>
                <a:lnTo>
                  <a:pt x="161" y="16"/>
                </a:lnTo>
                <a:lnTo>
                  <a:pt x="225" y="48"/>
                </a:lnTo>
                <a:lnTo>
                  <a:pt x="225" y="80"/>
                </a:lnTo>
                <a:lnTo>
                  <a:pt x="241" y="144"/>
                </a:lnTo>
                <a:lnTo>
                  <a:pt x="241" y="240"/>
                </a:lnTo>
                <a:lnTo>
                  <a:pt x="258" y="336"/>
                </a:lnTo>
                <a:lnTo>
                  <a:pt x="258" y="448"/>
                </a:lnTo>
                <a:lnTo>
                  <a:pt x="274" y="593"/>
                </a:lnTo>
                <a:lnTo>
                  <a:pt x="274" y="753"/>
                </a:lnTo>
                <a:lnTo>
                  <a:pt x="290" y="929"/>
                </a:lnTo>
                <a:lnTo>
                  <a:pt x="290" y="1089"/>
                </a:lnTo>
                <a:lnTo>
                  <a:pt x="290" y="1249"/>
                </a:lnTo>
                <a:lnTo>
                  <a:pt x="290" y="1377"/>
                </a:lnTo>
                <a:lnTo>
                  <a:pt x="290" y="1473"/>
                </a:lnTo>
                <a:lnTo>
                  <a:pt x="290" y="1554"/>
                </a:lnTo>
                <a:lnTo>
                  <a:pt x="290" y="1618"/>
                </a:lnTo>
                <a:lnTo>
                  <a:pt x="274" y="1650"/>
                </a:lnTo>
                <a:lnTo>
                  <a:pt x="274" y="1666"/>
                </a:lnTo>
                <a:lnTo>
                  <a:pt x="241" y="1650"/>
                </a:lnTo>
                <a:lnTo>
                  <a:pt x="209" y="1634"/>
                </a:lnTo>
                <a:lnTo>
                  <a:pt x="193" y="1618"/>
                </a:lnTo>
                <a:lnTo>
                  <a:pt x="177" y="1570"/>
                </a:lnTo>
                <a:lnTo>
                  <a:pt x="177" y="1554"/>
                </a:lnTo>
                <a:lnTo>
                  <a:pt x="161" y="1521"/>
                </a:lnTo>
                <a:lnTo>
                  <a:pt x="145" y="1441"/>
                </a:lnTo>
                <a:lnTo>
                  <a:pt x="129" y="1329"/>
                </a:lnTo>
                <a:lnTo>
                  <a:pt x="129" y="1185"/>
                </a:lnTo>
                <a:lnTo>
                  <a:pt x="97" y="881"/>
                </a:lnTo>
                <a:lnTo>
                  <a:pt x="80" y="561"/>
                </a:lnTo>
                <a:lnTo>
                  <a:pt x="64" y="416"/>
                </a:lnTo>
                <a:lnTo>
                  <a:pt x="64" y="288"/>
                </a:lnTo>
                <a:lnTo>
                  <a:pt x="48" y="192"/>
                </a:lnTo>
                <a:lnTo>
                  <a:pt x="32" y="160"/>
                </a:lnTo>
                <a:lnTo>
                  <a:pt x="16" y="12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3"/>
          <p:cNvSpPr/>
          <p:nvPr/>
        </p:nvSpPr>
        <p:spPr>
          <a:xfrm>
            <a:off x="8830733" y="2688167"/>
            <a:ext cx="1375833" cy="1640417"/>
          </a:xfrm>
          <a:custGeom>
            <a:avLst/>
            <a:gdLst>
              <a:gd name="txL" fmla="*/ 0 w 1626"/>
              <a:gd name="txT" fmla="*/ 0 h 1938"/>
              <a:gd name="txR" fmla="*/ 1626 w 1626"/>
              <a:gd name="txB" fmla="*/ 1938 h 1938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1626" h="1938">
                <a:moveTo>
                  <a:pt x="0" y="304"/>
                </a:moveTo>
                <a:lnTo>
                  <a:pt x="0" y="224"/>
                </a:lnTo>
                <a:lnTo>
                  <a:pt x="16" y="208"/>
                </a:lnTo>
                <a:lnTo>
                  <a:pt x="48" y="208"/>
                </a:lnTo>
                <a:lnTo>
                  <a:pt x="80" y="208"/>
                </a:lnTo>
                <a:lnTo>
                  <a:pt x="129" y="192"/>
                </a:lnTo>
                <a:lnTo>
                  <a:pt x="225" y="192"/>
                </a:lnTo>
                <a:lnTo>
                  <a:pt x="354" y="176"/>
                </a:lnTo>
                <a:lnTo>
                  <a:pt x="628" y="144"/>
                </a:lnTo>
                <a:lnTo>
                  <a:pt x="756" y="128"/>
                </a:lnTo>
                <a:lnTo>
                  <a:pt x="885" y="112"/>
                </a:lnTo>
                <a:lnTo>
                  <a:pt x="998" y="96"/>
                </a:lnTo>
                <a:lnTo>
                  <a:pt x="1078" y="80"/>
                </a:lnTo>
                <a:lnTo>
                  <a:pt x="1143" y="48"/>
                </a:lnTo>
                <a:lnTo>
                  <a:pt x="1175" y="32"/>
                </a:lnTo>
                <a:lnTo>
                  <a:pt x="1223" y="16"/>
                </a:lnTo>
                <a:lnTo>
                  <a:pt x="1256" y="0"/>
                </a:lnTo>
                <a:lnTo>
                  <a:pt x="1288" y="16"/>
                </a:lnTo>
                <a:lnTo>
                  <a:pt x="1336" y="32"/>
                </a:lnTo>
                <a:lnTo>
                  <a:pt x="1400" y="48"/>
                </a:lnTo>
                <a:lnTo>
                  <a:pt x="1465" y="96"/>
                </a:lnTo>
                <a:lnTo>
                  <a:pt x="1529" y="144"/>
                </a:lnTo>
                <a:lnTo>
                  <a:pt x="1578" y="176"/>
                </a:lnTo>
                <a:lnTo>
                  <a:pt x="1610" y="208"/>
                </a:lnTo>
                <a:lnTo>
                  <a:pt x="1626" y="224"/>
                </a:lnTo>
                <a:lnTo>
                  <a:pt x="1610" y="272"/>
                </a:lnTo>
                <a:lnTo>
                  <a:pt x="1578" y="288"/>
                </a:lnTo>
                <a:lnTo>
                  <a:pt x="1561" y="304"/>
                </a:lnTo>
                <a:lnTo>
                  <a:pt x="1561" y="320"/>
                </a:lnTo>
                <a:lnTo>
                  <a:pt x="1545" y="352"/>
                </a:lnTo>
                <a:lnTo>
                  <a:pt x="1529" y="400"/>
                </a:lnTo>
                <a:lnTo>
                  <a:pt x="1529" y="448"/>
                </a:lnTo>
                <a:lnTo>
                  <a:pt x="1513" y="496"/>
                </a:lnTo>
                <a:lnTo>
                  <a:pt x="1513" y="576"/>
                </a:lnTo>
                <a:lnTo>
                  <a:pt x="1513" y="656"/>
                </a:lnTo>
                <a:lnTo>
                  <a:pt x="1481" y="993"/>
                </a:lnTo>
                <a:lnTo>
                  <a:pt x="1449" y="1169"/>
                </a:lnTo>
                <a:lnTo>
                  <a:pt x="1433" y="1345"/>
                </a:lnTo>
                <a:lnTo>
                  <a:pt x="1417" y="1441"/>
                </a:lnTo>
                <a:lnTo>
                  <a:pt x="1417" y="1521"/>
                </a:lnTo>
                <a:lnTo>
                  <a:pt x="1400" y="1601"/>
                </a:lnTo>
                <a:lnTo>
                  <a:pt x="1384" y="1665"/>
                </a:lnTo>
                <a:lnTo>
                  <a:pt x="1368" y="1714"/>
                </a:lnTo>
                <a:lnTo>
                  <a:pt x="1352" y="1762"/>
                </a:lnTo>
                <a:lnTo>
                  <a:pt x="1336" y="1810"/>
                </a:lnTo>
                <a:lnTo>
                  <a:pt x="1320" y="1842"/>
                </a:lnTo>
                <a:lnTo>
                  <a:pt x="1272" y="1874"/>
                </a:lnTo>
                <a:lnTo>
                  <a:pt x="1239" y="1906"/>
                </a:lnTo>
                <a:lnTo>
                  <a:pt x="1207" y="1938"/>
                </a:lnTo>
                <a:lnTo>
                  <a:pt x="1175" y="1938"/>
                </a:lnTo>
                <a:lnTo>
                  <a:pt x="1143" y="1938"/>
                </a:lnTo>
                <a:lnTo>
                  <a:pt x="1127" y="1906"/>
                </a:lnTo>
                <a:lnTo>
                  <a:pt x="1127" y="1874"/>
                </a:lnTo>
                <a:lnTo>
                  <a:pt x="1127" y="1826"/>
                </a:lnTo>
                <a:lnTo>
                  <a:pt x="1127" y="1762"/>
                </a:lnTo>
                <a:lnTo>
                  <a:pt x="1111" y="1681"/>
                </a:lnTo>
                <a:lnTo>
                  <a:pt x="1062" y="1585"/>
                </a:lnTo>
                <a:lnTo>
                  <a:pt x="982" y="1473"/>
                </a:lnTo>
                <a:lnTo>
                  <a:pt x="1062" y="1505"/>
                </a:lnTo>
                <a:lnTo>
                  <a:pt x="1111" y="1521"/>
                </a:lnTo>
                <a:lnTo>
                  <a:pt x="1143" y="1521"/>
                </a:lnTo>
                <a:lnTo>
                  <a:pt x="1159" y="1521"/>
                </a:lnTo>
                <a:lnTo>
                  <a:pt x="1175" y="1489"/>
                </a:lnTo>
                <a:lnTo>
                  <a:pt x="1191" y="1441"/>
                </a:lnTo>
                <a:lnTo>
                  <a:pt x="1207" y="1409"/>
                </a:lnTo>
                <a:lnTo>
                  <a:pt x="1207" y="1345"/>
                </a:lnTo>
                <a:lnTo>
                  <a:pt x="1223" y="1265"/>
                </a:lnTo>
                <a:lnTo>
                  <a:pt x="1239" y="1185"/>
                </a:lnTo>
                <a:lnTo>
                  <a:pt x="1239" y="1089"/>
                </a:lnTo>
                <a:lnTo>
                  <a:pt x="1256" y="977"/>
                </a:lnTo>
                <a:lnTo>
                  <a:pt x="1272" y="849"/>
                </a:lnTo>
                <a:lnTo>
                  <a:pt x="1272" y="705"/>
                </a:lnTo>
                <a:lnTo>
                  <a:pt x="1288" y="576"/>
                </a:lnTo>
                <a:lnTo>
                  <a:pt x="1288" y="480"/>
                </a:lnTo>
                <a:lnTo>
                  <a:pt x="1288" y="400"/>
                </a:lnTo>
                <a:lnTo>
                  <a:pt x="1288" y="336"/>
                </a:lnTo>
                <a:lnTo>
                  <a:pt x="1288" y="272"/>
                </a:lnTo>
                <a:lnTo>
                  <a:pt x="1256" y="224"/>
                </a:lnTo>
                <a:lnTo>
                  <a:pt x="1256" y="208"/>
                </a:lnTo>
                <a:lnTo>
                  <a:pt x="1239" y="208"/>
                </a:lnTo>
                <a:lnTo>
                  <a:pt x="1207" y="208"/>
                </a:lnTo>
                <a:lnTo>
                  <a:pt x="1175" y="208"/>
                </a:lnTo>
                <a:lnTo>
                  <a:pt x="1127" y="208"/>
                </a:lnTo>
                <a:lnTo>
                  <a:pt x="1062" y="208"/>
                </a:lnTo>
                <a:lnTo>
                  <a:pt x="998" y="208"/>
                </a:lnTo>
                <a:lnTo>
                  <a:pt x="917" y="224"/>
                </a:lnTo>
                <a:lnTo>
                  <a:pt x="837" y="224"/>
                </a:lnTo>
                <a:lnTo>
                  <a:pt x="756" y="224"/>
                </a:lnTo>
                <a:lnTo>
                  <a:pt x="644" y="240"/>
                </a:lnTo>
                <a:lnTo>
                  <a:pt x="531" y="256"/>
                </a:lnTo>
                <a:lnTo>
                  <a:pt x="418" y="256"/>
                </a:lnTo>
                <a:lnTo>
                  <a:pt x="290" y="272"/>
                </a:lnTo>
                <a:lnTo>
                  <a:pt x="145" y="288"/>
                </a:lnTo>
                <a:lnTo>
                  <a:pt x="0" y="30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4"/>
          <p:cNvSpPr/>
          <p:nvPr/>
        </p:nvSpPr>
        <p:spPr>
          <a:xfrm>
            <a:off x="7685617" y="3771900"/>
            <a:ext cx="1007533" cy="461433"/>
          </a:xfrm>
          <a:custGeom>
            <a:avLst/>
            <a:gdLst>
              <a:gd name="txL" fmla="*/ 0 w 1192"/>
              <a:gd name="txT" fmla="*/ 0 h 545"/>
              <a:gd name="txR" fmla="*/ 1192 w 1192"/>
              <a:gd name="txB" fmla="*/ 545 h 54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92" h="545">
                <a:moveTo>
                  <a:pt x="709" y="304"/>
                </a:moveTo>
                <a:lnTo>
                  <a:pt x="612" y="368"/>
                </a:lnTo>
                <a:lnTo>
                  <a:pt x="516" y="417"/>
                </a:lnTo>
                <a:lnTo>
                  <a:pt x="435" y="449"/>
                </a:lnTo>
                <a:lnTo>
                  <a:pt x="355" y="481"/>
                </a:lnTo>
                <a:lnTo>
                  <a:pt x="306" y="513"/>
                </a:lnTo>
                <a:lnTo>
                  <a:pt x="258" y="529"/>
                </a:lnTo>
                <a:lnTo>
                  <a:pt x="226" y="545"/>
                </a:lnTo>
                <a:lnTo>
                  <a:pt x="194" y="545"/>
                </a:lnTo>
                <a:lnTo>
                  <a:pt x="161" y="545"/>
                </a:lnTo>
                <a:lnTo>
                  <a:pt x="129" y="529"/>
                </a:lnTo>
                <a:lnTo>
                  <a:pt x="97" y="481"/>
                </a:lnTo>
                <a:lnTo>
                  <a:pt x="49" y="433"/>
                </a:lnTo>
                <a:lnTo>
                  <a:pt x="16" y="384"/>
                </a:lnTo>
                <a:lnTo>
                  <a:pt x="0" y="336"/>
                </a:lnTo>
                <a:lnTo>
                  <a:pt x="0" y="304"/>
                </a:lnTo>
                <a:lnTo>
                  <a:pt x="16" y="288"/>
                </a:lnTo>
                <a:lnTo>
                  <a:pt x="49" y="272"/>
                </a:lnTo>
                <a:lnTo>
                  <a:pt x="65" y="272"/>
                </a:lnTo>
                <a:lnTo>
                  <a:pt x="97" y="272"/>
                </a:lnTo>
                <a:lnTo>
                  <a:pt x="145" y="288"/>
                </a:lnTo>
                <a:lnTo>
                  <a:pt x="161" y="304"/>
                </a:lnTo>
                <a:lnTo>
                  <a:pt x="177" y="288"/>
                </a:lnTo>
                <a:lnTo>
                  <a:pt x="194" y="288"/>
                </a:lnTo>
                <a:lnTo>
                  <a:pt x="226" y="288"/>
                </a:lnTo>
                <a:lnTo>
                  <a:pt x="258" y="272"/>
                </a:lnTo>
                <a:lnTo>
                  <a:pt x="322" y="256"/>
                </a:lnTo>
                <a:lnTo>
                  <a:pt x="403" y="224"/>
                </a:lnTo>
                <a:lnTo>
                  <a:pt x="483" y="208"/>
                </a:lnTo>
                <a:lnTo>
                  <a:pt x="580" y="176"/>
                </a:lnTo>
                <a:lnTo>
                  <a:pt x="693" y="128"/>
                </a:lnTo>
                <a:lnTo>
                  <a:pt x="821" y="96"/>
                </a:lnTo>
                <a:lnTo>
                  <a:pt x="918" y="64"/>
                </a:lnTo>
                <a:lnTo>
                  <a:pt x="999" y="48"/>
                </a:lnTo>
                <a:lnTo>
                  <a:pt x="1063" y="16"/>
                </a:lnTo>
                <a:lnTo>
                  <a:pt x="1127" y="16"/>
                </a:lnTo>
                <a:lnTo>
                  <a:pt x="1160" y="0"/>
                </a:lnTo>
                <a:lnTo>
                  <a:pt x="1176" y="16"/>
                </a:lnTo>
                <a:lnTo>
                  <a:pt x="1192" y="16"/>
                </a:lnTo>
                <a:lnTo>
                  <a:pt x="1176" y="32"/>
                </a:lnTo>
                <a:lnTo>
                  <a:pt x="1160" y="48"/>
                </a:lnTo>
                <a:lnTo>
                  <a:pt x="1127" y="64"/>
                </a:lnTo>
                <a:lnTo>
                  <a:pt x="1063" y="112"/>
                </a:lnTo>
                <a:lnTo>
                  <a:pt x="999" y="144"/>
                </a:lnTo>
                <a:lnTo>
                  <a:pt x="918" y="192"/>
                </a:lnTo>
                <a:lnTo>
                  <a:pt x="821" y="240"/>
                </a:lnTo>
                <a:lnTo>
                  <a:pt x="709" y="30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35"/>
          <p:cNvSpPr/>
          <p:nvPr/>
        </p:nvSpPr>
        <p:spPr>
          <a:xfrm>
            <a:off x="9048751" y="3285067"/>
            <a:ext cx="721783" cy="175684"/>
          </a:xfrm>
          <a:custGeom>
            <a:avLst/>
            <a:gdLst>
              <a:gd name="txL" fmla="*/ 0 w 854"/>
              <a:gd name="txT" fmla="*/ 0 h 208"/>
              <a:gd name="txR" fmla="*/ 854 w 854"/>
              <a:gd name="txB" fmla="*/ 208 h 20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54" h="208">
                <a:moveTo>
                  <a:pt x="49" y="192"/>
                </a:moveTo>
                <a:lnTo>
                  <a:pt x="33" y="160"/>
                </a:lnTo>
                <a:lnTo>
                  <a:pt x="0" y="112"/>
                </a:lnTo>
                <a:lnTo>
                  <a:pt x="145" y="96"/>
                </a:lnTo>
                <a:lnTo>
                  <a:pt x="274" y="64"/>
                </a:lnTo>
                <a:lnTo>
                  <a:pt x="387" y="48"/>
                </a:lnTo>
                <a:lnTo>
                  <a:pt x="483" y="32"/>
                </a:lnTo>
                <a:lnTo>
                  <a:pt x="548" y="16"/>
                </a:lnTo>
                <a:lnTo>
                  <a:pt x="612" y="0"/>
                </a:lnTo>
                <a:lnTo>
                  <a:pt x="644" y="0"/>
                </a:lnTo>
                <a:lnTo>
                  <a:pt x="677" y="0"/>
                </a:lnTo>
                <a:lnTo>
                  <a:pt x="725" y="0"/>
                </a:lnTo>
                <a:lnTo>
                  <a:pt x="789" y="32"/>
                </a:lnTo>
                <a:lnTo>
                  <a:pt x="821" y="32"/>
                </a:lnTo>
                <a:lnTo>
                  <a:pt x="838" y="48"/>
                </a:lnTo>
                <a:lnTo>
                  <a:pt x="838" y="64"/>
                </a:lnTo>
                <a:lnTo>
                  <a:pt x="854" y="80"/>
                </a:lnTo>
                <a:lnTo>
                  <a:pt x="838" y="96"/>
                </a:lnTo>
                <a:lnTo>
                  <a:pt x="821" y="112"/>
                </a:lnTo>
                <a:lnTo>
                  <a:pt x="805" y="128"/>
                </a:lnTo>
                <a:lnTo>
                  <a:pt x="773" y="128"/>
                </a:lnTo>
                <a:lnTo>
                  <a:pt x="725" y="144"/>
                </a:lnTo>
                <a:lnTo>
                  <a:pt x="628" y="160"/>
                </a:lnTo>
                <a:lnTo>
                  <a:pt x="532" y="176"/>
                </a:lnTo>
                <a:lnTo>
                  <a:pt x="403" y="176"/>
                </a:lnTo>
                <a:lnTo>
                  <a:pt x="322" y="192"/>
                </a:lnTo>
                <a:lnTo>
                  <a:pt x="258" y="192"/>
                </a:lnTo>
                <a:lnTo>
                  <a:pt x="210" y="208"/>
                </a:lnTo>
                <a:lnTo>
                  <a:pt x="161" y="208"/>
                </a:lnTo>
                <a:lnTo>
                  <a:pt x="129" y="208"/>
                </a:lnTo>
                <a:lnTo>
                  <a:pt x="97" y="208"/>
                </a:lnTo>
                <a:lnTo>
                  <a:pt x="65" y="208"/>
                </a:lnTo>
                <a:lnTo>
                  <a:pt x="49" y="19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36"/>
          <p:cNvSpPr/>
          <p:nvPr/>
        </p:nvSpPr>
        <p:spPr>
          <a:xfrm>
            <a:off x="9266767" y="2836333"/>
            <a:ext cx="218017" cy="1126067"/>
          </a:xfrm>
          <a:custGeom>
            <a:avLst/>
            <a:gdLst>
              <a:gd name="txL" fmla="*/ 0 w 258"/>
              <a:gd name="txT" fmla="*/ 0 h 1329"/>
              <a:gd name="txR" fmla="*/ 258 w 258"/>
              <a:gd name="txB" fmla="*/ 1329 h 132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58" h="1329">
                <a:moveTo>
                  <a:pt x="48" y="1329"/>
                </a:moveTo>
                <a:lnTo>
                  <a:pt x="48" y="1073"/>
                </a:lnTo>
                <a:lnTo>
                  <a:pt x="32" y="849"/>
                </a:lnTo>
                <a:lnTo>
                  <a:pt x="32" y="641"/>
                </a:lnTo>
                <a:lnTo>
                  <a:pt x="32" y="464"/>
                </a:lnTo>
                <a:lnTo>
                  <a:pt x="32" y="304"/>
                </a:lnTo>
                <a:lnTo>
                  <a:pt x="16" y="176"/>
                </a:lnTo>
                <a:lnTo>
                  <a:pt x="16" y="80"/>
                </a:lnTo>
                <a:lnTo>
                  <a:pt x="0" y="0"/>
                </a:lnTo>
                <a:lnTo>
                  <a:pt x="64" y="48"/>
                </a:lnTo>
                <a:lnTo>
                  <a:pt x="113" y="80"/>
                </a:lnTo>
                <a:lnTo>
                  <a:pt x="161" y="112"/>
                </a:lnTo>
                <a:lnTo>
                  <a:pt x="209" y="144"/>
                </a:lnTo>
                <a:lnTo>
                  <a:pt x="225" y="160"/>
                </a:lnTo>
                <a:lnTo>
                  <a:pt x="241" y="192"/>
                </a:lnTo>
                <a:lnTo>
                  <a:pt x="258" y="208"/>
                </a:lnTo>
                <a:lnTo>
                  <a:pt x="258" y="224"/>
                </a:lnTo>
                <a:lnTo>
                  <a:pt x="258" y="240"/>
                </a:lnTo>
                <a:lnTo>
                  <a:pt x="258" y="256"/>
                </a:lnTo>
                <a:lnTo>
                  <a:pt x="241" y="288"/>
                </a:lnTo>
                <a:lnTo>
                  <a:pt x="241" y="320"/>
                </a:lnTo>
                <a:lnTo>
                  <a:pt x="241" y="352"/>
                </a:lnTo>
                <a:lnTo>
                  <a:pt x="241" y="400"/>
                </a:lnTo>
                <a:lnTo>
                  <a:pt x="225" y="464"/>
                </a:lnTo>
                <a:lnTo>
                  <a:pt x="225" y="529"/>
                </a:lnTo>
                <a:lnTo>
                  <a:pt x="225" y="609"/>
                </a:lnTo>
                <a:lnTo>
                  <a:pt x="209" y="689"/>
                </a:lnTo>
                <a:lnTo>
                  <a:pt x="209" y="769"/>
                </a:lnTo>
                <a:lnTo>
                  <a:pt x="209" y="865"/>
                </a:lnTo>
                <a:lnTo>
                  <a:pt x="193" y="977"/>
                </a:lnTo>
                <a:lnTo>
                  <a:pt x="193" y="1089"/>
                </a:lnTo>
                <a:lnTo>
                  <a:pt x="193" y="1201"/>
                </a:lnTo>
                <a:lnTo>
                  <a:pt x="193" y="1329"/>
                </a:lnTo>
                <a:lnTo>
                  <a:pt x="48" y="132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37"/>
          <p:cNvSpPr/>
          <p:nvPr/>
        </p:nvSpPr>
        <p:spPr>
          <a:xfrm>
            <a:off x="8925984" y="3867151"/>
            <a:ext cx="912283" cy="190500"/>
          </a:xfrm>
          <a:custGeom>
            <a:avLst/>
            <a:gdLst>
              <a:gd name="txL" fmla="*/ 0 w 1079"/>
              <a:gd name="txT" fmla="*/ 0 h 224"/>
              <a:gd name="txR" fmla="*/ 1079 w 1079"/>
              <a:gd name="txB" fmla="*/ 224 h 224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1079" h="224">
                <a:moveTo>
                  <a:pt x="0" y="112"/>
                </a:moveTo>
                <a:lnTo>
                  <a:pt x="17" y="112"/>
                </a:lnTo>
                <a:lnTo>
                  <a:pt x="49" y="112"/>
                </a:lnTo>
                <a:lnTo>
                  <a:pt x="97" y="112"/>
                </a:lnTo>
                <a:lnTo>
                  <a:pt x="145" y="96"/>
                </a:lnTo>
                <a:lnTo>
                  <a:pt x="210" y="96"/>
                </a:lnTo>
                <a:lnTo>
                  <a:pt x="274" y="80"/>
                </a:lnTo>
                <a:lnTo>
                  <a:pt x="355" y="80"/>
                </a:lnTo>
                <a:lnTo>
                  <a:pt x="451" y="64"/>
                </a:lnTo>
                <a:lnTo>
                  <a:pt x="532" y="48"/>
                </a:lnTo>
                <a:lnTo>
                  <a:pt x="612" y="32"/>
                </a:lnTo>
                <a:lnTo>
                  <a:pt x="677" y="32"/>
                </a:lnTo>
                <a:lnTo>
                  <a:pt x="725" y="16"/>
                </a:lnTo>
                <a:lnTo>
                  <a:pt x="773" y="16"/>
                </a:lnTo>
                <a:lnTo>
                  <a:pt x="805" y="16"/>
                </a:lnTo>
                <a:lnTo>
                  <a:pt x="838" y="16"/>
                </a:lnTo>
                <a:lnTo>
                  <a:pt x="870" y="0"/>
                </a:lnTo>
                <a:lnTo>
                  <a:pt x="902" y="16"/>
                </a:lnTo>
                <a:lnTo>
                  <a:pt x="950" y="48"/>
                </a:lnTo>
                <a:lnTo>
                  <a:pt x="1015" y="96"/>
                </a:lnTo>
                <a:lnTo>
                  <a:pt x="1079" y="160"/>
                </a:lnTo>
                <a:lnTo>
                  <a:pt x="983" y="160"/>
                </a:lnTo>
                <a:lnTo>
                  <a:pt x="870" y="176"/>
                </a:lnTo>
                <a:lnTo>
                  <a:pt x="741" y="176"/>
                </a:lnTo>
                <a:lnTo>
                  <a:pt x="612" y="176"/>
                </a:lnTo>
                <a:lnTo>
                  <a:pt x="467" y="192"/>
                </a:lnTo>
                <a:lnTo>
                  <a:pt x="322" y="208"/>
                </a:lnTo>
                <a:lnTo>
                  <a:pt x="161" y="224"/>
                </a:lnTo>
                <a:lnTo>
                  <a:pt x="0" y="224"/>
                </a:lnTo>
                <a:lnTo>
                  <a:pt x="0" y="11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4" name="Freeform 38"/>
          <p:cNvSpPr/>
          <p:nvPr/>
        </p:nvSpPr>
        <p:spPr>
          <a:xfrm>
            <a:off x="7630584" y="2171700"/>
            <a:ext cx="859367" cy="1058333"/>
          </a:xfrm>
          <a:custGeom>
            <a:avLst/>
            <a:gdLst>
              <a:gd name="txL" fmla="*/ 0 w 1014"/>
              <a:gd name="txT" fmla="*/ 0 h 1249"/>
              <a:gd name="txR" fmla="*/ 1014 w 1014"/>
              <a:gd name="txB" fmla="*/ 1249 h 124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1014" h="1249">
                <a:moveTo>
                  <a:pt x="0" y="1105"/>
                </a:moveTo>
                <a:lnTo>
                  <a:pt x="32" y="1057"/>
                </a:lnTo>
                <a:lnTo>
                  <a:pt x="80" y="1025"/>
                </a:lnTo>
                <a:lnTo>
                  <a:pt x="129" y="1009"/>
                </a:lnTo>
                <a:lnTo>
                  <a:pt x="177" y="961"/>
                </a:lnTo>
                <a:lnTo>
                  <a:pt x="225" y="913"/>
                </a:lnTo>
                <a:lnTo>
                  <a:pt x="290" y="833"/>
                </a:lnTo>
                <a:lnTo>
                  <a:pt x="354" y="753"/>
                </a:lnTo>
                <a:lnTo>
                  <a:pt x="435" y="657"/>
                </a:lnTo>
                <a:lnTo>
                  <a:pt x="515" y="529"/>
                </a:lnTo>
                <a:lnTo>
                  <a:pt x="612" y="385"/>
                </a:lnTo>
                <a:lnTo>
                  <a:pt x="644" y="321"/>
                </a:lnTo>
                <a:lnTo>
                  <a:pt x="676" y="273"/>
                </a:lnTo>
                <a:lnTo>
                  <a:pt x="708" y="208"/>
                </a:lnTo>
                <a:lnTo>
                  <a:pt x="724" y="176"/>
                </a:lnTo>
                <a:lnTo>
                  <a:pt x="757" y="96"/>
                </a:lnTo>
                <a:lnTo>
                  <a:pt x="757" y="64"/>
                </a:lnTo>
                <a:lnTo>
                  <a:pt x="741" y="48"/>
                </a:lnTo>
                <a:lnTo>
                  <a:pt x="724" y="32"/>
                </a:lnTo>
                <a:lnTo>
                  <a:pt x="741" y="16"/>
                </a:lnTo>
                <a:lnTo>
                  <a:pt x="757" y="0"/>
                </a:lnTo>
                <a:lnTo>
                  <a:pt x="773" y="0"/>
                </a:lnTo>
                <a:lnTo>
                  <a:pt x="821" y="0"/>
                </a:lnTo>
                <a:lnTo>
                  <a:pt x="853" y="32"/>
                </a:lnTo>
                <a:lnTo>
                  <a:pt x="902" y="64"/>
                </a:lnTo>
                <a:lnTo>
                  <a:pt x="950" y="112"/>
                </a:lnTo>
                <a:lnTo>
                  <a:pt x="998" y="144"/>
                </a:lnTo>
                <a:lnTo>
                  <a:pt x="1014" y="176"/>
                </a:lnTo>
                <a:lnTo>
                  <a:pt x="1014" y="192"/>
                </a:lnTo>
                <a:lnTo>
                  <a:pt x="982" y="224"/>
                </a:lnTo>
                <a:lnTo>
                  <a:pt x="950" y="289"/>
                </a:lnTo>
                <a:lnTo>
                  <a:pt x="885" y="353"/>
                </a:lnTo>
                <a:lnTo>
                  <a:pt x="805" y="465"/>
                </a:lnTo>
                <a:lnTo>
                  <a:pt x="708" y="561"/>
                </a:lnTo>
                <a:lnTo>
                  <a:pt x="628" y="657"/>
                </a:lnTo>
                <a:lnTo>
                  <a:pt x="547" y="753"/>
                </a:lnTo>
                <a:lnTo>
                  <a:pt x="483" y="833"/>
                </a:lnTo>
                <a:lnTo>
                  <a:pt x="419" y="913"/>
                </a:lnTo>
                <a:lnTo>
                  <a:pt x="370" y="961"/>
                </a:lnTo>
                <a:lnTo>
                  <a:pt x="354" y="993"/>
                </a:lnTo>
                <a:lnTo>
                  <a:pt x="354" y="1009"/>
                </a:lnTo>
                <a:lnTo>
                  <a:pt x="386" y="1025"/>
                </a:lnTo>
                <a:lnTo>
                  <a:pt x="402" y="1025"/>
                </a:lnTo>
                <a:lnTo>
                  <a:pt x="435" y="1025"/>
                </a:lnTo>
                <a:lnTo>
                  <a:pt x="483" y="1025"/>
                </a:lnTo>
                <a:lnTo>
                  <a:pt x="515" y="1025"/>
                </a:lnTo>
                <a:lnTo>
                  <a:pt x="580" y="1009"/>
                </a:lnTo>
                <a:lnTo>
                  <a:pt x="628" y="1009"/>
                </a:lnTo>
                <a:lnTo>
                  <a:pt x="741" y="1009"/>
                </a:lnTo>
                <a:lnTo>
                  <a:pt x="837" y="993"/>
                </a:lnTo>
                <a:lnTo>
                  <a:pt x="902" y="993"/>
                </a:lnTo>
                <a:lnTo>
                  <a:pt x="950" y="993"/>
                </a:lnTo>
                <a:lnTo>
                  <a:pt x="950" y="1073"/>
                </a:lnTo>
                <a:lnTo>
                  <a:pt x="757" y="1105"/>
                </a:lnTo>
                <a:lnTo>
                  <a:pt x="644" y="1121"/>
                </a:lnTo>
                <a:lnTo>
                  <a:pt x="531" y="1137"/>
                </a:lnTo>
                <a:lnTo>
                  <a:pt x="419" y="1153"/>
                </a:lnTo>
                <a:lnTo>
                  <a:pt x="338" y="1185"/>
                </a:lnTo>
                <a:lnTo>
                  <a:pt x="274" y="1201"/>
                </a:lnTo>
                <a:lnTo>
                  <a:pt x="225" y="1201"/>
                </a:lnTo>
                <a:lnTo>
                  <a:pt x="177" y="1233"/>
                </a:lnTo>
                <a:lnTo>
                  <a:pt x="145" y="1249"/>
                </a:lnTo>
                <a:lnTo>
                  <a:pt x="129" y="1249"/>
                </a:lnTo>
                <a:lnTo>
                  <a:pt x="113" y="1249"/>
                </a:lnTo>
                <a:lnTo>
                  <a:pt x="97" y="1233"/>
                </a:lnTo>
                <a:lnTo>
                  <a:pt x="80" y="1217"/>
                </a:lnTo>
                <a:lnTo>
                  <a:pt x="64" y="1201"/>
                </a:lnTo>
                <a:lnTo>
                  <a:pt x="32" y="1169"/>
                </a:lnTo>
                <a:lnTo>
                  <a:pt x="16" y="1137"/>
                </a:lnTo>
                <a:lnTo>
                  <a:pt x="0" y="1121"/>
                </a:lnTo>
                <a:lnTo>
                  <a:pt x="0" y="110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4" name="Freeform 31"/>
          <p:cNvSpPr/>
          <p:nvPr/>
        </p:nvSpPr>
        <p:spPr>
          <a:xfrm>
            <a:off x="7766051" y="2728384"/>
            <a:ext cx="886883" cy="1003300"/>
          </a:xfrm>
          <a:custGeom>
            <a:avLst/>
            <a:gdLst>
              <a:gd name="txL" fmla="*/ 0 w 1046"/>
              <a:gd name="txT" fmla="*/ 0 h 1185"/>
              <a:gd name="txR" fmla="*/ 1046 w 1046"/>
              <a:gd name="txB" fmla="*/ 1185 h 118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46" h="1185">
                <a:moveTo>
                  <a:pt x="853" y="416"/>
                </a:moveTo>
                <a:lnTo>
                  <a:pt x="660" y="592"/>
                </a:lnTo>
                <a:lnTo>
                  <a:pt x="580" y="673"/>
                </a:lnTo>
                <a:lnTo>
                  <a:pt x="499" y="753"/>
                </a:lnTo>
                <a:lnTo>
                  <a:pt x="435" y="817"/>
                </a:lnTo>
                <a:lnTo>
                  <a:pt x="370" y="849"/>
                </a:lnTo>
                <a:lnTo>
                  <a:pt x="354" y="881"/>
                </a:lnTo>
                <a:lnTo>
                  <a:pt x="338" y="913"/>
                </a:lnTo>
                <a:lnTo>
                  <a:pt x="354" y="913"/>
                </a:lnTo>
                <a:lnTo>
                  <a:pt x="370" y="913"/>
                </a:lnTo>
                <a:lnTo>
                  <a:pt x="402" y="913"/>
                </a:lnTo>
                <a:lnTo>
                  <a:pt x="451" y="897"/>
                </a:lnTo>
                <a:lnTo>
                  <a:pt x="499" y="897"/>
                </a:lnTo>
                <a:lnTo>
                  <a:pt x="547" y="881"/>
                </a:lnTo>
                <a:lnTo>
                  <a:pt x="628" y="865"/>
                </a:lnTo>
                <a:lnTo>
                  <a:pt x="708" y="849"/>
                </a:lnTo>
                <a:lnTo>
                  <a:pt x="789" y="833"/>
                </a:lnTo>
                <a:lnTo>
                  <a:pt x="853" y="833"/>
                </a:lnTo>
                <a:lnTo>
                  <a:pt x="918" y="817"/>
                </a:lnTo>
                <a:lnTo>
                  <a:pt x="966" y="817"/>
                </a:lnTo>
                <a:lnTo>
                  <a:pt x="998" y="817"/>
                </a:lnTo>
                <a:lnTo>
                  <a:pt x="1030" y="817"/>
                </a:lnTo>
                <a:lnTo>
                  <a:pt x="1046" y="817"/>
                </a:lnTo>
                <a:lnTo>
                  <a:pt x="1046" y="833"/>
                </a:lnTo>
                <a:lnTo>
                  <a:pt x="1030" y="849"/>
                </a:lnTo>
                <a:lnTo>
                  <a:pt x="998" y="865"/>
                </a:lnTo>
                <a:lnTo>
                  <a:pt x="950" y="881"/>
                </a:lnTo>
                <a:lnTo>
                  <a:pt x="902" y="897"/>
                </a:lnTo>
                <a:lnTo>
                  <a:pt x="837" y="929"/>
                </a:lnTo>
                <a:lnTo>
                  <a:pt x="757" y="945"/>
                </a:lnTo>
                <a:lnTo>
                  <a:pt x="676" y="977"/>
                </a:lnTo>
                <a:lnTo>
                  <a:pt x="596" y="993"/>
                </a:lnTo>
                <a:lnTo>
                  <a:pt x="515" y="1025"/>
                </a:lnTo>
                <a:lnTo>
                  <a:pt x="435" y="1057"/>
                </a:lnTo>
                <a:lnTo>
                  <a:pt x="386" y="1073"/>
                </a:lnTo>
                <a:lnTo>
                  <a:pt x="338" y="1089"/>
                </a:lnTo>
                <a:lnTo>
                  <a:pt x="290" y="1105"/>
                </a:lnTo>
                <a:lnTo>
                  <a:pt x="258" y="1121"/>
                </a:lnTo>
                <a:lnTo>
                  <a:pt x="241" y="1137"/>
                </a:lnTo>
                <a:lnTo>
                  <a:pt x="209" y="1153"/>
                </a:lnTo>
                <a:lnTo>
                  <a:pt x="193" y="1169"/>
                </a:lnTo>
                <a:lnTo>
                  <a:pt x="161" y="1185"/>
                </a:lnTo>
                <a:lnTo>
                  <a:pt x="145" y="1185"/>
                </a:lnTo>
                <a:lnTo>
                  <a:pt x="129" y="1185"/>
                </a:lnTo>
                <a:lnTo>
                  <a:pt x="97" y="1169"/>
                </a:lnTo>
                <a:lnTo>
                  <a:pt x="80" y="1137"/>
                </a:lnTo>
                <a:lnTo>
                  <a:pt x="48" y="1121"/>
                </a:lnTo>
                <a:lnTo>
                  <a:pt x="32" y="1089"/>
                </a:lnTo>
                <a:lnTo>
                  <a:pt x="16" y="1057"/>
                </a:lnTo>
                <a:lnTo>
                  <a:pt x="0" y="1041"/>
                </a:lnTo>
                <a:lnTo>
                  <a:pt x="16" y="1009"/>
                </a:lnTo>
                <a:lnTo>
                  <a:pt x="16" y="993"/>
                </a:lnTo>
                <a:lnTo>
                  <a:pt x="32" y="977"/>
                </a:lnTo>
                <a:lnTo>
                  <a:pt x="64" y="945"/>
                </a:lnTo>
                <a:lnTo>
                  <a:pt x="113" y="929"/>
                </a:lnTo>
                <a:lnTo>
                  <a:pt x="161" y="897"/>
                </a:lnTo>
                <a:lnTo>
                  <a:pt x="225" y="849"/>
                </a:lnTo>
                <a:lnTo>
                  <a:pt x="274" y="801"/>
                </a:lnTo>
                <a:lnTo>
                  <a:pt x="322" y="753"/>
                </a:lnTo>
                <a:lnTo>
                  <a:pt x="370" y="705"/>
                </a:lnTo>
                <a:lnTo>
                  <a:pt x="419" y="641"/>
                </a:lnTo>
                <a:lnTo>
                  <a:pt x="515" y="528"/>
                </a:lnTo>
                <a:lnTo>
                  <a:pt x="596" y="432"/>
                </a:lnTo>
                <a:lnTo>
                  <a:pt x="660" y="336"/>
                </a:lnTo>
                <a:lnTo>
                  <a:pt x="724" y="256"/>
                </a:lnTo>
                <a:lnTo>
                  <a:pt x="741" y="192"/>
                </a:lnTo>
                <a:lnTo>
                  <a:pt x="757" y="144"/>
                </a:lnTo>
                <a:lnTo>
                  <a:pt x="773" y="96"/>
                </a:lnTo>
                <a:lnTo>
                  <a:pt x="757" y="80"/>
                </a:lnTo>
                <a:lnTo>
                  <a:pt x="757" y="64"/>
                </a:lnTo>
                <a:lnTo>
                  <a:pt x="757" y="32"/>
                </a:lnTo>
                <a:lnTo>
                  <a:pt x="757" y="16"/>
                </a:lnTo>
                <a:lnTo>
                  <a:pt x="773" y="16"/>
                </a:lnTo>
                <a:lnTo>
                  <a:pt x="805" y="0"/>
                </a:lnTo>
                <a:lnTo>
                  <a:pt x="837" y="16"/>
                </a:lnTo>
                <a:lnTo>
                  <a:pt x="885" y="32"/>
                </a:lnTo>
                <a:lnTo>
                  <a:pt x="934" y="48"/>
                </a:lnTo>
                <a:lnTo>
                  <a:pt x="982" y="80"/>
                </a:lnTo>
                <a:lnTo>
                  <a:pt x="1014" y="112"/>
                </a:lnTo>
                <a:lnTo>
                  <a:pt x="1030" y="144"/>
                </a:lnTo>
                <a:lnTo>
                  <a:pt x="1030" y="176"/>
                </a:lnTo>
                <a:lnTo>
                  <a:pt x="1030" y="208"/>
                </a:lnTo>
                <a:lnTo>
                  <a:pt x="982" y="256"/>
                </a:lnTo>
                <a:lnTo>
                  <a:pt x="934" y="336"/>
                </a:lnTo>
                <a:lnTo>
                  <a:pt x="853" y="41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Group 47"/>
          <p:cNvGraphicFramePr>
            <a:graphicFrameLocks noGrp="1"/>
          </p:cNvGraphicFramePr>
          <p:nvPr/>
        </p:nvGraphicFramePr>
        <p:xfrm>
          <a:off x="7213600" y="1526117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2021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09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47417" y="5175250"/>
            <a:ext cx="4226983" cy="1078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短撇从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竖中线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上起笔，收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笔于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横中线；横撇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横短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撇长，点收笔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在田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字格中心左下侧。</a:t>
            </a:r>
            <a:endParaRPr kumimoji="0" lang="zh-CN" altLang="en-US" sz="2135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0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夕</a:t>
            </a:r>
          </a:p>
        </p:txBody>
      </p:sp>
      <p:sp>
        <p:nvSpPr>
          <p:cNvPr id="42" name="矩形 41"/>
          <p:cNvSpPr/>
          <p:nvPr/>
        </p:nvSpPr>
        <p:spPr>
          <a:xfrm>
            <a:off x="4091517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xī </a:t>
            </a:r>
          </a:p>
        </p:txBody>
      </p:sp>
      <p:sp>
        <p:nvSpPr>
          <p:cNvPr id="24593" name="TextBox 45"/>
          <p:cNvSpPr txBox="1"/>
          <p:nvPr/>
        </p:nvSpPr>
        <p:spPr>
          <a:xfrm>
            <a:off x="1250951" y="2377017"/>
            <a:ext cx="225213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夕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阳</a:t>
            </a: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863600" y="5257800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夕阳  夕照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3600" y="5793317"/>
            <a:ext cx="48535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造句：</a:t>
            </a:r>
            <a:r>
              <a:rPr lang="zh-CN" altLang="en-US" sz="2665" b="1" dirty="0">
                <a:latin typeface="宋体" panose="02010600030101010101" pitchFamily="2" charset="-122"/>
              </a:rPr>
              <a:t>夕阳把天空染红了。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863600" y="4722284"/>
            <a:ext cx="3312584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X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夕</a:t>
            </a:r>
          </a:p>
        </p:txBody>
      </p:sp>
      <p:sp>
        <p:nvSpPr>
          <p:cNvPr id="26" name="文本框 31"/>
          <p:cNvSpPr txBox="1"/>
          <p:nvPr/>
        </p:nvSpPr>
        <p:spPr>
          <a:xfrm>
            <a:off x="863600" y="4186767"/>
            <a:ext cx="27707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</a:t>
            </a:r>
            <a:r>
              <a:rPr lang="zh-CN" altLang="en-US" sz="2665" b="1" dirty="0">
                <a:latin typeface="宋体" panose="02010600030101010101" pitchFamily="2" charset="-122"/>
              </a:rPr>
              <a:t>独体</a:t>
            </a:r>
          </a:p>
        </p:txBody>
      </p:sp>
      <p:sp>
        <p:nvSpPr>
          <p:cNvPr id="4" name="Freeform 39"/>
          <p:cNvSpPr/>
          <p:nvPr/>
        </p:nvSpPr>
        <p:spPr>
          <a:xfrm>
            <a:off x="8125884" y="1934633"/>
            <a:ext cx="1090083" cy="1274233"/>
          </a:xfrm>
          <a:custGeom>
            <a:avLst/>
            <a:gdLst>
              <a:gd name="txL" fmla="*/ 0 w 1288"/>
              <a:gd name="txT" fmla="*/ 0 h 1505"/>
              <a:gd name="txR" fmla="*/ 1288 w 1288"/>
              <a:gd name="txB" fmla="*/ 1505 h 150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88" h="1505">
                <a:moveTo>
                  <a:pt x="274" y="1185"/>
                </a:moveTo>
                <a:lnTo>
                  <a:pt x="419" y="1041"/>
                </a:lnTo>
                <a:lnTo>
                  <a:pt x="564" y="897"/>
                </a:lnTo>
                <a:lnTo>
                  <a:pt x="660" y="769"/>
                </a:lnTo>
                <a:lnTo>
                  <a:pt x="757" y="641"/>
                </a:lnTo>
                <a:lnTo>
                  <a:pt x="821" y="529"/>
                </a:lnTo>
                <a:lnTo>
                  <a:pt x="886" y="432"/>
                </a:lnTo>
                <a:lnTo>
                  <a:pt x="934" y="336"/>
                </a:lnTo>
                <a:lnTo>
                  <a:pt x="966" y="256"/>
                </a:lnTo>
                <a:lnTo>
                  <a:pt x="998" y="192"/>
                </a:lnTo>
                <a:lnTo>
                  <a:pt x="998" y="144"/>
                </a:lnTo>
                <a:lnTo>
                  <a:pt x="998" y="96"/>
                </a:lnTo>
                <a:lnTo>
                  <a:pt x="982" y="64"/>
                </a:lnTo>
                <a:lnTo>
                  <a:pt x="966" y="48"/>
                </a:lnTo>
                <a:lnTo>
                  <a:pt x="966" y="32"/>
                </a:lnTo>
                <a:lnTo>
                  <a:pt x="966" y="16"/>
                </a:lnTo>
                <a:lnTo>
                  <a:pt x="982" y="0"/>
                </a:lnTo>
                <a:lnTo>
                  <a:pt x="1014" y="0"/>
                </a:lnTo>
                <a:lnTo>
                  <a:pt x="1047" y="0"/>
                </a:lnTo>
                <a:lnTo>
                  <a:pt x="1095" y="16"/>
                </a:lnTo>
                <a:lnTo>
                  <a:pt x="1159" y="32"/>
                </a:lnTo>
                <a:lnTo>
                  <a:pt x="1208" y="64"/>
                </a:lnTo>
                <a:lnTo>
                  <a:pt x="1240" y="96"/>
                </a:lnTo>
                <a:lnTo>
                  <a:pt x="1272" y="128"/>
                </a:lnTo>
                <a:lnTo>
                  <a:pt x="1288" y="160"/>
                </a:lnTo>
                <a:lnTo>
                  <a:pt x="1272" y="192"/>
                </a:lnTo>
                <a:lnTo>
                  <a:pt x="1256" y="240"/>
                </a:lnTo>
                <a:lnTo>
                  <a:pt x="1224" y="304"/>
                </a:lnTo>
                <a:lnTo>
                  <a:pt x="1175" y="384"/>
                </a:lnTo>
                <a:lnTo>
                  <a:pt x="1127" y="464"/>
                </a:lnTo>
                <a:lnTo>
                  <a:pt x="1047" y="561"/>
                </a:lnTo>
                <a:lnTo>
                  <a:pt x="966" y="689"/>
                </a:lnTo>
                <a:lnTo>
                  <a:pt x="870" y="817"/>
                </a:lnTo>
                <a:lnTo>
                  <a:pt x="757" y="945"/>
                </a:lnTo>
                <a:lnTo>
                  <a:pt x="628" y="1073"/>
                </a:lnTo>
                <a:lnTo>
                  <a:pt x="483" y="1201"/>
                </a:lnTo>
                <a:lnTo>
                  <a:pt x="338" y="1313"/>
                </a:lnTo>
                <a:lnTo>
                  <a:pt x="258" y="1361"/>
                </a:lnTo>
                <a:lnTo>
                  <a:pt x="193" y="1409"/>
                </a:lnTo>
                <a:lnTo>
                  <a:pt x="145" y="1441"/>
                </a:lnTo>
                <a:lnTo>
                  <a:pt x="97" y="1473"/>
                </a:lnTo>
                <a:lnTo>
                  <a:pt x="65" y="1489"/>
                </a:lnTo>
                <a:lnTo>
                  <a:pt x="32" y="1505"/>
                </a:lnTo>
                <a:lnTo>
                  <a:pt x="16" y="1505"/>
                </a:lnTo>
                <a:lnTo>
                  <a:pt x="0" y="1505"/>
                </a:lnTo>
                <a:lnTo>
                  <a:pt x="0" y="1489"/>
                </a:lnTo>
                <a:lnTo>
                  <a:pt x="16" y="1473"/>
                </a:lnTo>
                <a:lnTo>
                  <a:pt x="32" y="1441"/>
                </a:lnTo>
                <a:lnTo>
                  <a:pt x="65" y="1409"/>
                </a:lnTo>
                <a:lnTo>
                  <a:pt x="97" y="1361"/>
                </a:lnTo>
                <a:lnTo>
                  <a:pt x="145" y="1313"/>
                </a:lnTo>
                <a:lnTo>
                  <a:pt x="209" y="1249"/>
                </a:lnTo>
                <a:lnTo>
                  <a:pt x="274" y="118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40"/>
          <p:cNvSpPr/>
          <p:nvPr/>
        </p:nvSpPr>
        <p:spPr>
          <a:xfrm>
            <a:off x="8509000" y="3020484"/>
            <a:ext cx="531284" cy="406400"/>
          </a:xfrm>
          <a:custGeom>
            <a:avLst/>
            <a:gdLst>
              <a:gd name="txL" fmla="*/ 0 w 628"/>
              <a:gd name="txT" fmla="*/ 0 h 481"/>
              <a:gd name="txR" fmla="*/ 628 w 628"/>
              <a:gd name="txB" fmla="*/ 481 h 481"/>
            </a:gdLst>
            <a:ahLst/>
            <a:cxnLst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628" h="481">
                <a:moveTo>
                  <a:pt x="0" y="32"/>
                </a:moveTo>
                <a:lnTo>
                  <a:pt x="0" y="16"/>
                </a:lnTo>
                <a:lnTo>
                  <a:pt x="32" y="0"/>
                </a:lnTo>
                <a:lnTo>
                  <a:pt x="64" y="0"/>
                </a:lnTo>
                <a:lnTo>
                  <a:pt x="113" y="0"/>
                </a:lnTo>
                <a:lnTo>
                  <a:pt x="177" y="0"/>
                </a:lnTo>
                <a:lnTo>
                  <a:pt x="225" y="0"/>
                </a:lnTo>
                <a:lnTo>
                  <a:pt x="306" y="16"/>
                </a:lnTo>
                <a:lnTo>
                  <a:pt x="370" y="48"/>
                </a:lnTo>
                <a:lnTo>
                  <a:pt x="435" y="80"/>
                </a:lnTo>
                <a:lnTo>
                  <a:pt x="483" y="112"/>
                </a:lnTo>
                <a:lnTo>
                  <a:pt x="531" y="144"/>
                </a:lnTo>
                <a:lnTo>
                  <a:pt x="563" y="160"/>
                </a:lnTo>
                <a:lnTo>
                  <a:pt x="580" y="208"/>
                </a:lnTo>
                <a:lnTo>
                  <a:pt x="612" y="257"/>
                </a:lnTo>
                <a:lnTo>
                  <a:pt x="628" y="369"/>
                </a:lnTo>
                <a:lnTo>
                  <a:pt x="628" y="417"/>
                </a:lnTo>
                <a:lnTo>
                  <a:pt x="628" y="449"/>
                </a:lnTo>
                <a:lnTo>
                  <a:pt x="596" y="481"/>
                </a:lnTo>
                <a:lnTo>
                  <a:pt x="580" y="481"/>
                </a:lnTo>
                <a:lnTo>
                  <a:pt x="531" y="465"/>
                </a:lnTo>
                <a:lnTo>
                  <a:pt x="451" y="433"/>
                </a:lnTo>
                <a:lnTo>
                  <a:pt x="419" y="401"/>
                </a:lnTo>
                <a:lnTo>
                  <a:pt x="370" y="369"/>
                </a:lnTo>
                <a:lnTo>
                  <a:pt x="306" y="321"/>
                </a:lnTo>
                <a:lnTo>
                  <a:pt x="258" y="273"/>
                </a:lnTo>
                <a:lnTo>
                  <a:pt x="193" y="224"/>
                </a:lnTo>
                <a:lnTo>
                  <a:pt x="145" y="176"/>
                </a:lnTo>
                <a:lnTo>
                  <a:pt x="97" y="128"/>
                </a:lnTo>
                <a:lnTo>
                  <a:pt x="64" y="96"/>
                </a:lnTo>
                <a:lnTo>
                  <a:pt x="32" y="80"/>
                </a:lnTo>
                <a:lnTo>
                  <a:pt x="16" y="64"/>
                </a:lnTo>
                <a:lnTo>
                  <a:pt x="0" y="48"/>
                </a:lnTo>
                <a:lnTo>
                  <a:pt x="0" y="3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41"/>
          <p:cNvSpPr/>
          <p:nvPr/>
        </p:nvSpPr>
        <p:spPr>
          <a:xfrm>
            <a:off x="7852833" y="2463800"/>
            <a:ext cx="2004484" cy="2021417"/>
          </a:xfrm>
          <a:custGeom>
            <a:avLst/>
            <a:gdLst>
              <a:gd name="txL" fmla="*/ 0 w 2367"/>
              <a:gd name="txT" fmla="*/ 0 h 2386"/>
              <a:gd name="txR" fmla="*/ 2367 w 2367"/>
              <a:gd name="txB" fmla="*/ 2386 h 238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367" h="2386">
                <a:moveTo>
                  <a:pt x="419" y="2098"/>
                </a:moveTo>
                <a:lnTo>
                  <a:pt x="660" y="1970"/>
                </a:lnTo>
                <a:lnTo>
                  <a:pt x="870" y="1809"/>
                </a:lnTo>
                <a:lnTo>
                  <a:pt x="1079" y="1633"/>
                </a:lnTo>
                <a:lnTo>
                  <a:pt x="1256" y="1441"/>
                </a:lnTo>
                <a:lnTo>
                  <a:pt x="1433" y="1249"/>
                </a:lnTo>
                <a:lnTo>
                  <a:pt x="1578" y="1041"/>
                </a:lnTo>
                <a:lnTo>
                  <a:pt x="1707" y="848"/>
                </a:lnTo>
                <a:lnTo>
                  <a:pt x="1803" y="656"/>
                </a:lnTo>
                <a:lnTo>
                  <a:pt x="1852" y="576"/>
                </a:lnTo>
                <a:lnTo>
                  <a:pt x="1884" y="496"/>
                </a:lnTo>
                <a:lnTo>
                  <a:pt x="1916" y="432"/>
                </a:lnTo>
                <a:lnTo>
                  <a:pt x="1948" y="368"/>
                </a:lnTo>
                <a:lnTo>
                  <a:pt x="1964" y="320"/>
                </a:lnTo>
                <a:lnTo>
                  <a:pt x="1980" y="288"/>
                </a:lnTo>
                <a:lnTo>
                  <a:pt x="1980" y="272"/>
                </a:lnTo>
                <a:lnTo>
                  <a:pt x="1980" y="256"/>
                </a:lnTo>
                <a:lnTo>
                  <a:pt x="1964" y="256"/>
                </a:lnTo>
                <a:lnTo>
                  <a:pt x="1948" y="256"/>
                </a:lnTo>
                <a:lnTo>
                  <a:pt x="1932" y="256"/>
                </a:lnTo>
                <a:lnTo>
                  <a:pt x="1900" y="256"/>
                </a:lnTo>
                <a:lnTo>
                  <a:pt x="1852" y="256"/>
                </a:lnTo>
                <a:lnTo>
                  <a:pt x="1803" y="256"/>
                </a:lnTo>
                <a:lnTo>
                  <a:pt x="1691" y="288"/>
                </a:lnTo>
                <a:lnTo>
                  <a:pt x="1562" y="304"/>
                </a:lnTo>
                <a:lnTo>
                  <a:pt x="1465" y="336"/>
                </a:lnTo>
                <a:lnTo>
                  <a:pt x="1385" y="336"/>
                </a:lnTo>
                <a:lnTo>
                  <a:pt x="1336" y="352"/>
                </a:lnTo>
                <a:lnTo>
                  <a:pt x="1256" y="352"/>
                </a:lnTo>
                <a:lnTo>
                  <a:pt x="1208" y="352"/>
                </a:lnTo>
                <a:lnTo>
                  <a:pt x="1175" y="336"/>
                </a:lnTo>
                <a:lnTo>
                  <a:pt x="1143" y="304"/>
                </a:lnTo>
                <a:lnTo>
                  <a:pt x="1111" y="272"/>
                </a:lnTo>
                <a:lnTo>
                  <a:pt x="1079" y="224"/>
                </a:lnTo>
                <a:lnTo>
                  <a:pt x="1192" y="224"/>
                </a:lnTo>
                <a:lnTo>
                  <a:pt x="1304" y="224"/>
                </a:lnTo>
                <a:lnTo>
                  <a:pt x="1401" y="208"/>
                </a:lnTo>
                <a:lnTo>
                  <a:pt x="1497" y="176"/>
                </a:lnTo>
                <a:lnTo>
                  <a:pt x="1594" y="160"/>
                </a:lnTo>
                <a:lnTo>
                  <a:pt x="1691" y="144"/>
                </a:lnTo>
                <a:lnTo>
                  <a:pt x="1771" y="128"/>
                </a:lnTo>
                <a:lnTo>
                  <a:pt x="1836" y="112"/>
                </a:lnTo>
                <a:lnTo>
                  <a:pt x="1884" y="96"/>
                </a:lnTo>
                <a:lnTo>
                  <a:pt x="1932" y="80"/>
                </a:lnTo>
                <a:lnTo>
                  <a:pt x="1964" y="64"/>
                </a:lnTo>
                <a:lnTo>
                  <a:pt x="1997" y="48"/>
                </a:lnTo>
                <a:lnTo>
                  <a:pt x="2045" y="16"/>
                </a:lnTo>
                <a:lnTo>
                  <a:pt x="2077" y="0"/>
                </a:lnTo>
                <a:lnTo>
                  <a:pt x="2093" y="16"/>
                </a:lnTo>
                <a:lnTo>
                  <a:pt x="2125" y="32"/>
                </a:lnTo>
                <a:lnTo>
                  <a:pt x="2174" y="64"/>
                </a:lnTo>
                <a:lnTo>
                  <a:pt x="2238" y="96"/>
                </a:lnTo>
                <a:lnTo>
                  <a:pt x="2302" y="144"/>
                </a:lnTo>
                <a:lnTo>
                  <a:pt x="2335" y="176"/>
                </a:lnTo>
                <a:lnTo>
                  <a:pt x="2367" y="208"/>
                </a:lnTo>
                <a:lnTo>
                  <a:pt x="2367" y="224"/>
                </a:lnTo>
                <a:lnTo>
                  <a:pt x="2367" y="240"/>
                </a:lnTo>
                <a:lnTo>
                  <a:pt x="2351" y="256"/>
                </a:lnTo>
                <a:lnTo>
                  <a:pt x="2335" y="272"/>
                </a:lnTo>
                <a:lnTo>
                  <a:pt x="2319" y="288"/>
                </a:lnTo>
                <a:lnTo>
                  <a:pt x="2270" y="304"/>
                </a:lnTo>
                <a:lnTo>
                  <a:pt x="2238" y="352"/>
                </a:lnTo>
                <a:lnTo>
                  <a:pt x="2206" y="416"/>
                </a:lnTo>
                <a:lnTo>
                  <a:pt x="2174" y="480"/>
                </a:lnTo>
                <a:lnTo>
                  <a:pt x="2125" y="576"/>
                </a:lnTo>
                <a:lnTo>
                  <a:pt x="2061" y="704"/>
                </a:lnTo>
                <a:lnTo>
                  <a:pt x="1964" y="848"/>
                </a:lnTo>
                <a:lnTo>
                  <a:pt x="1916" y="929"/>
                </a:lnTo>
                <a:lnTo>
                  <a:pt x="1868" y="1025"/>
                </a:lnTo>
                <a:lnTo>
                  <a:pt x="1739" y="1201"/>
                </a:lnTo>
                <a:lnTo>
                  <a:pt x="1594" y="1377"/>
                </a:lnTo>
                <a:lnTo>
                  <a:pt x="1417" y="1553"/>
                </a:lnTo>
                <a:lnTo>
                  <a:pt x="1224" y="1729"/>
                </a:lnTo>
                <a:lnTo>
                  <a:pt x="1031" y="1889"/>
                </a:lnTo>
                <a:lnTo>
                  <a:pt x="821" y="2034"/>
                </a:lnTo>
                <a:lnTo>
                  <a:pt x="628" y="2146"/>
                </a:lnTo>
                <a:lnTo>
                  <a:pt x="419" y="2242"/>
                </a:lnTo>
                <a:lnTo>
                  <a:pt x="322" y="2290"/>
                </a:lnTo>
                <a:lnTo>
                  <a:pt x="242" y="2322"/>
                </a:lnTo>
                <a:lnTo>
                  <a:pt x="177" y="2338"/>
                </a:lnTo>
                <a:lnTo>
                  <a:pt x="113" y="2370"/>
                </a:lnTo>
                <a:lnTo>
                  <a:pt x="65" y="2386"/>
                </a:lnTo>
                <a:lnTo>
                  <a:pt x="32" y="2386"/>
                </a:lnTo>
                <a:lnTo>
                  <a:pt x="0" y="2386"/>
                </a:lnTo>
                <a:lnTo>
                  <a:pt x="0" y="2370"/>
                </a:lnTo>
                <a:lnTo>
                  <a:pt x="16" y="2354"/>
                </a:lnTo>
                <a:lnTo>
                  <a:pt x="48" y="2338"/>
                </a:lnTo>
                <a:lnTo>
                  <a:pt x="97" y="2306"/>
                </a:lnTo>
                <a:lnTo>
                  <a:pt x="145" y="2258"/>
                </a:lnTo>
                <a:lnTo>
                  <a:pt x="226" y="2210"/>
                </a:lnTo>
                <a:lnTo>
                  <a:pt x="322" y="2162"/>
                </a:lnTo>
                <a:lnTo>
                  <a:pt x="419" y="209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Group 47"/>
          <p:cNvGraphicFramePr>
            <a:graphicFrameLocks noGrp="1"/>
          </p:cNvGraphicFramePr>
          <p:nvPr/>
        </p:nvGraphicFramePr>
        <p:xfrm>
          <a:off x="7213600" y="1500717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2021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09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47417" y="5344583"/>
            <a:ext cx="4423833" cy="829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上下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等宽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。“ 木” 的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竖在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竖中线上，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要短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4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</a:t>
            </a:r>
          </a:p>
        </p:txBody>
      </p:sp>
      <p:sp>
        <p:nvSpPr>
          <p:cNvPr id="42" name="矩形 41"/>
          <p:cNvSpPr/>
          <p:nvPr/>
        </p:nvSpPr>
        <p:spPr>
          <a:xfrm>
            <a:off x="4091517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 lǐ </a:t>
            </a:r>
          </a:p>
        </p:txBody>
      </p:sp>
      <p:sp>
        <p:nvSpPr>
          <p:cNvPr id="25617" name="TextBox 45"/>
          <p:cNvSpPr txBox="1"/>
          <p:nvPr/>
        </p:nvSpPr>
        <p:spPr>
          <a:xfrm>
            <a:off x="1250951" y="2377017"/>
            <a:ext cx="225213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桃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</a:t>
            </a:r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931333" y="5232400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李子  桃李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1333" y="5767917"/>
            <a:ext cx="48535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造句：</a:t>
            </a:r>
            <a:r>
              <a:rPr lang="zh-CN" altLang="en-US" sz="2665" b="1" dirty="0">
                <a:latin typeface="宋体" panose="02010600030101010101" pitchFamily="2" charset="-122"/>
              </a:rPr>
              <a:t>树上的李子结得真多啊！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931333" y="4699000"/>
            <a:ext cx="31496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L 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木</a:t>
            </a:r>
          </a:p>
        </p:txBody>
      </p:sp>
      <p:sp>
        <p:nvSpPr>
          <p:cNvPr id="26" name="文本框 31"/>
          <p:cNvSpPr txBox="1"/>
          <p:nvPr/>
        </p:nvSpPr>
        <p:spPr>
          <a:xfrm>
            <a:off x="931333" y="4163484"/>
            <a:ext cx="27707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上下</a:t>
            </a:r>
          </a:p>
        </p:txBody>
      </p:sp>
      <p:sp>
        <p:nvSpPr>
          <p:cNvPr id="27" name="Freeform 33"/>
          <p:cNvSpPr/>
          <p:nvPr/>
        </p:nvSpPr>
        <p:spPr>
          <a:xfrm>
            <a:off x="8413751" y="3050117"/>
            <a:ext cx="954616" cy="516467"/>
          </a:xfrm>
          <a:custGeom>
            <a:avLst/>
            <a:gdLst>
              <a:gd name="txL" fmla="*/ 0 w 1127"/>
              <a:gd name="txT" fmla="*/ 0 h 609"/>
              <a:gd name="txR" fmla="*/ 1127 w 1127"/>
              <a:gd name="txB" fmla="*/ 609 h 60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27" h="609">
                <a:moveTo>
                  <a:pt x="821" y="32"/>
                </a:moveTo>
                <a:lnTo>
                  <a:pt x="853" y="16"/>
                </a:lnTo>
                <a:lnTo>
                  <a:pt x="885" y="0"/>
                </a:lnTo>
                <a:lnTo>
                  <a:pt x="901" y="16"/>
                </a:lnTo>
                <a:lnTo>
                  <a:pt x="933" y="32"/>
                </a:lnTo>
                <a:lnTo>
                  <a:pt x="966" y="48"/>
                </a:lnTo>
                <a:lnTo>
                  <a:pt x="1014" y="80"/>
                </a:lnTo>
                <a:lnTo>
                  <a:pt x="1062" y="128"/>
                </a:lnTo>
                <a:lnTo>
                  <a:pt x="1094" y="160"/>
                </a:lnTo>
                <a:lnTo>
                  <a:pt x="1111" y="176"/>
                </a:lnTo>
                <a:lnTo>
                  <a:pt x="1127" y="192"/>
                </a:lnTo>
                <a:lnTo>
                  <a:pt x="1111" y="208"/>
                </a:lnTo>
                <a:lnTo>
                  <a:pt x="1111" y="224"/>
                </a:lnTo>
                <a:lnTo>
                  <a:pt x="1062" y="240"/>
                </a:lnTo>
                <a:lnTo>
                  <a:pt x="1046" y="256"/>
                </a:lnTo>
                <a:lnTo>
                  <a:pt x="1014" y="273"/>
                </a:lnTo>
                <a:lnTo>
                  <a:pt x="966" y="305"/>
                </a:lnTo>
                <a:lnTo>
                  <a:pt x="901" y="353"/>
                </a:lnTo>
                <a:lnTo>
                  <a:pt x="837" y="401"/>
                </a:lnTo>
                <a:lnTo>
                  <a:pt x="756" y="465"/>
                </a:lnTo>
                <a:lnTo>
                  <a:pt x="676" y="529"/>
                </a:lnTo>
                <a:lnTo>
                  <a:pt x="579" y="609"/>
                </a:lnTo>
                <a:lnTo>
                  <a:pt x="515" y="577"/>
                </a:lnTo>
                <a:lnTo>
                  <a:pt x="547" y="529"/>
                </a:lnTo>
                <a:lnTo>
                  <a:pt x="595" y="481"/>
                </a:lnTo>
                <a:lnTo>
                  <a:pt x="644" y="417"/>
                </a:lnTo>
                <a:lnTo>
                  <a:pt x="708" y="337"/>
                </a:lnTo>
                <a:lnTo>
                  <a:pt x="772" y="256"/>
                </a:lnTo>
                <a:lnTo>
                  <a:pt x="821" y="208"/>
                </a:lnTo>
                <a:lnTo>
                  <a:pt x="837" y="176"/>
                </a:lnTo>
                <a:lnTo>
                  <a:pt x="837" y="160"/>
                </a:lnTo>
                <a:lnTo>
                  <a:pt x="805" y="160"/>
                </a:lnTo>
                <a:lnTo>
                  <a:pt x="789" y="160"/>
                </a:lnTo>
                <a:lnTo>
                  <a:pt x="740" y="176"/>
                </a:lnTo>
                <a:lnTo>
                  <a:pt x="692" y="192"/>
                </a:lnTo>
                <a:lnTo>
                  <a:pt x="644" y="208"/>
                </a:lnTo>
                <a:lnTo>
                  <a:pt x="579" y="224"/>
                </a:lnTo>
                <a:lnTo>
                  <a:pt x="499" y="256"/>
                </a:lnTo>
                <a:lnTo>
                  <a:pt x="418" y="289"/>
                </a:lnTo>
                <a:lnTo>
                  <a:pt x="354" y="305"/>
                </a:lnTo>
                <a:lnTo>
                  <a:pt x="289" y="321"/>
                </a:lnTo>
                <a:lnTo>
                  <a:pt x="225" y="321"/>
                </a:lnTo>
                <a:lnTo>
                  <a:pt x="177" y="337"/>
                </a:lnTo>
                <a:lnTo>
                  <a:pt x="145" y="321"/>
                </a:lnTo>
                <a:lnTo>
                  <a:pt x="112" y="321"/>
                </a:lnTo>
                <a:lnTo>
                  <a:pt x="80" y="305"/>
                </a:lnTo>
                <a:lnTo>
                  <a:pt x="48" y="273"/>
                </a:lnTo>
                <a:lnTo>
                  <a:pt x="16" y="256"/>
                </a:lnTo>
                <a:lnTo>
                  <a:pt x="0" y="224"/>
                </a:lnTo>
                <a:lnTo>
                  <a:pt x="0" y="208"/>
                </a:lnTo>
                <a:lnTo>
                  <a:pt x="96" y="192"/>
                </a:lnTo>
                <a:lnTo>
                  <a:pt x="225" y="176"/>
                </a:lnTo>
                <a:lnTo>
                  <a:pt x="289" y="176"/>
                </a:lnTo>
                <a:lnTo>
                  <a:pt x="370" y="160"/>
                </a:lnTo>
                <a:lnTo>
                  <a:pt x="467" y="128"/>
                </a:lnTo>
                <a:lnTo>
                  <a:pt x="563" y="112"/>
                </a:lnTo>
                <a:lnTo>
                  <a:pt x="660" y="80"/>
                </a:lnTo>
                <a:lnTo>
                  <a:pt x="724" y="64"/>
                </a:lnTo>
                <a:lnTo>
                  <a:pt x="789" y="48"/>
                </a:lnTo>
                <a:lnTo>
                  <a:pt x="821" y="3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4"/>
          <p:cNvSpPr/>
          <p:nvPr/>
        </p:nvSpPr>
        <p:spPr>
          <a:xfrm>
            <a:off x="8140700" y="2290233"/>
            <a:ext cx="1443567" cy="313267"/>
          </a:xfrm>
          <a:custGeom>
            <a:avLst/>
            <a:gdLst>
              <a:gd name="txL" fmla="*/ 0 w 1706"/>
              <a:gd name="txT" fmla="*/ 0 h 369"/>
              <a:gd name="txR" fmla="*/ 1706 w 1706"/>
              <a:gd name="txB" fmla="*/ 369 h 36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706" h="369">
                <a:moveTo>
                  <a:pt x="1706" y="145"/>
                </a:moveTo>
                <a:lnTo>
                  <a:pt x="1706" y="145"/>
                </a:lnTo>
                <a:lnTo>
                  <a:pt x="1690" y="161"/>
                </a:lnTo>
                <a:lnTo>
                  <a:pt x="1674" y="161"/>
                </a:lnTo>
                <a:lnTo>
                  <a:pt x="1642" y="161"/>
                </a:lnTo>
                <a:lnTo>
                  <a:pt x="1610" y="161"/>
                </a:lnTo>
                <a:lnTo>
                  <a:pt x="1561" y="161"/>
                </a:lnTo>
                <a:lnTo>
                  <a:pt x="1513" y="161"/>
                </a:lnTo>
                <a:lnTo>
                  <a:pt x="1465" y="177"/>
                </a:lnTo>
                <a:lnTo>
                  <a:pt x="1400" y="177"/>
                </a:lnTo>
                <a:lnTo>
                  <a:pt x="1320" y="193"/>
                </a:lnTo>
                <a:lnTo>
                  <a:pt x="1239" y="193"/>
                </a:lnTo>
                <a:lnTo>
                  <a:pt x="1143" y="209"/>
                </a:lnTo>
                <a:lnTo>
                  <a:pt x="950" y="241"/>
                </a:lnTo>
                <a:lnTo>
                  <a:pt x="772" y="257"/>
                </a:lnTo>
                <a:lnTo>
                  <a:pt x="628" y="289"/>
                </a:lnTo>
                <a:lnTo>
                  <a:pt x="563" y="305"/>
                </a:lnTo>
                <a:lnTo>
                  <a:pt x="515" y="321"/>
                </a:lnTo>
                <a:lnTo>
                  <a:pt x="402" y="337"/>
                </a:lnTo>
                <a:lnTo>
                  <a:pt x="338" y="353"/>
                </a:lnTo>
                <a:lnTo>
                  <a:pt x="273" y="369"/>
                </a:lnTo>
                <a:lnTo>
                  <a:pt x="257" y="369"/>
                </a:lnTo>
                <a:lnTo>
                  <a:pt x="225" y="369"/>
                </a:lnTo>
                <a:lnTo>
                  <a:pt x="193" y="353"/>
                </a:lnTo>
                <a:lnTo>
                  <a:pt x="161" y="337"/>
                </a:lnTo>
                <a:lnTo>
                  <a:pt x="112" y="321"/>
                </a:lnTo>
                <a:lnTo>
                  <a:pt x="80" y="321"/>
                </a:lnTo>
                <a:lnTo>
                  <a:pt x="32" y="305"/>
                </a:lnTo>
                <a:lnTo>
                  <a:pt x="16" y="289"/>
                </a:lnTo>
                <a:lnTo>
                  <a:pt x="0" y="257"/>
                </a:lnTo>
                <a:lnTo>
                  <a:pt x="0" y="241"/>
                </a:lnTo>
                <a:lnTo>
                  <a:pt x="32" y="241"/>
                </a:lnTo>
                <a:lnTo>
                  <a:pt x="64" y="241"/>
                </a:lnTo>
                <a:lnTo>
                  <a:pt x="112" y="241"/>
                </a:lnTo>
                <a:lnTo>
                  <a:pt x="193" y="225"/>
                </a:lnTo>
                <a:lnTo>
                  <a:pt x="289" y="209"/>
                </a:lnTo>
                <a:lnTo>
                  <a:pt x="418" y="193"/>
                </a:lnTo>
                <a:lnTo>
                  <a:pt x="563" y="177"/>
                </a:lnTo>
                <a:lnTo>
                  <a:pt x="708" y="145"/>
                </a:lnTo>
                <a:lnTo>
                  <a:pt x="869" y="112"/>
                </a:lnTo>
                <a:lnTo>
                  <a:pt x="1046" y="80"/>
                </a:lnTo>
                <a:lnTo>
                  <a:pt x="1127" y="48"/>
                </a:lnTo>
                <a:lnTo>
                  <a:pt x="1207" y="48"/>
                </a:lnTo>
                <a:lnTo>
                  <a:pt x="1272" y="32"/>
                </a:lnTo>
                <a:lnTo>
                  <a:pt x="1336" y="16"/>
                </a:lnTo>
                <a:lnTo>
                  <a:pt x="1384" y="16"/>
                </a:lnTo>
                <a:lnTo>
                  <a:pt x="1433" y="0"/>
                </a:lnTo>
                <a:lnTo>
                  <a:pt x="1465" y="0"/>
                </a:lnTo>
                <a:lnTo>
                  <a:pt x="1481" y="0"/>
                </a:lnTo>
                <a:lnTo>
                  <a:pt x="1545" y="16"/>
                </a:lnTo>
                <a:lnTo>
                  <a:pt x="1594" y="32"/>
                </a:lnTo>
                <a:lnTo>
                  <a:pt x="1642" y="48"/>
                </a:lnTo>
                <a:lnTo>
                  <a:pt x="1674" y="80"/>
                </a:lnTo>
                <a:lnTo>
                  <a:pt x="1690" y="96"/>
                </a:lnTo>
                <a:lnTo>
                  <a:pt x="1706" y="112"/>
                </a:lnTo>
                <a:lnTo>
                  <a:pt x="1706" y="14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5"/>
          <p:cNvSpPr/>
          <p:nvPr/>
        </p:nvSpPr>
        <p:spPr>
          <a:xfrm>
            <a:off x="8699500" y="1979084"/>
            <a:ext cx="258233" cy="1111249"/>
          </a:xfrm>
          <a:custGeom>
            <a:avLst/>
            <a:gdLst>
              <a:gd name="txL" fmla="*/ 0 w 306"/>
              <a:gd name="txT" fmla="*/ 0 h 1313"/>
              <a:gd name="txR" fmla="*/ 306 w 306"/>
              <a:gd name="txB" fmla="*/ 1313 h 1313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306" h="1313">
                <a:moveTo>
                  <a:pt x="0" y="48"/>
                </a:moveTo>
                <a:lnTo>
                  <a:pt x="16" y="16"/>
                </a:lnTo>
                <a:lnTo>
                  <a:pt x="64" y="0"/>
                </a:lnTo>
                <a:lnTo>
                  <a:pt x="129" y="16"/>
                </a:lnTo>
                <a:lnTo>
                  <a:pt x="161" y="32"/>
                </a:lnTo>
                <a:lnTo>
                  <a:pt x="209" y="48"/>
                </a:lnTo>
                <a:lnTo>
                  <a:pt x="241" y="48"/>
                </a:lnTo>
                <a:lnTo>
                  <a:pt x="273" y="64"/>
                </a:lnTo>
                <a:lnTo>
                  <a:pt x="306" y="96"/>
                </a:lnTo>
                <a:lnTo>
                  <a:pt x="306" y="112"/>
                </a:lnTo>
                <a:lnTo>
                  <a:pt x="306" y="160"/>
                </a:lnTo>
                <a:lnTo>
                  <a:pt x="290" y="192"/>
                </a:lnTo>
                <a:lnTo>
                  <a:pt x="290" y="240"/>
                </a:lnTo>
                <a:lnTo>
                  <a:pt x="290" y="288"/>
                </a:lnTo>
                <a:lnTo>
                  <a:pt x="290" y="336"/>
                </a:lnTo>
                <a:lnTo>
                  <a:pt x="273" y="416"/>
                </a:lnTo>
                <a:lnTo>
                  <a:pt x="273" y="529"/>
                </a:lnTo>
                <a:lnTo>
                  <a:pt x="273" y="593"/>
                </a:lnTo>
                <a:lnTo>
                  <a:pt x="273" y="657"/>
                </a:lnTo>
                <a:lnTo>
                  <a:pt x="273" y="737"/>
                </a:lnTo>
                <a:lnTo>
                  <a:pt x="273" y="817"/>
                </a:lnTo>
                <a:lnTo>
                  <a:pt x="273" y="897"/>
                </a:lnTo>
                <a:lnTo>
                  <a:pt x="273" y="977"/>
                </a:lnTo>
                <a:lnTo>
                  <a:pt x="273" y="1041"/>
                </a:lnTo>
                <a:lnTo>
                  <a:pt x="273" y="1105"/>
                </a:lnTo>
                <a:lnTo>
                  <a:pt x="273" y="1153"/>
                </a:lnTo>
                <a:lnTo>
                  <a:pt x="273" y="1185"/>
                </a:lnTo>
                <a:lnTo>
                  <a:pt x="257" y="1217"/>
                </a:lnTo>
                <a:lnTo>
                  <a:pt x="257" y="1233"/>
                </a:lnTo>
                <a:lnTo>
                  <a:pt x="257" y="1265"/>
                </a:lnTo>
                <a:lnTo>
                  <a:pt x="241" y="1297"/>
                </a:lnTo>
                <a:lnTo>
                  <a:pt x="241" y="1313"/>
                </a:lnTo>
                <a:lnTo>
                  <a:pt x="225" y="1297"/>
                </a:lnTo>
                <a:lnTo>
                  <a:pt x="209" y="1297"/>
                </a:lnTo>
                <a:lnTo>
                  <a:pt x="177" y="1249"/>
                </a:lnTo>
                <a:lnTo>
                  <a:pt x="161" y="1233"/>
                </a:lnTo>
                <a:lnTo>
                  <a:pt x="145" y="1201"/>
                </a:lnTo>
                <a:lnTo>
                  <a:pt x="145" y="1153"/>
                </a:lnTo>
                <a:lnTo>
                  <a:pt x="129" y="1105"/>
                </a:lnTo>
                <a:lnTo>
                  <a:pt x="129" y="1041"/>
                </a:lnTo>
                <a:lnTo>
                  <a:pt x="129" y="977"/>
                </a:lnTo>
                <a:lnTo>
                  <a:pt x="129" y="881"/>
                </a:lnTo>
                <a:lnTo>
                  <a:pt x="129" y="801"/>
                </a:lnTo>
                <a:lnTo>
                  <a:pt x="129" y="705"/>
                </a:lnTo>
                <a:lnTo>
                  <a:pt x="145" y="609"/>
                </a:lnTo>
                <a:lnTo>
                  <a:pt x="145" y="529"/>
                </a:lnTo>
                <a:lnTo>
                  <a:pt x="129" y="464"/>
                </a:lnTo>
                <a:lnTo>
                  <a:pt x="129" y="400"/>
                </a:lnTo>
                <a:lnTo>
                  <a:pt x="129" y="336"/>
                </a:lnTo>
                <a:lnTo>
                  <a:pt x="129" y="288"/>
                </a:lnTo>
                <a:lnTo>
                  <a:pt x="112" y="256"/>
                </a:lnTo>
                <a:lnTo>
                  <a:pt x="96" y="192"/>
                </a:lnTo>
                <a:lnTo>
                  <a:pt x="80" y="144"/>
                </a:lnTo>
                <a:lnTo>
                  <a:pt x="64" y="112"/>
                </a:lnTo>
                <a:lnTo>
                  <a:pt x="48" y="96"/>
                </a:lnTo>
                <a:lnTo>
                  <a:pt x="16" y="80"/>
                </a:lnTo>
                <a:lnTo>
                  <a:pt x="0" y="64"/>
                </a:lnTo>
                <a:lnTo>
                  <a:pt x="0" y="4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36"/>
          <p:cNvSpPr/>
          <p:nvPr/>
        </p:nvSpPr>
        <p:spPr>
          <a:xfrm>
            <a:off x="7907867" y="2480733"/>
            <a:ext cx="982133" cy="867833"/>
          </a:xfrm>
          <a:custGeom>
            <a:avLst/>
            <a:gdLst>
              <a:gd name="txL" fmla="*/ 0 w 1159"/>
              <a:gd name="txT" fmla="*/ 0 h 1025"/>
              <a:gd name="txR" fmla="*/ 1159 w 1159"/>
              <a:gd name="txB" fmla="*/ 1025 h 102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59" h="1025">
                <a:moveTo>
                  <a:pt x="692" y="608"/>
                </a:moveTo>
                <a:lnTo>
                  <a:pt x="580" y="704"/>
                </a:lnTo>
                <a:lnTo>
                  <a:pt x="467" y="784"/>
                </a:lnTo>
                <a:lnTo>
                  <a:pt x="354" y="864"/>
                </a:lnTo>
                <a:lnTo>
                  <a:pt x="241" y="928"/>
                </a:lnTo>
                <a:lnTo>
                  <a:pt x="145" y="977"/>
                </a:lnTo>
                <a:lnTo>
                  <a:pt x="80" y="1009"/>
                </a:lnTo>
                <a:lnTo>
                  <a:pt x="32" y="1025"/>
                </a:lnTo>
                <a:lnTo>
                  <a:pt x="0" y="1025"/>
                </a:lnTo>
                <a:lnTo>
                  <a:pt x="0" y="1009"/>
                </a:lnTo>
                <a:lnTo>
                  <a:pt x="16" y="993"/>
                </a:lnTo>
                <a:lnTo>
                  <a:pt x="48" y="977"/>
                </a:lnTo>
                <a:lnTo>
                  <a:pt x="80" y="945"/>
                </a:lnTo>
                <a:lnTo>
                  <a:pt x="113" y="912"/>
                </a:lnTo>
                <a:lnTo>
                  <a:pt x="177" y="880"/>
                </a:lnTo>
                <a:lnTo>
                  <a:pt x="241" y="832"/>
                </a:lnTo>
                <a:lnTo>
                  <a:pt x="306" y="784"/>
                </a:lnTo>
                <a:lnTo>
                  <a:pt x="402" y="720"/>
                </a:lnTo>
                <a:lnTo>
                  <a:pt x="483" y="656"/>
                </a:lnTo>
                <a:lnTo>
                  <a:pt x="563" y="576"/>
                </a:lnTo>
                <a:lnTo>
                  <a:pt x="644" y="480"/>
                </a:lnTo>
                <a:lnTo>
                  <a:pt x="741" y="384"/>
                </a:lnTo>
                <a:lnTo>
                  <a:pt x="837" y="256"/>
                </a:lnTo>
                <a:lnTo>
                  <a:pt x="918" y="144"/>
                </a:lnTo>
                <a:lnTo>
                  <a:pt x="1014" y="0"/>
                </a:lnTo>
                <a:lnTo>
                  <a:pt x="1159" y="48"/>
                </a:lnTo>
                <a:lnTo>
                  <a:pt x="1046" y="208"/>
                </a:lnTo>
                <a:lnTo>
                  <a:pt x="934" y="352"/>
                </a:lnTo>
                <a:lnTo>
                  <a:pt x="821" y="496"/>
                </a:lnTo>
                <a:lnTo>
                  <a:pt x="692" y="60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37"/>
          <p:cNvSpPr/>
          <p:nvPr/>
        </p:nvSpPr>
        <p:spPr>
          <a:xfrm>
            <a:off x="8877300" y="2495551"/>
            <a:ext cx="1308100" cy="677333"/>
          </a:xfrm>
          <a:custGeom>
            <a:avLst/>
            <a:gdLst>
              <a:gd name="txL" fmla="*/ 0 w 1546"/>
              <a:gd name="txT" fmla="*/ 0 h 800"/>
              <a:gd name="txR" fmla="*/ 1546 w 1546"/>
              <a:gd name="txB" fmla="*/ 800 h 80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</a:cxnLst>
            <a:rect l="txL" t="txT" r="txR" b="txB"/>
            <a:pathLst>
              <a:path w="1546" h="800">
                <a:moveTo>
                  <a:pt x="32" y="0"/>
                </a:moveTo>
                <a:lnTo>
                  <a:pt x="177" y="96"/>
                </a:lnTo>
                <a:lnTo>
                  <a:pt x="338" y="192"/>
                </a:lnTo>
                <a:lnTo>
                  <a:pt x="403" y="240"/>
                </a:lnTo>
                <a:lnTo>
                  <a:pt x="499" y="304"/>
                </a:lnTo>
                <a:lnTo>
                  <a:pt x="628" y="352"/>
                </a:lnTo>
                <a:lnTo>
                  <a:pt x="757" y="416"/>
                </a:lnTo>
                <a:lnTo>
                  <a:pt x="902" y="480"/>
                </a:lnTo>
                <a:lnTo>
                  <a:pt x="1030" y="528"/>
                </a:lnTo>
                <a:lnTo>
                  <a:pt x="1159" y="576"/>
                </a:lnTo>
                <a:lnTo>
                  <a:pt x="1288" y="592"/>
                </a:lnTo>
                <a:lnTo>
                  <a:pt x="1352" y="608"/>
                </a:lnTo>
                <a:lnTo>
                  <a:pt x="1401" y="624"/>
                </a:lnTo>
                <a:lnTo>
                  <a:pt x="1449" y="640"/>
                </a:lnTo>
                <a:lnTo>
                  <a:pt x="1481" y="640"/>
                </a:lnTo>
                <a:lnTo>
                  <a:pt x="1513" y="656"/>
                </a:lnTo>
                <a:lnTo>
                  <a:pt x="1530" y="656"/>
                </a:lnTo>
                <a:lnTo>
                  <a:pt x="1546" y="672"/>
                </a:lnTo>
                <a:lnTo>
                  <a:pt x="1530" y="688"/>
                </a:lnTo>
                <a:lnTo>
                  <a:pt x="1497" y="720"/>
                </a:lnTo>
                <a:lnTo>
                  <a:pt x="1433" y="736"/>
                </a:lnTo>
                <a:lnTo>
                  <a:pt x="1385" y="736"/>
                </a:lnTo>
                <a:lnTo>
                  <a:pt x="1336" y="752"/>
                </a:lnTo>
                <a:lnTo>
                  <a:pt x="1240" y="768"/>
                </a:lnTo>
                <a:lnTo>
                  <a:pt x="1159" y="784"/>
                </a:lnTo>
                <a:lnTo>
                  <a:pt x="1095" y="800"/>
                </a:lnTo>
                <a:lnTo>
                  <a:pt x="1047" y="800"/>
                </a:lnTo>
                <a:lnTo>
                  <a:pt x="998" y="800"/>
                </a:lnTo>
                <a:lnTo>
                  <a:pt x="934" y="784"/>
                </a:lnTo>
                <a:lnTo>
                  <a:pt x="869" y="752"/>
                </a:lnTo>
                <a:lnTo>
                  <a:pt x="805" y="704"/>
                </a:lnTo>
                <a:lnTo>
                  <a:pt x="757" y="672"/>
                </a:lnTo>
                <a:lnTo>
                  <a:pt x="692" y="624"/>
                </a:lnTo>
                <a:lnTo>
                  <a:pt x="612" y="560"/>
                </a:lnTo>
                <a:lnTo>
                  <a:pt x="531" y="496"/>
                </a:lnTo>
                <a:lnTo>
                  <a:pt x="419" y="400"/>
                </a:lnTo>
                <a:lnTo>
                  <a:pt x="290" y="304"/>
                </a:lnTo>
                <a:lnTo>
                  <a:pt x="161" y="192"/>
                </a:lnTo>
                <a:lnTo>
                  <a:pt x="0" y="64"/>
                </a:lnTo>
                <a:lnTo>
                  <a:pt x="32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32"/>
          <p:cNvSpPr/>
          <p:nvPr/>
        </p:nvSpPr>
        <p:spPr>
          <a:xfrm>
            <a:off x="8536517" y="3416300"/>
            <a:ext cx="543983" cy="1138767"/>
          </a:xfrm>
          <a:custGeom>
            <a:avLst/>
            <a:gdLst>
              <a:gd name="txL" fmla="*/ 0 w 644"/>
              <a:gd name="txT" fmla="*/ 0 h 1345"/>
              <a:gd name="txR" fmla="*/ 644 w 644"/>
              <a:gd name="txB" fmla="*/ 1345 h 134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44" h="1345">
                <a:moveTo>
                  <a:pt x="177" y="977"/>
                </a:moveTo>
                <a:lnTo>
                  <a:pt x="257" y="993"/>
                </a:lnTo>
                <a:lnTo>
                  <a:pt x="305" y="993"/>
                </a:lnTo>
                <a:lnTo>
                  <a:pt x="354" y="993"/>
                </a:lnTo>
                <a:lnTo>
                  <a:pt x="386" y="993"/>
                </a:lnTo>
                <a:lnTo>
                  <a:pt x="418" y="977"/>
                </a:lnTo>
                <a:lnTo>
                  <a:pt x="434" y="961"/>
                </a:lnTo>
                <a:lnTo>
                  <a:pt x="450" y="913"/>
                </a:lnTo>
                <a:lnTo>
                  <a:pt x="466" y="865"/>
                </a:lnTo>
                <a:lnTo>
                  <a:pt x="483" y="752"/>
                </a:lnTo>
                <a:lnTo>
                  <a:pt x="483" y="608"/>
                </a:lnTo>
                <a:lnTo>
                  <a:pt x="450" y="464"/>
                </a:lnTo>
                <a:lnTo>
                  <a:pt x="434" y="400"/>
                </a:lnTo>
                <a:lnTo>
                  <a:pt x="418" y="336"/>
                </a:lnTo>
                <a:lnTo>
                  <a:pt x="386" y="272"/>
                </a:lnTo>
                <a:lnTo>
                  <a:pt x="370" y="224"/>
                </a:lnTo>
                <a:lnTo>
                  <a:pt x="322" y="128"/>
                </a:lnTo>
                <a:lnTo>
                  <a:pt x="305" y="96"/>
                </a:lnTo>
                <a:lnTo>
                  <a:pt x="289" y="64"/>
                </a:lnTo>
                <a:lnTo>
                  <a:pt x="273" y="0"/>
                </a:lnTo>
                <a:lnTo>
                  <a:pt x="338" y="16"/>
                </a:lnTo>
                <a:lnTo>
                  <a:pt x="386" y="32"/>
                </a:lnTo>
                <a:lnTo>
                  <a:pt x="434" y="64"/>
                </a:lnTo>
                <a:lnTo>
                  <a:pt x="466" y="112"/>
                </a:lnTo>
                <a:lnTo>
                  <a:pt x="515" y="208"/>
                </a:lnTo>
                <a:lnTo>
                  <a:pt x="563" y="288"/>
                </a:lnTo>
                <a:lnTo>
                  <a:pt x="579" y="336"/>
                </a:lnTo>
                <a:lnTo>
                  <a:pt x="595" y="416"/>
                </a:lnTo>
                <a:lnTo>
                  <a:pt x="611" y="480"/>
                </a:lnTo>
                <a:lnTo>
                  <a:pt x="627" y="560"/>
                </a:lnTo>
                <a:lnTo>
                  <a:pt x="644" y="752"/>
                </a:lnTo>
                <a:lnTo>
                  <a:pt x="644" y="848"/>
                </a:lnTo>
                <a:lnTo>
                  <a:pt x="627" y="929"/>
                </a:lnTo>
                <a:lnTo>
                  <a:pt x="627" y="1025"/>
                </a:lnTo>
                <a:lnTo>
                  <a:pt x="595" y="1105"/>
                </a:lnTo>
                <a:lnTo>
                  <a:pt x="579" y="1169"/>
                </a:lnTo>
                <a:lnTo>
                  <a:pt x="547" y="1233"/>
                </a:lnTo>
                <a:lnTo>
                  <a:pt x="499" y="1281"/>
                </a:lnTo>
                <a:lnTo>
                  <a:pt x="466" y="1313"/>
                </a:lnTo>
                <a:lnTo>
                  <a:pt x="434" y="1345"/>
                </a:lnTo>
                <a:lnTo>
                  <a:pt x="418" y="1345"/>
                </a:lnTo>
                <a:lnTo>
                  <a:pt x="402" y="1345"/>
                </a:lnTo>
                <a:lnTo>
                  <a:pt x="386" y="1329"/>
                </a:lnTo>
                <a:lnTo>
                  <a:pt x="386" y="1297"/>
                </a:lnTo>
                <a:lnTo>
                  <a:pt x="370" y="1265"/>
                </a:lnTo>
                <a:lnTo>
                  <a:pt x="354" y="1217"/>
                </a:lnTo>
                <a:lnTo>
                  <a:pt x="322" y="1185"/>
                </a:lnTo>
                <a:lnTo>
                  <a:pt x="257" y="1137"/>
                </a:lnTo>
                <a:lnTo>
                  <a:pt x="193" y="1089"/>
                </a:lnTo>
                <a:lnTo>
                  <a:pt x="96" y="1057"/>
                </a:lnTo>
                <a:lnTo>
                  <a:pt x="48" y="1009"/>
                </a:lnTo>
                <a:lnTo>
                  <a:pt x="16" y="977"/>
                </a:lnTo>
                <a:lnTo>
                  <a:pt x="0" y="977"/>
                </a:lnTo>
                <a:lnTo>
                  <a:pt x="0" y="961"/>
                </a:lnTo>
                <a:lnTo>
                  <a:pt x="16" y="961"/>
                </a:lnTo>
                <a:lnTo>
                  <a:pt x="64" y="961"/>
                </a:lnTo>
                <a:lnTo>
                  <a:pt x="112" y="961"/>
                </a:lnTo>
                <a:lnTo>
                  <a:pt x="177" y="977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4" name="Freeform 31"/>
          <p:cNvSpPr/>
          <p:nvPr/>
        </p:nvSpPr>
        <p:spPr>
          <a:xfrm>
            <a:off x="7772400" y="3484033"/>
            <a:ext cx="2290233" cy="393700"/>
          </a:xfrm>
          <a:custGeom>
            <a:avLst/>
            <a:gdLst>
              <a:gd name="txL" fmla="*/ 0 w 2705"/>
              <a:gd name="txT" fmla="*/ 0 h 464"/>
              <a:gd name="txR" fmla="*/ 2705 w 2705"/>
              <a:gd name="txB" fmla="*/ 464 h 46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705" h="464">
                <a:moveTo>
                  <a:pt x="2689" y="176"/>
                </a:moveTo>
                <a:lnTo>
                  <a:pt x="2705" y="192"/>
                </a:lnTo>
                <a:lnTo>
                  <a:pt x="2705" y="224"/>
                </a:lnTo>
                <a:lnTo>
                  <a:pt x="2705" y="240"/>
                </a:lnTo>
                <a:lnTo>
                  <a:pt x="2689" y="240"/>
                </a:lnTo>
                <a:lnTo>
                  <a:pt x="2656" y="240"/>
                </a:lnTo>
                <a:lnTo>
                  <a:pt x="2624" y="224"/>
                </a:lnTo>
                <a:lnTo>
                  <a:pt x="2576" y="224"/>
                </a:lnTo>
                <a:lnTo>
                  <a:pt x="2528" y="224"/>
                </a:lnTo>
                <a:lnTo>
                  <a:pt x="2479" y="224"/>
                </a:lnTo>
                <a:lnTo>
                  <a:pt x="2399" y="208"/>
                </a:lnTo>
                <a:lnTo>
                  <a:pt x="2334" y="208"/>
                </a:lnTo>
                <a:lnTo>
                  <a:pt x="2238" y="208"/>
                </a:lnTo>
                <a:lnTo>
                  <a:pt x="2173" y="208"/>
                </a:lnTo>
                <a:lnTo>
                  <a:pt x="2093" y="208"/>
                </a:lnTo>
                <a:lnTo>
                  <a:pt x="2045" y="192"/>
                </a:lnTo>
                <a:lnTo>
                  <a:pt x="1980" y="192"/>
                </a:lnTo>
                <a:lnTo>
                  <a:pt x="1948" y="192"/>
                </a:lnTo>
                <a:lnTo>
                  <a:pt x="1900" y="192"/>
                </a:lnTo>
                <a:lnTo>
                  <a:pt x="1884" y="192"/>
                </a:lnTo>
                <a:lnTo>
                  <a:pt x="1851" y="192"/>
                </a:lnTo>
                <a:lnTo>
                  <a:pt x="1819" y="192"/>
                </a:lnTo>
                <a:lnTo>
                  <a:pt x="1723" y="208"/>
                </a:lnTo>
                <a:lnTo>
                  <a:pt x="1610" y="208"/>
                </a:lnTo>
                <a:lnTo>
                  <a:pt x="1481" y="224"/>
                </a:lnTo>
                <a:lnTo>
                  <a:pt x="1320" y="240"/>
                </a:lnTo>
                <a:lnTo>
                  <a:pt x="1143" y="272"/>
                </a:lnTo>
                <a:lnTo>
                  <a:pt x="950" y="320"/>
                </a:lnTo>
                <a:lnTo>
                  <a:pt x="724" y="368"/>
                </a:lnTo>
                <a:lnTo>
                  <a:pt x="628" y="384"/>
                </a:lnTo>
                <a:lnTo>
                  <a:pt x="531" y="400"/>
                </a:lnTo>
                <a:lnTo>
                  <a:pt x="451" y="416"/>
                </a:lnTo>
                <a:lnTo>
                  <a:pt x="370" y="432"/>
                </a:lnTo>
                <a:lnTo>
                  <a:pt x="322" y="448"/>
                </a:lnTo>
                <a:lnTo>
                  <a:pt x="290" y="448"/>
                </a:lnTo>
                <a:lnTo>
                  <a:pt x="258" y="464"/>
                </a:lnTo>
                <a:lnTo>
                  <a:pt x="241" y="464"/>
                </a:lnTo>
                <a:lnTo>
                  <a:pt x="225" y="464"/>
                </a:lnTo>
                <a:lnTo>
                  <a:pt x="193" y="448"/>
                </a:lnTo>
                <a:lnTo>
                  <a:pt x="145" y="432"/>
                </a:lnTo>
                <a:lnTo>
                  <a:pt x="97" y="416"/>
                </a:lnTo>
                <a:lnTo>
                  <a:pt x="64" y="384"/>
                </a:lnTo>
                <a:lnTo>
                  <a:pt x="32" y="368"/>
                </a:lnTo>
                <a:lnTo>
                  <a:pt x="16" y="336"/>
                </a:lnTo>
                <a:lnTo>
                  <a:pt x="0" y="320"/>
                </a:lnTo>
                <a:lnTo>
                  <a:pt x="16" y="304"/>
                </a:lnTo>
                <a:lnTo>
                  <a:pt x="48" y="304"/>
                </a:lnTo>
                <a:lnTo>
                  <a:pt x="80" y="304"/>
                </a:lnTo>
                <a:lnTo>
                  <a:pt x="113" y="288"/>
                </a:lnTo>
                <a:lnTo>
                  <a:pt x="161" y="288"/>
                </a:lnTo>
                <a:lnTo>
                  <a:pt x="225" y="288"/>
                </a:lnTo>
                <a:lnTo>
                  <a:pt x="306" y="272"/>
                </a:lnTo>
                <a:lnTo>
                  <a:pt x="354" y="272"/>
                </a:lnTo>
                <a:lnTo>
                  <a:pt x="435" y="256"/>
                </a:lnTo>
                <a:lnTo>
                  <a:pt x="531" y="240"/>
                </a:lnTo>
                <a:lnTo>
                  <a:pt x="660" y="224"/>
                </a:lnTo>
                <a:lnTo>
                  <a:pt x="789" y="208"/>
                </a:lnTo>
                <a:lnTo>
                  <a:pt x="950" y="176"/>
                </a:lnTo>
                <a:lnTo>
                  <a:pt x="1143" y="160"/>
                </a:lnTo>
                <a:lnTo>
                  <a:pt x="1336" y="128"/>
                </a:lnTo>
                <a:lnTo>
                  <a:pt x="1546" y="96"/>
                </a:lnTo>
                <a:lnTo>
                  <a:pt x="1723" y="64"/>
                </a:lnTo>
                <a:lnTo>
                  <a:pt x="1884" y="48"/>
                </a:lnTo>
                <a:lnTo>
                  <a:pt x="2029" y="32"/>
                </a:lnTo>
                <a:lnTo>
                  <a:pt x="2141" y="16"/>
                </a:lnTo>
                <a:lnTo>
                  <a:pt x="2222" y="0"/>
                </a:lnTo>
                <a:lnTo>
                  <a:pt x="2302" y="0"/>
                </a:lnTo>
                <a:lnTo>
                  <a:pt x="2334" y="0"/>
                </a:lnTo>
                <a:lnTo>
                  <a:pt x="2399" y="0"/>
                </a:lnTo>
                <a:lnTo>
                  <a:pt x="2447" y="0"/>
                </a:lnTo>
                <a:lnTo>
                  <a:pt x="2512" y="16"/>
                </a:lnTo>
                <a:lnTo>
                  <a:pt x="2560" y="48"/>
                </a:lnTo>
                <a:lnTo>
                  <a:pt x="2608" y="80"/>
                </a:lnTo>
                <a:lnTo>
                  <a:pt x="2640" y="112"/>
                </a:lnTo>
                <a:lnTo>
                  <a:pt x="2673" y="144"/>
                </a:lnTo>
                <a:lnTo>
                  <a:pt x="2689" y="17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2880678" y="827723"/>
            <a:ext cx="6429375" cy="1198880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听课文朗读，听准字音</a:t>
            </a:r>
          </a:p>
        </p:txBody>
      </p:sp>
      <p:pic>
        <p:nvPicPr>
          <p:cNvPr id="4" name="图片 4" descr="yy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147570"/>
            <a:ext cx="5748655" cy="3615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890" y="4303395"/>
            <a:ext cx="2127885" cy="2127885"/>
          </a:xfrm>
          <a:prstGeom prst="rect">
            <a:avLst/>
          </a:prstGeom>
        </p:spPr>
      </p:pic>
      <p:pic>
        <p:nvPicPr>
          <p:cNvPr id="6" name="识字6 朗读-古对今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9760857" y="3813628"/>
            <a:ext cx="642257" cy="64225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7226300" y="1526117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2021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09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34717" y="5122333"/>
            <a:ext cx="4461933" cy="119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言字旁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的点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和横折提的竖正对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，右部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“五”的最后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一笔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长横写在横中线上。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38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</a:t>
            </a:r>
          </a:p>
        </p:txBody>
      </p:sp>
      <p:sp>
        <p:nvSpPr>
          <p:cNvPr id="42" name="矩形 41"/>
          <p:cNvSpPr/>
          <p:nvPr/>
        </p:nvSpPr>
        <p:spPr>
          <a:xfrm>
            <a:off x="4169833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 yǔ </a:t>
            </a:r>
          </a:p>
        </p:txBody>
      </p:sp>
      <p:sp>
        <p:nvSpPr>
          <p:cNvPr id="26641" name="TextBox 45"/>
          <p:cNvSpPr txBox="1"/>
          <p:nvPr/>
        </p:nvSpPr>
        <p:spPr>
          <a:xfrm>
            <a:off x="1250951" y="2377017"/>
            <a:ext cx="225213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鸟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</a:t>
            </a:r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874183" y="5308600"/>
            <a:ext cx="4525433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鸟语花香  语言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4184" y="5822951"/>
            <a:ext cx="52578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造句：</a:t>
            </a:r>
            <a:r>
              <a:rPr lang="zh-CN" altLang="en-US" sz="2665" b="1" dirty="0">
                <a:latin typeface="宋体" panose="02010600030101010101" pitchFamily="2" charset="-122"/>
              </a:rPr>
              <a:t>春天的野外到处鸟语花香。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874184" y="4792133"/>
            <a:ext cx="3312583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Y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讠</a:t>
            </a:r>
          </a:p>
        </p:txBody>
      </p:sp>
      <p:sp>
        <p:nvSpPr>
          <p:cNvPr id="26" name="文本框 31"/>
          <p:cNvSpPr txBox="1"/>
          <p:nvPr/>
        </p:nvSpPr>
        <p:spPr>
          <a:xfrm>
            <a:off x="874184" y="4275667"/>
            <a:ext cx="2770716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左右</a:t>
            </a:r>
          </a:p>
        </p:txBody>
      </p:sp>
      <p:sp>
        <p:nvSpPr>
          <p:cNvPr id="27" name="Freeform 46"/>
          <p:cNvSpPr/>
          <p:nvPr/>
        </p:nvSpPr>
        <p:spPr>
          <a:xfrm>
            <a:off x="7998884" y="2292351"/>
            <a:ext cx="436033" cy="300567"/>
          </a:xfrm>
          <a:custGeom>
            <a:avLst/>
            <a:gdLst>
              <a:gd name="txL" fmla="*/ 0 w 515"/>
              <a:gd name="txT" fmla="*/ 0 h 353"/>
              <a:gd name="txR" fmla="*/ 515 w 515"/>
              <a:gd name="txB" fmla="*/ 353 h 35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515" h="353">
                <a:moveTo>
                  <a:pt x="338" y="64"/>
                </a:moveTo>
                <a:lnTo>
                  <a:pt x="386" y="96"/>
                </a:lnTo>
                <a:lnTo>
                  <a:pt x="435" y="128"/>
                </a:lnTo>
                <a:lnTo>
                  <a:pt x="467" y="160"/>
                </a:lnTo>
                <a:lnTo>
                  <a:pt x="483" y="193"/>
                </a:lnTo>
                <a:lnTo>
                  <a:pt x="499" y="241"/>
                </a:lnTo>
                <a:lnTo>
                  <a:pt x="515" y="273"/>
                </a:lnTo>
                <a:lnTo>
                  <a:pt x="499" y="337"/>
                </a:lnTo>
                <a:lnTo>
                  <a:pt x="483" y="353"/>
                </a:lnTo>
                <a:lnTo>
                  <a:pt x="435" y="353"/>
                </a:lnTo>
                <a:lnTo>
                  <a:pt x="386" y="337"/>
                </a:lnTo>
                <a:lnTo>
                  <a:pt x="306" y="305"/>
                </a:lnTo>
                <a:lnTo>
                  <a:pt x="242" y="273"/>
                </a:lnTo>
                <a:lnTo>
                  <a:pt x="177" y="225"/>
                </a:lnTo>
                <a:lnTo>
                  <a:pt x="129" y="193"/>
                </a:lnTo>
                <a:lnTo>
                  <a:pt x="81" y="144"/>
                </a:lnTo>
                <a:lnTo>
                  <a:pt x="48" y="112"/>
                </a:lnTo>
                <a:lnTo>
                  <a:pt x="16" y="80"/>
                </a:lnTo>
                <a:lnTo>
                  <a:pt x="16" y="48"/>
                </a:lnTo>
                <a:lnTo>
                  <a:pt x="0" y="32"/>
                </a:lnTo>
                <a:lnTo>
                  <a:pt x="16" y="16"/>
                </a:lnTo>
                <a:lnTo>
                  <a:pt x="32" y="16"/>
                </a:lnTo>
                <a:lnTo>
                  <a:pt x="64" y="0"/>
                </a:lnTo>
                <a:lnTo>
                  <a:pt x="113" y="0"/>
                </a:lnTo>
                <a:lnTo>
                  <a:pt x="177" y="16"/>
                </a:lnTo>
                <a:lnTo>
                  <a:pt x="225" y="16"/>
                </a:lnTo>
                <a:lnTo>
                  <a:pt x="290" y="48"/>
                </a:lnTo>
                <a:lnTo>
                  <a:pt x="338" y="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8"/>
          <p:cNvSpPr/>
          <p:nvPr/>
        </p:nvSpPr>
        <p:spPr>
          <a:xfrm>
            <a:off x="8720667" y="2239433"/>
            <a:ext cx="1009651" cy="230717"/>
          </a:xfrm>
          <a:custGeom>
            <a:avLst/>
            <a:gdLst>
              <a:gd name="txL" fmla="*/ 0 w 1192"/>
              <a:gd name="txT" fmla="*/ 0 h 273"/>
              <a:gd name="txR" fmla="*/ 1192 w 1192"/>
              <a:gd name="txB" fmla="*/ 273 h 27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92" h="273">
                <a:moveTo>
                  <a:pt x="1127" y="144"/>
                </a:moveTo>
                <a:lnTo>
                  <a:pt x="1095" y="160"/>
                </a:lnTo>
                <a:lnTo>
                  <a:pt x="1031" y="160"/>
                </a:lnTo>
                <a:lnTo>
                  <a:pt x="950" y="176"/>
                </a:lnTo>
                <a:lnTo>
                  <a:pt x="854" y="192"/>
                </a:lnTo>
                <a:lnTo>
                  <a:pt x="741" y="208"/>
                </a:lnTo>
                <a:lnTo>
                  <a:pt x="644" y="224"/>
                </a:lnTo>
                <a:lnTo>
                  <a:pt x="451" y="257"/>
                </a:lnTo>
                <a:lnTo>
                  <a:pt x="371" y="273"/>
                </a:lnTo>
                <a:lnTo>
                  <a:pt x="290" y="273"/>
                </a:lnTo>
                <a:lnTo>
                  <a:pt x="210" y="273"/>
                </a:lnTo>
                <a:lnTo>
                  <a:pt x="145" y="257"/>
                </a:lnTo>
                <a:lnTo>
                  <a:pt x="81" y="241"/>
                </a:lnTo>
                <a:lnTo>
                  <a:pt x="49" y="224"/>
                </a:lnTo>
                <a:lnTo>
                  <a:pt x="16" y="208"/>
                </a:lnTo>
                <a:lnTo>
                  <a:pt x="0" y="192"/>
                </a:lnTo>
                <a:lnTo>
                  <a:pt x="113" y="176"/>
                </a:lnTo>
                <a:lnTo>
                  <a:pt x="242" y="144"/>
                </a:lnTo>
                <a:lnTo>
                  <a:pt x="371" y="112"/>
                </a:lnTo>
                <a:lnTo>
                  <a:pt x="516" y="64"/>
                </a:lnTo>
                <a:lnTo>
                  <a:pt x="660" y="32"/>
                </a:lnTo>
                <a:lnTo>
                  <a:pt x="773" y="16"/>
                </a:lnTo>
                <a:lnTo>
                  <a:pt x="870" y="0"/>
                </a:lnTo>
                <a:lnTo>
                  <a:pt x="934" y="0"/>
                </a:lnTo>
                <a:lnTo>
                  <a:pt x="1015" y="0"/>
                </a:lnTo>
                <a:lnTo>
                  <a:pt x="1111" y="32"/>
                </a:lnTo>
                <a:lnTo>
                  <a:pt x="1143" y="64"/>
                </a:lnTo>
                <a:lnTo>
                  <a:pt x="1160" y="80"/>
                </a:lnTo>
                <a:lnTo>
                  <a:pt x="1176" y="96"/>
                </a:lnTo>
                <a:lnTo>
                  <a:pt x="1192" y="112"/>
                </a:lnTo>
                <a:lnTo>
                  <a:pt x="1176" y="128"/>
                </a:lnTo>
                <a:lnTo>
                  <a:pt x="1160" y="128"/>
                </a:lnTo>
                <a:lnTo>
                  <a:pt x="1127" y="14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9"/>
          <p:cNvSpPr/>
          <p:nvPr/>
        </p:nvSpPr>
        <p:spPr>
          <a:xfrm>
            <a:off x="8856133" y="2402417"/>
            <a:ext cx="355600" cy="935567"/>
          </a:xfrm>
          <a:custGeom>
            <a:avLst/>
            <a:gdLst>
              <a:gd name="txL" fmla="*/ 0 w 419"/>
              <a:gd name="txT" fmla="*/ 0 h 1106"/>
              <a:gd name="txR" fmla="*/ 419 w 419"/>
              <a:gd name="txB" fmla="*/ 1106 h 110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19" h="1106">
                <a:moveTo>
                  <a:pt x="403" y="225"/>
                </a:moveTo>
                <a:lnTo>
                  <a:pt x="403" y="257"/>
                </a:lnTo>
                <a:lnTo>
                  <a:pt x="387" y="305"/>
                </a:lnTo>
                <a:lnTo>
                  <a:pt x="355" y="385"/>
                </a:lnTo>
                <a:lnTo>
                  <a:pt x="338" y="481"/>
                </a:lnTo>
                <a:lnTo>
                  <a:pt x="290" y="593"/>
                </a:lnTo>
                <a:lnTo>
                  <a:pt x="242" y="737"/>
                </a:lnTo>
                <a:lnTo>
                  <a:pt x="194" y="913"/>
                </a:lnTo>
                <a:lnTo>
                  <a:pt x="145" y="1106"/>
                </a:lnTo>
                <a:lnTo>
                  <a:pt x="0" y="1106"/>
                </a:lnTo>
                <a:lnTo>
                  <a:pt x="49" y="945"/>
                </a:lnTo>
                <a:lnTo>
                  <a:pt x="81" y="785"/>
                </a:lnTo>
                <a:lnTo>
                  <a:pt x="129" y="641"/>
                </a:lnTo>
                <a:lnTo>
                  <a:pt x="145" y="513"/>
                </a:lnTo>
                <a:lnTo>
                  <a:pt x="177" y="385"/>
                </a:lnTo>
                <a:lnTo>
                  <a:pt x="177" y="257"/>
                </a:lnTo>
                <a:lnTo>
                  <a:pt x="177" y="129"/>
                </a:lnTo>
                <a:lnTo>
                  <a:pt x="177" y="0"/>
                </a:lnTo>
                <a:lnTo>
                  <a:pt x="242" y="32"/>
                </a:lnTo>
                <a:lnTo>
                  <a:pt x="290" y="65"/>
                </a:lnTo>
                <a:lnTo>
                  <a:pt x="338" y="81"/>
                </a:lnTo>
                <a:lnTo>
                  <a:pt x="371" y="113"/>
                </a:lnTo>
                <a:lnTo>
                  <a:pt x="387" y="145"/>
                </a:lnTo>
                <a:lnTo>
                  <a:pt x="403" y="177"/>
                </a:lnTo>
                <a:lnTo>
                  <a:pt x="419" y="209"/>
                </a:lnTo>
                <a:lnTo>
                  <a:pt x="403" y="22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40"/>
          <p:cNvSpPr/>
          <p:nvPr/>
        </p:nvSpPr>
        <p:spPr>
          <a:xfrm>
            <a:off x="8638117" y="2728384"/>
            <a:ext cx="1049867" cy="554567"/>
          </a:xfrm>
          <a:custGeom>
            <a:avLst/>
            <a:gdLst>
              <a:gd name="txL" fmla="*/ 0 w 1239"/>
              <a:gd name="txT" fmla="*/ 0 h 656"/>
              <a:gd name="txR" fmla="*/ 1239 w 1239"/>
              <a:gd name="txB" fmla="*/ 656 h 65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39" h="656">
                <a:moveTo>
                  <a:pt x="966" y="656"/>
                </a:moveTo>
                <a:lnTo>
                  <a:pt x="821" y="656"/>
                </a:lnTo>
                <a:lnTo>
                  <a:pt x="853" y="544"/>
                </a:lnTo>
                <a:lnTo>
                  <a:pt x="885" y="448"/>
                </a:lnTo>
                <a:lnTo>
                  <a:pt x="901" y="384"/>
                </a:lnTo>
                <a:lnTo>
                  <a:pt x="917" y="320"/>
                </a:lnTo>
                <a:lnTo>
                  <a:pt x="934" y="272"/>
                </a:lnTo>
                <a:lnTo>
                  <a:pt x="917" y="240"/>
                </a:lnTo>
                <a:lnTo>
                  <a:pt x="917" y="224"/>
                </a:lnTo>
                <a:lnTo>
                  <a:pt x="901" y="208"/>
                </a:lnTo>
                <a:lnTo>
                  <a:pt x="885" y="208"/>
                </a:lnTo>
                <a:lnTo>
                  <a:pt x="869" y="192"/>
                </a:lnTo>
                <a:lnTo>
                  <a:pt x="821" y="192"/>
                </a:lnTo>
                <a:lnTo>
                  <a:pt x="773" y="192"/>
                </a:lnTo>
                <a:lnTo>
                  <a:pt x="676" y="208"/>
                </a:lnTo>
                <a:lnTo>
                  <a:pt x="579" y="240"/>
                </a:lnTo>
                <a:lnTo>
                  <a:pt x="451" y="256"/>
                </a:lnTo>
                <a:lnTo>
                  <a:pt x="322" y="288"/>
                </a:lnTo>
                <a:lnTo>
                  <a:pt x="241" y="304"/>
                </a:lnTo>
                <a:lnTo>
                  <a:pt x="193" y="304"/>
                </a:lnTo>
                <a:lnTo>
                  <a:pt x="145" y="304"/>
                </a:lnTo>
                <a:lnTo>
                  <a:pt x="96" y="288"/>
                </a:lnTo>
                <a:lnTo>
                  <a:pt x="80" y="272"/>
                </a:lnTo>
                <a:lnTo>
                  <a:pt x="48" y="240"/>
                </a:lnTo>
                <a:lnTo>
                  <a:pt x="0" y="176"/>
                </a:lnTo>
                <a:lnTo>
                  <a:pt x="112" y="176"/>
                </a:lnTo>
                <a:lnTo>
                  <a:pt x="225" y="160"/>
                </a:lnTo>
                <a:lnTo>
                  <a:pt x="306" y="144"/>
                </a:lnTo>
                <a:lnTo>
                  <a:pt x="386" y="144"/>
                </a:lnTo>
                <a:lnTo>
                  <a:pt x="499" y="128"/>
                </a:lnTo>
                <a:lnTo>
                  <a:pt x="628" y="112"/>
                </a:lnTo>
                <a:lnTo>
                  <a:pt x="692" y="96"/>
                </a:lnTo>
                <a:lnTo>
                  <a:pt x="740" y="96"/>
                </a:lnTo>
                <a:lnTo>
                  <a:pt x="789" y="80"/>
                </a:lnTo>
                <a:lnTo>
                  <a:pt x="837" y="64"/>
                </a:lnTo>
                <a:lnTo>
                  <a:pt x="869" y="64"/>
                </a:lnTo>
                <a:lnTo>
                  <a:pt x="901" y="48"/>
                </a:lnTo>
                <a:lnTo>
                  <a:pt x="917" y="48"/>
                </a:lnTo>
                <a:lnTo>
                  <a:pt x="934" y="32"/>
                </a:lnTo>
                <a:lnTo>
                  <a:pt x="966" y="16"/>
                </a:lnTo>
                <a:lnTo>
                  <a:pt x="1014" y="0"/>
                </a:lnTo>
                <a:lnTo>
                  <a:pt x="1078" y="32"/>
                </a:lnTo>
                <a:lnTo>
                  <a:pt x="1111" y="64"/>
                </a:lnTo>
                <a:lnTo>
                  <a:pt x="1159" y="80"/>
                </a:lnTo>
                <a:lnTo>
                  <a:pt x="1191" y="112"/>
                </a:lnTo>
                <a:lnTo>
                  <a:pt x="1207" y="144"/>
                </a:lnTo>
                <a:lnTo>
                  <a:pt x="1239" y="192"/>
                </a:lnTo>
                <a:lnTo>
                  <a:pt x="1223" y="224"/>
                </a:lnTo>
                <a:lnTo>
                  <a:pt x="1207" y="240"/>
                </a:lnTo>
                <a:lnTo>
                  <a:pt x="1191" y="240"/>
                </a:lnTo>
                <a:lnTo>
                  <a:pt x="1175" y="256"/>
                </a:lnTo>
                <a:lnTo>
                  <a:pt x="1159" y="272"/>
                </a:lnTo>
                <a:lnTo>
                  <a:pt x="1127" y="320"/>
                </a:lnTo>
                <a:lnTo>
                  <a:pt x="1111" y="352"/>
                </a:lnTo>
                <a:lnTo>
                  <a:pt x="1078" y="416"/>
                </a:lnTo>
                <a:lnTo>
                  <a:pt x="1046" y="480"/>
                </a:lnTo>
                <a:lnTo>
                  <a:pt x="1014" y="560"/>
                </a:lnTo>
                <a:lnTo>
                  <a:pt x="966" y="65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41"/>
          <p:cNvSpPr/>
          <p:nvPr/>
        </p:nvSpPr>
        <p:spPr>
          <a:xfrm>
            <a:off x="8379884" y="3160184"/>
            <a:ext cx="1771649" cy="325967"/>
          </a:xfrm>
          <a:custGeom>
            <a:avLst/>
            <a:gdLst>
              <a:gd name="txL" fmla="*/ 0 w 2093"/>
              <a:gd name="txT" fmla="*/ 0 h 385"/>
              <a:gd name="txR" fmla="*/ 2093 w 2093"/>
              <a:gd name="txB" fmla="*/ 385 h 38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93" h="385">
                <a:moveTo>
                  <a:pt x="2077" y="193"/>
                </a:moveTo>
                <a:lnTo>
                  <a:pt x="2061" y="209"/>
                </a:lnTo>
                <a:lnTo>
                  <a:pt x="2028" y="209"/>
                </a:lnTo>
                <a:lnTo>
                  <a:pt x="1996" y="209"/>
                </a:lnTo>
                <a:lnTo>
                  <a:pt x="1932" y="193"/>
                </a:lnTo>
                <a:lnTo>
                  <a:pt x="1771" y="193"/>
                </a:lnTo>
                <a:lnTo>
                  <a:pt x="1642" y="193"/>
                </a:lnTo>
                <a:lnTo>
                  <a:pt x="1497" y="193"/>
                </a:lnTo>
                <a:lnTo>
                  <a:pt x="1336" y="193"/>
                </a:lnTo>
                <a:lnTo>
                  <a:pt x="1288" y="209"/>
                </a:lnTo>
                <a:lnTo>
                  <a:pt x="1223" y="209"/>
                </a:lnTo>
                <a:lnTo>
                  <a:pt x="1159" y="225"/>
                </a:lnTo>
                <a:lnTo>
                  <a:pt x="1079" y="241"/>
                </a:lnTo>
                <a:lnTo>
                  <a:pt x="998" y="257"/>
                </a:lnTo>
                <a:lnTo>
                  <a:pt x="885" y="257"/>
                </a:lnTo>
                <a:lnTo>
                  <a:pt x="789" y="289"/>
                </a:lnTo>
                <a:lnTo>
                  <a:pt x="660" y="305"/>
                </a:lnTo>
                <a:lnTo>
                  <a:pt x="547" y="321"/>
                </a:lnTo>
                <a:lnTo>
                  <a:pt x="435" y="337"/>
                </a:lnTo>
                <a:lnTo>
                  <a:pt x="354" y="353"/>
                </a:lnTo>
                <a:lnTo>
                  <a:pt x="274" y="369"/>
                </a:lnTo>
                <a:lnTo>
                  <a:pt x="209" y="369"/>
                </a:lnTo>
                <a:lnTo>
                  <a:pt x="177" y="385"/>
                </a:lnTo>
                <a:lnTo>
                  <a:pt x="145" y="385"/>
                </a:lnTo>
                <a:lnTo>
                  <a:pt x="129" y="369"/>
                </a:lnTo>
                <a:lnTo>
                  <a:pt x="113" y="369"/>
                </a:lnTo>
                <a:lnTo>
                  <a:pt x="80" y="353"/>
                </a:lnTo>
                <a:lnTo>
                  <a:pt x="48" y="305"/>
                </a:lnTo>
                <a:lnTo>
                  <a:pt x="0" y="257"/>
                </a:lnTo>
                <a:lnTo>
                  <a:pt x="16" y="257"/>
                </a:lnTo>
                <a:lnTo>
                  <a:pt x="48" y="241"/>
                </a:lnTo>
                <a:lnTo>
                  <a:pt x="80" y="241"/>
                </a:lnTo>
                <a:lnTo>
                  <a:pt x="129" y="241"/>
                </a:lnTo>
                <a:lnTo>
                  <a:pt x="193" y="225"/>
                </a:lnTo>
                <a:lnTo>
                  <a:pt x="257" y="225"/>
                </a:lnTo>
                <a:lnTo>
                  <a:pt x="322" y="209"/>
                </a:lnTo>
                <a:lnTo>
                  <a:pt x="402" y="193"/>
                </a:lnTo>
                <a:lnTo>
                  <a:pt x="596" y="177"/>
                </a:lnTo>
                <a:lnTo>
                  <a:pt x="805" y="144"/>
                </a:lnTo>
                <a:lnTo>
                  <a:pt x="1030" y="112"/>
                </a:lnTo>
                <a:lnTo>
                  <a:pt x="1272" y="64"/>
                </a:lnTo>
                <a:lnTo>
                  <a:pt x="1401" y="48"/>
                </a:lnTo>
                <a:lnTo>
                  <a:pt x="1513" y="32"/>
                </a:lnTo>
                <a:lnTo>
                  <a:pt x="1610" y="16"/>
                </a:lnTo>
                <a:lnTo>
                  <a:pt x="1690" y="0"/>
                </a:lnTo>
                <a:lnTo>
                  <a:pt x="1771" y="0"/>
                </a:lnTo>
                <a:lnTo>
                  <a:pt x="1835" y="0"/>
                </a:lnTo>
                <a:lnTo>
                  <a:pt x="1867" y="0"/>
                </a:lnTo>
                <a:lnTo>
                  <a:pt x="1900" y="0"/>
                </a:lnTo>
                <a:lnTo>
                  <a:pt x="1948" y="16"/>
                </a:lnTo>
                <a:lnTo>
                  <a:pt x="1996" y="32"/>
                </a:lnTo>
                <a:lnTo>
                  <a:pt x="2061" y="96"/>
                </a:lnTo>
                <a:lnTo>
                  <a:pt x="2077" y="128"/>
                </a:lnTo>
                <a:lnTo>
                  <a:pt x="2093" y="160"/>
                </a:lnTo>
                <a:lnTo>
                  <a:pt x="2093" y="193"/>
                </a:lnTo>
                <a:lnTo>
                  <a:pt x="2077" y="19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42"/>
          <p:cNvSpPr/>
          <p:nvPr/>
        </p:nvSpPr>
        <p:spPr>
          <a:xfrm>
            <a:off x="8693151" y="3621617"/>
            <a:ext cx="232833" cy="747183"/>
          </a:xfrm>
          <a:custGeom>
            <a:avLst/>
            <a:gdLst>
              <a:gd name="txL" fmla="*/ 0 w 274"/>
              <a:gd name="txT" fmla="*/ 0 h 881"/>
              <a:gd name="txR" fmla="*/ 274 w 274"/>
              <a:gd name="txB" fmla="*/ 881 h 881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74" h="881">
                <a:moveTo>
                  <a:pt x="32" y="144"/>
                </a:moveTo>
                <a:lnTo>
                  <a:pt x="0" y="96"/>
                </a:lnTo>
                <a:lnTo>
                  <a:pt x="0" y="64"/>
                </a:lnTo>
                <a:lnTo>
                  <a:pt x="0" y="32"/>
                </a:lnTo>
                <a:lnTo>
                  <a:pt x="0" y="0"/>
                </a:lnTo>
                <a:lnTo>
                  <a:pt x="16" y="0"/>
                </a:lnTo>
                <a:lnTo>
                  <a:pt x="32" y="0"/>
                </a:lnTo>
                <a:lnTo>
                  <a:pt x="81" y="0"/>
                </a:lnTo>
                <a:lnTo>
                  <a:pt x="145" y="16"/>
                </a:lnTo>
                <a:lnTo>
                  <a:pt x="242" y="48"/>
                </a:lnTo>
                <a:lnTo>
                  <a:pt x="242" y="112"/>
                </a:lnTo>
                <a:lnTo>
                  <a:pt x="258" y="192"/>
                </a:lnTo>
                <a:lnTo>
                  <a:pt x="258" y="320"/>
                </a:lnTo>
                <a:lnTo>
                  <a:pt x="274" y="464"/>
                </a:lnTo>
                <a:lnTo>
                  <a:pt x="274" y="528"/>
                </a:lnTo>
                <a:lnTo>
                  <a:pt x="274" y="608"/>
                </a:lnTo>
                <a:lnTo>
                  <a:pt x="274" y="657"/>
                </a:lnTo>
                <a:lnTo>
                  <a:pt x="274" y="721"/>
                </a:lnTo>
                <a:lnTo>
                  <a:pt x="274" y="753"/>
                </a:lnTo>
                <a:lnTo>
                  <a:pt x="274" y="785"/>
                </a:lnTo>
                <a:lnTo>
                  <a:pt x="274" y="817"/>
                </a:lnTo>
                <a:lnTo>
                  <a:pt x="274" y="833"/>
                </a:lnTo>
                <a:lnTo>
                  <a:pt x="258" y="865"/>
                </a:lnTo>
                <a:lnTo>
                  <a:pt x="242" y="881"/>
                </a:lnTo>
                <a:lnTo>
                  <a:pt x="226" y="881"/>
                </a:lnTo>
                <a:lnTo>
                  <a:pt x="209" y="881"/>
                </a:lnTo>
                <a:lnTo>
                  <a:pt x="209" y="865"/>
                </a:lnTo>
                <a:lnTo>
                  <a:pt x="193" y="833"/>
                </a:lnTo>
                <a:lnTo>
                  <a:pt x="193" y="801"/>
                </a:lnTo>
                <a:lnTo>
                  <a:pt x="177" y="753"/>
                </a:lnTo>
                <a:lnTo>
                  <a:pt x="161" y="689"/>
                </a:lnTo>
                <a:lnTo>
                  <a:pt x="161" y="624"/>
                </a:lnTo>
                <a:lnTo>
                  <a:pt x="145" y="544"/>
                </a:lnTo>
                <a:lnTo>
                  <a:pt x="129" y="464"/>
                </a:lnTo>
                <a:lnTo>
                  <a:pt x="113" y="400"/>
                </a:lnTo>
                <a:lnTo>
                  <a:pt x="97" y="336"/>
                </a:lnTo>
                <a:lnTo>
                  <a:pt x="81" y="288"/>
                </a:lnTo>
                <a:lnTo>
                  <a:pt x="48" y="208"/>
                </a:lnTo>
                <a:lnTo>
                  <a:pt x="32" y="14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43"/>
          <p:cNvSpPr/>
          <p:nvPr/>
        </p:nvSpPr>
        <p:spPr>
          <a:xfrm>
            <a:off x="8843433" y="3528484"/>
            <a:ext cx="927100" cy="609600"/>
          </a:xfrm>
          <a:custGeom>
            <a:avLst/>
            <a:gdLst>
              <a:gd name="txL" fmla="*/ 0 w 1095"/>
              <a:gd name="txT" fmla="*/ 0 h 720"/>
              <a:gd name="txR" fmla="*/ 1095 w 1095"/>
              <a:gd name="txB" fmla="*/ 720 h 72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95" h="720">
                <a:moveTo>
                  <a:pt x="741" y="208"/>
                </a:moveTo>
                <a:lnTo>
                  <a:pt x="725" y="192"/>
                </a:lnTo>
                <a:lnTo>
                  <a:pt x="693" y="192"/>
                </a:lnTo>
                <a:lnTo>
                  <a:pt x="628" y="192"/>
                </a:lnTo>
                <a:lnTo>
                  <a:pt x="548" y="208"/>
                </a:lnTo>
                <a:lnTo>
                  <a:pt x="435" y="224"/>
                </a:lnTo>
                <a:lnTo>
                  <a:pt x="322" y="240"/>
                </a:lnTo>
                <a:lnTo>
                  <a:pt x="177" y="256"/>
                </a:lnTo>
                <a:lnTo>
                  <a:pt x="0" y="288"/>
                </a:lnTo>
                <a:lnTo>
                  <a:pt x="0" y="160"/>
                </a:lnTo>
                <a:lnTo>
                  <a:pt x="97" y="144"/>
                </a:lnTo>
                <a:lnTo>
                  <a:pt x="193" y="144"/>
                </a:lnTo>
                <a:lnTo>
                  <a:pt x="274" y="128"/>
                </a:lnTo>
                <a:lnTo>
                  <a:pt x="354" y="112"/>
                </a:lnTo>
                <a:lnTo>
                  <a:pt x="419" y="112"/>
                </a:lnTo>
                <a:lnTo>
                  <a:pt x="467" y="112"/>
                </a:lnTo>
                <a:lnTo>
                  <a:pt x="515" y="96"/>
                </a:lnTo>
                <a:lnTo>
                  <a:pt x="548" y="96"/>
                </a:lnTo>
                <a:lnTo>
                  <a:pt x="612" y="80"/>
                </a:lnTo>
                <a:lnTo>
                  <a:pt x="644" y="64"/>
                </a:lnTo>
                <a:lnTo>
                  <a:pt x="676" y="48"/>
                </a:lnTo>
                <a:lnTo>
                  <a:pt x="709" y="32"/>
                </a:lnTo>
                <a:lnTo>
                  <a:pt x="741" y="16"/>
                </a:lnTo>
                <a:lnTo>
                  <a:pt x="789" y="0"/>
                </a:lnTo>
                <a:lnTo>
                  <a:pt x="821" y="16"/>
                </a:lnTo>
                <a:lnTo>
                  <a:pt x="854" y="32"/>
                </a:lnTo>
                <a:lnTo>
                  <a:pt x="918" y="64"/>
                </a:lnTo>
                <a:lnTo>
                  <a:pt x="966" y="96"/>
                </a:lnTo>
                <a:lnTo>
                  <a:pt x="1031" y="144"/>
                </a:lnTo>
                <a:lnTo>
                  <a:pt x="1079" y="176"/>
                </a:lnTo>
                <a:lnTo>
                  <a:pt x="1095" y="192"/>
                </a:lnTo>
                <a:lnTo>
                  <a:pt x="1095" y="208"/>
                </a:lnTo>
                <a:lnTo>
                  <a:pt x="1079" y="240"/>
                </a:lnTo>
                <a:lnTo>
                  <a:pt x="1063" y="240"/>
                </a:lnTo>
                <a:lnTo>
                  <a:pt x="1031" y="256"/>
                </a:lnTo>
                <a:lnTo>
                  <a:pt x="1015" y="272"/>
                </a:lnTo>
                <a:lnTo>
                  <a:pt x="982" y="304"/>
                </a:lnTo>
                <a:lnTo>
                  <a:pt x="966" y="336"/>
                </a:lnTo>
                <a:lnTo>
                  <a:pt x="934" y="400"/>
                </a:lnTo>
                <a:lnTo>
                  <a:pt x="902" y="464"/>
                </a:lnTo>
                <a:lnTo>
                  <a:pt x="886" y="544"/>
                </a:lnTo>
                <a:lnTo>
                  <a:pt x="870" y="624"/>
                </a:lnTo>
                <a:lnTo>
                  <a:pt x="854" y="720"/>
                </a:lnTo>
                <a:lnTo>
                  <a:pt x="676" y="720"/>
                </a:lnTo>
                <a:lnTo>
                  <a:pt x="709" y="608"/>
                </a:lnTo>
                <a:lnTo>
                  <a:pt x="725" y="512"/>
                </a:lnTo>
                <a:lnTo>
                  <a:pt x="741" y="416"/>
                </a:lnTo>
                <a:lnTo>
                  <a:pt x="741" y="352"/>
                </a:lnTo>
                <a:lnTo>
                  <a:pt x="757" y="288"/>
                </a:lnTo>
                <a:lnTo>
                  <a:pt x="757" y="240"/>
                </a:lnTo>
                <a:lnTo>
                  <a:pt x="757" y="224"/>
                </a:lnTo>
                <a:lnTo>
                  <a:pt x="741" y="20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4" name="Freeform 44"/>
          <p:cNvSpPr/>
          <p:nvPr/>
        </p:nvSpPr>
        <p:spPr>
          <a:xfrm>
            <a:off x="8870951" y="4083051"/>
            <a:ext cx="776816" cy="177800"/>
          </a:xfrm>
          <a:custGeom>
            <a:avLst/>
            <a:gdLst>
              <a:gd name="txL" fmla="*/ 0 w 918"/>
              <a:gd name="txT" fmla="*/ 0 h 209"/>
              <a:gd name="txR" fmla="*/ 918 w 918"/>
              <a:gd name="txB" fmla="*/ 209 h 209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918" h="209">
                <a:moveTo>
                  <a:pt x="0" y="64"/>
                </a:moveTo>
                <a:lnTo>
                  <a:pt x="113" y="48"/>
                </a:lnTo>
                <a:lnTo>
                  <a:pt x="226" y="32"/>
                </a:lnTo>
                <a:lnTo>
                  <a:pt x="339" y="32"/>
                </a:lnTo>
                <a:lnTo>
                  <a:pt x="435" y="16"/>
                </a:lnTo>
                <a:lnTo>
                  <a:pt x="516" y="16"/>
                </a:lnTo>
                <a:lnTo>
                  <a:pt x="596" y="0"/>
                </a:lnTo>
                <a:lnTo>
                  <a:pt x="661" y="0"/>
                </a:lnTo>
                <a:lnTo>
                  <a:pt x="709" y="0"/>
                </a:lnTo>
                <a:lnTo>
                  <a:pt x="757" y="0"/>
                </a:lnTo>
                <a:lnTo>
                  <a:pt x="805" y="0"/>
                </a:lnTo>
                <a:lnTo>
                  <a:pt x="870" y="16"/>
                </a:lnTo>
                <a:lnTo>
                  <a:pt x="902" y="32"/>
                </a:lnTo>
                <a:lnTo>
                  <a:pt x="918" y="48"/>
                </a:lnTo>
                <a:lnTo>
                  <a:pt x="918" y="80"/>
                </a:lnTo>
                <a:lnTo>
                  <a:pt x="902" y="96"/>
                </a:lnTo>
                <a:lnTo>
                  <a:pt x="886" y="113"/>
                </a:lnTo>
                <a:lnTo>
                  <a:pt x="870" y="113"/>
                </a:lnTo>
                <a:lnTo>
                  <a:pt x="838" y="129"/>
                </a:lnTo>
                <a:lnTo>
                  <a:pt x="789" y="129"/>
                </a:lnTo>
                <a:lnTo>
                  <a:pt x="725" y="145"/>
                </a:lnTo>
                <a:lnTo>
                  <a:pt x="628" y="145"/>
                </a:lnTo>
                <a:lnTo>
                  <a:pt x="500" y="161"/>
                </a:lnTo>
                <a:lnTo>
                  <a:pt x="355" y="177"/>
                </a:lnTo>
                <a:lnTo>
                  <a:pt x="194" y="193"/>
                </a:lnTo>
                <a:lnTo>
                  <a:pt x="0" y="209"/>
                </a:lnTo>
                <a:lnTo>
                  <a:pt x="0" y="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5" name="Freeform 45"/>
          <p:cNvSpPr/>
          <p:nvPr/>
        </p:nvSpPr>
        <p:spPr>
          <a:xfrm>
            <a:off x="7548033" y="2944284"/>
            <a:ext cx="1049867" cy="1329267"/>
          </a:xfrm>
          <a:custGeom>
            <a:avLst/>
            <a:gdLst>
              <a:gd name="txL" fmla="*/ 0 w 1239"/>
              <a:gd name="txT" fmla="*/ 0 h 1570"/>
              <a:gd name="txR" fmla="*/ 1239 w 1239"/>
              <a:gd name="txB" fmla="*/ 1570 h 157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39" h="1570">
                <a:moveTo>
                  <a:pt x="885" y="256"/>
                </a:moveTo>
                <a:lnTo>
                  <a:pt x="869" y="272"/>
                </a:lnTo>
                <a:lnTo>
                  <a:pt x="853" y="304"/>
                </a:lnTo>
                <a:lnTo>
                  <a:pt x="837" y="352"/>
                </a:lnTo>
                <a:lnTo>
                  <a:pt x="821" y="400"/>
                </a:lnTo>
                <a:lnTo>
                  <a:pt x="805" y="465"/>
                </a:lnTo>
                <a:lnTo>
                  <a:pt x="789" y="529"/>
                </a:lnTo>
                <a:lnTo>
                  <a:pt x="773" y="609"/>
                </a:lnTo>
                <a:lnTo>
                  <a:pt x="773" y="689"/>
                </a:lnTo>
                <a:lnTo>
                  <a:pt x="756" y="785"/>
                </a:lnTo>
                <a:lnTo>
                  <a:pt x="740" y="865"/>
                </a:lnTo>
                <a:lnTo>
                  <a:pt x="740" y="929"/>
                </a:lnTo>
                <a:lnTo>
                  <a:pt x="740" y="977"/>
                </a:lnTo>
                <a:lnTo>
                  <a:pt x="740" y="1025"/>
                </a:lnTo>
                <a:lnTo>
                  <a:pt x="740" y="1057"/>
                </a:lnTo>
                <a:lnTo>
                  <a:pt x="740" y="1073"/>
                </a:lnTo>
                <a:lnTo>
                  <a:pt x="740" y="1089"/>
                </a:lnTo>
                <a:lnTo>
                  <a:pt x="756" y="1089"/>
                </a:lnTo>
                <a:lnTo>
                  <a:pt x="805" y="1073"/>
                </a:lnTo>
                <a:lnTo>
                  <a:pt x="837" y="1057"/>
                </a:lnTo>
                <a:lnTo>
                  <a:pt x="885" y="1041"/>
                </a:lnTo>
                <a:lnTo>
                  <a:pt x="934" y="1025"/>
                </a:lnTo>
                <a:lnTo>
                  <a:pt x="998" y="993"/>
                </a:lnTo>
                <a:lnTo>
                  <a:pt x="1095" y="961"/>
                </a:lnTo>
                <a:lnTo>
                  <a:pt x="1175" y="929"/>
                </a:lnTo>
                <a:lnTo>
                  <a:pt x="1223" y="913"/>
                </a:lnTo>
                <a:lnTo>
                  <a:pt x="1239" y="913"/>
                </a:lnTo>
                <a:lnTo>
                  <a:pt x="1223" y="929"/>
                </a:lnTo>
                <a:lnTo>
                  <a:pt x="1207" y="945"/>
                </a:lnTo>
                <a:lnTo>
                  <a:pt x="1175" y="977"/>
                </a:lnTo>
                <a:lnTo>
                  <a:pt x="1143" y="1009"/>
                </a:lnTo>
                <a:lnTo>
                  <a:pt x="1095" y="1057"/>
                </a:lnTo>
                <a:lnTo>
                  <a:pt x="1046" y="1089"/>
                </a:lnTo>
                <a:lnTo>
                  <a:pt x="982" y="1153"/>
                </a:lnTo>
                <a:lnTo>
                  <a:pt x="853" y="1249"/>
                </a:lnTo>
                <a:lnTo>
                  <a:pt x="756" y="1329"/>
                </a:lnTo>
                <a:lnTo>
                  <a:pt x="692" y="1409"/>
                </a:lnTo>
                <a:lnTo>
                  <a:pt x="676" y="1441"/>
                </a:lnTo>
                <a:lnTo>
                  <a:pt x="644" y="1458"/>
                </a:lnTo>
                <a:lnTo>
                  <a:pt x="612" y="1506"/>
                </a:lnTo>
                <a:lnTo>
                  <a:pt x="579" y="1554"/>
                </a:lnTo>
                <a:lnTo>
                  <a:pt x="563" y="1570"/>
                </a:lnTo>
                <a:lnTo>
                  <a:pt x="547" y="1570"/>
                </a:lnTo>
                <a:lnTo>
                  <a:pt x="531" y="1570"/>
                </a:lnTo>
                <a:lnTo>
                  <a:pt x="515" y="1554"/>
                </a:lnTo>
                <a:lnTo>
                  <a:pt x="483" y="1522"/>
                </a:lnTo>
                <a:lnTo>
                  <a:pt x="467" y="1490"/>
                </a:lnTo>
                <a:lnTo>
                  <a:pt x="451" y="1425"/>
                </a:lnTo>
                <a:lnTo>
                  <a:pt x="434" y="1361"/>
                </a:lnTo>
                <a:lnTo>
                  <a:pt x="434" y="1345"/>
                </a:lnTo>
                <a:lnTo>
                  <a:pt x="451" y="1313"/>
                </a:lnTo>
                <a:lnTo>
                  <a:pt x="467" y="1281"/>
                </a:lnTo>
                <a:lnTo>
                  <a:pt x="499" y="1233"/>
                </a:lnTo>
                <a:lnTo>
                  <a:pt x="531" y="1185"/>
                </a:lnTo>
                <a:lnTo>
                  <a:pt x="547" y="1121"/>
                </a:lnTo>
                <a:lnTo>
                  <a:pt x="563" y="1041"/>
                </a:lnTo>
                <a:lnTo>
                  <a:pt x="579" y="929"/>
                </a:lnTo>
                <a:lnTo>
                  <a:pt x="612" y="721"/>
                </a:lnTo>
                <a:lnTo>
                  <a:pt x="612" y="513"/>
                </a:lnTo>
                <a:lnTo>
                  <a:pt x="612" y="416"/>
                </a:lnTo>
                <a:lnTo>
                  <a:pt x="612" y="352"/>
                </a:lnTo>
                <a:lnTo>
                  <a:pt x="612" y="304"/>
                </a:lnTo>
                <a:lnTo>
                  <a:pt x="595" y="272"/>
                </a:lnTo>
                <a:lnTo>
                  <a:pt x="579" y="272"/>
                </a:lnTo>
                <a:lnTo>
                  <a:pt x="547" y="288"/>
                </a:lnTo>
                <a:lnTo>
                  <a:pt x="483" y="304"/>
                </a:lnTo>
                <a:lnTo>
                  <a:pt x="402" y="336"/>
                </a:lnTo>
                <a:lnTo>
                  <a:pt x="322" y="368"/>
                </a:lnTo>
                <a:lnTo>
                  <a:pt x="273" y="400"/>
                </a:lnTo>
                <a:lnTo>
                  <a:pt x="225" y="400"/>
                </a:lnTo>
                <a:lnTo>
                  <a:pt x="193" y="400"/>
                </a:lnTo>
                <a:lnTo>
                  <a:pt x="129" y="400"/>
                </a:lnTo>
                <a:lnTo>
                  <a:pt x="96" y="384"/>
                </a:lnTo>
                <a:lnTo>
                  <a:pt x="80" y="352"/>
                </a:lnTo>
                <a:lnTo>
                  <a:pt x="48" y="336"/>
                </a:lnTo>
                <a:lnTo>
                  <a:pt x="16" y="304"/>
                </a:lnTo>
                <a:lnTo>
                  <a:pt x="0" y="288"/>
                </a:lnTo>
                <a:lnTo>
                  <a:pt x="0" y="272"/>
                </a:lnTo>
                <a:lnTo>
                  <a:pt x="129" y="256"/>
                </a:lnTo>
                <a:lnTo>
                  <a:pt x="241" y="240"/>
                </a:lnTo>
                <a:lnTo>
                  <a:pt x="338" y="208"/>
                </a:lnTo>
                <a:lnTo>
                  <a:pt x="434" y="176"/>
                </a:lnTo>
                <a:lnTo>
                  <a:pt x="499" y="144"/>
                </a:lnTo>
                <a:lnTo>
                  <a:pt x="563" y="128"/>
                </a:lnTo>
                <a:lnTo>
                  <a:pt x="595" y="96"/>
                </a:lnTo>
                <a:lnTo>
                  <a:pt x="628" y="64"/>
                </a:lnTo>
                <a:lnTo>
                  <a:pt x="660" y="16"/>
                </a:lnTo>
                <a:lnTo>
                  <a:pt x="676" y="0"/>
                </a:lnTo>
                <a:lnTo>
                  <a:pt x="708" y="0"/>
                </a:lnTo>
                <a:lnTo>
                  <a:pt x="773" y="16"/>
                </a:lnTo>
                <a:lnTo>
                  <a:pt x="805" y="32"/>
                </a:lnTo>
                <a:lnTo>
                  <a:pt x="853" y="48"/>
                </a:lnTo>
                <a:lnTo>
                  <a:pt x="901" y="80"/>
                </a:lnTo>
                <a:lnTo>
                  <a:pt x="934" y="112"/>
                </a:lnTo>
                <a:lnTo>
                  <a:pt x="950" y="128"/>
                </a:lnTo>
                <a:lnTo>
                  <a:pt x="950" y="144"/>
                </a:lnTo>
                <a:lnTo>
                  <a:pt x="950" y="160"/>
                </a:lnTo>
                <a:lnTo>
                  <a:pt x="934" y="192"/>
                </a:lnTo>
                <a:lnTo>
                  <a:pt x="917" y="224"/>
                </a:lnTo>
                <a:lnTo>
                  <a:pt x="885" y="25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" grpId="0"/>
      <p:bldP spid="24" grpId="0"/>
      <p:bldP spid="25" grpId="0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Group 47"/>
          <p:cNvGraphicFramePr>
            <a:graphicFrameLocks noGrp="1"/>
          </p:cNvGraphicFramePr>
          <p:nvPr/>
        </p:nvGraphicFramePr>
        <p:xfrm>
          <a:off x="7213600" y="1513417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2021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09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8" marB="45738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34717" y="5096933"/>
            <a:ext cx="4226983" cy="1078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上半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部分舒展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，盖住下边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。“禾”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的竖要短，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“日”要</a:t>
            </a: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与“禾”的竖正对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</a:p>
        </p:txBody>
      </p:sp>
      <p:sp>
        <p:nvSpPr>
          <p:cNvPr id="27662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香</a:t>
            </a:r>
          </a:p>
        </p:txBody>
      </p:sp>
      <p:sp>
        <p:nvSpPr>
          <p:cNvPr id="42" name="矩形 41"/>
          <p:cNvSpPr/>
          <p:nvPr/>
        </p:nvSpPr>
        <p:spPr>
          <a:xfrm>
            <a:off x="4169833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xiāng </a:t>
            </a:r>
          </a:p>
        </p:txBody>
      </p:sp>
      <p:sp>
        <p:nvSpPr>
          <p:cNvPr id="27665" name="TextBox 45"/>
          <p:cNvSpPr txBox="1"/>
          <p:nvPr/>
        </p:nvSpPr>
        <p:spPr>
          <a:xfrm>
            <a:off x="1250951" y="2377017"/>
            <a:ext cx="225213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花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香</a:t>
            </a:r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27617" y="5342467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香味  芳香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27617" y="5848351"/>
            <a:ext cx="5433483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造句：</a:t>
            </a:r>
            <a:r>
              <a:rPr lang="zh-CN" altLang="en-US" sz="2665" b="1" dirty="0">
                <a:latin typeface="宋体" panose="02010600030101010101" pitchFamily="2" charset="-122"/>
              </a:rPr>
              <a:t>这些鲜花散发着好闻的香味。</a:t>
            </a:r>
          </a:p>
        </p:txBody>
      </p:sp>
      <p:sp>
        <p:nvSpPr>
          <p:cNvPr id="51" name="文本框 30"/>
          <p:cNvSpPr txBox="1"/>
          <p:nvPr/>
        </p:nvSpPr>
        <p:spPr>
          <a:xfrm>
            <a:off x="827617" y="4836584"/>
            <a:ext cx="3312583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X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香</a:t>
            </a:r>
          </a:p>
        </p:txBody>
      </p:sp>
      <p:sp>
        <p:nvSpPr>
          <p:cNvPr id="52" name="文本框 31"/>
          <p:cNvSpPr txBox="1"/>
          <p:nvPr/>
        </p:nvSpPr>
        <p:spPr>
          <a:xfrm>
            <a:off x="827617" y="4330700"/>
            <a:ext cx="2770716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上下</a:t>
            </a:r>
          </a:p>
        </p:txBody>
      </p:sp>
      <p:sp>
        <p:nvSpPr>
          <p:cNvPr id="53" name="Freeform 42"/>
          <p:cNvSpPr/>
          <p:nvPr/>
        </p:nvSpPr>
        <p:spPr>
          <a:xfrm>
            <a:off x="8460317" y="1894417"/>
            <a:ext cx="927100" cy="393700"/>
          </a:xfrm>
          <a:custGeom>
            <a:avLst/>
            <a:gdLst>
              <a:gd name="txL" fmla="*/ 0 w 1095"/>
              <a:gd name="txT" fmla="*/ 0 h 464"/>
              <a:gd name="txR" fmla="*/ 1095 w 1095"/>
              <a:gd name="txB" fmla="*/ 464 h 46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95" h="464">
                <a:moveTo>
                  <a:pt x="821" y="48"/>
                </a:moveTo>
                <a:lnTo>
                  <a:pt x="821" y="32"/>
                </a:lnTo>
                <a:lnTo>
                  <a:pt x="821" y="16"/>
                </a:lnTo>
                <a:lnTo>
                  <a:pt x="837" y="0"/>
                </a:lnTo>
                <a:lnTo>
                  <a:pt x="854" y="0"/>
                </a:lnTo>
                <a:lnTo>
                  <a:pt x="918" y="32"/>
                </a:lnTo>
                <a:lnTo>
                  <a:pt x="950" y="48"/>
                </a:lnTo>
                <a:lnTo>
                  <a:pt x="998" y="80"/>
                </a:lnTo>
                <a:lnTo>
                  <a:pt x="1047" y="112"/>
                </a:lnTo>
                <a:lnTo>
                  <a:pt x="1063" y="144"/>
                </a:lnTo>
                <a:lnTo>
                  <a:pt x="1079" y="160"/>
                </a:lnTo>
                <a:lnTo>
                  <a:pt x="1095" y="192"/>
                </a:lnTo>
                <a:lnTo>
                  <a:pt x="1079" y="208"/>
                </a:lnTo>
                <a:lnTo>
                  <a:pt x="1079" y="224"/>
                </a:lnTo>
                <a:lnTo>
                  <a:pt x="1047" y="240"/>
                </a:lnTo>
                <a:lnTo>
                  <a:pt x="1015" y="256"/>
                </a:lnTo>
                <a:lnTo>
                  <a:pt x="982" y="272"/>
                </a:lnTo>
                <a:lnTo>
                  <a:pt x="934" y="288"/>
                </a:lnTo>
                <a:lnTo>
                  <a:pt x="870" y="304"/>
                </a:lnTo>
                <a:lnTo>
                  <a:pt x="805" y="320"/>
                </a:lnTo>
                <a:lnTo>
                  <a:pt x="532" y="384"/>
                </a:lnTo>
                <a:lnTo>
                  <a:pt x="274" y="432"/>
                </a:lnTo>
                <a:lnTo>
                  <a:pt x="210" y="448"/>
                </a:lnTo>
                <a:lnTo>
                  <a:pt x="145" y="448"/>
                </a:lnTo>
                <a:lnTo>
                  <a:pt x="97" y="464"/>
                </a:lnTo>
                <a:lnTo>
                  <a:pt x="65" y="464"/>
                </a:lnTo>
                <a:lnTo>
                  <a:pt x="32" y="464"/>
                </a:lnTo>
                <a:lnTo>
                  <a:pt x="16" y="448"/>
                </a:lnTo>
                <a:lnTo>
                  <a:pt x="0" y="448"/>
                </a:lnTo>
                <a:lnTo>
                  <a:pt x="0" y="432"/>
                </a:lnTo>
                <a:lnTo>
                  <a:pt x="16" y="432"/>
                </a:lnTo>
                <a:lnTo>
                  <a:pt x="32" y="416"/>
                </a:lnTo>
                <a:lnTo>
                  <a:pt x="65" y="400"/>
                </a:lnTo>
                <a:lnTo>
                  <a:pt x="97" y="384"/>
                </a:lnTo>
                <a:lnTo>
                  <a:pt x="145" y="368"/>
                </a:lnTo>
                <a:lnTo>
                  <a:pt x="193" y="352"/>
                </a:lnTo>
                <a:lnTo>
                  <a:pt x="274" y="336"/>
                </a:lnTo>
                <a:lnTo>
                  <a:pt x="403" y="304"/>
                </a:lnTo>
                <a:lnTo>
                  <a:pt x="515" y="256"/>
                </a:lnTo>
                <a:lnTo>
                  <a:pt x="612" y="224"/>
                </a:lnTo>
                <a:lnTo>
                  <a:pt x="693" y="176"/>
                </a:lnTo>
                <a:lnTo>
                  <a:pt x="757" y="144"/>
                </a:lnTo>
                <a:lnTo>
                  <a:pt x="789" y="112"/>
                </a:lnTo>
                <a:lnTo>
                  <a:pt x="821" y="80"/>
                </a:lnTo>
                <a:lnTo>
                  <a:pt x="821" y="4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4" name="Freeform 34"/>
          <p:cNvSpPr/>
          <p:nvPr/>
        </p:nvSpPr>
        <p:spPr>
          <a:xfrm>
            <a:off x="8024284" y="2423584"/>
            <a:ext cx="1758949" cy="351367"/>
          </a:xfrm>
          <a:custGeom>
            <a:avLst/>
            <a:gdLst>
              <a:gd name="txL" fmla="*/ 0 w 2077"/>
              <a:gd name="txT" fmla="*/ 0 h 416"/>
              <a:gd name="txR" fmla="*/ 2077 w 2077"/>
              <a:gd name="txB" fmla="*/ 416 h 41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77" h="416">
                <a:moveTo>
                  <a:pt x="1465" y="208"/>
                </a:moveTo>
                <a:lnTo>
                  <a:pt x="1401" y="208"/>
                </a:lnTo>
                <a:lnTo>
                  <a:pt x="1336" y="208"/>
                </a:lnTo>
                <a:lnTo>
                  <a:pt x="1272" y="224"/>
                </a:lnTo>
                <a:lnTo>
                  <a:pt x="1191" y="240"/>
                </a:lnTo>
                <a:lnTo>
                  <a:pt x="1095" y="240"/>
                </a:lnTo>
                <a:lnTo>
                  <a:pt x="998" y="256"/>
                </a:lnTo>
                <a:lnTo>
                  <a:pt x="886" y="288"/>
                </a:lnTo>
                <a:lnTo>
                  <a:pt x="773" y="304"/>
                </a:lnTo>
                <a:lnTo>
                  <a:pt x="660" y="336"/>
                </a:lnTo>
                <a:lnTo>
                  <a:pt x="547" y="352"/>
                </a:lnTo>
                <a:lnTo>
                  <a:pt x="467" y="368"/>
                </a:lnTo>
                <a:lnTo>
                  <a:pt x="386" y="384"/>
                </a:lnTo>
                <a:lnTo>
                  <a:pt x="306" y="400"/>
                </a:lnTo>
                <a:lnTo>
                  <a:pt x="258" y="400"/>
                </a:lnTo>
                <a:lnTo>
                  <a:pt x="209" y="400"/>
                </a:lnTo>
                <a:lnTo>
                  <a:pt x="177" y="416"/>
                </a:lnTo>
                <a:lnTo>
                  <a:pt x="129" y="400"/>
                </a:lnTo>
                <a:lnTo>
                  <a:pt x="97" y="400"/>
                </a:lnTo>
                <a:lnTo>
                  <a:pt x="64" y="384"/>
                </a:lnTo>
                <a:lnTo>
                  <a:pt x="32" y="352"/>
                </a:lnTo>
                <a:lnTo>
                  <a:pt x="0" y="336"/>
                </a:lnTo>
                <a:lnTo>
                  <a:pt x="0" y="320"/>
                </a:lnTo>
                <a:lnTo>
                  <a:pt x="0" y="304"/>
                </a:lnTo>
                <a:lnTo>
                  <a:pt x="16" y="304"/>
                </a:lnTo>
                <a:lnTo>
                  <a:pt x="48" y="304"/>
                </a:lnTo>
                <a:lnTo>
                  <a:pt x="97" y="288"/>
                </a:lnTo>
                <a:lnTo>
                  <a:pt x="161" y="272"/>
                </a:lnTo>
                <a:lnTo>
                  <a:pt x="338" y="256"/>
                </a:lnTo>
                <a:lnTo>
                  <a:pt x="515" y="224"/>
                </a:lnTo>
                <a:lnTo>
                  <a:pt x="564" y="224"/>
                </a:lnTo>
                <a:lnTo>
                  <a:pt x="628" y="208"/>
                </a:lnTo>
                <a:lnTo>
                  <a:pt x="708" y="192"/>
                </a:lnTo>
                <a:lnTo>
                  <a:pt x="789" y="176"/>
                </a:lnTo>
                <a:lnTo>
                  <a:pt x="886" y="160"/>
                </a:lnTo>
                <a:lnTo>
                  <a:pt x="998" y="128"/>
                </a:lnTo>
                <a:lnTo>
                  <a:pt x="1111" y="112"/>
                </a:lnTo>
                <a:lnTo>
                  <a:pt x="1240" y="80"/>
                </a:lnTo>
                <a:lnTo>
                  <a:pt x="1369" y="64"/>
                </a:lnTo>
                <a:lnTo>
                  <a:pt x="1481" y="48"/>
                </a:lnTo>
                <a:lnTo>
                  <a:pt x="1578" y="32"/>
                </a:lnTo>
                <a:lnTo>
                  <a:pt x="1658" y="16"/>
                </a:lnTo>
                <a:lnTo>
                  <a:pt x="1723" y="0"/>
                </a:lnTo>
                <a:lnTo>
                  <a:pt x="1771" y="0"/>
                </a:lnTo>
                <a:lnTo>
                  <a:pt x="1819" y="0"/>
                </a:lnTo>
                <a:lnTo>
                  <a:pt x="1835" y="0"/>
                </a:lnTo>
                <a:lnTo>
                  <a:pt x="1900" y="0"/>
                </a:lnTo>
                <a:lnTo>
                  <a:pt x="1964" y="16"/>
                </a:lnTo>
                <a:lnTo>
                  <a:pt x="2029" y="64"/>
                </a:lnTo>
                <a:lnTo>
                  <a:pt x="2045" y="80"/>
                </a:lnTo>
                <a:lnTo>
                  <a:pt x="2061" y="96"/>
                </a:lnTo>
                <a:lnTo>
                  <a:pt x="2077" y="128"/>
                </a:lnTo>
                <a:lnTo>
                  <a:pt x="2077" y="144"/>
                </a:lnTo>
                <a:lnTo>
                  <a:pt x="2061" y="160"/>
                </a:lnTo>
                <a:lnTo>
                  <a:pt x="2013" y="160"/>
                </a:lnTo>
                <a:lnTo>
                  <a:pt x="1964" y="160"/>
                </a:lnTo>
                <a:lnTo>
                  <a:pt x="1868" y="160"/>
                </a:lnTo>
                <a:lnTo>
                  <a:pt x="1674" y="176"/>
                </a:lnTo>
                <a:lnTo>
                  <a:pt x="1465" y="20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5" name="Freeform 35"/>
          <p:cNvSpPr/>
          <p:nvPr/>
        </p:nvSpPr>
        <p:spPr>
          <a:xfrm>
            <a:off x="8801100" y="2152651"/>
            <a:ext cx="190500" cy="1126067"/>
          </a:xfrm>
          <a:custGeom>
            <a:avLst/>
            <a:gdLst>
              <a:gd name="txL" fmla="*/ 0 w 225"/>
              <a:gd name="txT" fmla="*/ 0 h 1330"/>
              <a:gd name="txR" fmla="*/ 225 w 225"/>
              <a:gd name="txB" fmla="*/ 1330 h 133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25" h="1330">
                <a:moveTo>
                  <a:pt x="193" y="337"/>
                </a:moveTo>
                <a:lnTo>
                  <a:pt x="193" y="417"/>
                </a:lnTo>
                <a:lnTo>
                  <a:pt x="177" y="513"/>
                </a:lnTo>
                <a:lnTo>
                  <a:pt x="177" y="641"/>
                </a:lnTo>
                <a:lnTo>
                  <a:pt x="177" y="801"/>
                </a:lnTo>
                <a:lnTo>
                  <a:pt x="177" y="881"/>
                </a:lnTo>
                <a:lnTo>
                  <a:pt x="177" y="945"/>
                </a:lnTo>
                <a:lnTo>
                  <a:pt x="161" y="1025"/>
                </a:lnTo>
                <a:lnTo>
                  <a:pt x="161" y="1089"/>
                </a:lnTo>
                <a:lnTo>
                  <a:pt x="161" y="1137"/>
                </a:lnTo>
                <a:lnTo>
                  <a:pt x="161" y="1185"/>
                </a:lnTo>
                <a:lnTo>
                  <a:pt x="145" y="1217"/>
                </a:lnTo>
                <a:lnTo>
                  <a:pt x="145" y="1250"/>
                </a:lnTo>
                <a:lnTo>
                  <a:pt x="129" y="1282"/>
                </a:lnTo>
                <a:lnTo>
                  <a:pt x="112" y="1314"/>
                </a:lnTo>
                <a:lnTo>
                  <a:pt x="96" y="1330"/>
                </a:lnTo>
                <a:lnTo>
                  <a:pt x="80" y="1330"/>
                </a:lnTo>
                <a:lnTo>
                  <a:pt x="64" y="1330"/>
                </a:lnTo>
                <a:lnTo>
                  <a:pt x="64" y="1314"/>
                </a:lnTo>
                <a:lnTo>
                  <a:pt x="48" y="1282"/>
                </a:lnTo>
                <a:lnTo>
                  <a:pt x="32" y="1234"/>
                </a:lnTo>
                <a:lnTo>
                  <a:pt x="16" y="1185"/>
                </a:lnTo>
                <a:lnTo>
                  <a:pt x="0" y="1153"/>
                </a:lnTo>
                <a:lnTo>
                  <a:pt x="0" y="1121"/>
                </a:lnTo>
                <a:lnTo>
                  <a:pt x="0" y="1105"/>
                </a:lnTo>
                <a:lnTo>
                  <a:pt x="0" y="1089"/>
                </a:lnTo>
                <a:lnTo>
                  <a:pt x="0" y="1057"/>
                </a:lnTo>
                <a:lnTo>
                  <a:pt x="16" y="1009"/>
                </a:lnTo>
                <a:lnTo>
                  <a:pt x="16" y="945"/>
                </a:lnTo>
                <a:lnTo>
                  <a:pt x="32" y="881"/>
                </a:lnTo>
                <a:lnTo>
                  <a:pt x="32" y="801"/>
                </a:lnTo>
                <a:lnTo>
                  <a:pt x="32" y="705"/>
                </a:lnTo>
                <a:lnTo>
                  <a:pt x="48" y="593"/>
                </a:lnTo>
                <a:lnTo>
                  <a:pt x="48" y="481"/>
                </a:lnTo>
                <a:lnTo>
                  <a:pt x="48" y="337"/>
                </a:lnTo>
                <a:lnTo>
                  <a:pt x="32" y="176"/>
                </a:lnTo>
                <a:lnTo>
                  <a:pt x="32" y="0"/>
                </a:lnTo>
                <a:lnTo>
                  <a:pt x="112" y="48"/>
                </a:lnTo>
                <a:lnTo>
                  <a:pt x="177" y="96"/>
                </a:lnTo>
                <a:lnTo>
                  <a:pt x="209" y="128"/>
                </a:lnTo>
                <a:lnTo>
                  <a:pt x="225" y="144"/>
                </a:lnTo>
                <a:lnTo>
                  <a:pt x="225" y="176"/>
                </a:lnTo>
                <a:lnTo>
                  <a:pt x="209" y="225"/>
                </a:lnTo>
                <a:lnTo>
                  <a:pt x="209" y="273"/>
                </a:lnTo>
                <a:lnTo>
                  <a:pt x="193" y="337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6" name="Freeform 36"/>
          <p:cNvSpPr/>
          <p:nvPr/>
        </p:nvSpPr>
        <p:spPr>
          <a:xfrm>
            <a:off x="7683500" y="2614084"/>
            <a:ext cx="1212851" cy="920749"/>
          </a:xfrm>
          <a:custGeom>
            <a:avLst/>
            <a:gdLst>
              <a:gd name="txL" fmla="*/ 0 w 1432"/>
              <a:gd name="txT" fmla="*/ 0 h 1089"/>
              <a:gd name="txR" fmla="*/ 1432 w 1432"/>
              <a:gd name="txB" fmla="*/ 1089 h 108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32" h="1089">
                <a:moveTo>
                  <a:pt x="611" y="833"/>
                </a:moveTo>
                <a:lnTo>
                  <a:pt x="499" y="897"/>
                </a:lnTo>
                <a:lnTo>
                  <a:pt x="386" y="945"/>
                </a:lnTo>
                <a:lnTo>
                  <a:pt x="289" y="993"/>
                </a:lnTo>
                <a:lnTo>
                  <a:pt x="177" y="1041"/>
                </a:lnTo>
                <a:lnTo>
                  <a:pt x="96" y="1073"/>
                </a:lnTo>
                <a:lnTo>
                  <a:pt x="48" y="1089"/>
                </a:lnTo>
                <a:lnTo>
                  <a:pt x="0" y="1089"/>
                </a:lnTo>
                <a:lnTo>
                  <a:pt x="0" y="1073"/>
                </a:lnTo>
                <a:lnTo>
                  <a:pt x="0" y="1057"/>
                </a:lnTo>
                <a:lnTo>
                  <a:pt x="16" y="1041"/>
                </a:lnTo>
                <a:lnTo>
                  <a:pt x="64" y="1009"/>
                </a:lnTo>
                <a:lnTo>
                  <a:pt x="144" y="961"/>
                </a:lnTo>
                <a:lnTo>
                  <a:pt x="241" y="913"/>
                </a:lnTo>
                <a:lnTo>
                  <a:pt x="338" y="849"/>
                </a:lnTo>
                <a:lnTo>
                  <a:pt x="434" y="785"/>
                </a:lnTo>
                <a:lnTo>
                  <a:pt x="563" y="705"/>
                </a:lnTo>
                <a:lnTo>
                  <a:pt x="611" y="672"/>
                </a:lnTo>
                <a:lnTo>
                  <a:pt x="692" y="608"/>
                </a:lnTo>
                <a:lnTo>
                  <a:pt x="772" y="544"/>
                </a:lnTo>
                <a:lnTo>
                  <a:pt x="853" y="464"/>
                </a:lnTo>
                <a:lnTo>
                  <a:pt x="949" y="368"/>
                </a:lnTo>
                <a:lnTo>
                  <a:pt x="1062" y="256"/>
                </a:lnTo>
                <a:lnTo>
                  <a:pt x="1175" y="144"/>
                </a:lnTo>
                <a:lnTo>
                  <a:pt x="1288" y="0"/>
                </a:lnTo>
                <a:lnTo>
                  <a:pt x="1432" y="80"/>
                </a:lnTo>
                <a:lnTo>
                  <a:pt x="1255" y="288"/>
                </a:lnTo>
                <a:lnTo>
                  <a:pt x="1159" y="400"/>
                </a:lnTo>
                <a:lnTo>
                  <a:pt x="1062" y="496"/>
                </a:lnTo>
                <a:lnTo>
                  <a:pt x="949" y="592"/>
                </a:lnTo>
                <a:lnTo>
                  <a:pt x="837" y="672"/>
                </a:lnTo>
                <a:lnTo>
                  <a:pt x="724" y="753"/>
                </a:lnTo>
                <a:lnTo>
                  <a:pt x="611" y="83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7" name="Freeform 37"/>
          <p:cNvSpPr/>
          <p:nvPr/>
        </p:nvSpPr>
        <p:spPr>
          <a:xfrm>
            <a:off x="8911167" y="2586567"/>
            <a:ext cx="1403351" cy="717551"/>
          </a:xfrm>
          <a:custGeom>
            <a:avLst/>
            <a:gdLst>
              <a:gd name="txL" fmla="*/ 0 w 1658"/>
              <a:gd name="txT" fmla="*/ 0 h 849"/>
              <a:gd name="txR" fmla="*/ 1658 w 1658"/>
              <a:gd name="txB" fmla="*/ 849 h 84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658" h="849">
                <a:moveTo>
                  <a:pt x="1658" y="737"/>
                </a:moveTo>
                <a:lnTo>
                  <a:pt x="1642" y="753"/>
                </a:lnTo>
                <a:lnTo>
                  <a:pt x="1610" y="769"/>
                </a:lnTo>
                <a:lnTo>
                  <a:pt x="1561" y="785"/>
                </a:lnTo>
                <a:lnTo>
                  <a:pt x="1481" y="801"/>
                </a:lnTo>
                <a:lnTo>
                  <a:pt x="1320" y="833"/>
                </a:lnTo>
                <a:lnTo>
                  <a:pt x="1175" y="833"/>
                </a:lnTo>
                <a:lnTo>
                  <a:pt x="1110" y="849"/>
                </a:lnTo>
                <a:lnTo>
                  <a:pt x="1062" y="849"/>
                </a:lnTo>
                <a:lnTo>
                  <a:pt x="966" y="849"/>
                </a:lnTo>
                <a:lnTo>
                  <a:pt x="933" y="833"/>
                </a:lnTo>
                <a:lnTo>
                  <a:pt x="869" y="801"/>
                </a:lnTo>
                <a:lnTo>
                  <a:pt x="788" y="737"/>
                </a:lnTo>
                <a:lnTo>
                  <a:pt x="676" y="640"/>
                </a:lnTo>
                <a:lnTo>
                  <a:pt x="547" y="528"/>
                </a:lnTo>
                <a:lnTo>
                  <a:pt x="386" y="384"/>
                </a:lnTo>
                <a:lnTo>
                  <a:pt x="193" y="224"/>
                </a:lnTo>
                <a:lnTo>
                  <a:pt x="0" y="16"/>
                </a:lnTo>
                <a:lnTo>
                  <a:pt x="96" y="0"/>
                </a:lnTo>
                <a:lnTo>
                  <a:pt x="209" y="80"/>
                </a:lnTo>
                <a:lnTo>
                  <a:pt x="322" y="160"/>
                </a:lnTo>
                <a:lnTo>
                  <a:pt x="418" y="240"/>
                </a:lnTo>
                <a:lnTo>
                  <a:pt x="515" y="304"/>
                </a:lnTo>
                <a:lnTo>
                  <a:pt x="611" y="352"/>
                </a:lnTo>
                <a:lnTo>
                  <a:pt x="692" y="400"/>
                </a:lnTo>
                <a:lnTo>
                  <a:pt x="756" y="448"/>
                </a:lnTo>
                <a:lnTo>
                  <a:pt x="821" y="480"/>
                </a:lnTo>
                <a:lnTo>
                  <a:pt x="949" y="528"/>
                </a:lnTo>
                <a:lnTo>
                  <a:pt x="1094" y="576"/>
                </a:lnTo>
                <a:lnTo>
                  <a:pt x="1223" y="608"/>
                </a:lnTo>
                <a:lnTo>
                  <a:pt x="1368" y="640"/>
                </a:lnTo>
                <a:lnTo>
                  <a:pt x="1432" y="656"/>
                </a:lnTo>
                <a:lnTo>
                  <a:pt x="1497" y="672"/>
                </a:lnTo>
                <a:lnTo>
                  <a:pt x="1545" y="688"/>
                </a:lnTo>
                <a:lnTo>
                  <a:pt x="1577" y="704"/>
                </a:lnTo>
                <a:lnTo>
                  <a:pt x="1626" y="704"/>
                </a:lnTo>
                <a:lnTo>
                  <a:pt x="1642" y="721"/>
                </a:lnTo>
                <a:lnTo>
                  <a:pt x="1658" y="737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8" name="Freeform 38"/>
          <p:cNvSpPr/>
          <p:nvPr/>
        </p:nvSpPr>
        <p:spPr>
          <a:xfrm>
            <a:off x="8352367" y="3359151"/>
            <a:ext cx="190500" cy="1030816"/>
          </a:xfrm>
          <a:custGeom>
            <a:avLst/>
            <a:gdLst>
              <a:gd name="txL" fmla="*/ 0 w 226"/>
              <a:gd name="txT" fmla="*/ 0 h 1217"/>
              <a:gd name="txR" fmla="*/ 226 w 226"/>
              <a:gd name="txB" fmla="*/ 1217 h 1217"/>
            </a:gdLst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26" h="1217">
                <a:moveTo>
                  <a:pt x="17" y="96"/>
                </a:moveTo>
                <a:lnTo>
                  <a:pt x="0" y="64"/>
                </a:lnTo>
                <a:lnTo>
                  <a:pt x="0" y="32"/>
                </a:lnTo>
                <a:lnTo>
                  <a:pt x="0" y="16"/>
                </a:lnTo>
                <a:lnTo>
                  <a:pt x="33" y="0"/>
                </a:lnTo>
                <a:lnTo>
                  <a:pt x="49" y="0"/>
                </a:lnTo>
                <a:lnTo>
                  <a:pt x="97" y="0"/>
                </a:lnTo>
                <a:lnTo>
                  <a:pt x="161" y="16"/>
                </a:lnTo>
                <a:lnTo>
                  <a:pt x="226" y="32"/>
                </a:lnTo>
                <a:lnTo>
                  <a:pt x="226" y="160"/>
                </a:lnTo>
                <a:lnTo>
                  <a:pt x="226" y="288"/>
                </a:lnTo>
                <a:lnTo>
                  <a:pt x="226" y="400"/>
                </a:lnTo>
                <a:lnTo>
                  <a:pt x="226" y="512"/>
                </a:lnTo>
                <a:lnTo>
                  <a:pt x="226" y="608"/>
                </a:lnTo>
                <a:lnTo>
                  <a:pt x="226" y="704"/>
                </a:lnTo>
                <a:lnTo>
                  <a:pt x="226" y="784"/>
                </a:lnTo>
                <a:lnTo>
                  <a:pt x="226" y="865"/>
                </a:lnTo>
                <a:lnTo>
                  <a:pt x="226" y="929"/>
                </a:lnTo>
                <a:lnTo>
                  <a:pt x="226" y="993"/>
                </a:lnTo>
                <a:lnTo>
                  <a:pt x="226" y="1041"/>
                </a:lnTo>
                <a:lnTo>
                  <a:pt x="226" y="1073"/>
                </a:lnTo>
                <a:lnTo>
                  <a:pt x="226" y="1121"/>
                </a:lnTo>
                <a:lnTo>
                  <a:pt x="226" y="1137"/>
                </a:lnTo>
                <a:lnTo>
                  <a:pt x="226" y="1153"/>
                </a:lnTo>
                <a:lnTo>
                  <a:pt x="210" y="1169"/>
                </a:lnTo>
                <a:lnTo>
                  <a:pt x="210" y="1201"/>
                </a:lnTo>
                <a:lnTo>
                  <a:pt x="210" y="1217"/>
                </a:lnTo>
                <a:lnTo>
                  <a:pt x="194" y="1217"/>
                </a:lnTo>
                <a:lnTo>
                  <a:pt x="178" y="1217"/>
                </a:lnTo>
                <a:lnTo>
                  <a:pt x="161" y="1201"/>
                </a:lnTo>
                <a:lnTo>
                  <a:pt x="145" y="1185"/>
                </a:lnTo>
                <a:lnTo>
                  <a:pt x="113" y="1153"/>
                </a:lnTo>
                <a:lnTo>
                  <a:pt x="97" y="1121"/>
                </a:lnTo>
                <a:lnTo>
                  <a:pt x="81" y="1057"/>
                </a:lnTo>
                <a:lnTo>
                  <a:pt x="65" y="961"/>
                </a:lnTo>
                <a:lnTo>
                  <a:pt x="81" y="849"/>
                </a:lnTo>
                <a:lnTo>
                  <a:pt x="81" y="608"/>
                </a:lnTo>
                <a:lnTo>
                  <a:pt x="81" y="384"/>
                </a:lnTo>
                <a:lnTo>
                  <a:pt x="65" y="288"/>
                </a:lnTo>
                <a:lnTo>
                  <a:pt x="49" y="208"/>
                </a:lnTo>
                <a:lnTo>
                  <a:pt x="33" y="144"/>
                </a:lnTo>
                <a:lnTo>
                  <a:pt x="17" y="9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9" name="Freeform 39"/>
          <p:cNvSpPr/>
          <p:nvPr/>
        </p:nvSpPr>
        <p:spPr>
          <a:xfrm>
            <a:off x="8460317" y="3251200"/>
            <a:ext cx="982133" cy="1219200"/>
          </a:xfrm>
          <a:custGeom>
            <a:avLst/>
            <a:gdLst>
              <a:gd name="txL" fmla="*/ 0 w 1159"/>
              <a:gd name="txT" fmla="*/ 0 h 1441"/>
              <a:gd name="txR" fmla="*/ 1159 w 1159"/>
              <a:gd name="txB" fmla="*/ 1441 h 1441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59" h="1441">
                <a:moveTo>
                  <a:pt x="902" y="1441"/>
                </a:moveTo>
                <a:lnTo>
                  <a:pt x="886" y="1441"/>
                </a:lnTo>
                <a:lnTo>
                  <a:pt x="886" y="1409"/>
                </a:lnTo>
                <a:lnTo>
                  <a:pt x="886" y="1377"/>
                </a:lnTo>
                <a:lnTo>
                  <a:pt x="886" y="1345"/>
                </a:lnTo>
                <a:lnTo>
                  <a:pt x="870" y="1281"/>
                </a:lnTo>
                <a:lnTo>
                  <a:pt x="837" y="1201"/>
                </a:lnTo>
                <a:lnTo>
                  <a:pt x="789" y="1105"/>
                </a:lnTo>
                <a:lnTo>
                  <a:pt x="725" y="1009"/>
                </a:lnTo>
                <a:lnTo>
                  <a:pt x="789" y="1025"/>
                </a:lnTo>
                <a:lnTo>
                  <a:pt x="854" y="1041"/>
                </a:lnTo>
                <a:lnTo>
                  <a:pt x="886" y="1041"/>
                </a:lnTo>
                <a:lnTo>
                  <a:pt x="902" y="1025"/>
                </a:lnTo>
                <a:lnTo>
                  <a:pt x="902" y="1009"/>
                </a:lnTo>
                <a:lnTo>
                  <a:pt x="902" y="961"/>
                </a:lnTo>
                <a:lnTo>
                  <a:pt x="918" y="896"/>
                </a:lnTo>
                <a:lnTo>
                  <a:pt x="918" y="816"/>
                </a:lnTo>
                <a:lnTo>
                  <a:pt x="918" y="736"/>
                </a:lnTo>
                <a:lnTo>
                  <a:pt x="918" y="640"/>
                </a:lnTo>
                <a:lnTo>
                  <a:pt x="918" y="528"/>
                </a:lnTo>
                <a:lnTo>
                  <a:pt x="902" y="416"/>
                </a:lnTo>
                <a:lnTo>
                  <a:pt x="902" y="320"/>
                </a:lnTo>
                <a:lnTo>
                  <a:pt x="886" y="256"/>
                </a:lnTo>
                <a:lnTo>
                  <a:pt x="870" y="208"/>
                </a:lnTo>
                <a:lnTo>
                  <a:pt x="854" y="192"/>
                </a:lnTo>
                <a:lnTo>
                  <a:pt x="854" y="176"/>
                </a:lnTo>
                <a:lnTo>
                  <a:pt x="821" y="176"/>
                </a:lnTo>
                <a:lnTo>
                  <a:pt x="805" y="176"/>
                </a:lnTo>
                <a:lnTo>
                  <a:pt x="757" y="176"/>
                </a:lnTo>
                <a:lnTo>
                  <a:pt x="725" y="176"/>
                </a:lnTo>
                <a:lnTo>
                  <a:pt x="660" y="192"/>
                </a:lnTo>
                <a:lnTo>
                  <a:pt x="596" y="192"/>
                </a:lnTo>
                <a:lnTo>
                  <a:pt x="532" y="208"/>
                </a:lnTo>
                <a:lnTo>
                  <a:pt x="451" y="224"/>
                </a:lnTo>
                <a:lnTo>
                  <a:pt x="371" y="224"/>
                </a:lnTo>
                <a:lnTo>
                  <a:pt x="290" y="240"/>
                </a:lnTo>
                <a:lnTo>
                  <a:pt x="226" y="256"/>
                </a:lnTo>
                <a:lnTo>
                  <a:pt x="161" y="256"/>
                </a:lnTo>
                <a:lnTo>
                  <a:pt x="113" y="256"/>
                </a:lnTo>
                <a:lnTo>
                  <a:pt x="65" y="272"/>
                </a:lnTo>
                <a:lnTo>
                  <a:pt x="32" y="272"/>
                </a:lnTo>
                <a:lnTo>
                  <a:pt x="0" y="272"/>
                </a:lnTo>
                <a:lnTo>
                  <a:pt x="0" y="160"/>
                </a:lnTo>
                <a:lnTo>
                  <a:pt x="145" y="144"/>
                </a:lnTo>
                <a:lnTo>
                  <a:pt x="290" y="144"/>
                </a:lnTo>
                <a:lnTo>
                  <a:pt x="419" y="128"/>
                </a:lnTo>
                <a:lnTo>
                  <a:pt x="548" y="96"/>
                </a:lnTo>
                <a:lnTo>
                  <a:pt x="660" y="80"/>
                </a:lnTo>
                <a:lnTo>
                  <a:pt x="741" y="64"/>
                </a:lnTo>
                <a:lnTo>
                  <a:pt x="789" y="48"/>
                </a:lnTo>
                <a:lnTo>
                  <a:pt x="821" y="32"/>
                </a:lnTo>
                <a:lnTo>
                  <a:pt x="837" y="16"/>
                </a:lnTo>
                <a:lnTo>
                  <a:pt x="854" y="0"/>
                </a:lnTo>
                <a:lnTo>
                  <a:pt x="902" y="0"/>
                </a:lnTo>
                <a:lnTo>
                  <a:pt x="982" y="32"/>
                </a:lnTo>
                <a:lnTo>
                  <a:pt x="1063" y="80"/>
                </a:lnTo>
                <a:lnTo>
                  <a:pt x="1111" y="112"/>
                </a:lnTo>
                <a:lnTo>
                  <a:pt x="1143" y="144"/>
                </a:lnTo>
                <a:lnTo>
                  <a:pt x="1159" y="176"/>
                </a:lnTo>
                <a:lnTo>
                  <a:pt x="1159" y="192"/>
                </a:lnTo>
                <a:lnTo>
                  <a:pt x="1159" y="224"/>
                </a:lnTo>
                <a:lnTo>
                  <a:pt x="1127" y="240"/>
                </a:lnTo>
                <a:lnTo>
                  <a:pt x="1111" y="256"/>
                </a:lnTo>
                <a:lnTo>
                  <a:pt x="1111" y="272"/>
                </a:lnTo>
                <a:lnTo>
                  <a:pt x="1111" y="304"/>
                </a:lnTo>
                <a:lnTo>
                  <a:pt x="1095" y="336"/>
                </a:lnTo>
                <a:lnTo>
                  <a:pt x="1095" y="384"/>
                </a:lnTo>
                <a:lnTo>
                  <a:pt x="1095" y="448"/>
                </a:lnTo>
                <a:lnTo>
                  <a:pt x="1095" y="512"/>
                </a:lnTo>
                <a:lnTo>
                  <a:pt x="1095" y="576"/>
                </a:lnTo>
                <a:lnTo>
                  <a:pt x="1111" y="720"/>
                </a:lnTo>
                <a:lnTo>
                  <a:pt x="1111" y="848"/>
                </a:lnTo>
                <a:lnTo>
                  <a:pt x="1111" y="961"/>
                </a:lnTo>
                <a:lnTo>
                  <a:pt x="1111" y="1057"/>
                </a:lnTo>
                <a:lnTo>
                  <a:pt x="1111" y="1137"/>
                </a:lnTo>
                <a:lnTo>
                  <a:pt x="1079" y="1217"/>
                </a:lnTo>
                <a:lnTo>
                  <a:pt x="1031" y="1345"/>
                </a:lnTo>
                <a:lnTo>
                  <a:pt x="998" y="1377"/>
                </a:lnTo>
                <a:lnTo>
                  <a:pt x="966" y="1409"/>
                </a:lnTo>
                <a:lnTo>
                  <a:pt x="934" y="1441"/>
                </a:lnTo>
                <a:lnTo>
                  <a:pt x="902" y="1441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0" name="Freeform 40"/>
          <p:cNvSpPr/>
          <p:nvPr/>
        </p:nvSpPr>
        <p:spPr>
          <a:xfrm>
            <a:off x="8487833" y="3657600"/>
            <a:ext cx="586317" cy="162984"/>
          </a:xfrm>
          <a:custGeom>
            <a:avLst/>
            <a:gdLst>
              <a:gd name="txL" fmla="*/ 0 w 693"/>
              <a:gd name="txT" fmla="*/ 0 h 192"/>
              <a:gd name="txR" fmla="*/ 693 w 693"/>
              <a:gd name="txB" fmla="*/ 192 h 192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693" h="192">
                <a:moveTo>
                  <a:pt x="0" y="64"/>
                </a:moveTo>
                <a:lnTo>
                  <a:pt x="49" y="80"/>
                </a:lnTo>
                <a:lnTo>
                  <a:pt x="113" y="80"/>
                </a:lnTo>
                <a:lnTo>
                  <a:pt x="194" y="64"/>
                </a:lnTo>
                <a:lnTo>
                  <a:pt x="290" y="32"/>
                </a:lnTo>
                <a:lnTo>
                  <a:pt x="387" y="16"/>
                </a:lnTo>
                <a:lnTo>
                  <a:pt x="451" y="0"/>
                </a:lnTo>
                <a:lnTo>
                  <a:pt x="516" y="0"/>
                </a:lnTo>
                <a:lnTo>
                  <a:pt x="548" y="0"/>
                </a:lnTo>
                <a:lnTo>
                  <a:pt x="596" y="0"/>
                </a:lnTo>
                <a:lnTo>
                  <a:pt x="644" y="16"/>
                </a:lnTo>
                <a:lnTo>
                  <a:pt x="677" y="32"/>
                </a:lnTo>
                <a:lnTo>
                  <a:pt x="693" y="64"/>
                </a:lnTo>
                <a:lnTo>
                  <a:pt x="693" y="80"/>
                </a:lnTo>
                <a:lnTo>
                  <a:pt x="693" y="96"/>
                </a:lnTo>
                <a:lnTo>
                  <a:pt x="661" y="112"/>
                </a:lnTo>
                <a:lnTo>
                  <a:pt x="596" y="112"/>
                </a:lnTo>
                <a:lnTo>
                  <a:pt x="532" y="128"/>
                </a:lnTo>
                <a:lnTo>
                  <a:pt x="435" y="144"/>
                </a:lnTo>
                <a:lnTo>
                  <a:pt x="306" y="160"/>
                </a:lnTo>
                <a:lnTo>
                  <a:pt x="161" y="176"/>
                </a:lnTo>
                <a:lnTo>
                  <a:pt x="0" y="192"/>
                </a:lnTo>
                <a:lnTo>
                  <a:pt x="0" y="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1" name="Freeform 41"/>
          <p:cNvSpPr/>
          <p:nvPr/>
        </p:nvSpPr>
        <p:spPr>
          <a:xfrm>
            <a:off x="8487833" y="4036484"/>
            <a:ext cx="696384" cy="150283"/>
          </a:xfrm>
          <a:custGeom>
            <a:avLst/>
            <a:gdLst>
              <a:gd name="txL" fmla="*/ 0 w 822"/>
              <a:gd name="txT" fmla="*/ 0 h 177"/>
              <a:gd name="txR" fmla="*/ 822 w 822"/>
              <a:gd name="txB" fmla="*/ 177 h 17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822" h="177">
                <a:moveTo>
                  <a:pt x="822" y="145"/>
                </a:moveTo>
                <a:lnTo>
                  <a:pt x="661" y="161"/>
                </a:lnTo>
                <a:lnTo>
                  <a:pt x="467" y="161"/>
                </a:lnTo>
                <a:lnTo>
                  <a:pt x="258" y="161"/>
                </a:lnTo>
                <a:lnTo>
                  <a:pt x="129" y="177"/>
                </a:lnTo>
                <a:lnTo>
                  <a:pt x="0" y="177"/>
                </a:lnTo>
                <a:lnTo>
                  <a:pt x="0" y="65"/>
                </a:lnTo>
                <a:lnTo>
                  <a:pt x="65" y="65"/>
                </a:lnTo>
                <a:lnTo>
                  <a:pt x="129" y="49"/>
                </a:lnTo>
                <a:lnTo>
                  <a:pt x="210" y="33"/>
                </a:lnTo>
                <a:lnTo>
                  <a:pt x="306" y="16"/>
                </a:lnTo>
                <a:lnTo>
                  <a:pt x="419" y="16"/>
                </a:lnTo>
                <a:lnTo>
                  <a:pt x="500" y="0"/>
                </a:lnTo>
                <a:lnTo>
                  <a:pt x="564" y="0"/>
                </a:lnTo>
                <a:lnTo>
                  <a:pt x="628" y="0"/>
                </a:lnTo>
                <a:lnTo>
                  <a:pt x="677" y="0"/>
                </a:lnTo>
                <a:lnTo>
                  <a:pt x="725" y="33"/>
                </a:lnTo>
                <a:lnTo>
                  <a:pt x="773" y="81"/>
                </a:lnTo>
                <a:lnTo>
                  <a:pt x="822" y="14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6" y="58547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9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/>
          <p:nvPr/>
        </p:nvSpPr>
        <p:spPr>
          <a:xfrm>
            <a:off x="904240" y="2780983"/>
            <a:ext cx="7345363" cy="299974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  </a:t>
            </a:r>
            <a:endParaRPr kumimoji="0" lang="en-US" altLang="zh-CN" sz="405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5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</a:t>
            </a:r>
            <a:r>
              <a:rPr kumimoji="0" lang="zh-CN" altLang="en-US" sz="6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圆 严 寒 酷 暑 凉</a:t>
            </a:r>
            <a:endParaRPr kumimoji="0" lang="en-US" altLang="zh-CN" sz="6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_GB2312" panose="02010609030101010101" pitchFamily="49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6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_GB2312" panose="02010609030101010101" pitchFamily="49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pitchFamily="49" charset="-122"/>
              </a:rPr>
              <a:t> 晨 细 朝 霞 夕 杨   </a:t>
            </a: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261745" y="1260475"/>
            <a:ext cx="2277110" cy="70739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8196" name="TextBox 30"/>
          <p:cNvSpPr txBox="1"/>
          <p:nvPr/>
        </p:nvSpPr>
        <p:spPr>
          <a:xfrm>
            <a:off x="1761490" y="1260158"/>
            <a:ext cx="171450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我会认</a:t>
            </a:r>
          </a:p>
        </p:txBody>
      </p:sp>
      <p:pic>
        <p:nvPicPr>
          <p:cNvPr id="8197" name="图片 7" descr="花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28" y="1260158"/>
            <a:ext cx="508000" cy="595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矩形 5"/>
          <p:cNvSpPr/>
          <p:nvPr/>
        </p:nvSpPr>
        <p:spPr>
          <a:xfrm>
            <a:off x="1261428" y="2352040"/>
            <a:ext cx="84296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yuán  yán   hán  kù   shǔ  liánɡ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75" name="矩形 6"/>
          <p:cNvSpPr/>
          <p:nvPr/>
        </p:nvSpPr>
        <p:spPr>
          <a:xfrm>
            <a:off x="1261428" y="4137978"/>
            <a:ext cx="894238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chén   xì   zhāo  xiá   xī  yánɡ</a:t>
            </a:r>
            <a:r>
              <a:rPr lang="en-US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云形标注 8"/>
          <p:cNvSpPr/>
          <p:nvPr/>
        </p:nvSpPr>
        <p:spPr>
          <a:xfrm>
            <a:off x="7219315" y="689610"/>
            <a:ext cx="3027680" cy="1849755"/>
          </a:xfrm>
          <a:prstGeom prst="cloudCallout">
            <a:avLst>
              <a:gd name="adj1" fmla="val 34165"/>
              <a:gd name="adj2" fmla="val 8803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你用什么好办法记住这些生字的呢？</a:t>
            </a: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0285" y="3411220"/>
            <a:ext cx="1892935" cy="2369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996565" y="1652905"/>
            <a:ext cx="5189220" cy="77660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9219" name="标题 1"/>
          <p:cNvSpPr>
            <a:spLocks noGrp="1"/>
          </p:cNvSpPr>
          <p:nvPr>
            <p:ph type="title"/>
          </p:nvPr>
        </p:nvSpPr>
        <p:spPr>
          <a:xfrm>
            <a:off x="2924810" y="1652588"/>
            <a:ext cx="5357813" cy="714375"/>
          </a:xfrm>
          <a:noFill/>
          <a:ln>
            <a:noFill/>
          </a:ln>
        </p:spPr>
        <p:txBody>
          <a:bodyPr/>
          <a:lstStyle/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我会写“雨字头”的字。</a:t>
            </a:r>
          </a:p>
        </p:txBody>
      </p:sp>
      <p:sp>
        <p:nvSpPr>
          <p:cNvPr id="4" name="标题 1"/>
          <p:cNvSpPr txBox="1"/>
          <p:nvPr/>
        </p:nvSpPr>
        <p:spPr>
          <a:xfrm>
            <a:off x="3166110" y="3051175"/>
            <a:ext cx="7886700" cy="1325563"/>
          </a:xfrm>
          <a:prstGeom prst="rect">
            <a:avLst/>
          </a:prstGeom>
        </p:spPr>
        <p:txBody>
          <a:bodyPr anchor="ctr"/>
          <a:lstStyle/>
          <a:p>
            <a:pPr marR="0" defTabSz="914400" fontAlgn="auto">
              <a:lnSpc>
                <a:spcPct val="90000"/>
              </a:lnSpc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9600" b="1" kern="1200" cap="none" spc="0" normalizeH="0" baseline="0" noProof="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雪  霜  霞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60705" y="3616325"/>
            <a:ext cx="2605405" cy="2442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331210" y="1877695"/>
            <a:ext cx="5287010" cy="77660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0243" name="标题 1"/>
          <p:cNvSpPr>
            <a:spLocks noGrp="1"/>
          </p:cNvSpPr>
          <p:nvPr>
            <p:ph type="title"/>
          </p:nvPr>
        </p:nvSpPr>
        <p:spPr>
          <a:xfrm>
            <a:off x="3259455" y="1877378"/>
            <a:ext cx="5357813" cy="714375"/>
          </a:xfrm>
          <a:noFill/>
          <a:ln>
            <a:noFill/>
          </a:ln>
        </p:spPr>
        <p:txBody>
          <a:bodyPr/>
          <a:lstStyle/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我会写“两点水”的字。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2945765" y="3154045"/>
            <a:ext cx="6619240" cy="1325880"/>
          </a:xfrm>
          <a:prstGeom prst="rect">
            <a:avLst/>
          </a:prstGeom>
        </p:spPr>
        <p:txBody>
          <a:bodyPr anchor="ctr"/>
          <a:lstStyle/>
          <a:p>
            <a:pPr marR="0" defTabSz="914400" fontAlgn="auto">
              <a:lnSpc>
                <a:spcPct val="90000"/>
              </a:lnSpc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9600" b="1" kern="1200" cap="none" spc="0" normalizeH="0" baseline="0" noProof="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凉  冷  净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750" y="4017010"/>
            <a:ext cx="2611755" cy="261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753235" y="959485"/>
            <a:ext cx="3266440" cy="6467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比一比，认一认。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8280" y="2132330"/>
            <a:ext cx="223202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夕阳</a:t>
            </a:r>
          </a:p>
        </p:txBody>
      </p:sp>
      <p:sp>
        <p:nvSpPr>
          <p:cNvPr id="27" name="矩形 26"/>
          <p:cNvSpPr/>
          <p:nvPr/>
        </p:nvSpPr>
        <p:spPr>
          <a:xfrm>
            <a:off x="3859530" y="2019618"/>
            <a:ext cx="1571625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阳</a:t>
            </a:r>
            <a:endParaRPr lang="en-US" altLang="zh-CN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30968" y="4372293"/>
            <a:ext cx="1571625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b="1" dirty="0">
                <a:latin typeface="楷体" panose="02010609060101010101" pitchFamily="49" charset="-122"/>
                <a:ea typeface="楷体" panose="02010609060101010101" pitchFamily="49" charset="-122"/>
              </a:rPr>
              <a:t>杨</a:t>
            </a:r>
            <a:endParaRPr lang="en-US" altLang="zh-CN" sz="7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爆炸形 2 29"/>
          <p:cNvSpPr/>
          <p:nvPr/>
        </p:nvSpPr>
        <p:spPr>
          <a:xfrm>
            <a:off x="1501775" y="2406968"/>
            <a:ext cx="2357438" cy="2357438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858963" y="3148330"/>
            <a:ext cx="200025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yánɡ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88280" y="4570730"/>
            <a:ext cx="223202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杨树</a:t>
            </a:r>
          </a:p>
        </p:txBody>
      </p:sp>
      <p:sp>
        <p:nvSpPr>
          <p:cNvPr id="11273" name="AutoShape 4" descr="data:image/jpeg;base64,/9j/4AAQSkZJRgABAQEAAQABAAD/2wBDAAMCAgMCAgMDAwMEAwMEBQgFBQQEBQoHBwYIDAoMDAsKCwsNDhIQDQ4RDgsLEBYQERMUFRUVDA8XGBYUGBIUFRT/2wBDAQMEBAUEBQkFBQkUDQsNFBQUFBQUFBQUFBQUFBQUFBQUFBQUFBQUFBQUFBQUFBQUFBQUFBQUFBQUFBQUFBQUFBT/wAARCADcAUsDASIAAhEBAxEB/8QAHQAAAgMBAQEBAQAAAAAAAAAABgcEBQgDAgEACf/EAEgQAAIBAwMCBQIEBAMHAQcCBwECAwQFEQAGEiExBxMiQVEUYQgycYEVI5GhQlKxFiQzYsHR8IIXQ1NykuHxCRg0k5SisrTC/8QAGwEAAgMBAQEAAAAAAAAAAAAAAwQBAgUGAAf/xAAzEQACAgECAwUHBAMBAQEAAAABAgADEQQhEjFBBRMiUWFxgZGhscHRFDJC8CPh8VIGJP/aAAwDAQACEQMRAD8Az1sD8TU21Z3E1kglo2IDQQngAvvgds6dP/7iPCi30FsrrTtalq9yVCfUVdwagjknp25emNGYAA9Mlhn8321igIViY46t/bVhap2o5yAOnRgD864c0JklTifTzYWA4xmbZr/xy2K7WStsd027dK611URiljlqI+UnTBzhRj9idKCq2rtjfsEtTsqqenrBlzYrg387Hc+U/wDj6fvpQrEKmUyFgCDkgHt1/wDvqbJTzW5o54ZWSSNwySREhl+4Pt30NqyP2mTWVHSd6yGSIvAYzFIG9aOMFMd859/t9tfWdqaogIxyILHOiGsq13db5blJGEvFvjzUyKcfVITgPj/MvY/II0PSwl54mIJ5Drn99ABycGPYIGYzbBcqJKSmqJ1aZ4yOUIOAf1P/AE0W0tCu7TUxUtFRWqjp0Woqa+diyU0JBGe45OxHpUYJx3AydKyglkprZxVPNqJZVWKNe7EnAAGjnc91ampKTblLMz0dGxapKMCtTUYw79O4HZc9lA0O5nbCodz8pNaKuSwhbtzxftvhJRXGl2fTT189QvCW43CQqW65HFFwAB7e/wA514j/ABX70g+nkeG3Sqh/K8JLHr8k6Utyro4YTgAFjxCj3/8AOg1RiaZyyydh1yfb7aGKFxnOZbvCTyxNXVX4rq3clpRaCyUtprk6TzJ6gzED8ox6R/XQ1T+O27noTTVNcs9Dy5GmljDKf/zpO7Sq1p+TzYPmeriOn9NMO2UtsvflxvVJRhj2bvjT9WnVk4hjaI22cD8JBIMj7kr6K/01RWW+H6eYoTPSqcqPllHsPtpfrAYknZVwryDGiWp29V2fczJTZmTqEKjPMH2xq3uHh/cIbele9HNHRueSkLkj7Edxpd8KcRlCMZHKCNAWp5KeeMhWJwTjR3tFobhfEkuDs0NOrTMR/wAoyP76FRDRU1I5qKhYij49Rx+2mds/wJ3heqB70tItvoJowiR1rGKRx35ccEgfrg/bGr8R7vhJxIYKbOIc4CbhvNTeb/8AxGoLSs2Qi56KAegx+mqqoq2rakmX0Y7BffTB3D4S32gk5QpFWFBkxwMS2R37gaXdYRR1rwTxPDOpwySDiQf31IsQrhDkShRgctsZYRDyY8r6QdXVtpai9VFJRwwvUVUh9McY5M3/AGH30KV15goKNqiZsxICf6ae34c9+bY8LPD64713HAlZfriStFB0LpD/AIEX4yepP3+2oTlkmCuOP2jJlbbNsVNol3Bt+rlSmqWjELMRkRc6dmz98cv7aONl23aXhV4VyyyXKkud4QmSWVgvORv06/66Wl43nVb3sW6tzzRRw1NayqywE4QFWiUfsOI0o1tlalsatlSf6MzeT57A8C+M8OXbOOuNUwWUDpv9YKoAOxPPI+ghXvDxQrt2xyRSxItLklYwulhZL80e+oHwVjpvUPsf/M6sKuqOCOXFRqnpI4aeoeYn+ax/MdUpRa87R21mfABhTua6G5Vks7OWaViST31VTVUdNb5F5eth11OsFhqdwSsY1YxL3fXu87Aq2Qqhc56dtFSoOcE4EytfqTw92oyYq4nijuEjkj83fRRBfoYYVHTprwfCa6yTkqp76nUXhNcJpOLtxH9dabV0MBxNOZXvhyWRm3YFHpb9s6jzbolfOGOiYeDk9OVLlmU+412PhWFHY59h30HGnXlCcF5gO99nlP5j++vL1sjqcvjR5H4YgDJTONeZfD3y+gTp+miLZUDtKmm3rFxPUH5OoE8nI6Z58OGl/wAJP7a5Hw4EbAuAAfnTy3ViLGiwxMXTkQeh/pqoWKRmOFP66edbsSlT84X+mo67Ot0a9AO2euNNLeMbCDOnbO5iejp5mGOBP7a/NbamTtGdOOLblDE2eC9NfKqho4Ceg7e2r99npK9z6xMmw1ROTHjXKaxzr+ZcftpsSLThsCIEffUKsggI/KB00QWwZpiu/gczDODrl/B3HQjRpcJY6bkMZ+NDk1xHmt+umFYmAZQJdTwBYCR8d/318gULKM9sjqdMHxJ27Z661jeWzTmxyMsddbWOJKKZhn8v+QnOMdB2+NLiOsieM56MB6W1ydfjXI/56GfSbCEbhPP6+ohLRTpFwHpyOpz850wtneHd83/DG9mtc9bTkcWnIEcWexw7kKcEdcEn7aBvD2zUVXK163ByktdO3GCi6j6uT3/9A9/Yk464I0abk8UNwXlTTRVL223/AJY6ek9CqB2HT20pc7B+BOfU9B+TGqUUp3j7Dp5n8CODbH4Pt7QVkNdFXWF0UlJYvqpHyjAqwIEWD0J1Rb2/DRvHaKxyfwyS60ykxiW2K07H49AHLr+mktS368UVQwguNXFOxx5kU7KzD9QdGO0PxLeInh5cg0N7nuFOGHKmuTGZT+hJyP2Ogmt+YwTCCwecZ+wfw0733S9vrXoorJHH/NRbi7RzlwuY/QAWU8iCQ2CMdvbR5N+EW90MHny3mi89o/SrhgSw7/sevXHT76VF68eN9b3j883qWz0lRkiC3sYgSR7sOp0G1t0vkcxlkulZLJ/madif651ReMLnrJYhmxnaGPiF4Dbp2lwqq2kjqKRF9U1K/NEz+oB/tpcyUZ84RMSCc4b9tHm2fHbeW3UUJc3uNMpwaavxKh+2T111uzW3xJiqLjY6NbdeqZDNW24EBCueskece57d+371VnGzCEPCN87QCo456Z15rzZTgaJNi0FTuncYt0AIEWJKmoIykKfc/J9h79fg6Xu4t4/Qt9JTryqmOAR1K/8A30zLFVS7W2rFabZKBV1K+bcK33Z27jP2GB+2ru1qIAOZ5fmQgrsYnoOf4j/qvHKweH9u+isVop7pXqgiNVIo9u2W7nr7DppQ33x93YKgyv8ASiLqQghHHrqNadjS2XcCWvdlPX0cdQVpllppk50dVKG8hZ04sVJKnlC/lycfVkADIZcpUkppIiPWg99eWh8DvN/bKCxd2QYHy+MZuyPHvaVx3Db5d67PpZqmjlEsFdSpghx2LL7/APfHxo18TvxNX3d0zUW3HFqs4XjlR/Mf7k/9BrLFPSvUTrIF4gd9HtinxEEkAGCM6OlRzwiL2Mv759rbzfI5DVi6VcjZyWEpzn311pq6s35MtJXPDLUxxO8dTNKkLBVUsV5MQCTjovcnAAJI18uFRTI0qKwxjsPbVJQV4t15oaqOOB2jnRxFUAlGIYY5AEHGfgj9tTwKr8Pzl0JtAGcZgBuqrqbteBZ4JGeJW4sB7/rpg1JqJYaRKk/y4Y1RE9lAGq2r4ndFdehbaWjmljjnqaZp0WNHl/M0CDgeILcljAbgMAlgCddKK5wXS5U8M0xhikkWMyBS5XJx0A7/ANv1HfTNiMCFxyiu9bMHBDeX2hlZb/XT7R3HSF6aC2wJBxL8IenmAksxHq9THuc/lGcDie9xdn8LaPp6jdG6/A8of9tU1Lu2/bM21UV217tU2eveojpJ6qOFFkVCrFxExyVPqUc14t0ODg9SsX2v21tjbFzpPMjrmv7zU9dKpkJKBwz+oEEh179wffWgaAUUIMZH16zYfSnw2IuzKAOmT128vWJm7XWGGbiWyg7499etu3O3XK9wQVbCKAsAc++vlj2VdN53mCgoIo6i41j8Yo5Z44VZup6u5VV7HuQNL7dYqbJe56OZfJqaSZoJFVgeLqSCMjoeoPbQK9MG8JnLajUsnLnN1bdtlrpbXEKLg0RUdV1wudDEoLqnv7DSP/D54o+a/wDDrhJz9hyPtrQlVfKGFCTw+2suyp6nKmJhuLxQIqJJFYpHTlj841zgpa0tz8nj9jq4rN20IdgrAfbtqoqd0oG9C6gI3lCcUtaWB58eawUfbXWpt1OB1bkftobO4ZZxhGC/rqtqr1NHnMv9NW7mRxwmlNJCDlQW+5zqqqq+HkeGAfgaEqy+u7HLE4++osF4Pmj3+dMLSBvBNb0EI6q5FMgdNUNwukj54g6l1VwSWEYwemqiSoL5BGDpusY6RWwk9ZQXO4ysTyyM6o3rXEvEvq4u1JLO54A/tqqisFTPIDg/rrRUjG8RYEnaSIeR65z015nQ9sYz76u6LalaYuXAsANVl5jW1o3m5DAdiNUDKxwDLFWUbiUUsZjlySSNVt2uEcKHGOWoN13F6mVD00MVlZJUElicfGm0Qk7xR7ABgT5cq5qiQ4PQ6reJPXXVh1+c6MrZ4bVtyt8FUqECVeWNMM6IBxHEWCs/IZke03OezyTLC2UmQxSxt+V1IwQR/fVVWUfkVCoh5QTkcWb/AAHPbUiWqjPdwG9saj1VSTToeQwj56ffWEgIO3WdxawYD0hMHeio6aJfUsZwPsDk5/r/AK6saC5KEYOck4AY+3XQ2l1WRAS3XHUffX2GtUSkr+QnJHxpN6yeYmlXao6y7M/l1JkVmyh6EDU2oiW8RSuqjzVQlj8/p+2qOKb+bkkmM/01YIXjBZR6WHXGgYIMMcEbQw2nXinpUhmBPl54j46avKC9w3GolhqkCH2J7HS+t9fJHIVb057MPfVoL1EpyqZbsSTqoDKc4zKkow8jCW427y5SKcq0eerY6arKpfKlSWKdqarQ5Vx0x9v31Bm3czUphLqE/wAqjQ3Xbg8wsGJGT0JOr92XbixiU70IuMz1fbW1PuOlqnCt57CU8TnLZ/76Nquvm8gD1Iijt20tam/NVXek9RxTqq5+/fVxcd2ue78h79dFsR2K5EHXaig4PWPvw2v0958Nt2WWOplSWjaO7xjzDxHDGcJnBYusKg9wC2PfIHvCRaS+V4EZhilfzoUJ7ROA8f8A/ay6p/BbeYte/qEOQYqrMJDOVUEjKk/bIHTV54uzpQSWXgGaKCGa3GV04tI0M78Sfn+VJD7noO+MaddGehWA3Bx+J0NjJb2cLlHJsH4YlNRys0ShMBh366li4SRAgn7nroQS9hAOOcnsBrqtVNIhZ+WPgDSgrbnOZN68peVl4CKTnBPXqc6i7Wok35vKgsjXulsME5cyXSuyIYAqM+Wx168cDHuRrhR7A3nvCp+lsu2LzXv0z9LQSyYBzj8qn4P9Do+k/DN4i+H1Il1vu1K22W1FDSVVQq8F5ngvIgnjliBg4IyM6IKwozB1299ctYbGSBBnctHSy7qsn8RnemoJGiaaeJBI8cZ/lsQvIcsBcgZGfn31N3FYKLad3loqKWvqpYKsNFdJFWFJad4kkgb6cqxViCWz5jKRjA6ZLEq9o0ds3Mtps853TumkgNHbKSltC3Wkq5/LUTqUkxyWPlPxfgfyCTAA0Q7u8Oq7wR21T3zxAu1DSVQnjjks1mhjrKyWkChZ4qmRuUA4xgtFgOQzIfSVHFgkNhjN7V2Vm9SRz3x55Gcj02x5QB3NRwRWiekhmNUIpi8MkVOqLNDHCP5pVCQp4hWYHJyWycg65UPm7Voam40ldTVMkV5qKikrDh4ARAoSRfMAGMtyHIDHuAdfPGjcmx56m4/7O2C62jb0sbfwyjNSBLBMq0x8yUuZiylvMbiGBOR6l7a57Va97x27KtLYqiooLJcwk9fQU5ZVjkCLGrrj838tzk989cY02zcNQHs+s1bdQtlaV2ZGAAARjBIB3+k47t29vPYNke5VVruttskzoxqoonWklaTpDKsyfy2ADycCrH8zAe+ldZLrXU/hvvHlcaqGku01LBLTQzMkVQ8cnmL5qjo4ALEA5AIz3AOj7cO1N476rq+m+jut9qaJ2paaghheRqSmWblniv5VHDB6DBIySTqVX7KWsuNHYYNtfSUQusFXX0FFHUssEUUKioZy7vIo9eWJbAyccewjatVHOcgdJazuzqMKPiTkA7xKbekmtNxgqo+QTnjPt+mtFC7VM9ihqMEgr1JIOqH8QlRY6JbXadmQ1dm2zVN/E3sjVMzwQVXHiWVZHbJwSOfuM4wMDULw7vrXOkNtnyW7AE6Vu33I5TIeh6jwNz2kyK6SPIcE/pqbFcJXbBycew1aRbURHJI46lx7fihbJGP00q1idIEK0qoJpmb0jXuSgqKk4fOD16aJqa204Gc9deKpREMBe3Y6WNu+0IEgw1jwMk5OuQsvFyV9tXUnWTqcaj1VWI8Ad/t76uLDIKCREtjuQD2+2psNijRcv3++uMNc47DprvPWvJHjqNE4jK8A6z41npycnGNSY6SkjGcL0wdQPoqqoTMbH9M6jTUFZHE4J4tjVxk9ZOy9JZXbdNLZKBscemkFvfd7Xesby8quT11ZbynucdQ6OGZc9DoPS0VVY2RG2D741p6elU8RmVqbms8PSVbMWJJ6nXxl5DRPR7MqZW9SkjV9SbACj1gae71REhUzRcw0cksi4QkZ+Na22dbVfa9taPjxMI7kZz7/AN86UFPt+moiOUYJ7HV3BuCqo4lggkIhQYUfbWTr621KjgOMR7Tf4clusz4a0N1z/fX41RZCA2QRg66wbclyObgfYDOpqbYkPUyLj4xp0vV0M0BXeRushU9YREnYg/OpMdXxIwwHzg6lDajyleMoQD2A1yn2rVw/8I+aP6aoe6Y84Ud8g5STBePL+Aup0e41RMc+/fDaGZLRXRZ5QSjHvxOvC0VQxxwYfORqDRUes9+quHSFY3ApPpYj99eZL2pGORJGhpLXUcunIn7DVhR7arql/QhwO7McDUdzUN8yP1F7bcMnS3Y+WSpwD8aq5LkS3JmJA66vo9nuiDzpQx+FHTXX/ZimiGH9ROhh6l9YXu723O0H6R5GDSt1LHlrzNNJIxAzouobCa2qip6aIuznioAzrefgj+D7Y3hfCl88SFpN4XSVWNLa6XkaNBy9MrBgrS5AyA4VcMfS3RgOzU1VnxShrsAxMGeG3h/vTe15j/2U2/c75UUsiSMKCleURdcguQMKOh6nA6a2za/wxReN9bDbLxuGLbFZA8tXLmL6iWGSNkpqqAoGUZLJAQwYjoenXWipPE2rt1pgsu3aKk27ZKdfLhoqCIRqif5QQOn7Y0vLdWLad71RVeFRVOanzcsOUc6qki/BPnQQvnv6z86WXXLbxIg6Z94m/wBnd+dNdpT/ACGR13Evtg/g08GfDi9Q3Jlr95yxLjyb4UkgD/PlqiqR36PyH7gHTlF42tZZJprVtizUE8kiyvLHSRqzMo4q3QdwAAD8aXNNJJKgaWd2B7DPTXmquMNJnkyr+p1zVvaF7E93M1NEhwbDmHlZ4g3SoflBMsbDoPLQDA+2lB+JjcV4r/CC+GqrGkh5U+UZhxP+8R+2ps+86SmBLSjP2Olt437tiv3hvcqCE8mneFQf0lQ/9NIVX3NcoYncjM6Hs/TVLqKyAOY+szLDUVNLc4xai1PcYbtGKWoi6NCfMIUj9yv9NCt1udx3BQXO3XasmrqTiW86d8ycubFyzYy5YIMsxJARR2AAL9tPLQX+Wq4qYo66OV+Q9kmEn+iHQrLGkUDyT4SL188+6/zM/wD+Y12CnO3l9cz6Nfoqr2BZQeH/AJj2T3vKnaetSnC5lXmAM8eJMadckHtj+2ukG7a+j2g2yaCoEVHfKuCpuJYShw0MXmR8CTxILZyCGPpXqO56XwNNuZXkfIkjlctj/F5K/wDX/XXmjpVN7tXPqkVQ3I/C+Soz/pphHywDRDX9nrqASepAI9MiOrYVlv8AuCko6qz2X6ua2S1FKxt1F5YVTGPJKkNl5WEueCjKqrMBxVuJ3v2jmo4HqbmtTAbhXwSQzMrJJUQR0S4Kse6lyOvVSfnGkFHT3SXc0FHb9wXazQvHTyyxW6tkgSUrApywUjJAJ6/c6aV9unlWuxGLlWOpqa2bziWOZXBA69fyrjA7AfbRLxup8j9s/aZ9fZ1tNvC6rwDYHqRuRnO2xEb3hbNS2zw1a0Xrb9tvsFc0qzyVdOHMqg+WvUjPHii4H6aH9p+APhXab3FVVNtucSq5Zo4KxirAjoDnrgH4I0abautJbLDbrfHPG6U1PHCOx/KoH/TU2WrpJQSUjzjuvQ6+e3dqajvWIbbJx8Zy+o01VtjNjmekr9wfh22ZebK021N2yQ3jutNd2VYWyfy5VMrj59Xb99KLdfgP4ibPt0twuG3Z5LcjlfqqKRKlGHs2I2Zgp+WA7jOm5NDGSTG5XPXrq2214jXzYzhaOoaeA5HkSsTGCfcD507p+1Q7YuXHqPxMa3QMgzU2fb+ZjqS4yQykZKsDgqehz+mvhvpPQjJ+dbf3NU+Hnj/SJbd2W0WO/wAg4U94owEdGz2LY6qe2GBAycYOCE5P+BXeNu3LTwiut90scrnhcaaTBKg9A0Z6qSPgsB25a6DjqZO8U5AmQWdG4XGD/esXvhD4TXfxl3ElHRLJT2+M5qq0pkRL9vk60HL+E2xS2yso9t1Br7zAuZYbjEYpyB05R56EZ+OnTV14ieLVi/C3tGl2xZLYauqyokKAKzOQOWT+mOv7a5eB/wCJu379jlt9xoPo6ynHNCCS6LnAKsOueusO6yywcWCF9NpPibODvM5bx8I7rtqvamqrbPSVIPRWiKE9+uNAl8s9ZaJGE0D8R/jCnA/X41/VW4Q2+67aP8bkpnpB65v4txCwQ56sX6FfT7k9+hOsU+Mnil4eWeSeh2Nt1K9/NJe5VjsVkPvwQnoOvc49unvpykX1leFgynz5/LMWXUZ8JG8zI18mo2wDlfsdRZtwzzv09/k66XyJrhcJ6ry4qdZGLeVEMKv2A1VQQqtThiCc99b6qCMwvERO80UVaczICx98a8mjpIEwkPq9iBqw8kxdSOh98a41VPIwDohIz0zoin1lCOuJXGjkJyi4++Ndo6N+ucj9dSeFVxxxCjv3zrrBTyyyAu2FP20TMpgStqqeJY+uMnVW/lcj1/sNENws6gllfI7g6GKihbznwWxnRUYGCYEdIrhXJgsGB9sa7Ul2jTlnqR0GdDKU74/OSddFppCcBidUNC+c3Bqn/wDML6W7RH14BOdd03GY1LcR0zgY0KRW6pIBRu465ONe3gqYwRyU6F3AzsYQ6k43WEsO5lZWdiD/AMudeJbvCy54K2euNC0FHUxuW9DdM99dXE/luxAXh1Oi9yAdjA9+eHcQmjrI0l4lFAIz0Op0VziyMAKPfroNWkndEYMAW9s6+GCaJuPm5PxqrU8XWWTUcP8AGF1Tdm87AxwHxqFV1wdweWADnVJGKkHDPka9NE56ls/vqgqC8zLteWGQs2L+DTw+s+5bpDeLikU/00L1xinQFDxk8tQe/pDYcg4zjGDjWm73dAaqV/NaUtkNK5JLf10D/wD6ee46PfX4ftw7NapWC8WqtaSGKKJWd4ZMSJ0zyJLrKucgY498HRNH4f7s3jdqmjio2tMNM/lzTVqlMHOCAvcn+331zOtR1c+pnqblcni5iVM24aenkOZAcHtnVXfbrJXVVtqaRJQkM6000xXMUYlZeBc+w81Ysdux07Nqfh321ZJZGuzSXusZAp85uMQOckhR+g7k++jfdG0bBLsK92GiSClNfRyRAxRDjHIQfLk+5VuLD9NC0rCuwMx5RynWdzerAbZ+R5xR2Dbu9dy0UdRbrM8dLIAUqZ2CAj5+SP21Y1v4fN4V1TmuuFNFF/8AEj5P/bA0a+HPidNVbBtvlQCKUx5kXjgISSeAHtxBC/tq6uG+quqtHB5QkoOeQPto2ospQsmTkfCKW13rcwAGASPdARfww2yKOJ6zcM9QGGWWJVT/AFycaofE7wY2jtjalJNTs88xu9vRjNOW9DVUYcEdvy50R3Lcrx0pYyyNJyzhcnOhDxIorvX7QpqmKlnnpTd6Hi+Ogbzk9Iz9+ms2phZdxKOWJpaSuxL6+N8b+yYpt01RSXuGjg487hNJGCQSVzyXt75Ut0++he9RII6VGAeN4QGX2PJkH/8AydGdxsta9xtEtKgj40slXyYgc0E9SpYfOCh/+nQvvC3/AEdcKVW8zyqiGnyO3uT/AKjXU1NvPsKOrcQHM/YzleVEl2Zh/gilUZ+0AP8ApqXbKQSzzSPkYMqqfuYUA/fOvN3h41NSSDy4P/8A6yautsoK0yUbFIjJcoI/Nc9BloR1PsMcs6Kp/wAmYS0fDMl2oOd2SzoxV4KSNVx/mMcaD/XT2TY9Je/Fjbu2o6fy7fJHQwPPE2RKxRZZjk9+jSD7YGktt2MTbirpiw8uKoSNsjsqKzf6ounf4TXWao3/AGarapJjiWScN34sqcVIP/qI/bTOsYVJxnkMxHtZGWnjToG+ONj9fjHzuz8JVlMfnWe9VtrcdODYkXGP2PfQFWfh03naIi1v3BS3AZ6RSqUOP76atdvUU1B9RWV85ckRU0S9pGPsdTaDec9HQyPPH5kgbjgjqRrgr1rus4lUAT49W2oqGC2TEHX7Q39tmlqZ7jZhNDThSxppA7FT7hR1P399UMe7IKlvKlDwTA4KSKVYH9DrVP8AtJR3laeNA8cpGJRKfSR7an3zw52vu6PlcKClagp1Cq6gAu57nkOvTULoVtJ4DjH9+U82tavHeCZTWSKdw4w2OvJe+tJfh23m1XCbBVv54Cs9NI5yygYyv9yf66A/FT8P6bWtq3nbkohihU+bQSSFvMAxhkJ7MfcHp+nv6/DLHVXHdproqR2p6JGWoOePlOQQARkZOQen6/GtPRJbptQtZ6/SKat6tRp2cdPrM+fiL2dXnxxvdrNRLep6moV6MRqS3B8Mqcflc8T2zxJwM6dvhb4X2jwG2Z/tXfKaRbqx4KlRkBXAJxj4HE9T8fpph7zvm3t0eL1BdqZI5qzbtPNB9VIy+UHbBYggk+n9sHkO+ssfjD8eKjc18TZtlqnanowoqpA2QZMHP2yMkdPv8DTWoQWOalO3pymUjMEBxuZSeMX4prx4h3qWipJM2aFyTF1EchGOrDPUAjoPb9cnSSut9uF0rZal0ALnsg6AfAGvlvo4aeIJ7DufnVtHNSxr5QAydatFS0rwgSmN8wQqr5MmQ+f3OulqvyRwSJIpIYHKhfzamXK3U7SlhgjPvqtiWGGbjgdNaSlcbCDYNncy+p7081vWIoS2MZI1zFZI8Xl+4PbX6lTmAU6Z16npGYtg8TjS+wOIYcWMz1TyzcvWw49uurunp4J6fkZgP/l0IyGaEYPUfPXXqhknPQuQmdWZSRsZ5WAO4l1X1ENL/LWTn986oHkTkep1f0lvp6gPzccv769/wSk92XVVdV2ksjNvMyoShP36akRBmGVU9fca6ikbGFXONdorfLI+Fzk9ho/EDNLhYTz/ADEA78SPYa8ojSE+o5GiZPDu9Gh+seB0p84DHtnVTJZXik9Rwc+41UOBLFS0iJhCpJyPjXCWVkE/EdHXH99TpaL8qgg/vos2P4af7cidBfLXanR1j4V8jIX5EdQ3HiP/AFMuewzqtlyVDic4E8K2YFRAmmIWBSzY66+yIDICATn50x9xeA25dtKyulPVqgBP07kEZz3DAewzntgjr1GhG8bWulgkgS5UNRRmdPNhMqECWPky80PZ0yrAMuQeJwdUXU1WjKMDJFTKeFhKvyZM5Y9vbXwoc4xj9tWlDQNNIF+fY6lT2lY2w3U/bVi8vwdJ28PPEm/eFG6qG82OulppqeQVPlq54M4DICyZwSFkcAntyONf0q8CfxoUfi/XWex11thpb7UeZzraiURRTRxrzZ3bshEccmRgAlRjjy6fy5uNuIl5kqiKuAp6sev6fcf3+2jfwsrqileoanOZEhmiHfIEkLIcY+zHWdrVHBxj3xUVZcg8+k/rvcNyW3cFbUx2q40kjUuPqIIKhXaIk46gE9CQcHse4J1WusspWlhikrJiegQZOP0Gsa0/iLSbPtlgo6yjme8ohqHrVkJaFAFZpSCCceXHk464DdOuC59q/i2pdqpJcrXfbLfY7jKJJqKpgkppwiq3rBiQKmRwHqUn3x1bHGJqlucd4CoOdwMj5cpo8DUrhMMR5nH9+Ma/g7teouW6ty2K5Q1FJDRVBrI450aFnhqCWBTIyVEizDP205aXw/2xBUGMwrJIBkRyzMxI+eJOsz0P4n9n7p8RrDfahGtr/TSUF2jiqnnVFLhoACmGcq4fkOAAEh6kjGtL2S57b3Nt5rssMTUQfIqamiekOASM/wA1VbocjOuw01ems5AMR1PoPLG0xu0b7y6uSV4gMgdDyPxxn3yZbNsbetEkcdNRRrUYLoXXL/f1e2NL7xpp1uW1rHNJwpTBfKMRCNyydJhklRgE9D0PbTVNXRxQRTSvFDGwHlytIAHBHycZ6aTvj3erdb7BbvIq4eP8Xp5WEVRzcnr1Cg5747dO507aiVJ4AAPIbeWIr2ebLdUmSSc9d5/Ond7VzT7CSklZJaujFOvJcDjJcK1CvTOR6j/U6BbipO4KSJyWc3BeWff1Jg/2OnhvLdtBS+G3hVtuFoDdaaasvFVwHrjCu7xZIH/Mf6aRCTPdd02nh6mZopG49+XDkf7g6WqOTPv+hsDgsdvEQPXc/wCpaXGPzPNkY5zSM5P3+mjGrm07bq7nSR09KU82asmqgqnqIoYJ5H5fBxCxx8AaqyGa1ySsuD/C1YEj5hiGjPYcdYlS09FJTB4Y6/zfPY8fKeKohbjj/GVkbj9yM6qG4WJj+qLgcVfTf+++VdrkApLnKCOT1M375lGD/RW/rrUP4RPDizb6uN2q6rz4foKOmUCN8Eu7OSx+fSO33+dZlp0SOzoSfW/qIz1wXyP9Tra34TpqTbPhldbxck+l+pljQ+dOsRkhSFQGUuwGByJ7+xx8aM7C0lbN1mP/APV6h6ezjwHBOAMepH2zGnvXwTtt8oY3tjtTvTfzKeKZi0Zc9mznPf76pLl4cXOwWWetasSWVV/4ESM5f36dM57+2i2w01ni23HcNt1dfJEYzJDVNHJU+XyIITyOhK46AAYAz1Gr6fdVLQ1tPR1FRR/VclR6ZWWOYZHUhOZPuOnf2GSRpOzQ0WHOOH2HbefDU1t9fhzn285n6zbwSpqqR6iBovOU+T5ieWWHz1xo2su5VgWOB386gUh2UHqTnPbRDv7eFqpUNG21Y7gtMqzCS5vDR0yxsM8kkk9WfbiqluQIwMazLevxB7O2jc66otV9a61VFPzho9uUj1KllPILLUyORCMkqQwGQAcrkjSg7PtrfgrPF57H+mMP2lQyEuMH4/8AJp+519LfbYZrhcaS3W2lc/VLLOI/LYLzCsSMDoVPX5B1mbxy/Gh4e7TsF329sKEzX52NLJW0MEQp5ehDOJc5lAKgc16dcqx6HWWPHHx13Z4xcBXrT0NLBExRqWNGac9MsWUBCQCFIi8wdB0AzpKU9N5M5hKPJVyhVbpks3bGf279u/3x0VOiKAtZzPx/1MdtV3h4U2A/vvm46bf9Htj8MNqu0E0P8WunmS1EkSsnmTGVz5eD0OD1yO2F+dZjSlmqTJV1DGSrnYvI7HqSTnUme81Jsdqs084lt1rZvLRfyNKwHmMPkZXoexGDriK55X/l4A9gNI10hWZh1jyn/wBdJ1htUrerl/fUiktSvPiRsZ7nXOmeqaULnAPc6s6iL6SJXyWyO49tNZPKSMc5DuVFT0QCxes+5Gquns6VlXiPoT7fGrgeVOrOW6nUamtrU1U0ocgYyDnVgcDcy5GTtylxQbX+ncGSVQQOg1UV1dCtdIgXjg8emuzXFiw86ZmY++deIqamMbM5yzHVApG7TxbOyzi8sboFUAt+nbUGVDAxPEAH21aNaUTJjkJz1GTquqoZ1RgRgZ6EDRF54Eqx85CarngBfJVT0GNQZr3KJWGT31PqaaQLxc59++NQKiijklLcD1A9/to68PWB8R5GL4wANgqAOg1YUlfDQ/4AXx+Y6g+fyBdgBx7499cJK+nljdXH8zIx17DSCKWOJ1NjBRmE/wDtfcp4BCaljAvZC3QftrnVQfxGIsAXk99VFNiVVKgY79NfTPVTTcUDIp7kHGdTg52lfDjMjPb1asMXL1L8HUuGSptlaPoqh6aXBBeNuJx7j9OnbXRKeOjTzXkUufg5OfjVZX13GOR/8ZGB++r7sQDKDhVSY1vCPx+uG3p4qO9RNdrL0h+mJwIcY9cXupOCSAeJ6+nOCHms+wfEaLlHI9NQTt/vFA8oIlfyyisS6uqy8HPq4c0LNxfsdYnoLitIEDelSc/p99HdHdpbYqV1HK0eQA5B6Ed8MPcddIXdnIW72nwt8j7vvFmsdlC8U0NfPwuUFfJNdNkXSNJGBkWxXSQA4wTxinxhupVVDAfJc9yhNy2aq2zfam23ujltlyiPrp50KsMgFT9wQQQR0IIIyDnTL8NPFyug5rDNwHQSU8nqVv09x2HUY+DpuVr7a8bLA1uvEJ8yEgwTDh9VSkEH+W5U+k4AYAYPuAQpCn6x9O3Bcu3nFFssU+M5HzmLbzDziYA9O4I1beF0gqbj5ER5ySTxqAOvvjXzxq8PNweGN4+jr4xLbqtWahr4TlKhAQCMd1YZAZD1GQeqkEgG37nW2ivhqKCeWlrIXDxPGeoYEHp+4H9NbD1jUac8LcxCd8O8BHKaWulcKjd9wMDRzUq2m5xxE9QFNBMQO3deX9RpZUkFtrts/wASmp6dJmkMYJhCrwZVXi7y8ohxyCBTwtIMuDx6HR94Q7+sNVdBU7noZYg0VTTvLSIWiZpadoSzKGDqP5hYshY5BCqOmrXduw9j3K6yS7P/AIhtlovJWgFJJPOtQrLIOoZzIsueA8tWBwSQhAOuYptGhbunUjluBkevr8IxYvenjGMTP1027cKGpg8uI0ccKlYkUlS4w55iKUk4PA9Sq/8Ay6sbJ43eI2xbFVWGzbtutpo5J/MnpqOrmjUNjBB8pyuCMAjHXiuR0GIl/iuNHBXw0twt1RShw7y05SCobl7EMqSMQDg4Ur3640GTzscGWCWQEE8nTzOnfo3Ye/ZddjplFq5bB+swdSeA4GR9Jpbwy/HTvjYFJU0kEVKY3QJLIjwNI68iSH8xCZM82HqJABGB6RhhxfjdulZdIrxc7FJFdY4fpmuVZQSSSiLiyn8knEdGYZAHv069cb2682+SCCKsbhHASR6nZgC0X+EqBn0H3x1Px1NaWC1vEsAqrTUJJC5jdDTCWRvOdhyHkzS54snowPyN8aWv0tZ2wR7Cf9iDrudTxKRmaW2/4wfh1iWWov2075NdQjIhFTVpC3LuuScoDlvnGANXlu8Sfw11l4pZEsl5tsEUeEnoLujlQVIwUqAOo5EH1d84z01m2g2/RxJMzWyreRm4R/ya5o/MCsUGEgiBJYr1JHRsnt1jPQUcsFfDVzS/VRO6LHPJKoB5DBYsy4Udc5YnPX3wRjTqoHCWHtwY+na2tBObGx6E/mabG5/ww3R2oWv297fEKZaITTT29o/LVQFbK8j/AIFHb9sddcYt++AthqqyOlvO4xFJGIfOnqKBw45HqoVGZc5OWxnBIGsmWKgp7nVRmvlgjgQlfKqKlEWVMEsvJ6uPI9unuBjTEtVp2/UU1HDHRUNPmTlLNFOtRBEf4dLJKofzGY4YM3cgFehzoV9KggZPujdfbWuVcC0+8x6U/wCIXwN2h/DBbdlVW5qqJEVJL3UycnkVnODFGGjbq6rnjghQeOSdMWt/HZR1G1PN27sp46l0SkgSktkhjpYFA4xqzFFHFh6cKAvXoSSTjCsFqtdYZYakVBkEZV4auokaTCguGaKdh3Lf4Ox986s6GWz/AEdXJLFTUsqJOv8AvkSqzAwSkkyTQJJz5eWAQ/Uk+41QqQuEJPw/HP3xK3WX6tuPUPxEcsknHsyZoy4fjZ31XUZpMW0VMiLEyVlREtT1fOCsJlkOcAcSoOAAc6Ltp+KnitcIK+mpKuj2iJJo6Uy2ey0dLVo5kih5Os7pK6oZYlLLTsFyAeOMHK9m3dtn+JLNdL6EoFqJJcmvcq4llkkI8ummkIxywS8JPQdCMANDw6uu8d30t3sHhvsdL1XPQhTebdbI6ZEkMySlearDEwDQUzq0q8gQygqCc6NCEgEKcjqc/wDJi6g42zL/AHFty4boktFTuO4Ve6b3drXbq801bM1WJhNSRzyOtP5oCKHZ1BjgqPy9V9QyM7muFFYobTc2X66GKrnQ0xqw0UJZWHcGOAFhhf8AgQSKy8SpBVmYly8IPEe5W2Wl3TerfYJaRYadqeulSqfiiYyaYedTycRgKVlhkXjg5z1C75tHws2dQzvfrldt47ilzFO9ZXvEJE5AqAsZDgAJGCJJJB06cewe71Klw7e4TOCl2wozM/3Ouloa+okoYZXnm/nTTVPMPIqyHkzhsue5yHZ8ZJRx1BL/AAn8N9z11rr930tthprTTK4nvVW7EU7EHiIU6ZlJYEcs4xlh1GZ2+d5XjxGVbNbLQlPty00yzR26y0Sxwqitjm6xKBnk3WRupJAJOQNMvwmtdNc6Gy2Ovu1XQWCtljN3tsDFRG4Y8ZMEYwR+/wDQaQ1WuBThTYH4mbem0jgF2G4+UWzUFLFEiLHwiiUIigdgOmvENPA7BVjbJ+2tV+Nn4U7ZtCBarbt0FSixmVqaplUsQO4B+e+s3vPS0zjy0BPbPxpSjUJdnh5iPKhCgjlI8UMaKy8SrAd9cmheNOLryR9SKitkjmzGnJWHQAa6AzyIGdOKr8nTWDLZHIyJT26mJIx9+o12qEDqiGMJjpkjX5qaRomnBUBeuM6rhcXrpljU54nOBqCjGXDqNoR23bNHURsaiQI47AnVLUUdP5zxIefEkZ766zVDSo0bsyMvTA76jx26WXk8AaT05OOvXUBWXdjKllOyicIUFNIUkfA9h9tTaylp3p4wHJL/AB1xrglqYuklUCpb2Y40T2O426no5aWoCPk+lj7ahzjcSV8jBOO0F1dgjEjt01bw+HpqIlk4/mGe40VUdTaRRskhUNn0kDVvTUDT06SQzZiYZXt20I2sJYIsw7V3WGnhAaZc9wFOqV7oZJhIIyIu2QOv66uIrGkZJWKM4GQSNSZYJlVVKR9Tj8vbT6NWn7d43Yt1m7bCQrfc2iIaKUH7Z1bpXzzIrO6hfuwA1Ty2T6lsYVGIz6eh18/2XwmS2SexzqxNZ64kKLRtw5k+uukFKG5zpNN/liORqu+o86RjJIBn/CT0A1Io7JwLceHQdcjX2otCjj5oXP2Gqg1g4BliLSMkbeUjyy0ciYE6cgNdKC/tQq0Tlpqc9CFPbXuGzRPLghShGCMddSobLDTsSkfTBxnVi1Y2MoEtPiwBJ9s3VFb5knglKFTkZGP207PDC63LfW5LFbLPURU1wnZ/IlnmEMZIVpCrN9wDgd8kAdSQUa8ICkFEcjthRqzs1NUGmmjkheOmdcCVVwqNn0nOOnqx/U6z9RTXcucTzB874mz4UpfE/aV423d4fJqE5xVFNJGpennVWQSxhsgOvNhkD3I7EjWYrN4TVezNy3C33RYljpvX5gBZZVypBUgZ4kYPXr7EZyNW/hn4r3s7ojqLtVzV1UqJG1ROS0rKAEXm+MsR0XJycYHsNaD3fSw7qntFZGuZkbjIgHpmiYjPMf8ALgkewLt7HXK2NbomakHwHcSKGCODjnEhZtiUlwvlFTJPFRUk8nlyTTZPlHOBkgZx+X9jrRtbslrPtqEz25HpoVICRoVbCtxJT/Eh5ZJIGOgznQvL4d0tJeUluUlRcLep5zJTusVUFBbkY+R8tj0IC5BbI6dcatLFvG7x7vKUF2iuVDTlYP4RuKFKapkRCxWOVXPqKg/nzkdADgAa5/Wah7sBTsB1/P5mlV4P3RC+Kuxtopa625ix3CnSmmCVNWKT/dRM6lkQ1KjAbLKSrDJBODnSdh2lWzyfX0ti+oggKzLJS8njIHUclbkSP9ca0142+JOzL48tpq4b7tu21LtJW0FDUx1ESTqZDyQFgJgTK4y4BVSQGIwi5jnigsVQ52tW11zt7tykgqYljAPZcqsjhiB79D1x+vW9j2WtVwtkN0zuPcekQ1KKx4zjHkMZ+HWGtv3Vt+TyoL5sSBhyIaWmpjCuSMHCgjrjp366IrZaPCKrdHq7DV20FHVnVXxkqRyCsj9QTkDlgY6++ltsmoiv98MF6qZKGBQXygTPyQORHXp0ABJ7AddOC1bU2XUpEaDdRl5gN0Z4yBnrktEAD+p0bVBtM2zMD6EkfcRJRXZ0BgpP4c+FEVkqBTVlyrL+GH081RJFBT45dRJH5ZYjj0BDrg9TnpgWovDyjUmoi+nl9Tf7vT1iQSZP5eo9gcZAGcZGfcN+9bCghkramlnrqq3UqfzKpVFRAq4GcyqOAPqHfHfGgSe5bdo7NUGZqCqaNCcNNJHJJ06ABQwyfYg4+/voi67VFVIJbPTH/JSrT6ZmYOwXHt+2ZPt1l2TeJaWGg2jumiuTzrE03+0QWDmRjLMaZeA5lWyT6VVsjryEu+eF9Ja7pDJVUArEid1EbbyhqJQhXCL5qDiAoJzgAnl3HbVP4Px2+632JXt1LRxyvJItVX1DiKFMHAb0sDjBAJyckaZ+4bHtYCOVt02iJlbi6U0iMx+6Bsdv/lH+mk9X2hqqrhWAQMeWfpGRpdKK+JXBPv8AvF9d9i7Pq66uENsSzmWT+TTT3b69oPkZ6Z6/5vYDOeurC0+Fe0KOg8qpCfUMcp5VOa0dsZyWHEn3wD/ZSJ1Elotd2gqKO7UUxUk/75LHICPcmMfGQexGjaHxEtcMJW3bqp6mZyAaS2WmSNmY9AATEqk/Hq/rpK7Wa98ConHpkfaXpo0aqTbz9gP1M5bR2mlRdrW1qAt1HRIsbVtJSxUpXDM3JmbHI9e7HPTv20938cL/ALStlTb7JXrWLMqnzwkk0rEAKM8mwTgAfmOMD40rtl243HxSl2ve5oTSwyL9TWVt6SoggJAPXy8qD1wVByCrDGQdal31efB/w4275clyWonTymNPQ0yq86chnixXHbPUk9jrZoo11g/zuQPb/TMLVWaYN/gXMytuar3buyukM5qgHBdzI/qZzk/lXAx1986Uvin4Y3raW3EvdzWWmjnIeDzun1HItjiMe/Bv14nWg9yfirt9LbK+i2nYKCyQ1nA/W16fX1IC4zxBXyxkA91Hc9e2s/75u908Vgry1tfdqynpuECVTNPLIi54okQzwiT1HocDtrbr0qU4z/fjEa7XJ22E5+Be+rJbtyeVuS3QMKtBD55kCxwxLklRgEnkRjK9TnHXT33FbqOO6WqW11KVstzlNVWvSqfKpKVMhIxge+G/QR9e+sdVW2LnY7qtHWiSCoYc5EBAKgjPUDJUYyevXA7DOnba9/3GHaH8FslCpmmBpZ6oOXdRhfUpGMDqOIXAHEEniADn6vs42XLZSPx7Z02n169wa7D7+p9JrHbnjP4b3211VHuClq6yls9sJpppeKLPMRl0yvq5AhcE+5PQnqcnBI5MTM6gP1K9sZ66HNxTVVnq1pIJmNGYxlpFBcuVAkGfgOHA+wGqK43h6HBmkBDdlzq+i7OfTBlJGM7RI3oTxb/iMOBkNUVhljOPZteLzWGONlNTHkj8o6ddKmnmqq6f+TIy8j/hOrKl21VVTGQSmVwPVg9RrWGn4TkmUOo4tgJY1N+kWcwvIyxjuFbvqENyfwuoEkQ5cfn317SziECSo5DPsTnV1X0FpSiiLqnT8wH/AJ00Xwg8POD8WOLlI9p3V5zS1NWA2fYDUi370lp7jypB0c8eBHTH76HmRWrVSKMRhuwbpkakNPHRVvGVPLaFirkfP/g17uV8pXvmhJc7zIJSaxuJX2B6ar7bPQ8pHnkK+4JOoyXK2VkskdQ7MSceYxJ/TXefbEB8t4i0kJ/KfgaXKquxyIcMzeIYMLLZc6JWieT+bGDxwP8Arooh3Pbo4lVUIUDA6j/vpfWKwNGAoLeWrFiW99EC2JZwJOI9XXrpVkrzuYyrORymX4lcSBFkcFvvnOu6xsalDM7lAMkA6+00fFo5Cev+mpUnH6gE+69j/wCffV2abKIDIcpb6jnGxA7AakQQvPTScpGyDrg74kwO2dTKaYBZEXGerDGqtnG0IvDxbyFCHVCObdTg4+NS6emSoVvN5Nx6jrqKXKVJx1UqDj7++u0FQyOxU+knB98a8eLG0qhXODPbUMaMHTpk476+S0iRjLlifbB16WoUnBPXlr7UcerFgSRqAWzjMllTGwku3Vz2dxNBDGWx/jXlq9fxOvr0NVQBoFpaiIxSIIV6qRgjt/fQ9Q08lW1PDCjTSykIkaLlmY9AAPcn409qT8DPjJctu099h2tiOZSVoJqyGOr4YUhjEzAjPI+j8+VIKjIzQgE+KQ1y1LgkDMRNrqfIrvMD+pyc5PXOf9c61R4U3ihrauzi73IW21cDUGqkQlYgAwIKqWOBImB74AJA66S23/AXc91oBP8ASinrDU/Tx0cxCylhyGCCcgll4hcEliBjqNFG0StVtaQQMq8XmhkT/EHKgHrjqOn+uNc/2ldUxAU7qRE1pYqT0jpuniXZKuC+0z3q01Bo3YyAPyDoc8CpUkZVSMgNliAR3IFNbJLZvGmWaCsray1mldJbdVQfWxUiA8jJEAQ8WeJLtGAVAJ5sWC6SHgls4+JO7Nw2iGZUqqqp+njVW9TMgRAoBx3YgH4BJ9tVFNue67R2jvCW10zD6a5U0a3BV5rCBHUkovt/M8vlnv8Ay/11j6js83XNXS2H8PP1/wBxmrUKiBrB4d/l6Qx8TvDLbtwNXUWzclJC0aO0NNUVpzUOWHGNROInRQpPqcvnGkNBLTW2pKSRRyTo7LzSRoyMe+RgEdvfVNPfdyb8vdXd6y4zVlVVSGSSSSRRkkhQFQ4X3CqAPbAGBq1agvn8LhNMJKuKZYmTz6ZPXyYxkIAck+aGUKBlgOWANdrotBbokFVtoY/T0zjf3zH1Oqr1J4qkK46+fuztJIFbXV6VFOTEY+PGYsq8cduvTJ7dT37nPuyds2mCupcvKksksZBlgh+nkYMOuWQ4YexGfbudKmg3RcrVTrSNBVrRzyRSFYKhlRmGeLKBjqMtg59zolofEUpcfVX18bEq7vcKZZV6A55pzJx79if66b1FVrqOAe//AJEEsVT4jGUkd423QVtBbq3csdPXqsc8VJVYE2G5BWXkOfXjgEEdvjX3w92Va7vuClW7Ww3uklkTlRVMZhdwSQRyRgcgDPIDpkdOmNeafx1tc2yTZq2G0NPU1Ymiu9NbZ4aiMKoBj5quOJ5dR7HievTHra2+BbKg8/FWWxU0bAPJHSQVTDuOqyOufjHycduukbEvVME4PsP2EujVk8vp+ZvO++Fnht4UeDlNcKLw+syJWRoZPq71JHOrcTxKtIjH56DGPjp0w5vDfk9giqoLObPSU1RKC6qqzyIU7cHaEMoPJgcEZwA3YafFNe9q7u8P6w3D8Q1llkQCRqKWw2e3TykdlX+ajHHwDk/Gk4L9tmKuqYItwUd2laMLE4udLCqsXXDMAHGM9OhGMgA46FAh8g2Jxe7n8vrCqQNlbEUO4987p3neHqKypmqppSqjjEvbsMKAegBPTrgLj212Fw3bHZpLTPdLjbrbNIkvGaeSCBnUkAsCcdOTHP3OO50w9/bjtN/WjSM7ZojSweRNHBPHM8pUsDK/X87e4UY6AfpVWiqte1pJKZ7oIJzBIZKQRTRMp4cuJjLjB9IKkqM5XvkDWhVcFQBagCOmPwIN6y25fPv/ADJ2x7VWW00ctRURxQz/APBn8zlG5A6gOMg4GAeuBy/TWtrN+Gbc3iHtK3V9RBYdtW6BCgrqqUK9WrkEyCQcycdcciPtjWd7RXlYo6Sphu1dFapQYaeRlp6VFlVS8wbHHqTHnIyeOWKhdOPYm8Ja+rajr0pK6hQNNNT1NVUsPp1cxSyrFE6StJCS0rqM/wAlCw/OCNPvHtIPDv8AAfmZTp3ed/vJtf4P+EnhxVudz7rqNy1tNXRo1Fa6U8ZY1YF1cscEtnAaNgRke+cUt38S6e3bkrbLsTbNLtCN6SWLE0AqK+TlGG4cWIIZ8gq5VWAOQ5zg2+2bM8tmiut3uw28oE8VwaWnjMcfFS7RNTjl9VH/ALzbXRZA7mNpjxygyWeH09s2n4h772NXbZSt3TbES42y+3GM1RNu8uOOIQ8+QiKI8LKuW4huJIKABkVlV47Pl+TvFS2M4ma7Nsza27twxz3KukraueilmdayfypKmXlxjIBHJicdIVLMxUEP6yqlkFot2yrNSV9LTeSssVPU+U7KshJYFSz5AAyrcVVSZODSNxVkGo/iduN6Xcb3K4oYJ5r6XlmpGVKqWnRUM7kniRlzIoyccgSMHOVLcbtNOJ44qmKfLFYEo1aNIweOR1AJHt2JPEZPRdM12oqZAx/yEVGsYDMrr1XG4spK5VZJEGPYeYx9v19tD9bb2uIaQwVDRR+nnxONMWz22nTb5pamjSprpY0aJoz1BY47fIznAznGrRFue0oYrQ9Oq01ccGSRMsgwOw+eo0MNsBGyMmLiwwLTIFaNU4/4nOP+mpLy3KjaRqOSNRK2PnOj69bVoLRQySV2FYpmJmYLybuPf9P640DGx1M8clWihIo8iNs9DjUghp7lI81rrZ4y9wukcLp1WLI66/W21U1VHIa2vanTGcDOWxqvujxwcmTMrPxBJ7jXqnuVPHFI7UzThT+QnvnU422ns+cns9Ckit5kzlOiMD1/tqviniknL+VI+DyZmOR++v0dzSpQeXSEN09PU/216lir5FkMMBhiqMdPnGDqpB6SwPnP0s0UbhkgVD1wTqRBvOttjmNgroCBgDVZJDUCJ/OmVEUgcT3J1wNM8jBzIoB9WCcnpqCgbnJDkco2qPd1K9sV1hYM65PLpnHfGoE3iciSsEpowoPTqNLqpvdNFGUkmZCF4oo7aqfqaOT1cnbPXPLvpZNKCSSI6b2AABkOh8MN/XKyRXim2lcJ7fjks0fFunzjOf7appIr1MwcWWsVox6uSdtP593/AMApHeiq6iGJ8qI4ZyozgdOh0PTbnluFslM0kMMgX3OSR7D9c6lV4jkqMe+HNrqNm+kTE6XYOG/hFUPfonfXeCkvk0qiOyVplxjj5ZB026C6QXCkRlkMEidFdT1JHudGm3L5bY4Oc6pVPGOTu055diAcAEgZ6/0HTOiMEUftlRbcTnimeGsW4ueVsNaWx6sx9tdYNp7wZpPL23XuuORxEeg+daOg8SA1aYaanDsrAtHLjy3H79dFVBua9rFOtNX0MNOF/wD4OcdRkjIUjrgA9iT00uzhduCGBsO4aZZt3hpva7EGHb9TGrf4pVwNFNu/D9vKsLfUilo1wciSTrp3y1W41rg8d0hlpC46UsvJCAeoA9v66sq+rL3engaWYLIxUiYZ49M9SDgdemfvqO9ToJGLz/KAPgp4XXfY/irtd3vFsSsnkb6b6osqGRWTEZZTlS/IJkkKQxBIByNJ278VNTbIN1WBqSS+XyG3isaCaZTWw1PmcJIYAFAlZS3Pgoyqo/so0ifG7a/8fsEDWRaiuNMpeRqeNkkHMLzGCOpVlHUZHc9fddW/c0t4utfV1ddFHWXmqFXVfT06mqZoqcoSvmB+XnMzlmOSSMscfm5TXafvr+/LbAEYHL+841xt3fBw5O2/sMfN9Xdl/wB+264VFNJbYrcRfK9qjzaaWrj4xS8gskb4kYxsVXjKC7FVLjuBXvfh3Rvy3GCnpkpLxPLUzyx0HlTtWA5l81yMu5VgxBC9WzwTODTbnvO+fHu7XDetjkmtlqoqOCjZUrDHUVaw04jIUxpgkp6iAOJ8wDr1AUm0N7vU+JdjlMzPTxTl3IJCNK44kgH7cRn3xpUdmsVLnfAP+s+sgXN/LbOJO8Jd3jZW+7/XSwR1RaatiSCVA48x8KrYz3UtzH3UDB6jQfe911dP9Xa6nzpqe61gqnt1MyxCVgXSMlsEKB5knQD3I6dDq88Q7VLtXxfv9L5ZhhmK1sKjs0TjBP8A9QB/bQRvajNLfaerlmdopIlTmqcgmc8h/wDTyIPz/XXTaOiqy4XHmyg/ATPusbuduhk6x2zMHmUbpFGHMnntlJYQ2SmGyB0CK3qKn1jHfOpdIWWvgrGt8VRCkiiRYkyhHcoeLYU4OP8AlzlcEZ1a7HucEUc4rJhBCIJjLlsNGnHJ4hsA8SI06A9EONXVqp5IrtcYZEUVkVGjzNC/ISevDDPbCuCPf/D8HRb7mV34hyjGnqDKuDPHh1Rx718Qz/EdwJaqplVaQeRzbIXCKsaehERQg4kqMYUAjOiDcvhvSw+MtXtipeSqkq6f6uWot6F0p5HVmCMuMgMvlnIPpL9v8tXtzdVvsF3hLUNJPWUlU9UlQVxPngUwXH5kHLOMHqAc9MacNg8Vb/U3yGe0WegkNYfMrLglRFG0aDCxmRPL8xm4YHHqMAYbGeOPqdRqamJqXC8PLIAB8wfZ0kmsE5Y5OfbmBXil4e2zw58M7fWM0tBfZKydzNRvmU03GIHhDwBJGXYtzUABR0PE6XG2uF1pqKgpxJVvUWowyU1NWFHhjWRmMR5KQoMqx1LMM8VL5I6a0Z44b0qbls55r0ol4ROqT01D9XJCWDAZAwoyGIy5HU9DkDWc9s3Za/b9Pa6gVNPBDLNU0MBqUXyOUIZmPPiC0kRRFc8ivAdAM61OzNW+o0ge0bg8+nu85l6irgtKiWdVRpEY5nDPJ5fmOZ64BZQvorJVxjgkpdjGgVnOA4GGGbO41FRddkpF9JLHW2+MzTqsUMkMsiRFIWfgfzfSeesq448oIC2WkbVBUvHTpFDE8lSPpoJC0LRcBIqYpm5KXwQjIrM5XBYqrBT6udvu9Nb7pLcrZDUV0scLv5UqTLFUeWFaq8xo58oAMKMMQUHXgSp1qh1HiEV4Cdo2fD647HtN3tj3Gqneusj1FnluVipATXUnkTQqUDSJgdQDkK7hs80YdYF8raW+V9deLNYI7JamqGMdS8YNIYI8CWQR4K4D4RQpYseSjmWI1dUu3dvR1clTZbgt3FqSCRo6KkeGCnHAGJiW5EvxXsxz6cEZA1K2b4kVVRZqiWz2qnq6WaRYUjkghjJCP5fIeZ3CjPQ+yHtjXJW65yxasE4xzOAM/wCvOay0qAAcb++e7herZQ0cE0FjoqanLNU00lZyqw6kYkCxMQViYShvKYNIWpQCQQMnG1LhaKUXKSKRpqWghD080flRytCFVfKVogpaSSiaQFCcK8q5JKaUO9TW7g8SqGe1xSXyaSlMNStPAVSinZwBEGRm/wCJHGkZbCcVlYhSRybzBJLY7v8ASVVW0T0GaWRqtVpzEyyM8Ejc5CyRrUROrKDyKwRnAzjXR/qHsqR1GMgfOZRqAYqekdO+9wmj8N6OghqKeSmrZrfSU01uqIp14eZN5YIJBdcT19IX5df4bEAACCDrxP8AFiuq7lQ0z10BrJLTS0tyuMSq086RLy8pXwCIzKSSo6ZJJyQCM87CNv3jffp62tkpLDbqwVQrazMtTGjFJHp0X83mJ6owR6ULzn/3nJCHf2/9unzYdv2hqS3RnC1FWwmrqpwCOUspA4r6scECp29JbLEdjvkZbpy9ftAiri2AgfvPdElbdKry5VkqZJxX1EjqDI+GAUMG6FPMZSRjr3OcLxD6HnHXNBTmB4IVlJdSQGjTB5KWGevXAIB6jXGplmqUuF7MRNucPDS1ascSszASBRjB/KAxBPRk+dR9qVsxjrq16m32+JPRGtXNiSYZ6kA9cdO+PknvpxFbg4W9MxlcJuIwbFuyKn4NQ0kkdQhykir3Pweo/wBNdq2O7XS7rUVtVipJ5BZ5QGJ6dh+mP6aWI8U12/LVohSo5vlPKwyDB7gjH7e2hO57/q7lcJ6oGWNpn8xiXJJP/h02EOcwfEJoe40dJcaJ6morjW1CuFEIJfgAOpzj26fpnVBuS5WSjtC031c1RNy5BI8qoGfj+vf40rbX4tX61IFjmQRCPy2VUHqHXqScnPU6shuq23WFFhy1S+GcSL/w2Gein3GD8dx7a8EI5zxYS3tkCV13ikjpxHTseR+pfipIGT+376uqqG0xtn6+COoUkjyk5ZOi/Yvh5XXemo6+1XAVUMyFal6iABYR/wAoIGTjXan8Ha7cF6kism2q+4yRZiE6RMsfp6ZywAOfuf7aEbVLYDcoUKQu684torz9DI/kxmdyP+KQEBX3wNSaO9RPE5SBizDy1kkyQrH20xT+F7dUdY38dcWUDBR6iZAADgY9JPXt212vfg7t/bMVJQtuCG93B5MNR2r+ayKRnLEZx/8AjQ2tqzuYRVs6CJuvqkqoXV4T5nLPIdB7dteYKETR8QQpxjiT1OnlUeGlhpoYUaMUrkj01UgYsuPYA9OuvM9LsXbcH/De5VK940wq5/7fvoZ1dY2UEwo0znc7RInZM90V0p4/M6gFmGAox1Odc/8A2cVg6LW04X24nI0xbh4l/TQlaK3UlLB1jTgnJz75JP2xoEq95blkqZGjiXgT09OmEssPIY98G1Sr1zJ+4o1npKZDNFBAy+YoUYOOXHA+Tkf21wsu2qW9VnB6ueSJsYAi6u2OwA+/Tro5p9tWGjoZmqaU1szLwR3Uhl+CoPtkgZ1GFirtuyz3G2KPKRwfJpU5pguMxnJxxwR2OcEde50BbQRhdo4yEHLHMlQ2BKCliamoVokDGIvKwzIfcH474z26akTUNv25RljCiCQMrOE5Bc9uo+dC9fvCmatVayllpZM8fXLgFh3J74z8n++p7LPPK0trq4Z6SM5elY8jy98gnsAM++qlXb920IHrXlvOVssEb10tbSNTclGHWVyvf7aMLRfmllgoJaiOljHoMSRBizfY/IBGh2qu1NVW2OlamWep5ZJhi8scfhi2PfXP+Lfw0MLelDG6gEmOZXmcMpHx1P8Apka8yF+ZlVsC8hDmhqbYHaCerrZKRSCPo0/IehIPXr0P9sH7Esu5LFb2WCBUnL5LVk/pQgdCMn3OlAd1tWqwp7dU0zMmC8tTwPueRXuBkZ6fB1UyVCfTVD1N3paaEkqsPN5gxOc+kds498d/10s2kJOWMYXVDGAI/wCPfsNNJLT2uKlZ44vNKc+vHp1A9+/bSzvtnsm4qO5z19ggaKdx5hKlFZwe4C4x16kjGT30K0EdTZrc1TQXaaJgOTiCMJxQkDJ6kkduh0VWTaEl4qxU3HcawRzxmSM3KQQU8rdsRt2PUjUGhEGQZAsZjuJQzXK7btqafYlgcW+hqI2WZKUBESEZLKAMYz1yOhPY9zpV+Jmx59q10P0kAgEB/lFAe4OT39/fWhPBO+bZ29+ICI1FfT1lE9A6vVqcxxSrG/P1flIC4y2SME/slt8WGfxI8TN07iglmrrO1zkW11UcZVJoeR4xoG7EJ1x0B69idLjKuSdlECzktwDeSN7yf+0jw1su9LcI5L/tlDBcKMAc56M93xgc+BJB+ASewzoOty2y+WpK36xJv5iUs1tlAVZ4mDnPMtkMvFQDj/Eeq4AaHtvcVf4a32ZqPhWUrSvGyhvS6H0srf0x8ZX9dU1327BX3WqqNuBqSkkfzEoZWJ8nPUqrdSVB6DPXHc++j00CrwBsAbqfQ74PsgfGQfDkdfb5yur6mi27f6uio5f4hSdRC0q8CgBLDIJx3yMnuDkjrgNDa7TUNBLc6i5NJHPC8UsKxEKArcuXPmeQHqxkdicAZOVDWbbr3iapraeeBM8fqlXmmQB+Yjt7a6W667lsUxioKqaohTDB6cF4slQx6Edx2PsCpx0wdaN+nGorARhnr6/iAp1B075ZTjp6fmG0txgrLm8qx1EbJ0WeSJ0jbPVu+AMcccjjtrtTXqWsevjt9fBFVxOFikQAgLwHqx6s45MM/YduwCY/Ei7mQGreKq+z06r/AE4ga6T+IrVNQZZaCldpesrMmWfPfJ6k6F+kYbFc+/I+Yk/qFO+ftGsu8L1SbCuZuF6kuk8dMAyzSFkBEqhehXGAWQgfKHPuCH7WudQljWGGujzTf78MVDLzlZFZOAC4DU7FpGHt17hiBCt++rb9Ys5tFB57AKxniV2IwcYBQ579z9uvQatN27n2/O1G9vgqbVdvNcVMFO/lxBeBWTEfXhI5VFDKOhLEgkAgaac15rCHc56YHuE93gbDkjbb1MtLdZ7reLlb7XSGMS1IlSnlnmTyoZI15VAQqWIYSNmNwM/zHbtg6O6Pwkeqsc1wutyns1bKKimqKSO3xRxmJenlx4ny4Lxpj0r3kJDcslFtdfqMPGfpmiWPy5mJBiVEKoofipAVfQ59yE9ugnU26KuGup5WulymhikZ2gkrZFAAX/hsAAOSt1Pt1AGe+g36fVEcNTBR12yfdv7IzXdpTk2KSemDge/bMd1Zv6ngun0yrUShaYQrbYocxsFSMGWZVXLsERVDkqFXp8kl/hjsqXeZmqJJaWjt8LOBTRKFLAklmAXoV5McsM5Oe50kb94g23cEVPAsfkzrgE1FQ0II4HA5oCQM9vuRnpk6JvDjxWj2ZWVMtogpJneINNNDSlAsaxqXZ+WSWHAZYKvIqCeuud1Wg1DaY9zkNtzx0+ntmho7dKt//wCjBUZ5ZH/YQbi8aY6evutpt23ImqrXUz0bVlZWSVCh0jkZV4pxA5GJwGVyBwJ7YzXxmJZakee85rqhwlXLxEc7TnzaWpOVPXz0MZRiADhcnhKQm9r/AMYuC0S2+hqLhcKY8o/poS7pIkvnxlXjwwBLyfPznopjfW3/AMLvihuITyXWho7JRU1uNXHFeauMtU0tM5YMKZA8rBQT+WP4UgAtneTs1aAFq2HXJJyfPJPyme/aCvu4GemwGB7BKKC91O3bHPX3Wv4WKvqpa220CcxVTGUglS/RvL5E46BmIZgQpHKCm4UrHmb6ZrnPCVedUjby0RT0iBGAkYGMkEfY4C4v5NqbIF/SS93a8+It7D4eKlja10EZJI4GRwZ3AKoSiomR0DDGdUt4vl53jb7tYqBKewW9nLvY7NEaeCVQVJDAkvLhkDBZGbByRgk6brqqVsM3i5nH9+MRdrGHGF8PIZgfu/e1Rc5mh+qjklUlSKc/yosH/ARgE9+o6dSRknOgqZZpzyYs5AwOR7DUgWumTIeY9+vlD1av9vX+w2moIrbDLc4wBx86oMYBz3IAOf0zrWChBkbxTJY4MqrTtWa5wGVKmlQBgCrygMM+5Gm9Hsm2S7GjjuMklXU05J5QU5VFBHTD4Ge3voh2LT2KtZLnDaaeCkkUqoi7Kcf1zouXbVouVwaKeCWWRkyjTBuKj2OXz/01m26xVbBB2mjVo3YZBEzKm0EeWY/WJHErEKvV3x91XOijbmx6ITM62u43c9OOGECA/JPU/wBtO1fD22RzTRh44o2xyRFOMZ6fr11bz7Kt8NN5lNXl1GMRceI/Yd/fvqja9ceGXXQMD4oVeC3jFcPC7bL0H8Gskap/wTKjzzDP+ZuQzj9B3173R+JHdVfTqr3oW1ZCZHitiiJwM9OqjkPf/EcaFaKwx0ULvyhkjcHMhBIAwe2ffp1/tnQeayOCeUR29pZXOBIucAfce/se2khwuxbGTGzXwgDM6Xndk91qJauSqqqyqduQnnYyMoJPTJ7fPzqGGusMpnE60yv2aOTjy+5x31MraSe4RZkV46fkqCNcKSx6A46HVfVLGwFHQx1deYye3pXC/mOfjv1OjrwkDaVIKkz5LTgwrUNWedIrhQercs51Hjpwk6PcZvp6bIbLIORBPYDv/bUmCmajdp5quOmRXJWnEisynH+b/TVXdq6jkAeBpamfqZEERIGMe564/wC2iEEbZgw2dyJdG72WOKRoaGnqOB6F4ivM/ONdY7nRzxrIaOGMsAeIcKB+3toIudRU/QBkKUzM2CzEllyOg6dh/wBtD6TlEC/Uztj3Crg/31C0gjIMubsHGIwKDc9DbKGoFXKpnnHpBdXYOMn1elmA7jGRgY1yrtwzWSnFRDT1BqTJmYoWjgAZQVH5s9cZ9sgD50CUl1t0KrDFHHG6jkkr4k4sVAZjhSWH27D9eptl31X8KuOq4sZ5P5jyqRJJx6pg4yMEDt7jr7nWl3QHKZveE85b1EcdZC1f9DTwMMkVdRAXDy8vyksSFHHkw+641TvaLf59RPUXMRTKQDJTkqoIxniFUBsknGCNRoIZt2VN1eK4wUBgpmq5Y53aNZwgxwTAbMjZAXtkk9epOquajqayWOQTc6hgI2KqoQejAGVzlumDn36nqSRIT1nuOWlHX0MMLrTeZVl5CqT1gCBVGB364PX59xqU25aq518PnRwLBGgXyAxVHIH+IjqfYdPtqDbdq1ZqjjGAW9NUBFzA7lQxGfY4H99T7Xe6a3tUgyU9SQOAMcTRspxgZIjx7HIJIOOp75tgCVJMr0p77cMwClhpaJ0ZneMewBPXJPx9tdoNt2ygEMVdVxxSdfTFHyKqSTyJPc4OAMD2/edc5brcKBZZJoaa3RExJSThIVyB3YsULde/EEjI1XVVPSUEUHmOsczFiIKTz2Uxk9vUq5X9G1JPlKgEmeKSC30Uwb6pa7kwKioQqwAY9Tgjr+hx2/YktEc9YskHOrhTJaGSOn84ZJIA6EqMrknOO36aqzW2+kYfw2KKnmY5MUsBMq5OCORc56fBzrrdbhW1NK8aN9QgkVnmKCLAI6LlgGPbpn76ESTGAABvAyrs0+4dm+JVwgqHik2+0ErYBXnF9RHCRn/NmRTj4Vj7aTtPfq2Cuo6k1M0r0jAxeZIx4j4HXoD9tMna+6ovD7xAv1pu3Oq29eY5KKvi80jmjg8JOWR1RiGGcAlQDgE6Ct37FuW0KxRUQu9FOPMpqpRyjlTJAIYdPY9NXThVzW/Xceu28WIY+Nenyjx8cdtSVL7b3xR1VJcKbeUDVcn0Y4CKuARqmIp04kGaN+2P5oxkDOveztky0dG88o/nleBB7cj1x+w0va7f09BsTalsjdI5rTVy1MQcZ6yJGkikd+0MXcf4fb3cPh5ve37tohFSo61sStNPTsMsB7sMAZHX++ua16XVVjgHhH2m1pr1ccDHeeLpsW1naT1Etc1LdJKlg9MHxGYkTPJsAkYy3cY0ixtWvrY3qqShesoWmMcdRCCrKwGSD09hgnA1pne9RarRsGaZqyGeuuYaBqYgF4QCOROfy5GACO+ToV8KdttdVstEgZFSolr4OJb+U2FXn0OckhBkH2+3TH0varU0vc42Bxv6c5tX9lcZrRGySMn0zM91VHV0hcyGVgCUJqYuYBHcdjg680X00aK0kNDUyNlf5/JSvuOzAd9P78Re1bbs6/26HblPJbYGpvMlg81nVT2yAxJycE6TrVdItLC9dbXqqgysCSuFkTHfl3yD9tdToO0P1umTUICA3x/vvnPa3Q/pLzUxyR8Jb+FHhvTeI29LXYmoIXkrpkgieCu+mRWZgOTsYpunX2X46fMXe9jsFh3DXWuG1GVaSqeM1C3VpueDhuLeUgIJHQ8M4x376bPhv4VbLpvE2m254g0tysWYVnmko2DvCGjDqSnE8uhwQCD19+xWlzskFJcJ5LTSx10HJvLMkzDiuehYd+3xpkagt4snB5f9meauFyhGCP75SUNo7SEdLUT7fvBp51Z+Ed+jQ46hOrUbY69T3z9s66VWzdsVDyT0FmqKCGJA6i4X7zZGAAHHlHTRgnOcEAdxnsSWrWeBm94/DKx7muD2ytstwVhTU0DtHImDg5PD/rqdZfwxVM1oqbvVzW+0gWVrvTr5k8zTos3lFRwOVJZX74A4+w1i3a8Vg8VmPYSfvH0pUjZfjgfaI7/Y5pHVEsCTI56TTyzSJ2IwpHEe4PXPUDt1BcOwPDuyf7abZttbMyUlyZfrKW3W1pZQxJBhhM/mZcK2OWAASDk4zq42Ttfd++JWsNpuAobZaqCprpZIGnDyJGpYlyXYnsqjrxGew08PCTdKw+N/hZTVdtp6d7JaI4xlfSHbm0krL/mYMoz9lOj0ag6puAtiJ6hO63xHRR+Atgpfo7NtTwquFwhSISVNx3ddZEpoWPQeZTcjHIvQsRGOuB+7G3V4Xy7ftFrtZ3DS2KIW6ah8iy24U8CJ5RHBUyw9bN1YkHIGMexx4seLW39o7XrKye7xwywx8jTqcvKh6EAD/wA7j31hzxq/FDcPEehjprPE0E0J4qIQQzr0+O3YdtaKrWpIUZPn0+Ey2LNjeZK3PUVG2fGSahpK1J4BW+VHLIchwzenJ+ev9dX3iTtK52CrlvXlSUFwi4yTcBxWSNvyzIcnPXIOP++hTxS2tdBUC8mCeR1Pm1M/E+XESwC5fsOpA79yNcd5eMt139ZrZQ1IWGhoY/LSMZBlY4JLHvglQ2Owx86V1Gnse6uynHDyb2ennOh0t9f6dktJ4hy+8CkRWmnGeTcyc/PXX5qcPTTN1LjHH76ly0IpFSXicsM5b3++oVRUlgysTx9vsNbPsmTtDnwQ3RNad0C3yVQipaxSCjR+Z6gOgA0+Km6UsdYJEerdeAUpNMEIfvkgAnH26aydtSCWq3TbY4lZ3NQhUL36HWu0sVzvNY0ltt8VP6eLy1MgJx9y+enbqBn21layte8Dec19Ja3AR5SVRbthmouMpqOZbGVCkZHbq2M9AdRLpKtw5PPUy0i8hgiQlgP0GM/31Sm4W+K6+RNdKivqvMMS01kjLZb/AA4OQCCf8uulDejQ1sP0VLQ09N0aaatl84kE9Oi9SR1JCk/qDpJaeE5URtruIbyXVqKcqtLST1aqpf6qWNYoxx/zM3QD7n/80kd3q90V9RTm62y2KgOB1YsR7AqOJJ7A5A1I3LuCkvHmxzV0/wDD8Dlxk5VNRgYAkIPFFJ5NwQcRkAlyobQfc/pY14UQhomjxE7FeLKAxPVcAs2TjJJ6fYDTiVZ6bxJrTyzLCpqo4KmYyU890hDBGklqhHGCMkkomcgfIbUi3iouks0a1sdBSjK08NM4AYdRktnHTPcnOqK40tXJSwyNdoJVlBBUgq6FcYyq5wCO3Yd/jXuvqoaSKkRLyyTqrLLE6yhU/LxxlckE5OMdP07G7sgbc4PvATvCSq2tZbZB5z1ktTUj1cGUlc/qp7dvfQrdNx+YxSmoI4M/yyqFjk579++rCnvczRRv9bBO4bGXlYNj/N1APT/wagV9bdLyGgSUyQFvMjDuwBc/AJwP1HX+2oC43c5lic7KMSiqquafkjRwuc5KyFvY+4J79NVrVBJJVKPj7fyhozj2luO4YKmrlA/xSklEBP7gA6mLtG6RqFlkoEkHRleaBSD9x0xpgMv8YPhfrAKrjFsH1dtnFHBxJEoYcz6SMDJyc8wOnYDtjBMCndXEU60jVLMOR89+Qdx+fIOGOSwPft3z3H2hp6SaZ6yatlpWgMZNR5ZZefQk9sE9zgkfbJ1IaoordGq0qNcqdsF1ecjoVDdgAUxnr17rg5A02TFFHnJs9ypvqjHbqKW3eaRzjqHDjI+ThUx19098a4ieuigWa3ziUBlDyEGRVcqSPQUHFvzYbBHTowxrzDWUl+YxfSGmcueU0EhwV6nLjqMBQScAds47asIdsxSUcM8FVV8yGLRtArxpGrD85J4n/CcYOAR1PTVT6ywHlI9BW2+iWneWrSqq5iPN4o8j5zxIY4VcEdxlunv7aq6W1C41zw0EMjSSciRKvYDHUEAYHc9QMffTIsb0ElgWFaJ6isp25StDaKeaFlbhx545ccYI5qevIdMr6l/ubxBorXdVU1080sKeVNHDSpGzLy9SnpheRz3BPbI6a8p4jtIYcPOElHtFITHT1awRvOS0bzzgKoDEYfoPjvkdwfkatEtlspqekhiq1p5Iuq+XgKfnJJPLrkYHT7+wU928bq6TC2qFeAXGa2lp2A65wU4EHB65J6nqRrztLZviH4zU92qbM9O9PSyA1MMVZT0pVmORiLkrEd8YHEdh8aIRgZY4gs5OF3jYsUVminr7xW1Vknho4Cz0lfWrBNUc/RiIspCyAOWBIIHDOCB1Dd4772tbKWlorXe6ioTDSTRCEN5TNxIVZwR5mAoUngoBzgEEHS03r4U7v2khq7taLkIQoMlTJTScEJPTLduvsc9cH40FrTzTAlY3cAdSq9tWWsN4gcyC5GxEK99361blnWppI6hKoEh3lPIOPbLdOo+w1WWzeN6tFtmoKWvkWjc5MJwwU/Kgg8T9xjVctucD1vGmRn82fb7Z1b0O2jWsi00c1bNIOKwQ4Dhvv+YDr8kE6IUQjDDI9ZQOwOVMo5J5KrrKxcjtn41Z2mvqbbJHLTSurowKMrFWQjsQR75xrrXwVNjlSOqtoopeORHUxNyZT2b1dD+o+NV63Sokm9LMQDkAHt+nx+2pKqwxKgkHMMqXflxq4I4LpUmsooVMccEpAkAJz0PfGR3ORrQ34ffHDw92xcK6a/8A8RoJWhVIJPJE0caL1Kkp6jknP5R299ZJlqGqmDyIck5LN1LH51OhheNmKuyqRnDDt+x1zvaHYum19LUvlQfLb8j5Td0nad+mcMDxY894/fHPxStXiHuCtuFueMUqnyabiCuYl6BsEA5Pft0zjQptCnhutrmo6iPKhyRkYyD2I0ojNLFJyWQZBzkMVI1Z0e4rgLg1S1XNJKTlpXIdz+566LR2Wul0y6eg7KBjPpAXa5tTcbbRuYyZ7JU2K8rPTh2j64YAnAx7+2rPwvtVLU7npFrVDU5l6hz6MfOP/O2oPh74jUlosO6HulsprzWVFEYKQ1UEh+ncuv8ANUqQAwGep1Rbd3G0NxSY10FFGXyzFkYg/wDrOP66K9NhqKHniKB1NnEJ/ZvxV2ns9vw4W+Ev5FopIUNLPGuCGwf09/n/AO+v5qbyvd4rFqLBQVU94niielpvp5pJXjhBMrBQrEcRljjqBlj99FW4fxn7svHhhSbSN128bZTxBGYw0hd8A8TxxgEYwCqjv1J76T21t92mC5Q1dZPaawUkrVktM8MTebxAwnJgeQJAHBSe5ONYJ07HxhM4A29QPvHq3AyGb+mCFm35fbLPURR3GsiaaN4GEcpVsH5PfHTqPjOibw/3hcLPuOCvjllmnzhmOZCM9O+f7HQTdd1Jf9zVdSWpbLHNM1QqUNHwWPkeQVDGuQBnAGen21b3LxSvlziuFHJX3l6GsMc1RDcLi5WeRTkO4JPLuxGQSM5yffoaaiMHgAyN5nWkHbizP6MbF8G94+PWzbTeKisoaOjV2jQVsuMKcEkRgHjnp0/TUSu8JvCLwMu1XW7rvc+4KmljmcUDMaWnRlHQEq3N8nqOwx31mjwP8dr1tzbMtsbdc+3qA4YwWyj82d+h7TSEKv8A/LbSv8Q/EqMX2qqqdqiunbkDcbpL9TO5P+IcvShz7oF15KAj8K+sTYs/OSfHfxxrt9UFqoYFWhsVC0j0dFAoigjLtksidASQBlzknrknSfp6yN1jdm/mZ7ccYHt7Y1V3G8PXVTM7O+enVuuokFRJE47qD29taXdjGJdDwDaNGWVKq1RTfnYDj+bt+2h+tRUXLg9evTXqx3R5qY0yxGQtjiF6tnTX274aiWiS5XWnEyKRin5EAe3qI/00mzCr90OoL8oL+FFmuVDcVvcULUwiz5M7IcBvkH2Ptn76ZV4uaS3Fam518dfUgh/JLELHnDYwPSQcjqD86u5ZFaChY0DUdPGpiX6ZnBDZPRAT6cjHTr27+2qyh23Z7i7zCwXa4lSsMq0l0XLN/mB8lgB07Hvk4+wNnPG0bGUHCsrJL3BTxJTpVU8EnBmMqU68eDEDCnrk4JBJzkE9NRKiequE/wBT/tWIZyQuY/qF4t0GW6dB+nx0Hydv4ZR1kU0gtFws1N5YVTcrjTxcDjALh4VL4OcgdT7e2qh9obNsMaLdtzx1cipg01DAZwfSehY+noSO2f1GdFXH8Rn2DMoeIfvOPlBeOp3NHWTrTbgqblXElI46GreRqg568QrEnP8AzAEjRFaKbe1VTcLg9XQHqS1dXugVs4IKZ5Z6noeo6/can0e9tnbNo1/hdjkutSB0muT8FVvkJH7fqdVcvjnfLhKBTCgtRUMM0FIkbEHvlyCx/c6t3F78gB7f9SO9qTmc+z/cYts8ML49uWSvrKE08qYUTkhVU5OQxIPcnofn31UV+y9owRRRVu4kwGfmKKR5WOcEgk9h074PxpY3TfNbdHWOpnmmKZ4+dIW4574+P21SzXhmDcnbPwuiJoWzmxz7hiVbWD+Cj37xiXDc2x7M/kW2211esbsqiumBj4988QMjqAcZ+cnVO3ii1DK0lvoKGgbsksVPmQDpgZYn4Gl3PV+Y44/OcZ1Cnr2UH1fpnTo0tK/xz7d4sdRa38sezaE25N/3q9BvqrhUVCMcsrSHj29h20OG+VAOFkwPboNU89y6kYJGMAZ1ENU2ekZ/qdGAVRgCAJYnJmpfwrfhzsfjvt2+tc7pX2etQzUtFVRyBqaObyOUAkidCHzI3VRKjNywndmT7t/wa2hfLBcq2j3Jc7PBFPmnqaugXpTQ24V9S0sSAOT5EVSy8GcMfKHqDF9K28Ug2/uWeloJZaYt5f8APhfhIAGSQAccDAcKw6d1B7jOuNx8Rd22/ctap3XfqkV1Qk1V591qD58vAIJXw45OFAAY9cADt00kGUjlHCGHWPW5fhxsVw3WbVbr8NsUsN2rKZ5a6OGQSwRC0GVlLtCcRw11VUSZcgR0jHiPWdDu4PDGpbxN3ladrh6uXa1fcEjlrJJDP5NL9Sy/kjI5lKUjChFLyoDxP5QGwXy67yuMdbdrvcqusguxmhqJK2VpIp5Ej5Tq5YkS/wAmIc85IjTOeIx+8Qa2fatdVV3nS3evr4FqZqu5SvJKZpcO8hZSpdi0jnL8urE9+uqMVO2JZOIDOY4n/D1veerotuGSwI5uZtoJV5EeoFbNQ+Y8nk8uHmUshBPLCFfTy5DSh3Z+Ee/VLWOpuNytG2kusUsguVa84pKeOG1Q3NvPdIT/AO4m4jy1b1QTDsvI6R8KfBKwbh28lXd6i5XA1rpziWq+lQf/ANOIy3/rLa83na1h25HUvbbDbaaelrYIYqlqcSzBTGWJ8x+TE59ydItrUqOApjK6ZrubTMtj/AvuWo3FZ7NX7otNBUVm4ZNuVMaU9VLLFJDXRUlRMjeUIDGnnxsvmzQtKW4IGcqrClm/D9frffLClPfrXHJVWuC8VFW0FwlhtsU1GKyJJ1WkZpXaHLYp/PACuxISN2XU1PtS1+Idop6C+031lKlJLdadPMZfppjUNE/l4PQMsMec5OR0I6aBLVtWzbe3LVR2u10tCtPDDKOMYcsxU5J58vk9sdzov65SpPDPfoiGxxT1b/C/xTvFgsc0N62TteC60X8YjuT0FX5kGYKKoFOwSlkBfy6ynkBjVl9UieZlOCp7xE8B7/R72vtXvXc9req/ik8dZPbpA4mmEsgkaOIBCi5ViMouMgYGmzfd2zTWQw1dDQVsfOeUCWDjxbmq5HAr1we/f+pzQW+1Qm41EILRgRNKrxAIykn1DIA5A56hs+2qJqOIeEYlzphWcscxe2vwzsVOvnLT1lSWZfpjVxJEsgIIA6+nGcZPc9/k6YVi2zXUq2/yqua2VsX8tFhqIqOOeEDqgZFBDfn6sCCe+c6p6byKSvraSKjgSOlhkkUqGDMwjDBiQe+QO2NfaO91F4299RUrE8kMtOp5xiQSeasjOW58sH0DHHHv79dQzsTzllWvHKW1zs+0Jqgi5wC8iBjCBNzZOAYlyCoRTklmBXrl8/Ogzf34fbPxNy2xNW2yGU5WhvCKnAs2Avm5C4wpIYk5wfcMBfbluVZQUsdPBVzR08iOzRBvR/wlbjjtjLHpqyW1LtrZVvv8FRPPV1ZaGWKoflEUxgrgAHBAwcnsToiK6+IGCcodsTN182jedvvJBLAZY89ZKWQSI+CevTPT9QNDvKUMRxKv756Y1rfftPSbavcbWmhp6HyyEUKpkH/GZc+st1wAM/bQfW1NPXy0s9ZardVPJBHUOXpVUsXxyBK4OD+ufvplb9uUAacHYzPXCRiCSBj766UskcTh3ywXuqHBP7kHTQq9kWm4wyTGBqd8HpC5A/oc6j7i8M7VZ9mxXiCWqNQ03Axu6lMY+OOf76ZVuIRZl4TAKlu8tO5MbMCcjOTnGp1tuT/UcsgY+R/2Gq6JF8zsNeIXLSdT768QCJVSQY1txXXbdx2lQNS0UtLdYMrUM3EpJ7hgRgg9+nX9dBkG4foniMMYUxZPOP0lgflteLtO0FJAy4zhe4yNVjwI0bsR10mlQUYO8YdznInyav5zOyIFDMSACTxH+h0R2itrb7cg0pkmJAADMTgAYA/TGB8dtDkCjiF9u+jvw7IhujyhVZ4gWXkMjONEchVyByi+STidK+KsixAoEEf/ACn20LXiFVLK8jOcgknJ660rddkW242y3VtSJZJGX1KH4BvXx68QD2OO/sNTtleFm36zetXbWpAtO0kgzxRnAXsAzKT0z+vQaXS4cPERCqhZsTJ9l2hedxVHC3UE1SCCSyxMVVcEk5xjAAJ/TTM2x+H65XeQo1bT1Dr/AMSmpKWaSTp/zeVgZx3+/wDXRviBuSPwulggtNltU4ZxEWrqcykqV6jHIDryPt7n5OlLuLxt3luFI4prw9HByYCG3xrTIADxAAjA6YGP3PydGSyy0ZXAEM1ddX7smNvw8/DVVWix2q7CzxUcFZSUcsYqZubu9VWyUsUTLFIr5k8pioUsWDqDxZmVGXf/AAwGxZKwy2ivvtse6VlroJqWKRUlFMa0zgc5CzOFoKpiilmPEcQxkj54u+rqaimqaeSpmenmqI55Yi54ySDzFV2HuwEsgBPUc2+TruYY4QgWNcFeuR/6f9OmitpEs/eSYuNSU/aJrLfNom2Zurcdls+y3uCWqsioJaxqaWvMnm1ctNAyoiP6pHjOEyzAkLgsMaAN4VHiD5u4KChukTU1pWrqLlDb5oo0pxSiI1Dc1IVlBqIQp5ZkMgCAnppCeWkFWERFC4zjHz0P9tWVPXVFFBVJTTyU8dXEIahImKiWMOJAjAd15xo2D0yqnuBgi6eqrkPv9ZDaixtiYwH8ONy1u7qyxXupitV4gtkVzlS7TmEKJYY5oo5GYYiciZATIVVCTzZArEfazwL3pDuY2il2/XXOQ1VdTJNS0khRhSVIpqiXm6qqosjKpd2VV5DkV76VivwICqoCnpga4yKkn5o0b9VH6f6E6cEWjZrfArci1dfAq+fJS2m3XVHpqSoZKla2elhp4ogYw7yFqsDiFzzhmQZZMEfpfCO+fxG9RS0708FtF3eSrdOdNIlvVTNIkqFkMbOyxK+ePmuiE5YEruQLIhLRqx+4/b/TUFpMn8qjB6YHx21GZOI7rx+H3dtvhrXlpi1bSmnU0KxyPPI81tluKRR8VKySJFCVkVGPFpI8FlcNqPV/h53VRRWw1K0RNzqlpKKOnr6Z2qHaWGGPifNCDzHnynJl5Rwzv0CdUbPJxXiETDDr6R1xnGvschmIR8MvE9CPvqJWO7a34cNw70p7RPb62jgjulFRVsRrC0bKtVeTaoAVwT1kHm5AICY68iAQDdnhluHa1RcYam03GZqKuudFJJT0pkQihIFRMHUkGJWbgXB6N0PzoU9IOeCnA54I6Zx31W1lQUX0pGvZuiDuO2vS8etR+EzdqXQ0DVNFTTLX2u3F6yKog4vX0oqYyweIFfIjIapXHKBcMVYHOkF9SP8A4n9tVM9dIZOGFAwFyB1wO2uMzuJW9bd/nUZnp//Z"/>
          <p:cNvSpPr>
            <a:spLocks noChangeAspect="1"/>
          </p:cNvSpPr>
          <p:nvPr/>
        </p:nvSpPr>
        <p:spPr>
          <a:xfrm>
            <a:off x="1717993" y="1301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62466" name="Picture 2" descr="http://p1.so.qhimgs1.com/bdr/_240_/t01ae5ca9f159e51a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59645" y="1301097"/>
            <a:ext cx="275546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Picture 4" descr="http://p4.so.qhmsg.com/bdr/_240_/t01b4641dd06cb0a9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11547" y="3800794"/>
            <a:ext cx="2704143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email"/>
          <a:srcRect t="16450" r="19791" b="14632"/>
          <a:stretch>
            <a:fillRect/>
          </a:stretch>
        </p:blipFill>
        <p:spPr>
          <a:xfrm>
            <a:off x="-110490" y="4372610"/>
            <a:ext cx="2284095" cy="21437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28" grpId="0"/>
      <p:bldP spid="30" grpId="0" bldLvl="0" animBg="1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/>
          <p:nvPr/>
        </p:nvSpPr>
        <p:spPr>
          <a:xfrm>
            <a:off x="2310765" y="1887855"/>
            <a:ext cx="7819390" cy="3830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古今  方圆  严寒  酷暑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秋凉  早晨  细雨  朝霞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夕阳  杨树  桃李  霜雪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2310765" y="1026795"/>
            <a:ext cx="2317115" cy="70675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2292" name="图片 7" descr="花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5" y="1053465"/>
            <a:ext cx="508000" cy="595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TextBox 7"/>
          <p:cNvSpPr txBox="1"/>
          <p:nvPr/>
        </p:nvSpPr>
        <p:spPr>
          <a:xfrm>
            <a:off x="2810510" y="1026478"/>
            <a:ext cx="171450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3024823" y="1777365"/>
            <a:ext cx="6500813" cy="3087688"/>
          </a:xfrm>
          <a:prstGeom prst="roundRect">
            <a:avLst/>
          </a:prstGeom>
          <a:noFill/>
          <a:ln w="508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38175" y="4137660"/>
            <a:ext cx="1733550" cy="2170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ea95908-7e98-4e48-8ea4-ef2394d332cd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a1cfb5b-18bd-41d0-b7f6-dfd059f8acf8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ae1c0ff-5026-4947-8be4-8deebb65bb5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843</Words>
  <Application>WPS 演示</Application>
  <PresentationFormat>自定义</PresentationFormat>
  <Paragraphs>204</Paragraphs>
  <Slides>41</Slides>
  <Notes>2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2" baseType="lpstr">
      <vt:lpstr>Office 主题​​</vt:lpstr>
      <vt:lpstr>幻灯片 1</vt:lpstr>
      <vt:lpstr>幻灯片 2</vt:lpstr>
      <vt:lpstr>幻灯片 3</vt:lpstr>
      <vt:lpstr>幻灯片 4</vt:lpstr>
      <vt:lpstr>幻灯片 5</vt:lpstr>
      <vt:lpstr>我会写“雨字头”的字。</vt:lpstr>
      <vt:lpstr>我会写“两点水”的字。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ffkt</cp:lastModifiedBy>
  <cp:revision>4</cp:revision>
  <dcterms:created xsi:type="dcterms:W3CDTF">2020-02-02T01:36:00Z</dcterms:created>
  <dcterms:modified xsi:type="dcterms:W3CDTF">2020-04-24T07:23:32Z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