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38.xml" ContentType="application/vnd.openxmlformats-officedocument.presentationml.tags+xml"/>
  <Override PartName="/ppt/tags/tag56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docProps/custom.xml" ContentType="application/vnd.openxmlformats-officedocument.custom-properties+xml"/>
  <Override PartName="/ppt/tags/tag34.xml" ContentType="application/vnd.openxmlformats-officedocument.presentationml.tags+xml"/>
  <Override PartName="/ppt/tags/tag52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tags/tag7.xml" ContentType="application/vnd.openxmlformats-officedocument.presentationml.tags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Override PartName="/ppt/tags/tag39.xml" ContentType="application/vnd.openxmlformats-officedocument.presentationml.tags+xml"/>
  <Override PartName="/ppt/tags/tag59.xml" ContentType="application/vnd.openxmlformats-officedocument.presentationml.tags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57.xml" ContentType="application/vnd.openxmlformats-officedocument.presentationml.tags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55.xml" ContentType="application/vnd.openxmlformats-officedocument.presentationml.tags+xml"/>
  <Default Extension="wdp" ContentType="image/vnd.ms-photo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53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62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tags/tag51.xml" ContentType="application/vnd.openxmlformats-officedocument.presentationml.tags+xml"/>
  <Override PartName="/ppt/tags/tag60.xml" ContentType="application/vnd.openxmlformats-officedocument.presentationml.tags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ags/tag2.xml" ContentType="application/vnd.openxmlformats-officedocument.presentationml.tags+xml"/>
  <Override PartName="/ppt/tags/tag58.xml" ContentType="application/vnd.openxmlformats-officedocument.presentationml.tags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notesSlides/notesSlide9.xml" ContentType="application/vnd.openxmlformats-officedocument.presentationml.notesSlide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notesSlides/notesSlide1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7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DCDC"/>
    <a:srgbClr val="F0F0F0"/>
    <a:srgbClr val="E6E6E6"/>
    <a:srgbClr val="C8C8C8"/>
    <a:srgbClr val="FFFFFF"/>
    <a:srgbClr val="FAFAFA"/>
    <a:srgbClr val="BEBEB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377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-546" y="-96"/>
      </p:cViewPr>
      <p:guideLst>
        <p:guide orient="horz" pos="2196"/>
        <p:guide pos="386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  <a:pPr/>
              <a:t>2020-4-24</a:t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  <a:pPr/>
              <a:t>‹#›</a:t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  <a:pPr/>
              <a:t>2020-4-24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4819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lang="zh-CN" altLang="en-US" dirty="0"/>
          </a:p>
        </p:txBody>
      </p:sp>
      <p:sp>
        <p:nvSpPr>
          <p:cNvPr id="3482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pPr lvl="0" algn="r" eaLnBrk="1" hangingPunct="1"/>
              <a:t>3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lang="zh-CN" altLang="en-US" dirty="0"/>
          </a:p>
        </p:txBody>
      </p:sp>
      <p:sp>
        <p:nvSpPr>
          <p:cNvPr id="4403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pPr lvl="0" algn="r" eaLnBrk="1" hangingPunct="1"/>
              <a:t>18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45059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506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CN" altLang="en-US" sz="1200" dirty="0">
                <a:latin typeface="Arial" panose="020B0604020202020204" pitchFamily="34" charset="0"/>
              </a:rPr>
              <a:pPr lvl="0" algn="r" eaLnBrk="1" hangingPunct="1"/>
              <a:t>20</a:t>
            </a:fld>
            <a:endParaRPr lang="zh-CN" altLang="en-US" sz="12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5843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lang="zh-CN" altLang="en-US" dirty="0"/>
          </a:p>
        </p:txBody>
      </p:sp>
      <p:sp>
        <p:nvSpPr>
          <p:cNvPr id="3584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pPr lvl="0" algn="r" eaLnBrk="1" hangingPunct="1"/>
              <a:t>5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6867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lang="zh-CN" altLang="en-US" dirty="0"/>
          </a:p>
        </p:txBody>
      </p:sp>
      <p:sp>
        <p:nvSpPr>
          <p:cNvPr id="3686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pPr lvl="0" algn="r" eaLnBrk="1" hangingPunct="1"/>
              <a:t>6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7891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lang="zh-CN" altLang="en-US" dirty="0"/>
          </a:p>
        </p:txBody>
      </p:sp>
      <p:sp>
        <p:nvSpPr>
          <p:cNvPr id="3789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pPr lvl="0" algn="r" eaLnBrk="1" hangingPunct="1"/>
              <a:t>7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8915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lang="zh-CN" altLang="en-US" dirty="0"/>
          </a:p>
        </p:txBody>
      </p:sp>
      <p:sp>
        <p:nvSpPr>
          <p:cNvPr id="3891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pPr lvl="0" algn="r" eaLnBrk="1" hangingPunct="1"/>
              <a:t>9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9939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lang="zh-CN" altLang="en-US" dirty="0"/>
          </a:p>
        </p:txBody>
      </p:sp>
      <p:sp>
        <p:nvSpPr>
          <p:cNvPr id="3994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pPr lvl="0" algn="r" eaLnBrk="1" hangingPunct="1"/>
              <a:t>10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40963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lang="zh-CN" altLang="en-US" dirty="0"/>
          </a:p>
        </p:txBody>
      </p:sp>
      <p:sp>
        <p:nvSpPr>
          <p:cNvPr id="4096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pPr lvl="0" algn="r" eaLnBrk="1" hangingPunct="1"/>
              <a:t>11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41987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lang="zh-CN" altLang="en-US" dirty="0"/>
          </a:p>
        </p:txBody>
      </p:sp>
      <p:sp>
        <p:nvSpPr>
          <p:cNvPr id="4198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pPr lvl="0" algn="r" eaLnBrk="1" hangingPunct="1"/>
              <a:t>16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43011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lang="zh-CN" altLang="en-US" dirty="0"/>
          </a:p>
        </p:txBody>
      </p:sp>
      <p:sp>
        <p:nvSpPr>
          <p:cNvPr id="4301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pPr lvl="0" algn="r" eaLnBrk="1" hangingPunct="1"/>
              <a:t>17</a:t>
            </a:fld>
            <a:endParaRPr lang="zh-CN" alt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7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9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3.xml"/><Relationship Id="rId4" Type="http://schemas.openxmlformats.org/officeDocument/2006/relationships/tags" Target="../tags/tag5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669882" y="2588281"/>
            <a:ext cx="10852237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669882" y="3566160"/>
            <a:ext cx="10852237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2020-4-24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2020-4-24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69930" y="952508"/>
            <a:ext cx="10852237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2020-4-24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669882" y="2588281"/>
            <a:ext cx="10852237" cy="89916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69882" y="1296000"/>
            <a:ext cx="10852237" cy="504135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2020-4-24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930" y="3808730"/>
            <a:ext cx="10852237" cy="624845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36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69925" y="4511675"/>
            <a:ext cx="10852237" cy="1077985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2020-4-24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238877" y="1296000"/>
            <a:ext cx="5283242" cy="504000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2020-4-24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2020-4-24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2020-4-24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2020-4-24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238925" y="1296000"/>
            <a:ext cx="5283242" cy="50400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pPr/>
              <a:t>2020-4-24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2020-4-24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-15875" y="-19685"/>
            <a:ext cx="6281420" cy="6880225"/>
          </a:xfrm>
          <a:prstGeom prst="rect">
            <a:avLst/>
          </a:prstGeom>
          <a:solidFill>
            <a:srgbClr val="89CF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2020-4-24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1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圆角矩形 7"/>
          <p:cNvSpPr/>
          <p:nvPr userDrawn="1"/>
        </p:nvSpPr>
        <p:spPr>
          <a:xfrm>
            <a:off x="319405" y="432435"/>
            <a:ext cx="11473815" cy="612013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69900" sx="98000" sy="98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 userDrawn="1"/>
        </p:nvSpPr>
        <p:spPr>
          <a:xfrm>
            <a:off x="441960" y="572770"/>
            <a:ext cx="11232515" cy="5850890"/>
          </a:xfrm>
          <a:prstGeom prst="roundRect">
            <a:avLst/>
          </a:prstGeom>
          <a:noFill/>
          <a:ln w="44450">
            <a:solidFill>
              <a:srgbClr val="55B8D8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image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slide" Target="slide28.xml"/><Relationship Id="rId7" Type="http://schemas.openxmlformats.org/officeDocument/2006/relationships/slide" Target="slide2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2.xml"/><Relationship Id="rId6" Type="http://schemas.openxmlformats.org/officeDocument/2006/relationships/slide" Target="slide31.xml"/><Relationship Id="rId5" Type="http://schemas.openxmlformats.org/officeDocument/2006/relationships/slide" Target="slide30.xml"/><Relationship Id="rId10" Type="http://schemas.openxmlformats.org/officeDocument/2006/relationships/image" Target="../media/image22.png"/><Relationship Id="rId4" Type="http://schemas.openxmlformats.org/officeDocument/2006/relationships/slide" Target="slide29.xml"/><Relationship Id="rId9" Type="http://schemas.openxmlformats.org/officeDocument/2006/relationships/slide" Target="slide2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" Target="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" Target="slide2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" Target="slide2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" Target="slide24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" Target="slide2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" Target="slide24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" Target="slide2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26041;&#26041;&#35838;&#22530;\&#35821;&#25991;\&#20154;&#25945;&#19968;&#19979;\01%20&#37096;&#32534;&#19968;&#19979;&#35821;&#25991;&#26041;&#26041;&#35838;&#22530;&#33258;&#21046;&#35838;&#20214;-&#31532;1&#22871;\&#31532;5&#21333;&#20803;\&#35782;&#23383;7%20&#25805;&#22330;&#19978;\&#35782;&#23383;7%20&#26391;&#35835;-&#25805;&#22330;&#19978;.mp3" TargetMode="Externa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Box 3"/>
          <p:cNvSpPr txBox="1"/>
          <p:nvPr/>
        </p:nvSpPr>
        <p:spPr>
          <a:xfrm>
            <a:off x="6002655" y="3387408"/>
            <a:ext cx="3240088" cy="17221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10600" b="1" dirty="0">
                <a:latin typeface="楷体" panose="02010609060101010101" pitchFamily="49" charset="-122"/>
                <a:ea typeface="楷体" panose="02010609060101010101" pitchFamily="49" charset="-122"/>
              </a:rPr>
              <a:t>操场</a:t>
            </a:r>
            <a:endParaRPr lang="zh-CN" altLang="en-US" sz="10600" b="1" dirty="0">
              <a:solidFill>
                <a:srgbClr val="FF33CC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16388" name="矩形 3"/>
          <p:cNvSpPr/>
          <p:nvPr/>
        </p:nvSpPr>
        <p:spPr>
          <a:xfrm>
            <a:off x="6134418" y="2825433"/>
            <a:ext cx="2725420" cy="70675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4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c</a:t>
            </a:r>
            <a:r>
              <a:rPr lang="en-US" altLang="zh-CN" sz="400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āo </a:t>
            </a:r>
            <a:r>
              <a:rPr lang="en-US" altLang="zh-CN" sz="4000" dirty="0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4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ch</a:t>
            </a:r>
            <a:r>
              <a:rPr lang="en-US" altLang="zh-CN" sz="400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ǎn</a:t>
            </a:r>
            <a:r>
              <a:rPr lang="en-US" altLang="zh-CN" sz="4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ɡ</a:t>
            </a:r>
            <a:r>
              <a:rPr lang="en-US" altLang="zh-CN" sz="4000" dirty="0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zh-CN" altLang="en-US" sz="4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58370" name="Picture 2" descr="C:\Users\Administrator\Desktop\一下图片加水印\screentcu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/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181708" y="1428736"/>
            <a:ext cx="4572032" cy="4378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云形标注 6"/>
          <p:cNvSpPr/>
          <p:nvPr/>
        </p:nvSpPr>
        <p:spPr>
          <a:xfrm>
            <a:off x="7192010" y="653415"/>
            <a:ext cx="3329305" cy="2095500"/>
          </a:xfrm>
          <a:prstGeom prst="cloudCallout">
            <a:avLst>
              <a:gd name="adj1" fmla="val 34165"/>
              <a:gd name="adj2" fmla="val 8803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   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说一说：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这是在哪里呢？</a:t>
            </a:r>
          </a:p>
        </p:txBody>
      </p:sp>
      <p:pic>
        <p:nvPicPr>
          <p:cNvPr id="4" name="图片 3" descr="0 (10)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817735" y="3744595"/>
            <a:ext cx="1103630" cy="241681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/>
      <p:bldP spid="1638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/>
          <p:cNvSpPr txBox="1"/>
          <p:nvPr/>
        </p:nvSpPr>
        <p:spPr>
          <a:xfrm>
            <a:off x="6864350" y="3132138"/>
            <a:ext cx="2954338" cy="11988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7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跑</a:t>
            </a:r>
            <a:r>
              <a:rPr lang="zh-CN" altLang="en-US" sz="7200" b="1" dirty="0">
                <a:latin typeface="楷体" panose="02010609060101010101" pitchFamily="49" charset="-122"/>
                <a:ea typeface="楷体" panose="02010609060101010101" pitchFamily="49" charset="-122"/>
              </a:rPr>
              <a:t> 步</a:t>
            </a:r>
          </a:p>
        </p:txBody>
      </p:sp>
      <p:sp>
        <p:nvSpPr>
          <p:cNvPr id="12291" name="Text Box 6"/>
          <p:cNvSpPr txBox="1"/>
          <p:nvPr/>
        </p:nvSpPr>
        <p:spPr>
          <a:xfrm>
            <a:off x="6867525" y="2516188"/>
            <a:ext cx="2879725" cy="768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pǎo  bù</a:t>
            </a:r>
          </a:p>
        </p:txBody>
      </p:sp>
      <p:pic>
        <p:nvPicPr>
          <p:cNvPr id="12292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476" t="19264" r="26367" b="33604"/>
          <a:stretch>
            <a:fillRect/>
          </a:stretch>
        </p:blipFill>
        <p:spPr>
          <a:xfrm>
            <a:off x="1682750" y="1201738"/>
            <a:ext cx="4713288" cy="40179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/>
          <p:nvPr/>
        </p:nvSpPr>
        <p:spPr>
          <a:xfrm>
            <a:off x="3859213" y="4916488"/>
            <a:ext cx="4824412" cy="11988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7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踢</a:t>
            </a:r>
            <a:r>
              <a:rPr lang="zh-CN" altLang="en-US" sz="7200" b="1" dirty="0">
                <a:latin typeface="楷体" panose="02010609060101010101" pitchFamily="49" charset="-122"/>
                <a:ea typeface="楷体" panose="02010609060101010101" pitchFamily="49" charset="-122"/>
              </a:rPr>
              <a:t> 足 球</a:t>
            </a:r>
          </a:p>
        </p:txBody>
      </p:sp>
      <p:sp>
        <p:nvSpPr>
          <p:cNvPr id="13315" name="Text Box 6"/>
          <p:cNvSpPr txBox="1"/>
          <p:nvPr/>
        </p:nvSpPr>
        <p:spPr>
          <a:xfrm>
            <a:off x="3986213" y="4427538"/>
            <a:ext cx="4824412" cy="768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tī   zú  qiú</a:t>
            </a:r>
          </a:p>
        </p:txBody>
      </p:sp>
      <p:pic>
        <p:nvPicPr>
          <p:cNvPr id="13316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908" t="21523" r="4753" b="27281"/>
          <a:stretch>
            <a:fillRect/>
          </a:stretch>
        </p:blipFill>
        <p:spPr>
          <a:xfrm>
            <a:off x="2473325" y="638175"/>
            <a:ext cx="6742113" cy="37131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7"/>
          <p:cNvSpPr txBox="1"/>
          <p:nvPr/>
        </p:nvSpPr>
        <p:spPr>
          <a:xfrm>
            <a:off x="935673" y="1534160"/>
            <a:ext cx="2362200" cy="11372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tiào  ɡāo</a:t>
            </a:r>
          </a:p>
          <a:p>
            <a:r>
              <a:rPr lang="en-US" altLang="zh-CN" sz="3600" b="1" dirty="0">
                <a:solidFill>
                  <a:srgbClr val="FF00FF"/>
                </a:solidFill>
                <a:latin typeface="Arial" panose="020B0604020202020204" pitchFamily="34" charset="0"/>
              </a:rPr>
              <a:t> </a:t>
            </a:r>
            <a:r>
              <a:rPr lang="zh-CN" altLang="en-US" sz="4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跳</a:t>
            </a:r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  高</a:t>
            </a:r>
          </a:p>
        </p:txBody>
      </p:sp>
      <p:sp>
        <p:nvSpPr>
          <p:cNvPr id="14339" name="Text Box 8"/>
          <p:cNvSpPr txBox="1"/>
          <p:nvPr/>
        </p:nvSpPr>
        <p:spPr>
          <a:xfrm>
            <a:off x="3429635" y="1529398"/>
            <a:ext cx="2368550" cy="11372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2800" b="1" dirty="0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pǎo  bù</a:t>
            </a:r>
          </a:p>
          <a:p>
            <a:r>
              <a:rPr lang="en-US" altLang="zh-CN" sz="3600" b="1" dirty="0">
                <a:solidFill>
                  <a:srgbClr val="FF00FF"/>
                </a:solidFill>
                <a:latin typeface="Arial" panose="020B0604020202020204" pitchFamily="34" charset="0"/>
              </a:rPr>
              <a:t> </a:t>
            </a:r>
            <a:r>
              <a:rPr lang="zh-CN" altLang="en-US" sz="4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跑</a:t>
            </a:r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 步</a:t>
            </a:r>
          </a:p>
        </p:txBody>
      </p:sp>
      <p:sp>
        <p:nvSpPr>
          <p:cNvPr id="14340" name="Text Box 9"/>
          <p:cNvSpPr txBox="1"/>
          <p:nvPr/>
        </p:nvSpPr>
        <p:spPr>
          <a:xfrm>
            <a:off x="5774373" y="1529398"/>
            <a:ext cx="3309937" cy="11372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tī  zú   qiú</a:t>
            </a:r>
          </a:p>
          <a:p>
            <a:r>
              <a:rPr lang="zh-CN" altLang="en-US" sz="4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踢</a:t>
            </a:r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 足 球</a:t>
            </a:r>
          </a:p>
        </p:txBody>
      </p:sp>
      <p:grpSp>
        <p:nvGrpSpPr>
          <p:cNvPr id="2" name="组合 2"/>
          <p:cNvGrpSpPr/>
          <p:nvPr/>
        </p:nvGrpSpPr>
        <p:grpSpPr>
          <a:xfrm>
            <a:off x="4012248" y="3713798"/>
            <a:ext cx="1184275" cy="1728787"/>
            <a:chOff x="7821493" y="1006584"/>
            <a:chExt cx="1184071" cy="1296144"/>
          </a:xfrm>
        </p:grpSpPr>
        <p:sp>
          <p:nvSpPr>
            <p:cNvPr id="18" name="爆炸形 1 17"/>
            <p:cNvSpPr/>
            <p:nvPr/>
          </p:nvSpPr>
          <p:spPr>
            <a:xfrm>
              <a:off x="7821493" y="1006584"/>
              <a:ext cx="1184071" cy="1296144"/>
            </a:xfrm>
            <a:prstGeom prst="irregularSeal1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14348" name="Picture 13" descr="C:\Documents and Settings\Administrator\桌面\图片6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172400" y="1347614"/>
              <a:ext cx="377825" cy="57150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4" name="圆角矩形 13"/>
          <p:cNvSpPr/>
          <p:nvPr/>
        </p:nvSpPr>
        <p:spPr>
          <a:xfrm>
            <a:off x="1963738" y="778828"/>
            <a:ext cx="1465316" cy="64680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读一读</a:t>
            </a:r>
          </a:p>
        </p:txBody>
      </p:sp>
      <p:sp>
        <p:nvSpPr>
          <p:cNvPr id="20" name="矩形 19"/>
          <p:cNvSpPr/>
          <p:nvPr/>
        </p:nvSpPr>
        <p:spPr>
          <a:xfrm>
            <a:off x="2726373" y="2785110"/>
            <a:ext cx="1571625" cy="34766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4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跳</a:t>
            </a:r>
            <a:endParaRPr lang="en-US" altLang="zh-CN" sz="4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en-US" altLang="zh-CN" sz="4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4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跑</a:t>
            </a:r>
            <a:endParaRPr lang="en-US" altLang="zh-CN" sz="4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en-US" altLang="zh-CN" sz="4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4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踢</a:t>
            </a:r>
          </a:p>
        </p:txBody>
      </p:sp>
      <p:sp>
        <p:nvSpPr>
          <p:cNvPr id="16" name="云形标注 15"/>
          <p:cNvSpPr/>
          <p:nvPr/>
        </p:nvSpPr>
        <p:spPr>
          <a:xfrm>
            <a:off x="8228965" y="907415"/>
            <a:ext cx="2927350" cy="1976120"/>
          </a:xfrm>
          <a:prstGeom prst="cloudCallout">
            <a:avLst>
              <a:gd name="adj1" fmla="val 14989"/>
              <a:gd name="adj2" fmla="val 9084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8488363" y="1098233"/>
            <a:ext cx="2997200" cy="1568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怎么才</a:t>
            </a:r>
          </a:p>
          <a:p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能把它们记</a:t>
            </a:r>
          </a:p>
          <a:p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住呢？</a:t>
            </a: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61855" y="3907155"/>
            <a:ext cx="1218565" cy="2171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6" grpId="0" bldLvl="0" animBg="1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3"/>
          <p:cNvSpPr txBox="1"/>
          <p:nvPr/>
        </p:nvSpPr>
        <p:spPr>
          <a:xfrm>
            <a:off x="2605723" y="1786573"/>
            <a:ext cx="6376987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4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拔  拍  跳  踢  跑</a:t>
            </a:r>
          </a:p>
        </p:txBody>
      </p:sp>
      <p:sp>
        <p:nvSpPr>
          <p:cNvPr id="97286" name="Line 6"/>
          <p:cNvSpPr/>
          <p:nvPr/>
        </p:nvSpPr>
        <p:spPr>
          <a:xfrm flipH="1">
            <a:off x="2508885" y="2589848"/>
            <a:ext cx="1584325" cy="2376487"/>
          </a:xfrm>
          <a:prstGeom prst="line">
            <a:avLst/>
          </a:prstGeom>
          <a:ln w="22225" cap="flat" cmpd="sng">
            <a:solidFill>
              <a:srgbClr val="FF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7287" name="Line 7"/>
          <p:cNvSpPr/>
          <p:nvPr/>
        </p:nvSpPr>
        <p:spPr>
          <a:xfrm>
            <a:off x="3013710" y="2589848"/>
            <a:ext cx="2590800" cy="2376487"/>
          </a:xfrm>
          <a:prstGeom prst="line">
            <a:avLst/>
          </a:prstGeom>
          <a:ln w="22225" cap="flat" cmpd="sng">
            <a:solidFill>
              <a:srgbClr val="FF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7289" name="Line 9"/>
          <p:cNvSpPr/>
          <p:nvPr/>
        </p:nvSpPr>
        <p:spPr>
          <a:xfrm flipH="1">
            <a:off x="4237673" y="2589848"/>
            <a:ext cx="2233612" cy="2376487"/>
          </a:xfrm>
          <a:prstGeom prst="line">
            <a:avLst/>
          </a:prstGeom>
          <a:ln w="22225" cap="flat" cmpd="sng">
            <a:solidFill>
              <a:srgbClr val="FF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7290" name="Line 10"/>
          <p:cNvSpPr/>
          <p:nvPr/>
        </p:nvSpPr>
        <p:spPr>
          <a:xfrm flipH="1">
            <a:off x="6830060" y="2589848"/>
            <a:ext cx="935038" cy="2376487"/>
          </a:xfrm>
          <a:prstGeom prst="line">
            <a:avLst/>
          </a:prstGeom>
          <a:ln w="22225" cap="flat" cmpd="sng">
            <a:solidFill>
              <a:srgbClr val="FF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7291" name="Line 11"/>
          <p:cNvSpPr/>
          <p:nvPr/>
        </p:nvSpPr>
        <p:spPr>
          <a:xfrm>
            <a:off x="5355273" y="2469198"/>
            <a:ext cx="2554287" cy="2497137"/>
          </a:xfrm>
          <a:prstGeom prst="line">
            <a:avLst/>
          </a:prstGeom>
          <a:ln w="22225" cap="flat" cmpd="sng">
            <a:solidFill>
              <a:srgbClr val="FF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" name="圆角矩形 1"/>
          <p:cNvSpPr/>
          <p:nvPr/>
        </p:nvSpPr>
        <p:spPr>
          <a:xfrm>
            <a:off x="1891348" y="4715510"/>
            <a:ext cx="7261225" cy="9445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皮球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足球  河  步  高</a:t>
            </a:r>
          </a:p>
        </p:txBody>
      </p:sp>
      <p:pic>
        <p:nvPicPr>
          <p:cNvPr id="15369" name="Picture 2" descr="F:\戴龙静\图库\ppt小照\写作业2.1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74100" y="4030980"/>
            <a:ext cx="2694305" cy="1938020"/>
          </a:xfrm>
          <a:prstGeom prst="ellipse">
            <a:avLst/>
          </a:prstGeom>
          <a:noFill/>
          <a:ln w="9525">
            <a:noFill/>
          </a:ln>
        </p:spPr>
      </p:pic>
      <p:sp>
        <p:nvSpPr>
          <p:cNvPr id="13" name="圆角矩形 12"/>
          <p:cNvSpPr/>
          <p:nvPr/>
        </p:nvSpPr>
        <p:spPr>
          <a:xfrm>
            <a:off x="1726883" y="995998"/>
            <a:ext cx="1465316" cy="64680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找朋友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7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97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7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97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97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dministrator\Desktop\一下图片加水印\screentcu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0936" y="933135"/>
            <a:ext cx="2857520" cy="273686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1231424" y="3758565"/>
            <a:ext cx="8143875" cy="2357438"/>
          </a:xfrm>
          <a:prstGeom prst="wedgeRoundRectCallout">
            <a:avLst>
              <a:gd name="adj1" fmla="val 23711"/>
              <a:gd name="adj2" fmla="val -50143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Times New Roman" panose="02020603050405020304" pitchFamily="18" charset="0"/>
              <a:ea typeface="隶书" panose="02010509060101010101" pitchFamily="49" charset="-122"/>
              <a:cs typeface="+mn-cs"/>
            </a:endParaRPr>
          </a:p>
        </p:txBody>
      </p:sp>
      <p:sp>
        <p:nvSpPr>
          <p:cNvPr id="14" name="AutoShape 6"/>
          <p:cNvSpPr>
            <a:spLocks noChangeArrowheads="1"/>
          </p:cNvSpPr>
          <p:nvPr/>
        </p:nvSpPr>
        <p:spPr bwMode="auto">
          <a:xfrm>
            <a:off x="8443595" y="651510"/>
            <a:ext cx="2846705" cy="1678940"/>
          </a:xfrm>
          <a:prstGeom prst="cloudCallout">
            <a:avLst>
              <a:gd name="adj1" fmla="val 30794"/>
              <a:gd name="adj2" fmla="val 92409"/>
            </a:avLst>
          </a:prstGeom>
          <a:solidFill>
            <a:srgbClr val="66FFFF">
              <a:alpha val="33000"/>
            </a:srgbClr>
          </a:solidFill>
          <a:ln w="9525">
            <a:solidFill>
              <a:srgbClr val="33CCFF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FF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你会说吗？</a:t>
            </a:r>
            <a:endParaRPr kumimoji="0" lang="zh-CN" altLang="en-US" sz="4000" b="1" i="0" u="none" strike="noStrike" kern="1200" cap="none" spc="0" normalizeH="0" baseline="0" noProof="0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FF00FF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0" name="TextBox 4"/>
          <p:cNvSpPr txBox="1"/>
          <p:nvPr/>
        </p:nvSpPr>
        <p:spPr>
          <a:xfrm>
            <a:off x="1271905" y="3830003"/>
            <a:ext cx="8062913" cy="23069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rgbClr val="0000FF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    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操场上真热闹呀！同学们有的</a:t>
            </a:r>
            <a:r>
              <a:rPr lang="zh-CN" altLang="en-US" sz="3200" b="1" u="sng" dirty="0">
                <a:latin typeface="楷体" panose="02010609060101010101" pitchFamily="49" charset="-122"/>
                <a:ea typeface="楷体" panose="02010609060101010101" pitchFamily="49" charset="-122"/>
              </a:rPr>
              <a:t>        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，有的</a:t>
            </a:r>
            <a:r>
              <a:rPr lang="zh-CN" altLang="en-US" sz="3200" b="1" u="sng" dirty="0">
                <a:latin typeface="楷体" panose="02010609060101010101" pitchFamily="49" charset="-122"/>
                <a:ea typeface="楷体" panose="02010609060101010101" pitchFamily="49" charset="-122"/>
              </a:rPr>
              <a:t>        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，还有的</a:t>
            </a:r>
            <a:r>
              <a:rPr lang="zh-CN" altLang="en-US" sz="3200" b="1" u="sng" dirty="0">
                <a:latin typeface="楷体" panose="02010609060101010101" pitchFamily="49" charset="-122"/>
                <a:ea typeface="楷体" panose="02010609060101010101" pitchFamily="49" charset="-122"/>
              </a:rPr>
              <a:t>          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。大家玩得可开心了！</a:t>
            </a:r>
          </a:p>
        </p:txBody>
      </p:sp>
      <p:sp>
        <p:nvSpPr>
          <p:cNvPr id="22" name="矩形 21"/>
          <p:cNvSpPr/>
          <p:nvPr/>
        </p:nvSpPr>
        <p:spPr>
          <a:xfrm>
            <a:off x="4327525" y="1935163"/>
            <a:ext cx="5143500" cy="15316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6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打球   拔河   拍皮球</a:t>
            </a:r>
            <a:endParaRPr lang="en-US" altLang="zh-CN" sz="36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36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跳高   跑步   踢足球</a:t>
            </a:r>
            <a:endParaRPr lang="en-US" altLang="zh-CN" sz="36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25990" y="3256915"/>
            <a:ext cx="1464310" cy="1890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" fill="hold"/>
                                        <p:tgtEl>
                                          <p:spTgt spid="2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20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3"/>
          <p:cNvSpPr>
            <a:spLocks noChangeArrowheads="1"/>
          </p:cNvSpPr>
          <p:nvPr/>
        </p:nvSpPr>
        <p:spPr bwMode="auto">
          <a:xfrm>
            <a:off x="1797685" y="1938655"/>
            <a:ext cx="6929755" cy="3780155"/>
          </a:xfrm>
          <a:prstGeom prst="wedgeRoundRectCallout">
            <a:avLst>
              <a:gd name="adj1" fmla="val 23711"/>
              <a:gd name="adj2" fmla="val -50143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Times New Roman" panose="02020603050405020304" pitchFamily="18" charset="0"/>
              <a:ea typeface="隶书" panose="02010509060101010101" pitchFamily="49" charset="-122"/>
              <a:cs typeface="+mn-cs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059623" y="2090738"/>
            <a:ext cx="6769100" cy="3538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línɡ  shēnɡ  xiǎnɡ    xià   kè   le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铃   声   响， 下  课  了。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cāo   chǎnɡ  shànɡ   zhēn  rè   nɑo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操   场   上， 真  热  闹。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tiào  shénɡ    tī    jiàn  diū  shā   bāo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跳   绳   踢   毽  丢  沙  包，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tiān   tiān   duàn   liàn  shēn  tǐ   hǎo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天   天   锻   炼  身  体  好。</a:t>
            </a:r>
          </a:p>
        </p:txBody>
      </p:sp>
      <p:pic>
        <p:nvPicPr>
          <p:cNvPr id="17412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40190" y="3051175"/>
            <a:ext cx="1287780" cy="12465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" name="TextBox 15"/>
          <p:cNvSpPr txBox="1"/>
          <p:nvPr/>
        </p:nvSpPr>
        <p:spPr>
          <a:xfrm>
            <a:off x="3931285" y="4149725"/>
            <a:ext cx="1152525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/</a:t>
            </a:r>
            <a:endParaRPr lang="zh-CN" altLang="en-US" sz="36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60098" y="4152900"/>
            <a:ext cx="1152525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/</a:t>
            </a:r>
            <a:endParaRPr lang="zh-CN" altLang="en-US" sz="36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69623" y="4938713"/>
            <a:ext cx="1152525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/</a:t>
            </a:r>
            <a:endParaRPr lang="zh-CN" altLang="en-US" sz="36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2059623" y="1015683"/>
            <a:ext cx="1465316" cy="64680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读一读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4"/>
          <p:cNvSpPr txBox="1"/>
          <p:nvPr/>
        </p:nvSpPr>
        <p:spPr>
          <a:xfrm>
            <a:off x="6610350" y="3823335"/>
            <a:ext cx="3521075" cy="11988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7200" b="1" dirty="0">
                <a:latin typeface="楷体" panose="02010609060101010101" pitchFamily="49" charset="-122"/>
                <a:ea typeface="楷体" panose="02010609060101010101" pitchFamily="49" charset="-122"/>
              </a:rPr>
              <a:t>跳  绳</a:t>
            </a:r>
          </a:p>
        </p:txBody>
      </p:sp>
      <p:sp>
        <p:nvSpPr>
          <p:cNvPr id="12" name="Text Box 6"/>
          <p:cNvSpPr txBox="1"/>
          <p:nvPr/>
        </p:nvSpPr>
        <p:spPr>
          <a:xfrm>
            <a:off x="6456363" y="2800985"/>
            <a:ext cx="3636962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tiào  shénɡ</a:t>
            </a:r>
          </a:p>
        </p:txBody>
      </p:sp>
      <p:pic>
        <p:nvPicPr>
          <p:cNvPr id="18436" name="Picture 4" descr="http://i1.s.hjfile.cn/entry/201405/ba9c2e25-c703-40b9-a9c6-9708f829baed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06930" y="2418715"/>
            <a:ext cx="3935095" cy="26041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2463959" y="1207770"/>
            <a:ext cx="2286000" cy="776605"/>
          </a:xfrm>
          <a:prstGeom prst="wedgeRoundRectCallout">
            <a:avLst>
              <a:gd name="adj1" fmla="val 23711"/>
              <a:gd name="adj2" fmla="val -50143"/>
              <a:gd name="adj3" fmla="val 16667"/>
            </a:avLst>
          </a:prstGeom>
          <a:solidFill>
            <a:schemeClr val="accent2">
              <a:lumMod val="60000"/>
              <a:lumOff val="40000"/>
              <a:alpha val="77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Times New Roman" panose="02020603050405020304" pitchFamily="18" charset="0"/>
              <a:ea typeface="隶书" panose="02010509060101010101" pitchFamily="49" charset="-122"/>
              <a:cs typeface="+mn-cs"/>
            </a:endParaRPr>
          </a:p>
        </p:txBody>
      </p:sp>
      <p:sp>
        <p:nvSpPr>
          <p:cNvPr id="18438" name="Text Box 2"/>
          <p:cNvSpPr txBox="1"/>
          <p:nvPr/>
        </p:nvSpPr>
        <p:spPr>
          <a:xfrm>
            <a:off x="2571115" y="1273493"/>
            <a:ext cx="2071688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体育活动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4"/>
          <p:cNvSpPr txBox="1"/>
          <p:nvPr/>
        </p:nvSpPr>
        <p:spPr>
          <a:xfrm>
            <a:off x="6951663" y="3455353"/>
            <a:ext cx="2757487" cy="11988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7200" b="1" dirty="0">
                <a:latin typeface="楷体" panose="02010609060101010101" pitchFamily="49" charset="-122"/>
                <a:ea typeface="楷体" panose="02010609060101010101" pitchFamily="49" charset="-122"/>
              </a:rPr>
              <a:t>踢 毽</a:t>
            </a:r>
          </a:p>
        </p:txBody>
      </p:sp>
      <p:sp>
        <p:nvSpPr>
          <p:cNvPr id="12" name="Text Box 6"/>
          <p:cNvSpPr txBox="1"/>
          <p:nvPr/>
        </p:nvSpPr>
        <p:spPr>
          <a:xfrm>
            <a:off x="6983413" y="2407603"/>
            <a:ext cx="3159125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tī  jiàn</a:t>
            </a:r>
          </a:p>
        </p:txBody>
      </p:sp>
      <p:pic>
        <p:nvPicPr>
          <p:cNvPr id="19460" name="Picture 6" descr="http://g.hiphotos.baidu.com/exp/w=480/sign=0044f4773987e9504217f2642039531b/9a504fc2d56285355399299593ef76c6a7ef630d.jpg"/>
          <p:cNvPicPr>
            <a:picLocks noChangeAspect="1"/>
          </p:cNvPicPr>
          <p:nvPr/>
        </p:nvPicPr>
        <p:blipFill>
          <a:blip r:embed="rId3"/>
          <a:srcRect b="17725"/>
          <a:stretch>
            <a:fillRect/>
          </a:stretch>
        </p:blipFill>
        <p:spPr>
          <a:xfrm>
            <a:off x="2004060" y="2057400"/>
            <a:ext cx="4397375" cy="300228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4"/>
          <p:cNvSpPr txBox="1"/>
          <p:nvPr/>
        </p:nvSpPr>
        <p:spPr>
          <a:xfrm>
            <a:off x="5761038" y="3665538"/>
            <a:ext cx="4106862" cy="11988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7200" b="1" dirty="0">
                <a:latin typeface="楷体" panose="02010609060101010101" pitchFamily="49" charset="-122"/>
                <a:ea typeface="楷体" panose="02010609060101010101" pitchFamily="49" charset="-122"/>
              </a:rPr>
              <a:t>丢 沙 包</a:t>
            </a:r>
          </a:p>
        </p:txBody>
      </p:sp>
      <p:sp>
        <p:nvSpPr>
          <p:cNvPr id="12" name="Text Box 6"/>
          <p:cNvSpPr txBox="1"/>
          <p:nvPr/>
        </p:nvSpPr>
        <p:spPr>
          <a:xfrm>
            <a:off x="5689600" y="2824163"/>
            <a:ext cx="4383088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diū  shā  bāo</a:t>
            </a:r>
          </a:p>
        </p:txBody>
      </p:sp>
      <p:pic>
        <p:nvPicPr>
          <p:cNvPr id="20484" name="Picture 4" descr="http://www.rugaobbs.com/data/attachment/forum/201503/24/112445b4n4wx1lnzo5vbn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1650" y="1254125"/>
            <a:ext cx="3781425" cy="3733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istrator\Desktop\一下图片加水印\screentcu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5714" y="2439674"/>
            <a:ext cx="2767187" cy="26503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507" name="矩形 2"/>
          <p:cNvSpPr/>
          <p:nvPr/>
        </p:nvSpPr>
        <p:spPr>
          <a:xfrm>
            <a:off x="5043170" y="2732088"/>
            <a:ext cx="5214938" cy="22517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打球   拔河   拍皮球</a:t>
            </a:r>
            <a:endParaRPr lang="en-US" altLang="zh-CN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跳高   跑步   踢足球</a:t>
            </a:r>
            <a:endParaRPr lang="en-US" altLang="zh-CN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跳绳   踢毽   丢沙包</a:t>
            </a:r>
          </a:p>
        </p:txBody>
      </p:sp>
      <p:sp>
        <p:nvSpPr>
          <p:cNvPr id="4" name="圆角矩形 3"/>
          <p:cNvSpPr/>
          <p:nvPr/>
        </p:nvSpPr>
        <p:spPr>
          <a:xfrm>
            <a:off x="4471670" y="2732088"/>
            <a:ext cx="6000750" cy="2357438"/>
          </a:xfrm>
          <a:prstGeom prst="roundRect">
            <a:avLst/>
          </a:prstGeom>
          <a:noFill/>
          <a:ln w="5080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509" name="矩形 4"/>
          <p:cNvSpPr/>
          <p:nvPr/>
        </p:nvSpPr>
        <p:spPr>
          <a:xfrm>
            <a:off x="1512570" y="1369378"/>
            <a:ext cx="8643938" cy="7308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457200" indent="-45720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读一读，说一说：你喜欢什么体育活动呢？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3"/>
          <p:cNvSpPr txBox="1"/>
          <p:nvPr/>
        </p:nvSpPr>
        <p:spPr>
          <a:xfrm>
            <a:off x="3360103" y="1500188"/>
            <a:ext cx="3240087" cy="30765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8800" b="1" dirty="0">
                <a:latin typeface="楷体" panose="02010609060101010101" pitchFamily="49" charset="-122"/>
                <a:ea typeface="楷体" panose="02010609060101010101" pitchFamily="49" charset="-122"/>
              </a:rPr>
              <a:t>操</a:t>
            </a:r>
          </a:p>
          <a:p>
            <a:r>
              <a:rPr lang="zh-CN" altLang="en-US" sz="10600" b="1" dirty="0">
                <a:solidFill>
                  <a:srgbClr val="FF33CC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    </a:t>
            </a:r>
          </a:p>
        </p:txBody>
      </p:sp>
      <p:sp>
        <p:nvSpPr>
          <p:cNvPr id="4099" name="矩形 3"/>
          <p:cNvSpPr/>
          <p:nvPr/>
        </p:nvSpPr>
        <p:spPr>
          <a:xfrm>
            <a:off x="3574415" y="1006475"/>
            <a:ext cx="944880" cy="70675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4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c</a:t>
            </a:r>
            <a:r>
              <a:rPr lang="en-US" altLang="zh-CN" sz="400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āo</a:t>
            </a:r>
            <a:endParaRPr lang="zh-CN" altLang="en-US" sz="4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388" name="矩形 4"/>
          <p:cNvSpPr/>
          <p:nvPr/>
        </p:nvSpPr>
        <p:spPr>
          <a:xfrm>
            <a:off x="3288665" y="2857500"/>
            <a:ext cx="1455420" cy="70675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4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ch</a:t>
            </a:r>
            <a:r>
              <a:rPr lang="en-US" altLang="zh-CN" sz="400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ǎn</a:t>
            </a:r>
            <a:r>
              <a:rPr lang="en-US" altLang="zh-CN" sz="4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ɡ</a:t>
            </a:r>
            <a:r>
              <a:rPr lang="en-US" altLang="zh-CN" sz="4000" dirty="0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zh-CN" altLang="en-US" sz="4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Text Box 3"/>
          <p:cNvSpPr txBox="1"/>
          <p:nvPr/>
        </p:nvSpPr>
        <p:spPr>
          <a:xfrm>
            <a:off x="3360103" y="3279775"/>
            <a:ext cx="1963737" cy="14452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8800" b="1" dirty="0">
                <a:latin typeface="楷体" panose="02010609060101010101" pitchFamily="49" charset="-122"/>
                <a:ea typeface="楷体" panose="02010609060101010101" pitchFamily="49" charset="-122"/>
              </a:rPr>
              <a:t>场</a:t>
            </a:r>
            <a:endParaRPr lang="zh-CN" altLang="en-US" sz="10600" b="1" dirty="0">
              <a:solidFill>
                <a:srgbClr val="FF33CC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16390" name="TextBox 6"/>
          <p:cNvSpPr txBox="1"/>
          <p:nvPr/>
        </p:nvSpPr>
        <p:spPr>
          <a:xfrm>
            <a:off x="5990590" y="1770063"/>
            <a:ext cx="4824413" cy="768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4400" b="1" dirty="0">
                <a:latin typeface="楷体" panose="02010609060101010101" pitchFamily="49" charset="-122"/>
                <a:ea typeface="楷体" panose="02010609060101010101" pitchFamily="49" charset="-122"/>
              </a:rPr>
              <a:t>做操    武术操</a:t>
            </a:r>
          </a:p>
        </p:txBody>
      </p:sp>
      <p:sp>
        <p:nvSpPr>
          <p:cNvPr id="17415" name="TextBox 7"/>
          <p:cNvSpPr txBox="1"/>
          <p:nvPr/>
        </p:nvSpPr>
        <p:spPr>
          <a:xfrm>
            <a:off x="6003290" y="3422650"/>
            <a:ext cx="4824413" cy="768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4400" b="1" dirty="0">
                <a:latin typeface="楷体" panose="02010609060101010101" pitchFamily="49" charset="-122"/>
                <a:ea typeface="楷体" panose="02010609060101010101" pitchFamily="49" charset="-122"/>
              </a:rPr>
              <a:t>操场    广场</a:t>
            </a:r>
          </a:p>
        </p:txBody>
      </p:sp>
      <p:sp>
        <p:nvSpPr>
          <p:cNvPr id="8" name="圆角矩形 7"/>
          <p:cNvSpPr/>
          <p:nvPr/>
        </p:nvSpPr>
        <p:spPr>
          <a:xfrm>
            <a:off x="1602423" y="919480"/>
            <a:ext cx="1465316" cy="64680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认一认</a:t>
            </a:r>
          </a:p>
        </p:txBody>
      </p:sp>
      <p:sp>
        <p:nvSpPr>
          <p:cNvPr id="11" name="Text Box 3"/>
          <p:cNvSpPr txBox="1"/>
          <p:nvPr/>
        </p:nvSpPr>
        <p:spPr>
          <a:xfrm>
            <a:off x="3360103" y="4625975"/>
            <a:ext cx="1963737" cy="14452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8800" b="1" dirty="0">
                <a:latin typeface="楷体" panose="02010609060101010101" pitchFamily="49" charset="-122"/>
                <a:ea typeface="楷体" panose="02010609060101010101" pitchFamily="49" charset="-122"/>
              </a:rPr>
              <a:t>杨</a:t>
            </a:r>
            <a:endParaRPr lang="zh-CN" altLang="en-US" sz="10600" b="1" dirty="0">
              <a:solidFill>
                <a:srgbClr val="FF33CC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12" name="TextBox 7"/>
          <p:cNvSpPr txBox="1"/>
          <p:nvPr/>
        </p:nvSpPr>
        <p:spPr>
          <a:xfrm>
            <a:off x="6074728" y="5072063"/>
            <a:ext cx="4824412" cy="768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4400" b="1" dirty="0">
                <a:latin typeface="楷体" panose="02010609060101010101" pitchFamily="49" charset="-122"/>
                <a:ea typeface="楷体" panose="02010609060101010101" pitchFamily="49" charset="-122"/>
              </a:rPr>
              <a:t>杨树    杨柳</a:t>
            </a:r>
          </a:p>
        </p:txBody>
      </p:sp>
      <p:pic>
        <p:nvPicPr>
          <p:cNvPr id="3075" name="Picture 3" descr="C:\Users\Administrator\Desktop\新建文件夹 (5)\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1059180" y="3422650"/>
            <a:ext cx="1791970" cy="285242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  <p:bldP spid="6" grpId="0"/>
      <p:bldP spid="16390" grpId="0"/>
      <p:bldP spid="17415" grpId="0"/>
      <p:bldP spid="11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AutoShape 3"/>
          <p:cNvSpPr>
            <a:spLocks noChangeArrowheads="1"/>
          </p:cNvSpPr>
          <p:nvPr/>
        </p:nvSpPr>
        <p:spPr bwMode="auto">
          <a:xfrm>
            <a:off x="1496060" y="1899285"/>
            <a:ext cx="2219325" cy="706755"/>
          </a:xfrm>
          <a:prstGeom prst="wedgeRoundRectCallout">
            <a:avLst>
              <a:gd name="adj1" fmla="val 23711"/>
              <a:gd name="adj2" fmla="val -50143"/>
              <a:gd name="adj3" fmla="val 16667"/>
            </a:avLst>
          </a:prstGeom>
          <a:solidFill>
            <a:schemeClr val="accent2">
              <a:lumMod val="40000"/>
              <a:lumOff val="60000"/>
              <a:alpha val="77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Times New Roman" panose="02020603050405020304" pitchFamily="18" charset="0"/>
              <a:ea typeface="隶书" panose="02010509060101010101" pitchFamily="49" charset="-122"/>
              <a:cs typeface="+mn-cs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774315" y="3091815"/>
            <a:ext cx="248285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rè  </a:t>
            </a:r>
            <a:endParaRPr lang="zh-CN" altLang="en-US" sz="32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976053" y="3087053"/>
            <a:ext cx="2740025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 nào</a:t>
            </a:r>
          </a:p>
        </p:txBody>
      </p:sp>
      <p:sp>
        <p:nvSpPr>
          <p:cNvPr id="22533" name="TextBox 17"/>
          <p:cNvSpPr txBox="1"/>
          <p:nvPr/>
        </p:nvSpPr>
        <p:spPr>
          <a:xfrm>
            <a:off x="2818765" y="3587115"/>
            <a:ext cx="1120775" cy="1014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6000" b="1" dirty="0">
                <a:latin typeface="楷体" panose="02010609060101010101" pitchFamily="49" charset="-122"/>
                <a:ea typeface="楷体" panose="02010609060101010101" pitchFamily="49" charset="-122"/>
              </a:rPr>
              <a:t>热</a:t>
            </a:r>
          </a:p>
        </p:txBody>
      </p:sp>
      <p:sp>
        <p:nvSpPr>
          <p:cNvPr id="22534" name="TextBox 19"/>
          <p:cNvSpPr txBox="1"/>
          <p:nvPr/>
        </p:nvSpPr>
        <p:spPr>
          <a:xfrm>
            <a:off x="4115753" y="3577590"/>
            <a:ext cx="1120775" cy="1014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6000" b="1" dirty="0">
                <a:latin typeface="楷体" panose="02010609060101010101" pitchFamily="49" charset="-122"/>
                <a:ea typeface="楷体" panose="02010609060101010101" pitchFamily="49" charset="-122"/>
              </a:rPr>
              <a:t>闹</a:t>
            </a:r>
          </a:p>
        </p:txBody>
      </p:sp>
      <p:sp>
        <p:nvSpPr>
          <p:cNvPr id="22535" name="TextBox 20"/>
          <p:cNvSpPr txBox="1"/>
          <p:nvPr/>
        </p:nvSpPr>
        <p:spPr>
          <a:xfrm>
            <a:off x="6738303" y="3583940"/>
            <a:ext cx="1120775" cy="1014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6000" b="1" dirty="0">
                <a:latin typeface="楷体" panose="02010609060101010101" pitchFamily="49" charset="-122"/>
                <a:ea typeface="楷体" panose="02010609060101010101" pitchFamily="49" charset="-122"/>
              </a:rPr>
              <a:t>炼</a:t>
            </a:r>
          </a:p>
        </p:txBody>
      </p:sp>
      <p:pic>
        <p:nvPicPr>
          <p:cNvPr id="22536" name="图片 7" descr="花盆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5743" y="1898968"/>
            <a:ext cx="508000" cy="5953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7" name="TextBox 30"/>
          <p:cNvSpPr txBox="1"/>
          <p:nvPr/>
        </p:nvSpPr>
        <p:spPr>
          <a:xfrm>
            <a:off x="1995805" y="1898968"/>
            <a:ext cx="1714500" cy="70675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4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我会认</a:t>
            </a:r>
          </a:p>
        </p:txBody>
      </p:sp>
      <p:sp>
        <p:nvSpPr>
          <p:cNvPr id="22538" name="TextBox 24"/>
          <p:cNvSpPr txBox="1"/>
          <p:nvPr/>
        </p:nvSpPr>
        <p:spPr>
          <a:xfrm>
            <a:off x="5420678" y="3599815"/>
            <a:ext cx="1120775" cy="1014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6000" b="1" dirty="0">
                <a:latin typeface="楷体" panose="02010609060101010101" pitchFamily="49" charset="-122"/>
                <a:ea typeface="楷体" panose="02010609060101010101" pitchFamily="49" charset="-122"/>
              </a:rPr>
              <a:t>锻</a:t>
            </a:r>
          </a:p>
        </p:txBody>
      </p:sp>
      <p:sp>
        <p:nvSpPr>
          <p:cNvPr id="47" name="矩形 46"/>
          <p:cNvSpPr/>
          <p:nvPr/>
        </p:nvSpPr>
        <p:spPr>
          <a:xfrm>
            <a:off x="5501640" y="3093403"/>
            <a:ext cx="2487613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duàn</a:t>
            </a:r>
            <a:endParaRPr lang="zh-CN" altLang="en-US" sz="32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6827203" y="3087053"/>
            <a:ext cx="2740025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liàn</a:t>
            </a:r>
          </a:p>
        </p:txBody>
      </p:sp>
      <p:sp>
        <p:nvSpPr>
          <p:cNvPr id="30" name="矩形 29"/>
          <p:cNvSpPr/>
          <p:nvPr/>
        </p:nvSpPr>
        <p:spPr>
          <a:xfrm>
            <a:off x="1567815" y="3087053"/>
            <a:ext cx="2976563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línɡ </a:t>
            </a:r>
            <a:endParaRPr lang="zh-CN" altLang="en-US" sz="32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2542" name="TextBox 30"/>
          <p:cNvSpPr txBox="1"/>
          <p:nvPr/>
        </p:nvSpPr>
        <p:spPr>
          <a:xfrm>
            <a:off x="1637665" y="3582353"/>
            <a:ext cx="1120775" cy="1014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6000" b="1" dirty="0">
                <a:latin typeface="楷体" panose="02010609060101010101" pitchFamily="49" charset="-122"/>
                <a:ea typeface="楷体" panose="02010609060101010101" pitchFamily="49" charset="-122"/>
              </a:rPr>
              <a:t>铃</a:t>
            </a:r>
          </a:p>
        </p:txBody>
      </p:sp>
      <p:sp>
        <p:nvSpPr>
          <p:cNvPr id="22543" name="TextBox 31"/>
          <p:cNvSpPr txBox="1"/>
          <p:nvPr/>
        </p:nvSpPr>
        <p:spPr>
          <a:xfrm>
            <a:off x="8065453" y="3579178"/>
            <a:ext cx="1120775" cy="1014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6000" b="1" dirty="0">
                <a:latin typeface="楷体" panose="02010609060101010101" pitchFamily="49" charset="-122"/>
                <a:ea typeface="楷体" panose="02010609060101010101" pitchFamily="49" charset="-122"/>
              </a:rPr>
              <a:t>体</a:t>
            </a:r>
          </a:p>
        </p:txBody>
      </p:sp>
      <p:sp>
        <p:nvSpPr>
          <p:cNvPr id="36" name="矩形 35"/>
          <p:cNvSpPr/>
          <p:nvPr/>
        </p:nvSpPr>
        <p:spPr>
          <a:xfrm>
            <a:off x="8001953" y="3101340"/>
            <a:ext cx="1571625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tǐ</a:t>
            </a:r>
          </a:p>
        </p:txBody>
      </p:sp>
      <p:grpSp>
        <p:nvGrpSpPr>
          <p:cNvPr id="2" name="组合 28"/>
          <p:cNvGrpSpPr/>
          <p:nvPr/>
        </p:nvGrpSpPr>
        <p:grpSpPr>
          <a:xfrm>
            <a:off x="7615555" y="927100"/>
            <a:ext cx="3065145" cy="1835785"/>
            <a:chOff x="4356100" y="285729"/>
            <a:chExt cx="4216400" cy="1428760"/>
          </a:xfrm>
        </p:grpSpPr>
        <p:sp>
          <p:nvSpPr>
            <p:cNvPr id="19" name="云形标注 18"/>
            <p:cNvSpPr/>
            <p:nvPr/>
          </p:nvSpPr>
          <p:spPr>
            <a:xfrm>
              <a:off x="4356100" y="285729"/>
              <a:ext cx="4216400" cy="1428760"/>
            </a:xfrm>
            <a:prstGeom prst="cloudCallout">
              <a:avLst>
                <a:gd name="adj1" fmla="val 34165"/>
                <a:gd name="adj2" fmla="val 88037"/>
              </a:avLst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   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endParaRPr>
            </a:p>
          </p:txBody>
        </p:sp>
        <p:sp>
          <p:nvSpPr>
            <p:cNvPr id="22548" name="矩形 27"/>
            <p:cNvSpPr/>
            <p:nvPr/>
          </p:nvSpPr>
          <p:spPr>
            <a:xfrm>
              <a:off x="4691885" y="428604"/>
              <a:ext cx="3666329" cy="107688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2800" b="1" dirty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   你用什么好办法记住这些生字的呢？</a:t>
              </a:r>
              <a:endParaRPr lang="zh-CN" altLang="en-US" dirty="0">
                <a:latin typeface="Calibri" panose="020F0502020204030204" pitchFamily="34" charset="0"/>
              </a:endParaRPr>
            </a:p>
          </p:txBody>
        </p:sp>
      </p:grpSp>
      <p:pic>
        <p:nvPicPr>
          <p:cNvPr id="26" name="图片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432638">
            <a:off x="9209674" y="3547168"/>
            <a:ext cx="2082753" cy="208275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47" grpId="0"/>
      <p:bldP spid="48" grpId="0"/>
      <p:bldP spid="30" grpId="0"/>
      <p:bldP spid="3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/>
        </p:nvSpPr>
        <p:spPr>
          <a:xfrm>
            <a:off x="1722755" y="1536700"/>
            <a:ext cx="2928938" cy="71437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555" name="TextBox 1"/>
          <p:cNvSpPr txBox="1"/>
          <p:nvPr/>
        </p:nvSpPr>
        <p:spPr>
          <a:xfrm>
            <a:off x="1935798" y="3114040"/>
            <a:ext cx="1143000" cy="13220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8000" dirty="0">
                <a:latin typeface="楷体" panose="02010609060101010101" pitchFamily="49" charset="-122"/>
                <a:ea typeface="楷体" panose="02010609060101010101" pitchFamily="49" charset="-122"/>
              </a:rPr>
              <a:t>炼</a:t>
            </a:r>
          </a:p>
        </p:txBody>
      </p:sp>
      <p:sp>
        <p:nvSpPr>
          <p:cNvPr id="6" name="矩形 5"/>
          <p:cNvSpPr/>
          <p:nvPr/>
        </p:nvSpPr>
        <p:spPr>
          <a:xfrm>
            <a:off x="3936048" y="2971165"/>
            <a:ext cx="1304925" cy="144526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8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火</a:t>
            </a:r>
          </a:p>
        </p:txBody>
      </p:sp>
      <p:sp>
        <p:nvSpPr>
          <p:cNvPr id="7" name="矩形 6"/>
          <p:cNvSpPr/>
          <p:nvPr/>
        </p:nvSpPr>
        <p:spPr>
          <a:xfrm>
            <a:off x="6007735" y="3185478"/>
            <a:ext cx="2478405" cy="101473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6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火字旁</a:t>
            </a:r>
          </a:p>
        </p:txBody>
      </p:sp>
      <p:sp>
        <p:nvSpPr>
          <p:cNvPr id="23558" name="Text Box 2"/>
          <p:cNvSpPr txBox="1"/>
          <p:nvPr/>
        </p:nvSpPr>
        <p:spPr>
          <a:xfrm>
            <a:off x="1865630" y="1536700"/>
            <a:ext cx="3071813" cy="706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457200">
              <a:spcBef>
                <a:spcPct val="50000"/>
              </a:spcBef>
            </a:pPr>
            <a:r>
              <a:rPr lang="zh-CN" altLang="en-US" sz="4000" b="1" dirty="0">
                <a:solidFill>
                  <a:srgbClr val="FF0000"/>
                </a:solidFill>
                <a:latin typeface="Calibri" panose="020F0502020204030204" pitchFamily="34" charset="0"/>
                <a:ea typeface="黑体" panose="02010609060101010101" pitchFamily="49" charset="-122"/>
              </a:rPr>
              <a:t>我会认偏旁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82075" y="2145030"/>
            <a:ext cx="1829435" cy="326072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de82ed0df289bafb2fddd4e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510" y="0"/>
            <a:ext cx="12214225" cy="68580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4579" name="Group 3"/>
          <p:cNvGrpSpPr/>
          <p:nvPr/>
        </p:nvGrpSpPr>
        <p:grpSpPr>
          <a:xfrm>
            <a:off x="2590800" y="0"/>
            <a:ext cx="6408738" cy="6408738"/>
            <a:chOff x="672" y="96"/>
            <a:chExt cx="4037" cy="4037"/>
          </a:xfrm>
        </p:grpSpPr>
        <p:sp>
          <p:nvSpPr>
            <p:cNvPr id="62468" name="Rectangle 4"/>
            <p:cNvSpPr>
              <a:spLocks noChangeArrowheads="1"/>
            </p:cNvSpPr>
            <p:nvPr/>
          </p:nvSpPr>
          <p:spPr bwMode="auto">
            <a:xfrm>
              <a:off x="2441" y="3135"/>
              <a:ext cx="726" cy="998"/>
            </a:xfrm>
            <a:prstGeom prst="rect">
              <a:avLst/>
            </a:prstGeom>
            <a:solidFill>
              <a:srgbClr val="663300"/>
            </a:solidFill>
            <a:ln w="9525">
              <a:solidFill>
                <a:schemeClr val="bg2"/>
              </a:solidFill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2469" name="Cloud"/>
            <p:cNvSpPr>
              <a:spLocks noChangeAspect="1" noEditPoints="1" noChangeArrowheads="1"/>
            </p:cNvSpPr>
            <p:nvPr/>
          </p:nvSpPr>
          <p:spPr bwMode="auto">
            <a:xfrm rot="11275523">
              <a:off x="672" y="96"/>
              <a:ext cx="4037" cy="3260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9900"/>
            </a:solidFill>
            <a:ln w="28575">
              <a:solidFill>
                <a:schemeClr val="bg2"/>
              </a:solidFill>
              <a:miter lim="800000"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" name="Group 6"/>
          <p:cNvGrpSpPr/>
          <p:nvPr/>
        </p:nvGrpSpPr>
        <p:grpSpPr>
          <a:xfrm>
            <a:off x="6384925" y="1412875"/>
            <a:ext cx="1870075" cy="1509775"/>
            <a:chOff x="3763" y="1749"/>
            <a:chExt cx="760" cy="725"/>
          </a:xfrm>
        </p:grpSpPr>
        <p:pic>
          <p:nvPicPr>
            <p:cNvPr id="24708" name="Picture 7" descr="j030549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63" y="1749"/>
              <a:ext cx="718" cy="72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4709" name="Text Box 8"/>
            <p:cNvSpPr txBox="1"/>
            <p:nvPr/>
          </p:nvSpPr>
          <p:spPr>
            <a:xfrm>
              <a:off x="3888" y="1920"/>
              <a:ext cx="635" cy="36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4400" b="1" dirty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热闹</a:t>
              </a:r>
            </a:p>
          </p:txBody>
        </p:sp>
      </p:grpSp>
      <p:grpSp>
        <p:nvGrpSpPr>
          <p:cNvPr id="4" name="Group 9"/>
          <p:cNvGrpSpPr/>
          <p:nvPr/>
        </p:nvGrpSpPr>
        <p:grpSpPr>
          <a:xfrm>
            <a:off x="6167438" y="3716338"/>
            <a:ext cx="2016125" cy="1368839"/>
            <a:chOff x="2880" y="2205"/>
            <a:chExt cx="725" cy="725"/>
          </a:xfrm>
        </p:grpSpPr>
        <p:pic>
          <p:nvPicPr>
            <p:cNvPr id="24706" name="Picture 10" descr="j030549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80" y="2205"/>
              <a:ext cx="718" cy="72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4707" name="Text Box 11"/>
            <p:cNvSpPr txBox="1"/>
            <p:nvPr/>
          </p:nvSpPr>
          <p:spPr>
            <a:xfrm>
              <a:off x="3016" y="2432"/>
              <a:ext cx="589" cy="40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4400" b="1" dirty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身体</a:t>
              </a:r>
            </a:p>
          </p:txBody>
        </p:sp>
      </p:grpSp>
      <p:grpSp>
        <p:nvGrpSpPr>
          <p:cNvPr id="5" name="Group 12"/>
          <p:cNvGrpSpPr/>
          <p:nvPr/>
        </p:nvGrpSpPr>
        <p:grpSpPr>
          <a:xfrm>
            <a:off x="3143250" y="476250"/>
            <a:ext cx="1871663" cy="1657350"/>
            <a:chOff x="816" y="528"/>
            <a:chExt cx="718" cy="725"/>
          </a:xfrm>
        </p:grpSpPr>
        <p:pic>
          <p:nvPicPr>
            <p:cNvPr id="24704" name="Picture 13" descr="j030549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16" y="528"/>
              <a:ext cx="718" cy="72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4705" name="Text Box 14"/>
            <p:cNvSpPr txBox="1"/>
            <p:nvPr/>
          </p:nvSpPr>
          <p:spPr>
            <a:xfrm>
              <a:off x="912" y="720"/>
              <a:ext cx="622" cy="33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4400" b="1" dirty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打球</a:t>
              </a:r>
            </a:p>
          </p:txBody>
        </p:sp>
      </p:grpSp>
      <p:grpSp>
        <p:nvGrpSpPr>
          <p:cNvPr id="6" name="Group 15"/>
          <p:cNvGrpSpPr/>
          <p:nvPr/>
        </p:nvGrpSpPr>
        <p:grpSpPr>
          <a:xfrm>
            <a:off x="3790950" y="2422525"/>
            <a:ext cx="2344738" cy="2016052"/>
            <a:chOff x="1420" y="3113"/>
            <a:chExt cx="539" cy="725"/>
          </a:xfrm>
        </p:grpSpPr>
        <p:pic>
          <p:nvPicPr>
            <p:cNvPr id="24702" name="Picture 16" descr="j030549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20" y="3113"/>
              <a:ext cx="539" cy="72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4703" name="Text Box 17"/>
            <p:cNvSpPr txBox="1"/>
            <p:nvPr/>
          </p:nvSpPr>
          <p:spPr>
            <a:xfrm>
              <a:off x="1503" y="3346"/>
              <a:ext cx="336" cy="27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4400" b="1" dirty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铃声</a:t>
              </a:r>
            </a:p>
          </p:txBody>
        </p:sp>
      </p:grpSp>
      <p:grpSp>
        <p:nvGrpSpPr>
          <p:cNvPr id="7" name="Group 18"/>
          <p:cNvGrpSpPr/>
          <p:nvPr/>
        </p:nvGrpSpPr>
        <p:grpSpPr>
          <a:xfrm>
            <a:off x="5016500" y="0"/>
            <a:ext cx="1927225" cy="1628775"/>
            <a:chOff x="2208" y="384"/>
            <a:chExt cx="942" cy="725"/>
          </a:xfrm>
        </p:grpSpPr>
        <p:pic>
          <p:nvPicPr>
            <p:cNvPr id="24700" name="Picture 19" descr="j030549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08" y="384"/>
              <a:ext cx="718" cy="72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4701" name="Text Box 20"/>
            <p:cNvSpPr txBox="1"/>
            <p:nvPr/>
          </p:nvSpPr>
          <p:spPr>
            <a:xfrm>
              <a:off x="2304" y="672"/>
              <a:ext cx="846" cy="34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4400" b="1" dirty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拔河</a:t>
              </a:r>
            </a:p>
          </p:txBody>
        </p:sp>
      </p:grpSp>
      <p:grpSp>
        <p:nvGrpSpPr>
          <p:cNvPr id="8" name="Group 21"/>
          <p:cNvGrpSpPr/>
          <p:nvPr/>
        </p:nvGrpSpPr>
        <p:grpSpPr>
          <a:xfrm>
            <a:off x="4151313" y="1628775"/>
            <a:ext cx="2376487" cy="1224194"/>
            <a:chOff x="2496" y="1782"/>
            <a:chExt cx="671" cy="581"/>
          </a:xfrm>
        </p:grpSpPr>
        <p:pic>
          <p:nvPicPr>
            <p:cNvPr id="24698" name="Picture 22" descr="j030549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96" y="1782"/>
              <a:ext cx="671" cy="58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4699" name="Text Box 23"/>
            <p:cNvSpPr txBox="1"/>
            <p:nvPr/>
          </p:nvSpPr>
          <p:spPr>
            <a:xfrm>
              <a:off x="2544" y="1920"/>
              <a:ext cx="404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4400" b="1" dirty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操场</a:t>
              </a:r>
            </a:p>
          </p:txBody>
        </p:sp>
      </p:grpSp>
      <p:grpSp>
        <p:nvGrpSpPr>
          <p:cNvPr id="9" name="Group 24"/>
          <p:cNvGrpSpPr/>
          <p:nvPr/>
        </p:nvGrpSpPr>
        <p:grpSpPr>
          <a:xfrm>
            <a:off x="5303838" y="2781300"/>
            <a:ext cx="2663825" cy="1655763"/>
            <a:chOff x="2784" y="1142"/>
            <a:chExt cx="909" cy="725"/>
          </a:xfrm>
        </p:grpSpPr>
        <p:pic>
          <p:nvPicPr>
            <p:cNvPr id="24696" name="Picture 25" descr="j030549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84" y="1142"/>
              <a:ext cx="718" cy="72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4697" name="Text Box 26"/>
            <p:cNvSpPr txBox="1"/>
            <p:nvPr/>
          </p:nvSpPr>
          <p:spPr>
            <a:xfrm>
              <a:off x="2876" y="1331"/>
              <a:ext cx="817" cy="33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4400" b="1" dirty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下课</a:t>
              </a:r>
            </a:p>
          </p:txBody>
        </p:sp>
      </p:grpSp>
      <p:grpSp>
        <p:nvGrpSpPr>
          <p:cNvPr id="10" name="Group 27"/>
          <p:cNvGrpSpPr/>
          <p:nvPr/>
        </p:nvGrpSpPr>
        <p:grpSpPr>
          <a:xfrm>
            <a:off x="6311900" y="0"/>
            <a:ext cx="2374900" cy="1800225"/>
            <a:chOff x="3120" y="1104"/>
            <a:chExt cx="789" cy="725"/>
          </a:xfrm>
        </p:grpSpPr>
        <p:pic>
          <p:nvPicPr>
            <p:cNvPr id="24694" name="Picture 28" descr="j030549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20" y="1104"/>
              <a:ext cx="718" cy="72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4695" name="Text Box 29"/>
            <p:cNvSpPr txBox="1"/>
            <p:nvPr/>
          </p:nvSpPr>
          <p:spPr>
            <a:xfrm>
              <a:off x="3192" y="1307"/>
              <a:ext cx="717" cy="30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4400" b="1" dirty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拍皮球</a:t>
              </a:r>
            </a:p>
          </p:txBody>
        </p:sp>
      </p:grpSp>
      <p:sp>
        <p:nvSpPr>
          <p:cNvPr id="62494" name="Freeform 30"/>
          <p:cNvSpPr/>
          <p:nvPr/>
        </p:nvSpPr>
        <p:spPr bwMode="auto">
          <a:xfrm>
            <a:off x="3762375" y="2327275"/>
            <a:ext cx="53975" cy="63500"/>
          </a:xfrm>
          <a:custGeom>
            <a:avLst/>
            <a:gdLst/>
            <a:ahLst/>
            <a:cxnLst>
              <a:cxn ang="0">
                <a:pos x="51" y="0"/>
              </a:cxn>
              <a:cxn ang="0">
                <a:pos x="0" y="109"/>
              </a:cxn>
              <a:cxn ang="0">
                <a:pos x="1" y="110"/>
              </a:cxn>
              <a:cxn ang="0">
                <a:pos x="5" y="113"/>
              </a:cxn>
              <a:cxn ang="0">
                <a:pos x="11" y="117"/>
              </a:cxn>
              <a:cxn ang="0">
                <a:pos x="19" y="119"/>
              </a:cxn>
              <a:cxn ang="0">
                <a:pos x="31" y="121"/>
              </a:cxn>
              <a:cxn ang="0">
                <a:pos x="45" y="119"/>
              </a:cxn>
              <a:cxn ang="0">
                <a:pos x="62" y="113"/>
              </a:cxn>
              <a:cxn ang="0">
                <a:pos x="81" y="102"/>
              </a:cxn>
              <a:cxn ang="0">
                <a:pos x="102" y="89"/>
              </a:cxn>
              <a:cxn ang="0">
                <a:pos x="51" y="0"/>
              </a:cxn>
            </a:cxnLst>
            <a:rect l="0" t="0" r="r" b="b"/>
            <a:pathLst>
              <a:path w="102" h="121">
                <a:moveTo>
                  <a:pt x="51" y="0"/>
                </a:moveTo>
                <a:lnTo>
                  <a:pt x="0" y="109"/>
                </a:lnTo>
                <a:lnTo>
                  <a:pt x="1" y="110"/>
                </a:lnTo>
                <a:lnTo>
                  <a:pt x="5" y="113"/>
                </a:lnTo>
                <a:lnTo>
                  <a:pt x="11" y="117"/>
                </a:lnTo>
                <a:lnTo>
                  <a:pt x="19" y="119"/>
                </a:lnTo>
                <a:lnTo>
                  <a:pt x="31" y="121"/>
                </a:lnTo>
                <a:lnTo>
                  <a:pt x="45" y="119"/>
                </a:lnTo>
                <a:lnTo>
                  <a:pt x="62" y="113"/>
                </a:lnTo>
                <a:lnTo>
                  <a:pt x="81" y="102"/>
                </a:lnTo>
                <a:lnTo>
                  <a:pt x="102" y="89"/>
                </a:lnTo>
                <a:lnTo>
                  <a:pt x="51" y="0"/>
                </a:lnTo>
                <a:close/>
              </a:path>
            </a:pathLst>
          </a:custGeom>
          <a:solidFill>
            <a:srgbClr val="FFEFBC"/>
          </a:solidFill>
          <a:ln w="9525">
            <a:noFill/>
            <a:rou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2495" name="Freeform 31"/>
          <p:cNvSpPr/>
          <p:nvPr/>
        </p:nvSpPr>
        <p:spPr bwMode="auto">
          <a:xfrm>
            <a:off x="3582988" y="2763838"/>
            <a:ext cx="123825" cy="85725"/>
          </a:xfrm>
          <a:custGeom>
            <a:avLst/>
            <a:gdLst/>
            <a:ahLst/>
            <a:cxnLst>
              <a:cxn ang="0">
                <a:pos x="26" y="6"/>
              </a:cxn>
              <a:cxn ang="0">
                <a:pos x="23" y="9"/>
              </a:cxn>
              <a:cxn ang="0">
                <a:pos x="19" y="16"/>
              </a:cxn>
              <a:cxn ang="0">
                <a:pos x="14" y="25"/>
              </a:cxn>
              <a:cxn ang="0">
                <a:pos x="7" y="38"/>
              </a:cxn>
              <a:cxn ang="0">
                <a:pos x="3" y="53"/>
              </a:cxn>
              <a:cxn ang="0">
                <a:pos x="0" y="70"/>
              </a:cxn>
              <a:cxn ang="0">
                <a:pos x="0" y="89"/>
              </a:cxn>
              <a:cxn ang="0">
                <a:pos x="5" y="108"/>
              </a:cxn>
              <a:cxn ang="0">
                <a:pos x="5" y="109"/>
              </a:cxn>
              <a:cxn ang="0">
                <a:pos x="7" y="111"/>
              </a:cxn>
              <a:cxn ang="0">
                <a:pos x="9" y="113"/>
              </a:cxn>
              <a:cxn ang="0">
                <a:pos x="13" y="117"/>
              </a:cxn>
              <a:cxn ang="0">
                <a:pos x="18" y="123"/>
              </a:cxn>
              <a:cxn ang="0">
                <a:pos x="23" y="127"/>
              </a:cxn>
              <a:cxn ang="0">
                <a:pos x="31" y="132"/>
              </a:cxn>
              <a:cxn ang="0">
                <a:pos x="40" y="137"/>
              </a:cxn>
              <a:cxn ang="0">
                <a:pos x="51" y="143"/>
              </a:cxn>
              <a:cxn ang="0">
                <a:pos x="64" y="148"/>
              </a:cxn>
              <a:cxn ang="0">
                <a:pos x="78" y="152"/>
              </a:cxn>
              <a:cxn ang="0">
                <a:pos x="93" y="156"/>
              </a:cxn>
              <a:cxn ang="0">
                <a:pos x="112" y="159"/>
              </a:cxn>
              <a:cxn ang="0">
                <a:pos x="132" y="160"/>
              </a:cxn>
              <a:cxn ang="0">
                <a:pos x="154" y="160"/>
              </a:cxn>
              <a:cxn ang="0">
                <a:pos x="179" y="159"/>
              </a:cxn>
              <a:cxn ang="0">
                <a:pos x="182" y="157"/>
              </a:cxn>
              <a:cxn ang="0">
                <a:pos x="191" y="155"/>
              </a:cxn>
              <a:cxn ang="0">
                <a:pos x="202" y="148"/>
              </a:cxn>
              <a:cxn ang="0">
                <a:pos x="215" y="136"/>
              </a:cxn>
              <a:cxn ang="0">
                <a:pos x="226" y="121"/>
              </a:cxn>
              <a:cxn ang="0">
                <a:pos x="233" y="100"/>
              </a:cxn>
              <a:cxn ang="0">
                <a:pos x="236" y="73"/>
              </a:cxn>
              <a:cxn ang="0">
                <a:pos x="230" y="38"/>
              </a:cxn>
              <a:cxn ang="0">
                <a:pos x="229" y="37"/>
              </a:cxn>
              <a:cxn ang="0">
                <a:pos x="227" y="32"/>
              </a:cxn>
              <a:cxn ang="0">
                <a:pos x="224" y="26"/>
              </a:cxn>
              <a:cxn ang="0">
                <a:pos x="219" y="18"/>
              </a:cxn>
              <a:cxn ang="0">
                <a:pos x="214" y="12"/>
              </a:cxn>
              <a:cxn ang="0">
                <a:pos x="206" y="6"/>
              </a:cxn>
              <a:cxn ang="0">
                <a:pos x="199" y="1"/>
              </a:cxn>
              <a:cxn ang="0">
                <a:pos x="189" y="0"/>
              </a:cxn>
              <a:cxn ang="0">
                <a:pos x="189" y="97"/>
              </a:cxn>
              <a:cxn ang="0">
                <a:pos x="26" y="89"/>
              </a:cxn>
              <a:cxn ang="0">
                <a:pos x="26" y="6"/>
              </a:cxn>
            </a:cxnLst>
            <a:rect l="0" t="0" r="r" b="b"/>
            <a:pathLst>
              <a:path w="236" h="160">
                <a:moveTo>
                  <a:pt x="26" y="6"/>
                </a:moveTo>
                <a:lnTo>
                  <a:pt x="23" y="9"/>
                </a:lnTo>
                <a:lnTo>
                  <a:pt x="19" y="16"/>
                </a:lnTo>
                <a:lnTo>
                  <a:pt x="14" y="25"/>
                </a:lnTo>
                <a:lnTo>
                  <a:pt x="7" y="38"/>
                </a:lnTo>
                <a:lnTo>
                  <a:pt x="3" y="53"/>
                </a:lnTo>
                <a:lnTo>
                  <a:pt x="0" y="70"/>
                </a:lnTo>
                <a:lnTo>
                  <a:pt x="0" y="89"/>
                </a:lnTo>
                <a:lnTo>
                  <a:pt x="5" y="108"/>
                </a:lnTo>
                <a:lnTo>
                  <a:pt x="5" y="109"/>
                </a:lnTo>
                <a:lnTo>
                  <a:pt x="7" y="111"/>
                </a:lnTo>
                <a:lnTo>
                  <a:pt x="9" y="113"/>
                </a:lnTo>
                <a:lnTo>
                  <a:pt x="13" y="117"/>
                </a:lnTo>
                <a:lnTo>
                  <a:pt x="18" y="123"/>
                </a:lnTo>
                <a:lnTo>
                  <a:pt x="23" y="127"/>
                </a:lnTo>
                <a:lnTo>
                  <a:pt x="31" y="132"/>
                </a:lnTo>
                <a:lnTo>
                  <a:pt x="40" y="137"/>
                </a:lnTo>
                <a:lnTo>
                  <a:pt x="51" y="143"/>
                </a:lnTo>
                <a:lnTo>
                  <a:pt x="64" y="148"/>
                </a:lnTo>
                <a:lnTo>
                  <a:pt x="78" y="152"/>
                </a:lnTo>
                <a:lnTo>
                  <a:pt x="93" y="156"/>
                </a:lnTo>
                <a:lnTo>
                  <a:pt x="112" y="159"/>
                </a:lnTo>
                <a:lnTo>
                  <a:pt x="132" y="160"/>
                </a:lnTo>
                <a:lnTo>
                  <a:pt x="154" y="160"/>
                </a:lnTo>
                <a:lnTo>
                  <a:pt x="179" y="159"/>
                </a:lnTo>
                <a:lnTo>
                  <a:pt x="182" y="157"/>
                </a:lnTo>
                <a:lnTo>
                  <a:pt x="191" y="155"/>
                </a:lnTo>
                <a:lnTo>
                  <a:pt x="202" y="148"/>
                </a:lnTo>
                <a:lnTo>
                  <a:pt x="215" y="136"/>
                </a:lnTo>
                <a:lnTo>
                  <a:pt x="226" y="121"/>
                </a:lnTo>
                <a:lnTo>
                  <a:pt x="233" y="100"/>
                </a:lnTo>
                <a:lnTo>
                  <a:pt x="236" y="73"/>
                </a:lnTo>
                <a:lnTo>
                  <a:pt x="230" y="38"/>
                </a:lnTo>
                <a:lnTo>
                  <a:pt x="229" y="37"/>
                </a:lnTo>
                <a:lnTo>
                  <a:pt x="227" y="32"/>
                </a:lnTo>
                <a:lnTo>
                  <a:pt x="224" y="26"/>
                </a:lnTo>
                <a:lnTo>
                  <a:pt x="219" y="18"/>
                </a:lnTo>
                <a:lnTo>
                  <a:pt x="214" y="12"/>
                </a:lnTo>
                <a:lnTo>
                  <a:pt x="206" y="6"/>
                </a:lnTo>
                <a:lnTo>
                  <a:pt x="199" y="1"/>
                </a:lnTo>
                <a:lnTo>
                  <a:pt x="189" y="0"/>
                </a:lnTo>
                <a:lnTo>
                  <a:pt x="189" y="97"/>
                </a:lnTo>
                <a:lnTo>
                  <a:pt x="26" y="89"/>
                </a:lnTo>
                <a:lnTo>
                  <a:pt x="26" y="6"/>
                </a:lnTo>
                <a:close/>
              </a:path>
            </a:pathLst>
          </a:custGeom>
          <a:solidFill>
            <a:srgbClr val="FFEFBC"/>
          </a:solidFill>
          <a:ln w="9525">
            <a:noFill/>
            <a:rou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11" name="Group 32"/>
          <p:cNvGrpSpPr/>
          <p:nvPr/>
        </p:nvGrpSpPr>
        <p:grpSpPr>
          <a:xfrm>
            <a:off x="2063750" y="1484313"/>
            <a:ext cx="2160588" cy="1738312"/>
            <a:chOff x="0" y="2640"/>
            <a:chExt cx="718" cy="725"/>
          </a:xfrm>
        </p:grpSpPr>
        <p:grpSp>
          <p:nvGrpSpPr>
            <p:cNvPr id="24646" name="Group 33"/>
            <p:cNvGrpSpPr/>
            <p:nvPr/>
          </p:nvGrpSpPr>
          <p:grpSpPr>
            <a:xfrm>
              <a:off x="0" y="2640"/>
              <a:ext cx="718" cy="725"/>
              <a:chOff x="960" y="1200"/>
              <a:chExt cx="718" cy="725"/>
            </a:xfrm>
          </p:grpSpPr>
          <p:sp>
            <p:nvSpPr>
              <p:cNvPr id="62498" name="AutoShape 34"/>
              <p:cNvSpPr>
                <a:spLocks noChangeAspect="1" noChangeArrowheads="1" noTextEdit="1"/>
              </p:cNvSpPr>
              <p:nvPr/>
            </p:nvSpPr>
            <p:spPr bwMode="auto">
              <a:xfrm>
                <a:off x="960" y="1200"/>
                <a:ext cx="718" cy="72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62499" name="Freeform 35"/>
              <p:cNvSpPr/>
              <p:nvPr/>
            </p:nvSpPr>
            <p:spPr bwMode="auto">
              <a:xfrm>
                <a:off x="966" y="1200"/>
                <a:ext cx="703" cy="723"/>
              </a:xfrm>
              <a:custGeom>
                <a:avLst/>
                <a:gdLst/>
                <a:ahLst/>
                <a:cxnLst>
                  <a:cxn ang="0">
                    <a:pos x="2100" y="1028"/>
                  </a:cxn>
                  <a:cxn ang="0">
                    <a:pos x="2051" y="854"/>
                  </a:cxn>
                  <a:cxn ang="0">
                    <a:pos x="1989" y="717"/>
                  </a:cxn>
                  <a:cxn ang="0">
                    <a:pos x="1894" y="584"/>
                  </a:cxn>
                  <a:cxn ang="0">
                    <a:pos x="1807" y="502"/>
                  </a:cxn>
                  <a:cxn ang="0">
                    <a:pos x="1772" y="476"/>
                  </a:cxn>
                  <a:cxn ang="0">
                    <a:pos x="1750" y="458"/>
                  </a:cxn>
                  <a:cxn ang="0">
                    <a:pos x="1729" y="444"/>
                  </a:cxn>
                  <a:cxn ang="0">
                    <a:pos x="1696" y="430"/>
                  </a:cxn>
                  <a:cxn ang="0">
                    <a:pos x="1682" y="420"/>
                  </a:cxn>
                  <a:cxn ang="0">
                    <a:pos x="1619" y="398"/>
                  </a:cxn>
                  <a:cxn ang="0">
                    <a:pos x="1554" y="395"/>
                  </a:cxn>
                  <a:cxn ang="0">
                    <a:pos x="1505" y="399"/>
                  </a:cxn>
                  <a:cxn ang="0">
                    <a:pos x="1452" y="400"/>
                  </a:cxn>
                  <a:cxn ang="0">
                    <a:pos x="1397" y="404"/>
                  </a:cxn>
                  <a:cxn ang="0">
                    <a:pos x="1342" y="414"/>
                  </a:cxn>
                  <a:cxn ang="0">
                    <a:pos x="1311" y="423"/>
                  </a:cxn>
                  <a:cxn ang="0">
                    <a:pos x="1242" y="448"/>
                  </a:cxn>
                  <a:cxn ang="0">
                    <a:pos x="1235" y="284"/>
                  </a:cxn>
                  <a:cxn ang="0">
                    <a:pos x="1236" y="280"/>
                  </a:cxn>
                  <a:cxn ang="0">
                    <a:pos x="1221" y="68"/>
                  </a:cxn>
                  <a:cxn ang="0">
                    <a:pos x="1162" y="25"/>
                  </a:cxn>
                  <a:cxn ang="0">
                    <a:pos x="1112" y="9"/>
                  </a:cxn>
                  <a:cxn ang="0">
                    <a:pos x="1080" y="0"/>
                  </a:cxn>
                  <a:cxn ang="0">
                    <a:pos x="957" y="175"/>
                  </a:cxn>
                  <a:cxn ang="0">
                    <a:pos x="901" y="472"/>
                  </a:cxn>
                  <a:cxn ang="0">
                    <a:pos x="796" y="456"/>
                  </a:cxn>
                  <a:cxn ang="0">
                    <a:pos x="716" y="439"/>
                  </a:cxn>
                  <a:cxn ang="0">
                    <a:pos x="597" y="435"/>
                  </a:cxn>
                  <a:cxn ang="0">
                    <a:pos x="393" y="499"/>
                  </a:cxn>
                  <a:cxn ang="0">
                    <a:pos x="195" y="655"/>
                  </a:cxn>
                  <a:cxn ang="0">
                    <a:pos x="117" y="768"/>
                  </a:cxn>
                  <a:cxn ang="0">
                    <a:pos x="16" y="1048"/>
                  </a:cxn>
                  <a:cxn ang="0">
                    <a:pos x="18" y="1389"/>
                  </a:cxn>
                  <a:cxn ang="0">
                    <a:pos x="59" y="1537"/>
                  </a:cxn>
                  <a:cxn ang="0">
                    <a:pos x="126" y="1684"/>
                  </a:cxn>
                  <a:cxn ang="0">
                    <a:pos x="215" y="1828"/>
                  </a:cxn>
                  <a:cxn ang="0">
                    <a:pos x="254" y="1875"/>
                  </a:cxn>
                  <a:cxn ang="0">
                    <a:pos x="352" y="1950"/>
                  </a:cxn>
                  <a:cxn ang="0">
                    <a:pos x="540" y="2056"/>
                  </a:cxn>
                  <a:cxn ang="0">
                    <a:pos x="752" y="2129"/>
                  </a:cxn>
                  <a:cxn ang="0">
                    <a:pos x="811" y="2144"/>
                  </a:cxn>
                  <a:cxn ang="0">
                    <a:pos x="926" y="2163"/>
                  </a:cxn>
                  <a:cxn ang="0">
                    <a:pos x="1087" y="2168"/>
                  </a:cxn>
                  <a:cxn ang="0">
                    <a:pos x="1143" y="2166"/>
                  </a:cxn>
                  <a:cxn ang="0">
                    <a:pos x="1198" y="2159"/>
                  </a:cxn>
                  <a:cxn ang="0">
                    <a:pos x="1254" y="2151"/>
                  </a:cxn>
                  <a:cxn ang="0">
                    <a:pos x="1331" y="2134"/>
                  </a:cxn>
                  <a:cxn ang="0">
                    <a:pos x="1414" y="2108"/>
                  </a:cxn>
                  <a:cxn ang="0">
                    <a:pos x="1494" y="2075"/>
                  </a:cxn>
                  <a:cxn ang="0">
                    <a:pos x="1588" y="2037"/>
                  </a:cxn>
                  <a:cxn ang="0">
                    <a:pos x="1633" y="2017"/>
                  </a:cxn>
                  <a:cxn ang="0">
                    <a:pos x="1739" y="1951"/>
                  </a:cxn>
                  <a:cxn ang="0">
                    <a:pos x="1800" y="1902"/>
                  </a:cxn>
                  <a:cxn ang="0">
                    <a:pos x="1807" y="1895"/>
                  </a:cxn>
                  <a:cxn ang="0">
                    <a:pos x="1912" y="1779"/>
                  </a:cxn>
                  <a:cxn ang="0">
                    <a:pos x="2051" y="1506"/>
                  </a:cxn>
                  <a:cxn ang="0">
                    <a:pos x="2107" y="1073"/>
                  </a:cxn>
                </a:cxnLst>
                <a:rect l="0" t="0" r="r" b="b"/>
                <a:pathLst>
                  <a:path w="2108" h="2170">
                    <a:moveTo>
                      <a:pt x="2107" y="1073"/>
                    </a:moveTo>
                    <a:lnTo>
                      <a:pt x="2107" y="1071"/>
                    </a:lnTo>
                    <a:lnTo>
                      <a:pt x="2107" y="1068"/>
                    </a:lnTo>
                    <a:lnTo>
                      <a:pt x="2104" y="1057"/>
                    </a:lnTo>
                    <a:lnTo>
                      <a:pt x="2100" y="1028"/>
                    </a:lnTo>
                    <a:lnTo>
                      <a:pt x="2090" y="985"/>
                    </a:lnTo>
                    <a:lnTo>
                      <a:pt x="2076" y="930"/>
                    </a:lnTo>
                    <a:lnTo>
                      <a:pt x="2069" y="906"/>
                    </a:lnTo>
                    <a:lnTo>
                      <a:pt x="2061" y="881"/>
                    </a:lnTo>
                    <a:lnTo>
                      <a:pt x="2051" y="854"/>
                    </a:lnTo>
                    <a:lnTo>
                      <a:pt x="2041" y="827"/>
                    </a:lnTo>
                    <a:lnTo>
                      <a:pt x="2029" y="800"/>
                    </a:lnTo>
                    <a:lnTo>
                      <a:pt x="2017" y="772"/>
                    </a:lnTo>
                    <a:lnTo>
                      <a:pt x="2003" y="744"/>
                    </a:lnTo>
                    <a:lnTo>
                      <a:pt x="1989" y="717"/>
                    </a:lnTo>
                    <a:lnTo>
                      <a:pt x="1973" y="689"/>
                    </a:lnTo>
                    <a:lnTo>
                      <a:pt x="1955" y="661"/>
                    </a:lnTo>
                    <a:lnTo>
                      <a:pt x="1937" y="634"/>
                    </a:lnTo>
                    <a:lnTo>
                      <a:pt x="1916" y="609"/>
                    </a:lnTo>
                    <a:lnTo>
                      <a:pt x="1894" y="584"/>
                    </a:lnTo>
                    <a:lnTo>
                      <a:pt x="1872" y="558"/>
                    </a:lnTo>
                    <a:lnTo>
                      <a:pt x="1847" y="535"/>
                    </a:lnTo>
                    <a:lnTo>
                      <a:pt x="1821" y="513"/>
                    </a:lnTo>
                    <a:lnTo>
                      <a:pt x="1814" y="507"/>
                    </a:lnTo>
                    <a:lnTo>
                      <a:pt x="1807" y="502"/>
                    </a:lnTo>
                    <a:lnTo>
                      <a:pt x="1800" y="497"/>
                    </a:lnTo>
                    <a:lnTo>
                      <a:pt x="1793" y="491"/>
                    </a:lnTo>
                    <a:lnTo>
                      <a:pt x="1786" y="487"/>
                    </a:lnTo>
                    <a:lnTo>
                      <a:pt x="1778" y="482"/>
                    </a:lnTo>
                    <a:lnTo>
                      <a:pt x="1772" y="476"/>
                    </a:lnTo>
                    <a:lnTo>
                      <a:pt x="1764" y="472"/>
                    </a:lnTo>
                    <a:lnTo>
                      <a:pt x="1760" y="468"/>
                    </a:lnTo>
                    <a:lnTo>
                      <a:pt x="1756" y="464"/>
                    </a:lnTo>
                    <a:lnTo>
                      <a:pt x="1753" y="460"/>
                    </a:lnTo>
                    <a:lnTo>
                      <a:pt x="1750" y="458"/>
                    </a:lnTo>
                    <a:lnTo>
                      <a:pt x="1743" y="451"/>
                    </a:lnTo>
                    <a:lnTo>
                      <a:pt x="1736" y="447"/>
                    </a:lnTo>
                    <a:lnTo>
                      <a:pt x="1735" y="447"/>
                    </a:lnTo>
                    <a:lnTo>
                      <a:pt x="1732" y="446"/>
                    </a:lnTo>
                    <a:lnTo>
                      <a:pt x="1729" y="444"/>
                    </a:lnTo>
                    <a:lnTo>
                      <a:pt x="1725" y="442"/>
                    </a:lnTo>
                    <a:lnTo>
                      <a:pt x="1719" y="439"/>
                    </a:lnTo>
                    <a:lnTo>
                      <a:pt x="1713" y="436"/>
                    </a:lnTo>
                    <a:lnTo>
                      <a:pt x="1705" y="434"/>
                    </a:lnTo>
                    <a:lnTo>
                      <a:pt x="1696" y="430"/>
                    </a:lnTo>
                    <a:lnTo>
                      <a:pt x="1694" y="428"/>
                    </a:lnTo>
                    <a:lnTo>
                      <a:pt x="1692" y="426"/>
                    </a:lnTo>
                    <a:lnTo>
                      <a:pt x="1690" y="424"/>
                    </a:lnTo>
                    <a:lnTo>
                      <a:pt x="1688" y="423"/>
                    </a:lnTo>
                    <a:lnTo>
                      <a:pt x="1682" y="420"/>
                    </a:lnTo>
                    <a:lnTo>
                      <a:pt x="1674" y="415"/>
                    </a:lnTo>
                    <a:lnTo>
                      <a:pt x="1663" y="410"/>
                    </a:lnTo>
                    <a:lnTo>
                      <a:pt x="1650" y="406"/>
                    </a:lnTo>
                    <a:lnTo>
                      <a:pt x="1636" y="400"/>
                    </a:lnTo>
                    <a:lnTo>
                      <a:pt x="1619" y="398"/>
                    </a:lnTo>
                    <a:lnTo>
                      <a:pt x="1603" y="396"/>
                    </a:lnTo>
                    <a:lnTo>
                      <a:pt x="1586" y="398"/>
                    </a:lnTo>
                    <a:lnTo>
                      <a:pt x="1575" y="396"/>
                    </a:lnTo>
                    <a:lnTo>
                      <a:pt x="1564" y="395"/>
                    </a:lnTo>
                    <a:lnTo>
                      <a:pt x="1554" y="395"/>
                    </a:lnTo>
                    <a:lnTo>
                      <a:pt x="1543" y="395"/>
                    </a:lnTo>
                    <a:lnTo>
                      <a:pt x="1533" y="395"/>
                    </a:lnTo>
                    <a:lnTo>
                      <a:pt x="1524" y="396"/>
                    </a:lnTo>
                    <a:lnTo>
                      <a:pt x="1514" y="398"/>
                    </a:lnTo>
                    <a:lnTo>
                      <a:pt x="1505" y="399"/>
                    </a:lnTo>
                    <a:lnTo>
                      <a:pt x="1494" y="399"/>
                    </a:lnTo>
                    <a:lnTo>
                      <a:pt x="1484" y="399"/>
                    </a:lnTo>
                    <a:lnTo>
                      <a:pt x="1473" y="399"/>
                    </a:lnTo>
                    <a:lnTo>
                      <a:pt x="1463" y="399"/>
                    </a:lnTo>
                    <a:lnTo>
                      <a:pt x="1452" y="400"/>
                    </a:lnTo>
                    <a:lnTo>
                      <a:pt x="1441" y="400"/>
                    </a:lnTo>
                    <a:lnTo>
                      <a:pt x="1431" y="402"/>
                    </a:lnTo>
                    <a:lnTo>
                      <a:pt x="1420" y="402"/>
                    </a:lnTo>
                    <a:lnTo>
                      <a:pt x="1408" y="403"/>
                    </a:lnTo>
                    <a:lnTo>
                      <a:pt x="1397" y="404"/>
                    </a:lnTo>
                    <a:lnTo>
                      <a:pt x="1386" y="406"/>
                    </a:lnTo>
                    <a:lnTo>
                      <a:pt x="1376" y="408"/>
                    </a:lnTo>
                    <a:lnTo>
                      <a:pt x="1365" y="410"/>
                    </a:lnTo>
                    <a:lnTo>
                      <a:pt x="1354" y="412"/>
                    </a:lnTo>
                    <a:lnTo>
                      <a:pt x="1342" y="414"/>
                    </a:lnTo>
                    <a:lnTo>
                      <a:pt x="1331" y="416"/>
                    </a:lnTo>
                    <a:lnTo>
                      <a:pt x="1324" y="418"/>
                    </a:lnTo>
                    <a:lnTo>
                      <a:pt x="1318" y="420"/>
                    </a:lnTo>
                    <a:lnTo>
                      <a:pt x="1317" y="422"/>
                    </a:lnTo>
                    <a:lnTo>
                      <a:pt x="1311" y="423"/>
                    </a:lnTo>
                    <a:lnTo>
                      <a:pt x="1304" y="427"/>
                    </a:lnTo>
                    <a:lnTo>
                      <a:pt x="1293" y="431"/>
                    </a:lnTo>
                    <a:lnTo>
                      <a:pt x="1279" y="436"/>
                    </a:lnTo>
                    <a:lnTo>
                      <a:pt x="1261" y="443"/>
                    </a:lnTo>
                    <a:lnTo>
                      <a:pt x="1242" y="448"/>
                    </a:lnTo>
                    <a:lnTo>
                      <a:pt x="1219" y="455"/>
                    </a:lnTo>
                    <a:lnTo>
                      <a:pt x="1217" y="392"/>
                    </a:lnTo>
                    <a:lnTo>
                      <a:pt x="1222" y="337"/>
                    </a:lnTo>
                    <a:lnTo>
                      <a:pt x="1231" y="298"/>
                    </a:lnTo>
                    <a:lnTo>
                      <a:pt x="1235" y="284"/>
                    </a:lnTo>
                    <a:lnTo>
                      <a:pt x="1236" y="282"/>
                    </a:lnTo>
                    <a:lnTo>
                      <a:pt x="1236" y="281"/>
                    </a:lnTo>
                    <a:lnTo>
                      <a:pt x="1236" y="281"/>
                    </a:lnTo>
                    <a:lnTo>
                      <a:pt x="1236" y="280"/>
                    </a:lnTo>
                    <a:lnTo>
                      <a:pt x="1236" y="280"/>
                    </a:lnTo>
                    <a:lnTo>
                      <a:pt x="1265" y="186"/>
                    </a:lnTo>
                    <a:lnTo>
                      <a:pt x="1273" y="154"/>
                    </a:lnTo>
                    <a:lnTo>
                      <a:pt x="1257" y="127"/>
                    </a:lnTo>
                    <a:lnTo>
                      <a:pt x="1236" y="92"/>
                    </a:lnTo>
                    <a:lnTo>
                      <a:pt x="1221" y="68"/>
                    </a:lnTo>
                    <a:lnTo>
                      <a:pt x="1211" y="68"/>
                    </a:lnTo>
                    <a:lnTo>
                      <a:pt x="1211" y="66"/>
                    </a:lnTo>
                    <a:lnTo>
                      <a:pt x="1196" y="54"/>
                    </a:lnTo>
                    <a:lnTo>
                      <a:pt x="1175" y="36"/>
                    </a:lnTo>
                    <a:lnTo>
                      <a:pt x="1162" y="25"/>
                    </a:lnTo>
                    <a:lnTo>
                      <a:pt x="1147" y="25"/>
                    </a:lnTo>
                    <a:lnTo>
                      <a:pt x="1132" y="25"/>
                    </a:lnTo>
                    <a:lnTo>
                      <a:pt x="1125" y="19"/>
                    </a:lnTo>
                    <a:lnTo>
                      <a:pt x="1119" y="15"/>
                    </a:lnTo>
                    <a:lnTo>
                      <a:pt x="1112" y="9"/>
                    </a:lnTo>
                    <a:lnTo>
                      <a:pt x="1106" y="7"/>
                    </a:lnTo>
                    <a:lnTo>
                      <a:pt x="1099" y="4"/>
                    </a:lnTo>
                    <a:lnTo>
                      <a:pt x="1093" y="1"/>
                    </a:lnTo>
                    <a:lnTo>
                      <a:pt x="1086" y="0"/>
                    </a:lnTo>
                    <a:lnTo>
                      <a:pt x="1080" y="0"/>
                    </a:lnTo>
                    <a:lnTo>
                      <a:pt x="1059" y="0"/>
                    </a:lnTo>
                    <a:lnTo>
                      <a:pt x="1045" y="16"/>
                    </a:lnTo>
                    <a:lnTo>
                      <a:pt x="1009" y="63"/>
                    </a:lnTo>
                    <a:lnTo>
                      <a:pt x="980" y="116"/>
                    </a:lnTo>
                    <a:lnTo>
                      <a:pt x="957" y="175"/>
                    </a:lnTo>
                    <a:lnTo>
                      <a:pt x="937" y="238"/>
                    </a:lnTo>
                    <a:lnTo>
                      <a:pt x="923" y="300"/>
                    </a:lnTo>
                    <a:lnTo>
                      <a:pt x="913" y="361"/>
                    </a:lnTo>
                    <a:lnTo>
                      <a:pt x="906" y="420"/>
                    </a:lnTo>
                    <a:lnTo>
                      <a:pt x="901" y="472"/>
                    </a:lnTo>
                    <a:lnTo>
                      <a:pt x="881" y="470"/>
                    </a:lnTo>
                    <a:lnTo>
                      <a:pt x="860" y="467"/>
                    </a:lnTo>
                    <a:lnTo>
                      <a:pt x="838" y="464"/>
                    </a:lnTo>
                    <a:lnTo>
                      <a:pt x="817" y="460"/>
                    </a:lnTo>
                    <a:lnTo>
                      <a:pt x="796" y="456"/>
                    </a:lnTo>
                    <a:lnTo>
                      <a:pt x="775" y="452"/>
                    </a:lnTo>
                    <a:lnTo>
                      <a:pt x="753" y="447"/>
                    </a:lnTo>
                    <a:lnTo>
                      <a:pt x="732" y="442"/>
                    </a:lnTo>
                    <a:lnTo>
                      <a:pt x="727" y="440"/>
                    </a:lnTo>
                    <a:lnTo>
                      <a:pt x="716" y="439"/>
                    </a:lnTo>
                    <a:lnTo>
                      <a:pt x="701" y="436"/>
                    </a:lnTo>
                    <a:lnTo>
                      <a:pt x="682" y="434"/>
                    </a:lnTo>
                    <a:lnTo>
                      <a:pt x="658" y="432"/>
                    </a:lnTo>
                    <a:lnTo>
                      <a:pt x="628" y="432"/>
                    </a:lnTo>
                    <a:lnTo>
                      <a:pt x="597" y="435"/>
                    </a:lnTo>
                    <a:lnTo>
                      <a:pt x="561" y="439"/>
                    </a:lnTo>
                    <a:lnTo>
                      <a:pt x="523" y="448"/>
                    </a:lnTo>
                    <a:lnTo>
                      <a:pt x="481" y="460"/>
                    </a:lnTo>
                    <a:lnTo>
                      <a:pt x="438" y="476"/>
                    </a:lnTo>
                    <a:lnTo>
                      <a:pt x="393" y="499"/>
                    </a:lnTo>
                    <a:lnTo>
                      <a:pt x="346" y="526"/>
                    </a:lnTo>
                    <a:lnTo>
                      <a:pt x="297" y="561"/>
                    </a:lnTo>
                    <a:lnTo>
                      <a:pt x="249" y="602"/>
                    </a:lnTo>
                    <a:lnTo>
                      <a:pt x="200" y="650"/>
                    </a:lnTo>
                    <a:lnTo>
                      <a:pt x="195" y="655"/>
                    </a:lnTo>
                    <a:lnTo>
                      <a:pt x="187" y="667"/>
                    </a:lnTo>
                    <a:lnTo>
                      <a:pt x="172" y="683"/>
                    </a:lnTo>
                    <a:lnTo>
                      <a:pt x="156" y="705"/>
                    </a:lnTo>
                    <a:lnTo>
                      <a:pt x="138" y="735"/>
                    </a:lnTo>
                    <a:lnTo>
                      <a:pt x="117" y="768"/>
                    </a:lnTo>
                    <a:lnTo>
                      <a:pt x="96" y="808"/>
                    </a:lnTo>
                    <a:lnTo>
                      <a:pt x="76" y="853"/>
                    </a:lnTo>
                    <a:lnTo>
                      <a:pt x="51" y="916"/>
                    </a:lnTo>
                    <a:lnTo>
                      <a:pt x="30" y="981"/>
                    </a:lnTo>
                    <a:lnTo>
                      <a:pt x="16" y="1048"/>
                    </a:lnTo>
                    <a:lnTo>
                      <a:pt x="6" y="1115"/>
                    </a:lnTo>
                    <a:lnTo>
                      <a:pt x="0" y="1183"/>
                    </a:lnTo>
                    <a:lnTo>
                      <a:pt x="2" y="1251"/>
                    </a:lnTo>
                    <a:lnTo>
                      <a:pt x="7" y="1321"/>
                    </a:lnTo>
                    <a:lnTo>
                      <a:pt x="18" y="1389"/>
                    </a:lnTo>
                    <a:lnTo>
                      <a:pt x="24" y="1419"/>
                    </a:lnTo>
                    <a:lnTo>
                      <a:pt x="32" y="1448"/>
                    </a:lnTo>
                    <a:lnTo>
                      <a:pt x="40" y="1478"/>
                    </a:lnTo>
                    <a:lnTo>
                      <a:pt x="49" y="1507"/>
                    </a:lnTo>
                    <a:lnTo>
                      <a:pt x="59" y="1537"/>
                    </a:lnTo>
                    <a:lnTo>
                      <a:pt x="71" y="1566"/>
                    </a:lnTo>
                    <a:lnTo>
                      <a:pt x="83" y="1595"/>
                    </a:lnTo>
                    <a:lnTo>
                      <a:pt x="96" y="1625"/>
                    </a:lnTo>
                    <a:lnTo>
                      <a:pt x="110" y="1654"/>
                    </a:lnTo>
                    <a:lnTo>
                      <a:pt x="126" y="1684"/>
                    </a:lnTo>
                    <a:lnTo>
                      <a:pt x="142" y="1713"/>
                    </a:lnTo>
                    <a:lnTo>
                      <a:pt x="158" y="1741"/>
                    </a:lnTo>
                    <a:lnTo>
                      <a:pt x="177" y="1771"/>
                    </a:lnTo>
                    <a:lnTo>
                      <a:pt x="195" y="1800"/>
                    </a:lnTo>
                    <a:lnTo>
                      <a:pt x="215" y="1828"/>
                    </a:lnTo>
                    <a:lnTo>
                      <a:pt x="235" y="1858"/>
                    </a:lnTo>
                    <a:lnTo>
                      <a:pt x="239" y="1862"/>
                    </a:lnTo>
                    <a:lnTo>
                      <a:pt x="242" y="1864"/>
                    </a:lnTo>
                    <a:lnTo>
                      <a:pt x="245" y="1868"/>
                    </a:lnTo>
                    <a:lnTo>
                      <a:pt x="254" y="1875"/>
                    </a:lnTo>
                    <a:lnTo>
                      <a:pt x="266" y="1885"/>
                    </a:lnTo>
                    <a:lnTo>
                      <a:pt x="281" y="1898"/>
                    </a:lnTo>
                    <a:lnTo>
                      <a:pt x="301" y="1914"/>
                    </a:lnTo>
                    <a:lnTo>
                      <a:pt x="325" y="1931"/>
                    </a:lnTo>
                    <a:lnTo>
                      <a:pt x="352" y="1950"/>
                    </a:lnTo>
                    <a:lnTo>
                      <a:pt x="382" y="1970"/>
                    </a:lnTo>
                    <a:lnTo>
                      <a:pt x="417" y="1992"/>
                    </a:lnTo>
                    <a:lnTo>
                      <a:pt x="454" y="2013"/>
                    </a:lnTo>
                    <a:lnTo>
                      <a:pt x="495" y="2034"/>
                    </a:lnTo>
                    <a:lnTo>
                      <a:pt x="540" y="2056"/>
                    </a:lnTo>
                    <a:lnTo>
                      <a:pt x="587" y="2076"/>
                    </a:lnTo>
                    <a:lnTo>
                      <a:pt x="638" y="2095"/>
                    </a:lnTo>
                    <a:lnTo>
                      <a:pt x="691" y="2112"/>
                    </a:lnTo>
                    <a:lnTo>
                      <a:pt x="748" y="2128"/>
                    </a:lnTo>
                    <a:lnTo>
                      <a:pt x="752" y="2129"/>
                    </a:lnTo>
                    <a:lnTo>
                      <a:pt x="759" y="2131"/>
                    </a:lnTo>
                    <a:lnTo>
                      <a:pt x="767" y="2134"/>
                    </a:lnTo>
                    <a:lnTo>
                      <a:pt x="779" y="2138"/>
                    </a:lnTo>
                    <a:lnTo>
                      <a:pt x="794" y="2140"/>
                    </a:lnTo>
                    <a:lnTo>
                      <a:pt x="811" y="2144"/>
                    </a:lnTo>
                    <a:lnTo>
                      <a:pt x="829" y="2148"/>
                    </a:lnTo>
                    <a:lnTo>
                      <a:pt x="851" y="2152"/>
                    </a:lnTo>
                    <a:lnTo>
                      <a:pt x="874" y="2156"/>
                    </a:lnTo>
                    <a:lnTo>
                      <a:pt x="899" y="2159"/>
                    </a:lnTo>
                    <a:lnTo>
                      <a:pt x="926" y="2163"/>
                    </a:lnTo>
                    <a:lnTo>
                      <a:pt x="956" y="2166"/>
                    </a:lnTo>
                    <a:lnTo>
                      <a:pt x="986" y="2167"/>
                    </a:lnTo>
                    <a:lnTo>
                      <a:pt x="1019" y="2168"/>
                    </a:lnTo>
                    <a:lnTo>
                      <a:pt x="1052" y="2170"/>
                    </a:lnTo>
                    <a:lnTo>
                      <a:pt x="1087" y="2168"/>
                    </a:lnTo>
                    <a:lnTo>
                      <a:pt x="1098" y="2168"/>
                    </a:lnTo>
                    <a:lnTo>
                      <a:pt x="1109" y="2167"/>
                    </a:lnTo>
                    <a:lnTo>
                      <a:pt x="1120" y="2167"/>
                    </a:lnTo>
                    <a:lnTo>
                      <a:pt x="1132" y="2166"/>
                    </a:lnTo>
                    <a:lnTo>
                      <a:pt x="1143" y="2166"/>
                    </a:lnTo>
                    <a:lnTo>
                      <a:pt x="1154" y="2164"/>
                    </a:lnTo>
                    <a:lnTo>
                      <a:pt x="1165" y="2163"/>
                    </a:lnTo>
                    <a:lnTo>
                      <a:pt x="1176" y="2162"/>
                    </a:lnTo>
                    <a:lnTo>
                      <a:pt x="1187" y="2162"/>
                    </a:lnTo>
                    <a:lnTo>
                      <a:pt x="1198" y="2159"/>
                    </a:lnTo>
                    <a:lnTo>
                      <a:pt x="1209" y="2158"/>
                    </a:lnTo>
                    <a:lnTo>
                      <a:pt x="1220" y="2156"/>
                    </a:lnTo>
                    <a:lnTo>
                      <a:pt x="1232" y="2155"/>
                    </a:lnTo>
                    <a:lnTo>
                      <a:pt x="1243" y="2152"/>
                    </a:lnTo>
                    <a:lnTo>
                      <a:pt x="1254" y="2151"/>
                    </a:lnTo>
                    <a:lnTo>
                      <a:pt x="1265" y="2148"/>
                    </a:lnTo>
                    <a:lnTo>
                      <a:pt x="1281" y="2144"/>
                    </a:lnTo>
                    <a:lnTo>
                      <a:pt x="1298" y="2142"/>
                    </a:lnTo>
                    <a:lnTo>
                      <a:pt x="1315" y="2138"/>
                    </a:lnTo>
                    <a:lnTo>
                      <a:pt x="1331" y="2134"/>
                    </a:lnTo>
                    <a:lnTo>
                      <a:pt x="1347" y="2128"/>
                    </a:lnTo>
                    <a:lnTo>
                      <a:pt x="1365" y="2124"/>
                    </a:lnTo>
                    <a:lnTo>
                      <a:pt x="1381" y="2119"/>
                    </a:lnTo>
                    <a:lnTo>
                      <a:pt x="1397" y="2113"/>
                    </a:lnTo>
                    <a:lnTo>
                      <a:pt x="1414" y="2108"/>
                    </a:lnTo>
                    <a:lnTo>
                      <a:pt x="1430" y="2101"/>
                    </a:lnTo>
                    <a:lnTo>
                      <a:pt x="1446" y="2095"/>
                    </a:lnTo>
                    <a:lnTo>
                      <a:pt x="1463" y="2089"/>
                    </a:lnTo>
                    <a:lnTo>
                      <a:pt x="1478" y="2081"/>
                    </a:lnTo>
                    <a:lnTo>
                      <a:pt x="1494" y="2075"/>
                    </a:lnTo>
                    <a:lnTo>
                      <a:pt x="1510" y="2068"/>
                    </a:lnTo>
                    <a:lnTo>
                      <a:pt x="1526" y="2060"/>
                    </a:lnTo>
                    <a:lnTo>
                      <a:pt x="1549" y="2052"/>
                    </a:lnTo>
                    <a:lnTo>
                      <a:pt x="1570" y="2044"/>
                    </a:lnTo>
                    <a:lnTo>
                      <a:pt x="1588" y="2037"/>
                    </a:lnTo>
                    <a:lnTo>
                      <a:pt x="1603" y="2030"/>
                    </a:lnTo>
                    <a:lnTo>
                      <a:pt x="1616" y="2025"/>
                    </a:lnTo>
                    <a:lnTo>
                      <a:pt x="1625" y="2021"/>
                    </a:lnTo>
                    <a:lnTo>
                      <a:pt x="1631" y="2018"/>
                    </a:lnTo>
                    <a:lnTo>
                      <a:pt x="1633" y="2017"/>
                    </a:lnTo>
                    <a:lnTo>
                      <a:pt x="1655" y="2005"/>
                    </a:lnTo>
                    <a:lnTo>
                      <a:pt x="1677" y="1993"/>
                    </a:lnTo>
                    <a:lnTo>
                      <a:pt x="1698" y="1980"/>
                    </a:lnTo>
                    <a:lnTo>
                      <a:pt x="1718" y="1966"/>
                    </a:lnTo>
                    <a:lnTo>
                      <a:pt x="1739" y="1951"/>
                    </a:lnTo>
                    <a:lnTo>
                      <a:pt x="1757" y="1937"/>
                    </a:lnTo>
                    <a:lnTo>
                      <a:pt x="1777" y="1922"/>
                    </a:lnTo>
                    <a:lnTo>
                      <a:pt x="1795" y="1906"/>
                    </a:lnTo>
                    <a:lnTo>
                      <a:pt x="1798" y="1903"/>
                    </a:lnTo>
                    <a:lnTo>
                      <a:pt x="1800" y="1902"/>
                    </a:lnTo>
                    <a:lnTo>
                      <a:pt x="1800" y="1902"/>
                    </a:lnTo>
                    <a:lnTo>
                      <a:pt x="1801" y="1902"/>
                    </a:lnTo>
                    <a:lnTo>
                      <a:pt x="1802" y="1901"/>
                    </a:lnTo>
                    <a:lnTo>
                      <a:pt x="1802" y="1901"/>
                    </a:lnTo>
                    <a:lnTo>
                      <a:pt x="1807" y="1895"/>
                    </a:lnTo>
                    <a:lnTo>
                      <a:pt x="1821" y="1885"/>
                    </a:lnTo>
                    <a:lnTo>
                      <a:pt x="1838" y="1867"/>
                    </a:lnTo>
                    <a:lnTo>
                      <a:pt x="1860" y="1844"/>
                    </a:lnTo>
                    <a:lnTo>
                      <a:pt x="1885" y="1814"/>
                    </a:lnTo>
                    <a:lnTo>
                      <a:pt x="1912" y="1779"/>
                    </a:lnTo>
                    <a:lnTo>
                      <a:pt x="1941" y="1736"/>
                    </a:lnTo>
                    <a:lnTo>
                      <a:pt x="1971" y="1688"/>
                    </a:lnTo>
                    <a:lnTo>
                      <a:pt x="1999" y="1634"/>
                    </a:lnTo>
                    <a:lnTo>
                      <a:pt x="2026" y="1573"/>
                    </a:lnTo>
                    <a:lnTo>
                      <a:pt x="2051" y="1506"/>
                    </a:lnTo>
                    <a:lnTo>
                      <a:pt x="2073" y="1432"/>
                    </a:lnTo>
                    <a:lnTo>
                      <a:pt x="2090" y="1352"/>
                    </a:lnTo>
                    <a:lnTo>
                      <a:pt x="2102" y="1266"/>
                    </a:lnTo>
                    <a:lnTo>
                      <a:pt x="2108" y="1172"/>
                    </a:lnTo>
                    <a:lnTo>
                      <a:pt x="2107" y="107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62500" name="Freeform 36"/>
              <p:cNvSpPr/>
              <p:nvPr/>
            </p:nvSpPr>
            <p:spPr bwMode="auto">
              <a:xfrm>
                <a:off x="1499" y="1336"/>
                <a:ext cx="5" cy="17"/>
              </a:xfrm>
              <a:custGeom>
                <a:avLst/>
                <a:gdLst/>
                <a:ahLst/>
                <a:cxnLst>
                  <a:cxn ang="0">
                    <a:pos x="7" y="53"/>
                  </a:cxn>
                  <a:cxn ang="0">
                    <a:pos x="5" y="53"/>
                  </a:cxn>
                  <a:cxn ang="0">
                    <a:pos x="4" y="53"/>
                  </a:cxn>
                  <a:cxn ang="0">
                    <a:pos x="2" y="53"/>
                  </a:cxn>
                  <a:cxn ang="0">
                    <a:pos x="0" y="53"/>
                  </a:cxn>
                  <a:cxn ang="0">
                    <a:pos x="15" y="0"/>
                  </a:cxn>
                  <a:cxn ang="0">
                    <a:pos x="7" y="53"/>
                  </a:cxn>
                </a:cxnLst>
                <a:rect l="0" t="0" r="r" b="b"/>
                <a:pathLst>
                  <a:path w="15" h="53">
                    <a:moveTo>
                      <a:pt x="7" y="53"/>
                    </a:moveTo>
                    <a:lnTo>
                      <a:pt x="5" y="53"/>
                    </a:lnTo>
                    <a:lnTo>
                      <a:pt x="4" y="53"/>
                    </a:lnTo>
                    <a:lnTo>
                      <a:pt x="2" y="53"/>
                    </a:lnTo>
                    <a:lnTo>
                      <a:pt x="0" y="53"/>
                    </a:lnTo>
                    <a:lnTo>
                      <a:pt x="15" y="0"/>
                    </a:lnTo>
                    <a:lnTo>
                      <a:pt x="7" y="5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62501" name="Freeform 37"/>
              <p:cNvSpPr/>
              <p:nvPr/>
            </p:nvSpPr>
            <p:spPr bwMode="auto">
              <a:xfrm>
                <a:off x="983" y="1354"/>
                <a:ext cx="638" cy="535"/>
              </a:xfrm>
              <a:custGeom>
                <a:avLst/>
                <a:gdLst/>
                <a:ahLst/>
                <a:cxnLst>
                  <a:cxn ang="0">
                    <a:pos x="767" y="1587"/>
                  </a:cxn>
                  <a:cxn ang="0">
                    <a:pos x="841" y="1582"/>
                  </a:cxn>
                  <a:cxn ang="0">
                    <a:pos x="882" y="1589"/>
                  </a:cxn>
                  <a:cxn ang="0">
                    <a:pos x="985" y="1590"/>
                  </a:cxn>
                  <a:cxn ang="0">
                    <a:pos x="1029" y="1578"/>
                  </a:cxn>
                  <a:cxn ang="0">
                    <a:pos x="1062" y="1591"/>
                  </a:cxn>
                  <a:cxn ang="0">
                    <a:pos x="1118" y="1597"/>
                  </a:cxn>
                  <a:cxn ang="0">
                    <a:pos x="1191" y="1575"/>
                  </a:cxn>
                  <a:cxn ang="0">
                    <a:pos x="1265" y="1516"/>
                  </a:cxn>
                  <a:cxn ang="0">
                    <a:pos x="1288" y="1551"/>
                  </a:cxn>
                  <a:cxn ang="0">
                    <a:pos x="1399" y="1506"/>
                  </a:cxn>
                  <a:cxn ang="0">
                    <a:pos x="1488" y="1447"/>
                  </a:cxn>
                  <a:cxn ang="0">
                    <a:pos x="1577" y="1404"/>
                  </a:cxn>
                  <a:cxn ang="0">
                    <a:pos x="1602" y="1413"/>
                  </a:cxn>
                  <a:cxn ang="0">
                    <a:pos x="1714" y="1302"/>
                  </a:cxn>
                  <a:cxn ang="0">
                    <a:pos x="1787" y="1127"/>
                  </a:cxn>
                  <a:cxn ang="0">
                    <a:pos x="1845" y="590"/>
                  </a:cxn>
                  <a:cxn ang="0">
                    <a:pos x="1860" y="791"/>
                  </a:cxn>
                  <a:cxn ang="0">
                    <a:pos x="1859" y="1081"/>
                  </a:cxn>
                  <a:cxn ang="0">
                    <a:pos x="1879" y="1014"/>
                  </a:cxn>
                  <a:cxn ang="0">
                    <a:pos x="1910" y="831"/>
                  </a:cxn>
                  <a:cxn ang="0">
                    <a:pos x="1902" y="557"/>
                  </a:cxn>
                  <a:cxn ang="0">
                    <a:pos x="1811" y="219"/>
                  </a:cxn>
                  <a:cxn ang="0">
                    <a:pos x="1792" y="183"/>
                  </a:cxn>
                  <a:cxn ang="0">
                    <a:pos x="1740" y="104"/>
                  </a:cxn>
                  <a:cxn ang="0">
                    <a:pos x="1654" y="49"/>
                  </a:cxn>
                  <a:cxn ang="0">
                    <a:pos x="1551" y="12"/>
                  </a:cxn>
                  <a:cxn ang="0">
                    <a:pos x="1429" y="0"/>
                  </a:cxn>
                  <a:cxn ang="0">
                    <a:pos x="1288" y="16"/>
                  </a:cxn>
                  <a:cxn ang="0">
                    <a:pos x="1246" y="35"/>
                  </a:cxn>
                  <a:cxn ang="0">
                    <a:pos x="1126" y="67"/>
                  </a:cxn>
                  <a:cxn ang="0">
                    <a:pos x="931" y="80"/>
                  </a:cxn>
                  <a:cxn ang="0">
                    <a:pos x="670" y="41"/>
                  </a:cxn>
                  <a:cxn ang="0">
                    <a:pos x="628" y="35"/>
                  </a:cxn>
                  <a:cxn ang="0">
                    <a:pos x="519" y="40"/>
                  </a:cxn>
                  <a:cxn ang="0">
                    <a:pos x="362" y="95"/>
                  </a:cxn>
                  <a:cxn ang="0">
                    <a:pos x="181" y="237"/>
                  </a:cxn>
                  <a:cxn ang="0">
                    <a:pos x="144" y="285"/>
                  </a:cxn>
                  <a:cxn ang="0">
                    <a:pos x="68" y="420"/>
                  </a:cxn>
                  <a:cxn ang="0">
                    <a:pos x="8" y="633"/>
                  </a:cxn>
                  <a:cxn ang="0">
                    <a:pos x="16" y="913"/>
                  </a:cxn>
                  <a:cxn ang="0">
                    <a:pos x="43" y="1014"/>
                  </a:cxn>
                  <a:cxn ang="0">
                    <a:pos x="86" y="1123"/>
                  </a:cxn>
                  <a:cxn ang="0">
                    <a:pos x="144" y="1235"/>
                  </a:cxn>
                  <a:cxn ang="0">
                    <a:pos x="223" y="1353"/>
                  </a:cxn>
                  <a:cxn ang="0">
                    <a:pos x="256" y="1381"/>
                  </a:cxn>
                  <a:cxn ang="0">
                    <a:pos x="352" y="1451"/>
                  </a:cxn>
                  <a:cxn ang="0">
                    <a:pos x="505" y="1534"/>
                  </a:cxn>
                  <a:cxn ang="0">
                    <a:pos x="709" y="1605"/>
                  </a:cxn>
                  <a:cxn ang="0">
                    <a:pos x="738" y="1580"/>
                  </a:cxn>
                </a:cxnLst>
                <a:rect l="0" t="0" r="r" b="b"/>
                <a:pathLst>
                  <a:path w="1913" h="1605">
                    <a:moveTo>
                      <a:pt x="738" y="1580"/>
                    </a:moveTo>
                    <a:lnTo>
                      <a:pt x="742" y="1582"/>
                    </a:lnTo>
                    <a:lnTo>
                      <a:pt x="751" y="1585"/>
                    </a:lnTo>
                    <a:lnTo>
                      <a:pt x="767" y="1587"/>
                    </a:lnTo>
                    <a:lnTo>
                      <a:pt x="784" y="1589"/>
                    </a:lnTo>
                    <a:lnTo>
                      <a:pt x="804" y="1590"/>
                    </a:lnTo>
                    <a:lnTo>
                      <a:pt x="822" y="1587"/>
                    </a:lnTo>
                    <a:lnTo>
                      <a:pt x="841" y="1582"/>
                    </a:lnTo>
                    <a:lnTo>
                      <a:pt x="855" y="1572"/>
                    </a:lnTo>
                    <a:lnTo>
                      <a:pt x="858" y="1575"/>
                    </a:lnTo>
                    <a:lnTo>
                      <a:pt x="867" y="1580"/>
                    </a:lnTo>
                    <a:lnTo>
                      <a:pt x="882" y="1589"/>
                    </a:lnTo>
                    <a:lnTo>
                      <a:pt x="901" y="1594"/>
                    </a:lnTo>
                    <a:lnTo>
                      <a:pt x="925" y="1598"/>
                    </a:lnTo>
                    <a:lnTo>
                      <a:pt x="954" y="1598"/>
                    </a:lnTo>
                    <a:lnTo>
                      <a:pt x="985" y="1590"/>
                    </a:lnTo>
                    <a:lnTo>
                      <a:pt x="1020" y="1572"/>
                    </a:lnTo>
                    <a:lnTo>
                      <a:pt x="1021" y="1572"/>
                    </a:lnTo>
                    <a:lnTo>
                      <a:pt x="1023" y="1575"/>
                    </a:lnTo>
                    <a:lnTo>
                      <a:pt x="1029" y="1578"/>
                    </a:lnTo>
                    <a:lnTo>
                      <a:pt x="1034" y="1580"/>
                    </a:lnTo>
                    <a:lnTo>
                      <a:pt x="1042" y="1585"/>
                    </a:lnTo>
                    <a:lnTo>
                      <a:pt x="1052" y="1587"/>
                    </a:lnTo>
                    <a:lnTo>
                      <a:pt x="1062" y="1591"/>
                    </a:lnTo>
                    <a:lnTo>
                      <a:pt x="1074" y="1594"/>
                    </a:lnTo>
                    <a:lnTo>
                      <a:pt x="1088" y="1595"/>
                    </a:lnTo>
                    <a:lnTo>
                      <a:pt x="1103" y="1597"/>
                    </a:lnTo>
                    <a:lnTo>
                      <a:pt x="1118" y="1597"/>
                    </a:lnTo>
                    <a:lnTo>
                      <a:pt x="1135" y="1594"/>
                    </a:lnTo>
                    <a:lnTo>
                      <a:pt x="1153" y="1590"/>
                    </a:lnTo>
                    <a:lnTo>
                      <a:pt x="1171" y="1585"/>
                    </a:lnTo>
                    <a:lnTo>
                      <a:pt x="1191" y="1575"/>
                    </a:lnTo>
                    <a:lnTo>
                      <a:pt x="1212" y="1564"/>
                    </a:lnTo>
                    <a:lnTo>
                      <a:pt x="1267" y="1506"/>
                    </a:lnTo>
                    <a:lnTo>
                      <a:pt x="1266" y="1508"/>
                    </a:lnTo>
                    <a:lnTo>
                      <a:pt x="1265" y="1516"/>
                    </a:lnTo>
                    <a:lnTo>
                      <a:pt x="1265" y="1527"/>
                    </a:lnTo>
                    <a:lnTo>
                      <a:pt x="1268" y="1538"/>
                    </a:lnTo>
                    <a:lnTo>
                      <a:pt x="1275" y="1547"/>
                    </a:lnTo>
                    <a:lnTo>
                      <a:pt x="1288" y="1551"/>
                    </a:lnTo>
                    <a:lnTo>
                      <a:pt x="1307" y="1550"/>
                    </a:lnTo>
                    <a:lnTo>
                      <a:pt x="1336" y="1539"/>
                    </a:lnTo>
                    <a:lnTo>
                      <a:pt x="1368" y="1523"/>
                    </a:lnTo>
                    <a:lnTo>
                      <a:pt x="1399" y="1506"/>
                    </a:lnTo>
                    <a:lnTo>
                      <a:pt x="1427" y="1488"/>
                    </a:lnTo>
                    <a:lnTo>
                      <a:pt x="1452" y="1472"/>
                    </a:lnTo>
                    <a:lnTo>
                      <a:pt x="1473" y="1459"/>
                    </a:lnTo>
                    <a:lnTo>
                      <a:pt x="1488" y="1447"/>
                    </a:lnTo>
                    <a:lnTo>
                      <a:pt x="1498" y="1440"/>
                    </a:lnTo>
                    <a:lnTo>
                      <a:pt x="1501" y="1437"/>
                    </a:lnTo>
                    <a:lnTo>
                      <a:pt x="1604" y="1293"/>
                    </a:lnTo>
                    <a:lnTo>
                      <a:pt x="1577" y="1404"/>
                    </a:lnTo>
                    <a:lnTo>
                      <a:pt x="1578" y="1406"/>
                    </a:lnTo>
                    <a:lnTo>
                      <a:pt x="1582" y="1411"/>
                    </a:lnTo>
                    <a:lnTo>
                      <a:pt x="1590" y="1415"/>
                    </a:lnTo>
                    <a:lnTo>
                      <a:pt x="1602" y="1413"/>
                    </a:lnTo>
                    <a:lnTo>
                      <a:pt x="1619" y="1405"/>
                    </a:lnTo>
                    <a:lnTo>
                      <a:pt x="1643" y="1385"/>
                    </a:lnTo>
                    <a:lnTo>
                      <a:pt x="1675" y="1353"/>
                    </a:lnTo>
                    <a:lnTo>
                      <a:pt x="1714" y="1302"/>
                    </a:lnTo>
                    <a:lnTo>
                      <a:pt x="1721" y="1291"/>
                    </a:lnTo>
                    <a:lnTo>
                      <a:pt x="1737" y="1259"/>
                    </a:lnTo>
                    <a:lnTo>
                      <a:pt x="1761" y="1204"/>
                    </a:lnTo>
                    <a:lnTo>
                      <a:pt x="1787" y="1127"/>
                    </a:lnTo>
                    <a:lnTo>
                      <a:pt x="1812" y="1028"/>
                    </a:lnTo>
                    <a:lnTo>
                      <a:pt x="1833" y="905"/>
                    </a:lnTo>
                    <a:lnTo>
                      <a:pt x="1845" y="760"/>
                    </a:lnTo>
                    <a:lnTo>
                      <a:pt x="1845" y="590"/>
                    </a:lnTo>
                    <a:lnTo>
                      <a:pt x="1846" y="606"/>
                    </a:lnTo>
                    <a:lnTo>
                      <a:pt x="1850" y="650"/>
                    </a:lnTo>
                    <a:lnTo>
                      <a:pt x="1854" y="715"/>
                    </a:lnTo>
                    <a:lnTo>
                      <a:pt x="1860" y="791"/>
                    </a:lnTo>
                    <a:lnTo>
                      <a:pt x="1863" y="874"/>
                    </a:lnTo>
                    <a:lnTo>
                      <a:pt x="1865" y="955"/>
                    </a:lnTo>
                    <a:lnTo>
                      <a:pt x="1864" y="1026"/>
                    </a:lnTo>
                    <a:lnTo>
                      <a:pt x="1859" y="1081"/>
                    </a:lnTo>
                    <a:lnTo>
                      <a:pt x="1861" y="1077"/>
                    </a:lnTo>
                    <a:lnTo>
                      <a:pt x="1865" y="1064"/>
                    </a:lnTo>
                    <a:lnTo>
                      <a:pt x="1872" y="1042"/>
                    </a:lnTo>
                    <a:lnTo>
                      <a:pt x="1879" y="1014"/>
                    </a:lnTo>
                    <a:lnTo>
                      <a:pt x="1888" y="978"/>
                    </a:lnTo>
                    <a:lnTo>
                      <a:pt x="1896" y="935"/>
                    </a:lnTo>
                    <a:lnTo>
                      <a:pt x="1903" y="886"/>
                    </a:lnTo>
                    <a:lnTo>
                      <a:pt x="1910" y="831"/>
                    </a:lnTo>
                    <a:lnTo>
                      <a:pt x="1913" y="769"/>
                    </a:lnTo>
                    <a:lnTo>
                      <a:pt x="1913" y="704"/>
                    </a:lnTo>
                    <a:lnTo>
                      <a:pt x="1910" y="633"/>
                    </a:lnTo>
                    <a:lnTo>
                      <a:pt x="1902" y="557"/>
                    </a:lnTo>
                    <a:lnTo>
                      <a:pt x="1889" y="478"/>
                    </a:lnTo>
                    <a:lnTo>
                      <a:pt x="1870" y="395"/>
                    </a:lnTo>
                    <a:lnTo>
                      <a:pt x="1845" y="309"/>
                    </a:lnTo>
                    <a:lnTo>
                      <a:pt x="1811" y="219"/>
                    </a:lnTo>
                    <a:lnTo>
                      <a:pt x="1810" y="217"/>
                    </a:lnTo>
                    <a:lnTo>
                      <a:pt x="1807" y="210"/>
                    </a:lnTo>
                    <a:lnTo>
                      <a:pt x="1800" y="198"/>
                    </a:lnTo>
                    <a:lnTo>
                      <a:pt x="1792" y="183"/>
                    </a:lnTo>
                    <a:lnTo>
                      <a:pt x="1783" y="167"/>
                    </a:lnTo>
                    <a:lnTo>
                      <a:pt x="1770" y="147"/>
                    </a:lnTo>
                    <a:lnTo>
                      <a:pt x="1757" y="126"/>
                    </a:lnTo>
                    <a:lnTo>
                      <a:pt x="1740" y="104"/>
                    </a:lnTo>
                    <a:lnTo>
                      <a:pt x="1721" y="89"/>
                    </a:lnTo>
                    <a:lnTo>
                      <a:pt x="1699" y="75"/>
                    </a:lnTo>
                    <a:lnTo>
                      <a:pt x="1677" y="61"/>
                    </a:lnTo>
                    <a:lnTo>
                      <a:pt x="1654" y="49"/>
                    </a:lnTo>
                    <a:lnTo>
                      <a:pt x="1629" y="37"/>
                    </a:lnTo>
                    <a:lnTo>
                      <a:pt x="1604" y="28"/>
                    </a:lnTo>
                    <a:lnTo>
                      <a:pt x="1578" y="20"/>
                    </a:lnTo>
                    <a:lnTo>
                      <a:pt x="1551" y="12"/>
                    </a:lnTo>
                    <a:lnTo>
                      <a:pt x="1522" y="6"/>
                    </a:lnTo>
                    <a:lnTo>
                      <a:pt x="1492" y="2"/>
                    </a:lnTo>
                    <a:lnTo>
                      <a:pt x="1462" y="0"/>
                    </a:lnTo>
                    <a:lnTo>
                      <a:pt x="1429" y="0"/>
                    </a:lnTo>
                    <a:lnTo>
                      <a:pt x="1395" y="1"/>
                    </a:lnTo>
                    <a:lnTo>
                      <a:pt x="1361" y="4"/>
                    </a:lnTo>
                    <a:lnTo>
                      <a:pt x="1325" y="9"/>
                    </a:lnTo>
                    <a:lnTo>
                      <a:pt x="1288" y="16"/>
                    </a:lnTo>
                    <a:lnTo>
                      <a:pt x="1285" y="17"/>
                    </a:lnTo>
                    <a:lnTo>
                      <a:pt x="1277" y="21"/>
                    </a:lnTo>
                    <a:lnTo>
                      <a:pt x="1264" y="27"/>
                    </a:lnTo>
                    <a:lnTo>
                      <a:pt x="1246" y="35"/>
                    </a:lnTo>
                    <a:lnTo>
                      <a:pt x="1223" y="43"/>
                    </a:lnTo>
                    <a:lnTo>
                      <a:pt x="1195" y="51"/>
                    </a:lnTo>
                    <a:lnTo>
                      <a:pt x="1163" y="59"/>
                    </a:lnTo>
                    <a:lnTo>
                      <a:pt x="1126" y="67"/>
                    </a:lnTo>
                    <a:lnTo>
                      <a:pt x="1083" y="73"/>
                    </a:lnTo>
                    <a:lnTo>
                      <a:pt x="1036" y="77"/>
                    </a:lnTo>
                    <a:lnTo>
                      <a:pt x="986" y="80"/>
                    </a:lnTo>
                    <a:lnTo>
                      <a:pt x="931" y="80"/>
                    </a:lnTo>
                    <a:lnTo>
                      <a:pt x="872" y="76"/>
                    </a:lnTo>
                    <a:lnTo>
                      <a:pt x="808" y="69"/>
                    </a:lnTo>
                    <a:lnTo>
                      <a:pt x="742" y="57"/>
                    </a:lnTo>
                    <a:lnTo>
                      <a:pt x="670" y="41"/>
                    </a:lnTo>
                    <a:lnTo>
                      <a:pt x="666" y="40"/>
                    </a:lnTo>
                    <a:lnTo>
                      <a:pt x="659" y="39"/>
                    </a:lnTo>
                    <a:lnTo>
                      <a:pt x="646" y="37"/>
                    </a:lnTo>
                    <a:lnTo>
                      <a:pt x="628" y="35"/>
                    </a:lnTo>
                    <a:lnTo>
                      <a:pt x="607" y="33"/>
                    </a:lnTo>
                    <a:lnTo>
                      <a:pt x="581" y="35"/>
                    </a:lnTo>
                    <a:lnTo>
                      <a:pt x="551" y="36"/>
                    </a:lnTo>
                    <a:lnTo>
                      <a:pt x="519" y="40"/>
                    </a:lnTo>
                    <a:lnTo>
                      <a:pt x="483" y="48"/>
                    </a:lnTo>
                    <a:lnTo>
                      <a:pt x="445" y="60"/>
                    </a:lnTo>
                    <a:lnTo>
                      <a:pt x="404" y="75"/>
                    </a:lnTo>
                    <a:lnTo>
                      <a:pt x="362" y="95"/>
                    </a:lnTo>
                    <a:lnTo>
                      <a:pt x="318" y="122"/>
                    </a:lnTo>
                    <a:lnTo>
                      <a:pt x="273" y="152"/>
                    </a:lnTo>
                    <a:lnTo>
                      <a:pt x="227" y="191"/>
                    </a:lnTo>
                    <a:lnTo>
                      <a:pt x="181" y="237"/>
                    </a:lnTo>
                    <a:lnTo>
                      <a:pt x="179" y="239"/>
                    </a:lnTo>
                    <a:lnTo>
                      <a:pt x="172" y="249"/>
                    </a:lnTo>
                    <a:lnTo>
                      <a:pt x="160" y="263"/>
                    </a:lnTo>
                    <a:lnTo>
                      <a:pt x="144" y="285"/>
                    </a:lnTo>
                    <a:lnTo>
                      <a:pt x="127" y="310"/>
                    </a:lnTo>
                    <a:lnTo>
                      <a:pt x="108" y="342"/>
                    </a:lnTo>
                    <a:lnTo>
                      <a:pt x="88" y="379"/>
                    </a:lnTo>
                    <a:lnTo>
                      <a:pt x="68" y="420"/>
                    </a:lnTo>
                    <a:lnTo>
                      <a:pt x="50" y="467"/>
                    </a:lnTo>
                    <a:lnTo>
                      <a:pt x="32" y="518"/>
                    </a:lnTo>
                    <a:lnTo>
                      <a:pt x="18" y="574"/>
                    </a:lnTo>
                    <a:lnTo>
                      <a:pt x="8" y="633"/>
                    </a:lnTo>
                    <a:lnTo>
                      <a:pt x="2" y="697"/>
                    </a:lnTo>
                    <a:lnTo>
                      <a:pt x="0" y="765"/>
                    </a:lnTo>
                    <a:lnTo>
                      <a:pt x="5" y="838"/>
                    </a:lnTo>
                    <a:lnTo>
                      <a:pt x="16" y="913"/>
                    </a:lnTo>
                    <a:lnTo>
                      <a:pt x="21" y="938"/>
                    </a:lnTo>
                    <a:lnTo>
                      <a:pt x="28" y="963"/>
                    </a:lnTo>
                    <a:lnTo>
                      <a:pt x="36" y="989"/>
                    </a:lnTo>
                    <a:lnTo>
                      <a:pt x="43" y="1014"/>
                    </a:lnTo>
                    <a:lnTo>
                      <a:pt x="52" y="1041"/>
                    </a:lnTo>
                    <a:lnTo>
                      <a:pt x="63" y="1068"/>
                    </a:lnTo>
                    <a:lnTo>
                      <a:pt x="74" y="1095"/>
                    </a:lnTo>
                    <a:lnTo>
                      <a:pt x="86" y="1123"/>
                    </a:lnTo>
                    <a:lnTo>
                      <a:pt x="99" y="1151"/>
                    </a:lnTo>
                    <a:lnTo>
                      <a:pt x="113" y="1179"/>
                    </a:lnTo>
                    <a:lnTo>
                      <a:pt x="128" y="1207"/>
                    </a:lnTo>
                    <a:lnTo>
                      <a:pt x="144" y="1235"/>
                    </a:lnTo>
                    <a:lnTo>
                      <a:pt x="163" y="1265"/>
                    </a:lnTo>
                    <a:lnTo>
                      <a:pt x="181" y="1294"/>
                    </a:lnTo>
                    <a:lnTo>
                      <a:pt x="201" y="1324"/>
                    </a:lnTo>
                    <a:lnTo>
                      <a:pt x="223" y="1353"/>
                    </a:lnTo>
                    <a:lnTo>
                      <a:pt x="225" y="1354"/>
                    </a:lnTo>
                    <a:lnTo>
                      <a:pt x="231" y="1361"/>
                    </a:lnTo>
                    <a:lnTo>
                      <a:pt x="241" y="1369"/>
                    </a:lnTo>
                    <a:lnTo>
                      <a:pt x="256" y="1381"/>
                    </a:lnTo>
                    <a:lnTo>
                      <a:pt x="275" y="1396"/>
                    </a:lnTo>
                    <a:lnTo>
                      <a:pt x="297" y="1412"/>
                    </a:lnTo>
                    <a:lnTo>
                      <a:pt x="323" y="1431"/>
                    </a:lnTo>
                    <a:lnTo>
                      <a:pt x="352" y="1451"/>
                    </a:lnTo>
                    <a:lnTo>
                      <a:pt x="386" y="1471"/>
                    </a:lnTo>
                    <a:lnTo>
                      <a:pt x="422" y="1491"/>
                    </a:lnTo>
                    <a:lnTo>
                      <a:pt x="462" y="1512"/>
                    </a:lnTo>
                    <a:lnTo>
                      <a:pt x="505" y="1534"/>
                    </a:lnTo>
                    <a:lnTo>
                      <a:pt x="552" y="1552"/>
                    </a:lnTo>
                    <a:lnTo>
                      <a:pt x="601" y="1572"/>
                    </a:lnTo>
                    <a:lnTo>
                      <a:pt x="653" y="1589"/>
                    </a:lnTo>
                    <a:lnTo>
                      <a:pt x="709" y="1605"/>
                    </a:lnTo>
                    <a:lnTo>
                      <a:pt x="717" y="1601"/>
                    </a:lnTo>
                    <a:lnTo>
                      <a:pt x="725" y="1595"/>
                    </a:lnTo>
                    <a:lnTo>
                      <a:pt x="732" y="1589"/>
                    </a:lnTo>
                    <a:lnTo>
                      <a:pt x="738" y="1580"/>
                    </a:lnTo>
                    <a:close/>
                  </a:path>
                </a:pathLst>
              </a:custGeom>
              <a:solidFill>
                <a:srgbClr val="FF7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62502" name="Freeform 38"/>
              <p:cNvSpPr/>
              <p:nvPr/>
            </p:nvSpPr>
            <p:spPr bwMode="auto">
              <a:xfrm>
                <a:off x="1220" y="1389"/>
                <a:ext cx="432" cy="511"/>
              </a:xfrm>
              <a:custGeom>
                <a:avLst/>
                <a:gdLst/>
                <a:ahLst/>
                <a:cxnLst>
                  <a:cxn ang="0">
                    <a:pos x="1289" y="477"/>
                  </a:cxn>
                  <a:cxn ang="0">
                    <a:pos x="1260" y="364"/>
                  </a:cxn>
                  <a:cxn ang="0">
                    <a:pos x="1235" y="292"/>
                  </a:cxn>
                  <a:cxn ang="0">
                    <a:pos x="1201" y="216"/>
                  </a:cxn>
                  <a:cxn ang="0">
                    <a:pos x="1156" y="138"/>
                  </a:cxn>
                  <a:cxn ang="0">
                    <a:pos x="1100" y="66"/>
                  </a:cxn>
                  <a:cxn ang="0">
                    <a:pos x="1031" y="0"/>
                  </a:cxn>
                  <a:cxn ang="0">
                    <a:pos x="1074" y="63"/>
                  </a:cxn>
                  <a:cxn ang="0">
                    <a:pos x="1098" y="106"/>
                  </a:cxn>
                  <a:cxn ang="0">
                    <a:pos x="1136" y="205"/>
                  </a:cxn>
                  <a:cxn ang="0">
                    <a:pos x="1193" y="453"/>
                  </a:cxn>
                  <a:cxn ang="0">
                    <a:pos x="1204" y="665"/>
                  </a:cxn>
                  <a:cxn ang="0">
                    <a:pos x="1187" y="831"/>
                  </a:cxn>
                  <a:cxn ang="0">
                    <a:pos x="1163" y="938"/>
                  </a:cxn>
                  <a:cxn ang="0">
                    <a:pos x="1150" y="977"/>
                  </a:cxn>
                  <a:cxn ang="0">
                    <a:pos x="1154" y="770"/>
                  </a:cxn>
                  <a:cxn ang="0">
                    <a:pos x="1141" y="546"/>
                  </a:cxn>
                  <a:cxn ang="0">
                    <a:pos x="1136" y="656"/>
                  </a:cxn>
                  <a:cxn ang="0">
                    <a:pos x="1078" y="1023"/>
                  </a:cxn>
                  <a:cxn ang="0">
                    <a:pos x="1012" y="1187"/>
                  </a:cxn>
                  <a:cxn ang="0">
                    <a:pos x="934" y="1281"/>
                  </a:cxn>
                  <a:cxn ang="0">
                    <a:pos x="881" y="1311"/>
                  </a:cxn>
                  <a:cxn ang="0">
                    <a:pos x="868" y="1300"/>
                  </a:cxn>
                  <a:cxn ang="0">
                    <a:pos x="789" y="1336"/>
                  </a:cxn>
                  <a:cxn ang="0">
                    <a:pos x="743" y="1368"/>
                  </a:cxn>
                  <a:cxn ang="0">
                    <a:pos x="659" y="1419"/>
                  </a:cxn>
                  <a:cxn ang="0">
                    <a:pos x="579" y="1447"/>
                  </a:cxn>
                  <a:cxn ang="0">
                    <a:pos x="556" y="1423"/>
                  </a:cxn>
                  <a:cxn ang="0">
                    <a:pos x="558" y="1402"/>
                  </a:cxn>
                  <a:cxn ang="0">
                    <a:pos x="462" y="1481"/>
                  </a:cxn>
                  <a:cxn ang="0">
                    <a:pos x="409" y="1493"/>
                  </a:cxn>
                  <a:cxn ang="0">
                    <a:pos x="365" y="1490"/>
                  </a:cxn>
                  <a:cxn ang="0">
                    <a:pos x="333" y="1481"/>
                  </a:cxn>
                  <a:cxn ang="0">
                    <a:pos x="314" y="1471"/>
                  </a:cxn>
                  <a:cxn ang="0">
                    <a:pos x="276" y="1486"/>
                  </a:cxn>
                  <a:cxn ang="0">
                    <a:pos x="192" y="1490"/>
                  </a:cxn>
                  <a:cxn ang="0">
                    <a:pos x="149" y="1471"/>
                  </a:cxn>
                  <a:cxn ang="0">
                    <a:pos x="113" y="1483"/>
                  </a:cxn>
                  <a:cxn ang="0">
                    <a:pos x="58" y="1483"/>
                  </a:cxn>
                  <a:cxn ang="0">
                    <a:pos x="29" y="1476"/>
                  </a:cxn>
                  <a:cxn ang="0">
                    <a:pos x="8" y="1497"/>
                  </a:cxn>
                  <a:cxn ang="0">
                    <a:pos x="50" y="1511"/>
                  </a:cxn>
                  <a:cxn ang="0">
                    <a:pos x="129" y="1525"/>
                  </a:cxn>
                  <a:cxn ang="0">
                    <a:pos x="213" y="1533"/>
                  </a:cxn>
                  <a:cxn ang="0">
                    <a:pos x="301" y="1533"/>
                  </a:cxn>
                  <a:cxn ang="0">
                    <a:pos x="393" y="1527"/>
                  </a:cxn>
                  <a:cxn ang="0">
                    <a:pos x="487" y="1513"/>
                  </a:cxn>
                  <a:cxn ang="0">
                    <a:pos x="586" y="1489"/>
                  </a:cxn>
                  <a:cxn ang="0">
                    <a:pos x="689" y="1454"/>
                  </a:cxn>
                  <a:cxn ang="0">
                    <a:pos x="793" y="1410"/>
                  </a:cxn>
                  <a:cxn ang="0">
                    <a:pos x="901" y="1352"/>
                  </a:cxn>
                  <a:cxn ang="0">
                    <a:pos x="1012" y="1282"/>
                  </a:cxn>
                  <a:cxn ang="0">
                    <a:pos x="1040" y="1256"/>
                  </a:cxn>
                  <a:cxn ang="0">
                    <a:pos x="1108" y="1175"/>
                  </a:cxn>
                  <a:cxn ang="0">
                    <a:pos x="1191" y="1040"/>
                  </a:cxn>
                  <a:cxn ang="0">
                    <a:pos x="1262" y="850"/>
                  </a:cxn>
                  <a:cxn ang="0">
                    <a:pos x="1296" y="605"/>
                  </a:cxn>
                </a:cxnLst>
                <a:rect l="0" t="0" r="r" b="b"/>
                <a:pathLst>
                  <a:path w="1296" h="1534">
                    <a:moveTo>
                      <a:pt x="1294" y="511"/>
                    </a:moveTo>
                    <a:lnTo>
                      <a:pt x="1293" y="502"/>
                    </a:lnTo>
                    <a:lnTo>
                      <a:pt x="1289" y="477"/>
                    </a:lnTo>
                    <a:lnTo>
                      <a:pt x="1280" y="437"/>
                    </a:lnTo>
                    <a:lnTo>
                      <a:pt x="1266" y="386"/>
                    </a:lnTo>
                    <a:lnTo>
                      <a:pt x="1260" y="364"/>
                    </a:lnTo>
                    <a:lnTo>
                      <a:pt x="1252" y="340"/>
                    </a:lnTo>
                    <a:lnTo>
                      <a:pt x="1244" y="317"/>
                    </a:lnTo>
                    <a:lnTo>
                      <a:pt x="1235" y="292"/>
                    </a:lnTo>
                    <a:lnTo>
                      <a:pt x="1225" y="267"/>
                    </a:lnTo>
                    <a:lnTo>
                      <a:pt x="1213" y="241"/>
                    </a:lnTo>
                    <a:lnTo>
                      <a:pt x="1201" y="216"/>
                    </a:lnTo>
                    <a:lnTo>
                      <a:pt x="1187" y="190"/>
                    </a:lnTo>
                    <a:lnTo>
                      <a:pt x="1173" y="163"/>
                    </a:lnTo>
                    <a:lnTo>
                      <a:pt x="1156" y="138"/>
                    </a:lnTo>
                    <a:lnTo>
                      <a:pt x="1139" y="114"/>
                    </a:lnTo>
                    <a:lnTo>
                      <a:pt x="1120" y="89"/>
                    </a:lnTo>
                    <a:lnTo>
                      <a:pt x="1100" y="66"/>
                    </a:lnTo>
                    <a:lnTo>
                      <a:pt x="1079" y="43"/>
                    </a:lnTo>
                    <a:lnTo>
                      <a:pt x="1056" y="20"/>
                    </a:lnTo>
                    <a:lnTo>
                      <a:pt x="1031" y="0"/>
                    </a:lnTo>
                    <a:lnTo>
                      <a:pt x="1048" y="22"/>
                    </a:lnTo>
                    <a:lnTo>
                      <a:pt x="1061" y="43"/>
                    </a:lnTo>
                    <a:lnTo>
                      <a:pt x="1074" y="63"/>
                    </a:lnTo>
                    <a:lnTo>
                      <a:pt x="1083" y="79"/>
                    </a:lnTo>
                    <a:lnTo>
                      <a:pt x="1091" y="94"/>
                    </a:lnTo>
                    <a:lnTo>
                      <a:pt x="1098" y="106"/>
                    </a:lnTo>
                    <a:lnTo>
                      <a:pt x="1101" y="113"/>
                    </a:lnTo>
                    <a:lnTo>
                      <a:pt x="1102" y="115"/>
                    </a:lnTo>
                    <a:lnTo>
                      <a:pt x="1136" y="205"/>
                    </a:lnTo>
                    <a:lnTo>
                      <a:pt x="1161" y="291"/>
                    </a:lnTo>
                    <a:lnTo>
                      <a:pt x="1180" y="374"/>
                    </a:lnTo>
                    <a:lnTo>
                      <a:pt x="1193" y="453"/>
                    </a:lnTo>
                    <a:lnTo>
                      <a:pt x="1201" y="529"/>
                    </a:lnTo>
                    <a:lnTo>
                      <a:pt x="1204" y="600"/>
                    </a:lnTo>
                    <a:lnTo>
                      <a:pt x="1204" y="665"/>
                    </a:lnTo>
                    <a:lnTo>
                      <a:pt x="1201" y="727"/>
                    </a:lnTo>
                    <a:lnTo>
                      <a:pt x="1194" y="782"/>
                    </a:lnTo>
                    <a:lnTo>
                      <a:pt x="1187" y="831"/>
                    </a:lnTo>
                    <a:lnTo>
                      <a:pt x="1179" y="874"/>
                    </a:lnTo>
                    <a:lnTo>
                      <a:pt x="1170" y="910"/>
                    </a:lnTo>
                    <a:lnTo>
                      <a:pt x="1163" y="938"/>
                    </a:lnTo>
                    <a:lnTo>
                      <a:pt x="1156" y="960"/>
                    </a:lnTo>
                    <a:lnTo>
                      <a:pt x="1152" y="973"/>
                    </a:lnTo>
                    <a:lnTo>
                      <a:pt x="1150" y="977"/>
                    </a:lnTo>
                    <a:lnTo>
                      <a:pt x="1155" y="922"/>
                    </a:lnTo>
                    <a:lnTo>
                      <a:pt x="1156" y="851"/>
                    </a:lnTo>
                    <a:lnTo>
                      <a:pt x="1154" y="770"/>
                    </a:lnTo>
                    <a:lnTo>
                      <a:pt x="1151" y="687"/>
                    </a:lnTo>
                    <a:lnTo>
                      <a:pt x="1145" y="611"/>
                    </a:lnTo>
                    <a:lnTo>
                      <a:pt x="1141" y="546"/>
                    </a:lnTo>
                    <a:lnTo>
                      <a:pt x="1137" y="502"/>
                    </a:lnTo>
                    <a:lnTo>
                      <a:pt x="1136" y="486"/>
                    </a:lnTo>
                    <a:lnTo>
                      <a:pt x="1136" y="656"/>
                    </a:lnTo>
                    <a:lnTo>
                      <a:pt x="1124" y="801"/>
                    </a:lnTo>
                    <a:lnTo>
                      <a:pt x="1103" y="924"/>
                    </a:lnTo>
                    <a:lnTo>
                      <a:pt x="1078" y="1023"/>
                    </a:lnTo>
                    <a:lnTo>
                      <a:pt x="1052" y="1100"/>
                    </a:lnTo>
                    <a:lnTo>
                      <a:pt x="1028" y="1155"/>
                    </a:lnTo>
                    <a:lnTo>
                      <a:pt x="1012" y="1187"/>
                    </a:lnTo>
                    <a:lnTo>
                      <a:pt x="1005" y="1198"/>
                    </a:lnTo>
                    <a:lnTo>
                      <a:pt x="966" y="1249"/>
                    </a:lnTo>
                    <a:lnTo>
                      <a:pt x="934" y="1281"/>
                    </a:lnTo>
                    <a:lnTo>
                      <a:pt x="910" y="1301"/>
                    </a:lnTo>
                    <a:lnTo>
                      <a:pt x="893" y="1309"/>
                    </a:lnTo>
                    <a:lnTo>
                      <a:pt x="881" y="1311"/>
                    </a:lnTo>
                    <a:lnTo>
                      <a:pt x="873" y="1307"/>
                    </a:lnTo>
                    <a:lnTo>
                      <a:pt x="869" y="1302"/>
                    </a:lnTo>
                    <a:lnTo>
                      <a:pt x="868" y="1300"/>
                    </a:lnTo>
                    <a:lnTo>
                      <a:pt x="895" y="1189"/>
                    </a:lnTo>
                    <a:lnTo>
                      <a:pt x="792" y="1333"/>
                    </a:lnTo>
                    <a:lnTo>
                      <a:pt x="789" y="1336"/>
                    </a:lnTo>
                    <a:lnTo>
                      <a:pt x="779" y="1343"/>
                    </a:lnTo>
                    <a:lnTo>
                      <a:pt x="764" y="1355"/>
                    </a:lnTo>
                    <a:lnTo>
                      <a:pt x="743" y="1368"/>
                    </a:lnTo>
                    <a:lnTo>
                      <a:pt x="718" y="1384"/>
                    </a:lnTo>
                    <a:lnTo>
                      <a:pt x="690" y="1402"/>
                    </a:lnTo>
                    <a:lnTo>
                      <a:pt x="659" y="1419"/>
                    </a:lnTo>
                    <a:lnTo>
                      <a:pt x="627" y="1435"/>
                    </a:lnTo>
                    <a:lnTo>
                      <a:pt x="598" y="1446"/>
                    </a:lnTo>
                    <a:lnTo>
                      <a:pt x="579" y="1447"/>
                    </a:lnTo>
                    <a:lnTo>
                      <a:pt x="566" y="1443"/>
                    </a:lnTo>
                    <a:lnTo>
                      <a:pt x="559" y="1434"/>
                    </a:lnTo>
                    <a:lnTo>
                      <a:pt x="556" y="1423"/>
                    </a:lnTo>
                    <a:lnTo>
                      <a:pt x="556" y="1412"/>
                    </a:lnTo>
                    <a:lnTo>
                      <a:pt x="557" y="1404"/>
                    </a:lnTo>
                    <a:lnTo>
                      <a:pt x="558" y="1402"/>
                    </a:lnTo>
                    <a:lnTo>
                      <a:pt x="503" y="1460"/>
                    </a:lnTo>
                    <a:lnTo>
                      <a:pt x="482" y="1471"/>
                    </a:lnTo>
                    <a:lnTo>
                      <a:pt x="462" y="1481"/>
                    </a:lnTo>
                    <a:lnTo>
                      <a:pt x="444" y="1486"/>
                    </a:lnTo>
                    <a:lnTo>
                      <a:pt x="426" y="1490"/>
                    </a:lnTo>
                    <a:lnTo>
                      <a:pt x="409" y="1493"/>
                    </a:lnTo>
                    <a:lnTo>
                      <a:pt x="394" y="1493"/>
                    </a:lnTo>
                    <a:lnTo>
                      <a:pt x="379" y="1491"/>
                    </a:lnTo>
                    <a:lnTo>
                      <a:pt x="365" y="1490"/>
                    </a:lnTo>
                    <a:lnTo>
                      <a:pt x="353" y="1487"/>
                    </a:lnTo>
                    <a:lnTo>
                      <a:pt x="343" y="1483"/>
                    </a:lnTo>
                    <a:lnTo>
                      <a:pt x="333" y="1481"/>
                    </a:lnTo>
                    <a:lnTo>
                      <a:pt x="325" y="1476"/>
                    </a:lnTo>
                    <a:lnTo>
                      <a:pt x="320" y="1474"/>
                    </a:lnTo>
                    <a:lnTo>
                      <a:pt x="314" y="1471"/>
                    </a:lnTo>
                    <a:lnTo>
                      <a:pt x="312" y="1468"/>
                    </a:lnTo>
                    <a:lnTo>
                      <a:pt x="311" y="1468"/>
                    </a:lnTo>
                    <a:lnTo>
                      <a:pt x="276" y="1486"/>
                    </a:lnTo>
                    <a:lnTo>
                      <a:pt x="245" y="1494"/>
                    </a:lnTo>
                    <a:lnTo>
                      <a:pt x="216" y="1494"/>
                    </a:lnTo>
                    <a:lnTo>
                      <a:pt x="192" y="1490"/>
                    </a:lnTo>
                    <a:lnTo>
                      <a:pt x="173" y="1485"/>
                    </a:lnTo>
                    <a:lnTo>
                      <a:pt x="158" y="1476"/>
                    </a:lnTo>
                    <a:lnTo>
                      <a:pt x="149" y="1471"/>
                    </a:lnTo>
                    <a:lnTo>
                      <a:pt x="146" y="1468"/>
                    </a:lnTo>
                    <a:lnTo>
                      <a:pt x="132" y="1478"/>
                    </a:lnTo>
                    <a:lnTo>
                      <a:pt x="113" y="1483"/>
                    </a:lnTo>
                    <a:lnTo>
                      <a:pt x="95" y="1486"/>
                    </a:lnTo>
                    <a:lnTo>
                      <a:pt x="75" y="1485"/>
                    </a:lnTo>
                    <a:lnTo>
                      <a:pt x="58" y="1483"/>
                    </a:lnTo>
                    <a:lnTo>
                      <a:pt x="42" y="1481"/>
                    </a:lnTo>
                    <a:lnTo>
                      <a:pt x="33" y="1478"/>
                    </a:lnTo>
                    <a:lnTo>
                      <a:pt x="29" y="1476"/>
                    </a:lnTo>
                    <a:lnTo>
                      <a:pt x="23" y="1485"/>
                    </a:lnTo>
                    <a:lnTo>
                      <a:pt x="16" y="1491"/>
                    </a:lnTo>
                    <a:lnTo>
                      <a:pt x="8" y="1497"/>
                    </a:lnTo>
                    <a:lnTo>
                      <a:pt x="0" y="1501"/>
                    </a:lnTo>
                    <a:lnTo>
                      <a:pt x="25" y="1506"/>
                    </a:lnTo>
                    <a:lnTo>
                      <a:pt x="50" y="1511"/>
                    </a:lnTo>
                    <a:lnTo>
                      <a:pt x="76" y="1517"/>
                    </a:lnTo>
                    <a:lnTo>
                      <a:pt x="102" y="1521"/>
                    </a:lnTo>
                    <a:lnTo>
                      <a:pt x="129" y="1525"/>
                    </a:lnTo>
                    <a:lnTo>
                      <a:pt x="157" y="1529"/>
                    </a:lnTo>
                    <a:lnTo>
                      <a:pt x="185" y="1530"/>
                    </a:lnTo>
                    <a:lnTo>
                      <a:pt x="213" y="1533"/>
                    </a:lnTo>
                    <a:lnTo>
                      <a:pt x="243" y="1534"/>
                    </a:lnTo>
                    <a:lnTo>
                      <a:pt x="271" y="1534"/>
                    </a:lnTo>
                    <a:lnTo>
                      <a:pt x="301" y="1533"/>
                    </a:lnTo>
                    <a:lnTo>
                      <a:pt x="331" y="1531"/>
                    </a:lnTo>
                    <a:lnTo>
                      <a:pt x="361" y="1530"/>
                    </a:lnTo>
                    <a:lnTo>
                      <a:pt x="393" y="1527"/>
                    </a:lnTo>
                    <a:lnTo>
                      <a:pt x="424" y="1523"/>
                    </a:lnTo>
                    <a:lnTo>
                      <a:pt x="456" y="1518"/>
                    </a:lnTo>
                    <a:lnTo>
                      <a:pt x="487" y="1513"/>
                    </a:lnTo>
                    <a:lnTo>
                      <a:pt x="520" y="1505"/>
                    </a:lnTo>
                    <a:lnTo>
                      <a:pt x="554" y="1497"/>
                    </a:lnTo>
                    <a:lnTo>
                      <a:pt x="586" y="1489"/>
                    </a:lnTo>
                    <a:lnTo>
                      <a:pt x="620" y="1478"/>
                    </a:lnTo>
                    <a:lnTo>
                      <a:pt x="654" y="1467"/>
                    </a:lnTo>
                    <a:lnTo>
                      <a:pt x="689" y="1454"/>
                    </a:lnTo>
                    <a:lnTo>
                      <a:pt x="723" y="1440"/>
                    </a:lnTo>
                    <a:lnTo>
                      <a:pt x="758" y="1426"/>
                    </a:lnTo>
                    <a:lnTo>
                      <a:pt x="793" y="1410"/>
                    </a:lnTo>
                    <a:lnTo>
                      <a:pt x="829" y="1391"/>
                    </a:lnTo>
                    <a:lnTo>
                      <a:pt x="865" y="1372"/>
                    </a:lnTo>
                    <a:lnTo>
                      <a:pt x="901" y="1352"/>
                    </a:lnTo>
                    <a:lnTo>
                      <a:pt x="938" y="1331"/>
                    </a:lnTo>
                    <a:lnTo>
                      <a:pt x="975" y="1307"/>
                    </a:lnTo>
                    <a:lnTo>
                      <a:pt x="1012" y="1282"/>
                    </a:lnTo>
                    <a:lnTo>
                      <a:pt x="1015" y="1280"/>
                    </a:lnTo>
                    <a:lnTo>
                      <a:pt x="1025" y="1270"/>
                    </a:lnTo>
                    <a:lnTo>
                      <a:pt x="1040" y="1256"/>
                    </a:lnTo>
                    <a:lnTo>
                      <a:pt x="1060" y="1234"/>
                    </a:lnTo>
                    <a:lnTo>
                      <a:pt x="1082" y="1207"/>
                    </a:lnTo>
                    <a:lnTo>
                      <a:pt x="1108" y="1175"/>
                    </a:lnTo>
                    <a:lnTo>
                      <a:pt x="1136" y="1135"/>
                    </a:lnTo>
                    <a:lnTo>
                      <a:pt x="1163" y="1091"/>
                    </a:lnTo>
                    <a:lnTo>
                      <a:pt x="1191" y="1040"/>
                    </a:lnTo>
                    <a:lnTo>
                      <a:pt x="1217" y="983"/>
                    </a:lnTo>
                    <a:lnTo>
                      <a:pt x="1241" y="920"/>
                    </a:lnTo>
                    <a:lnTo>
                      <a:pt x="1262" y="850"/>
                    </a:lnTo>
                    <a:lnTo>
                      <a:pt x="1278" y="774"/>
                    </a:lnTo>
                    <a:lnTo>
                      <a:pt x="1290" y="693"/>
                    </a:lnTo>
                    <a:lnTo>
                      <a:pt x="1296" y="605"/>
                    </a:lnTo>
                    <a:lnTo>
                      <a:pt x="1294" y="511"/>
                    </a:lnTo>
                    <a:close/>
                  </a:path>
                </a:pathLst>
              </a:custGeom>
              <a:solidFill>
                <a:srgbClr val="EA6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62503" name="Freeform 39"/>
              <p:cNvSpPr/>
              <p:nvPr/>
            </p:nvSpPr>
            <p:spPr bwMode="auto">
              <a:xfrm>
                <a:off x="1005" y="1376"/>
                <a:ext cx="199" cy="499"/>
              </a:xfrm>
              <a:custGeom>
                <a:avLst/>
                <a:gdLst/>
                <a:ahLst/>
                <a:cxnLst>
                  <a:cxn ang="0">
                    <a:pos x="519" y="0"/>
                  </a:cxn>
                  <a:cxn ang="0">
                    <a:pos x="484" y="4"/>
                  </a:cxn>
                  <a:cxn ang="0">
                    <a:pos x="424" y="21"/>
                  </a:cxn>
                  <a:cxn ang="0">
                    <a:pos x="349" y="57"/>
                  </a:cxn>
                  <a:cxn ang="0">
                    <a:pos x="267" y="121"/>
                  </a:cxn>
                  <a:cxn ang="0">
                    <a:pos x="189" y="222"/>
                  </a:cxn>
                  <a:cxn ang="0">
                    <a:pos x="123" y="368"/>
                  </a:cxn>
                  <a:cxn ang="0">
                    <a:pos x="79" y="565"/>
                  </a:cxn>
                  <a:cxn ang="0">
                    <a:pos x="68" y="690"/>
                  </a:cxn>
                  <a:cxn ang="0">
                    <a:pos x="71" y="732"/>
                  </a:cxn>
                  <a:cxn ang="0">
                    <a:pos x="81" y="808"/>
                  </a:cxn>
                  <a:cxn ang="0">
                    <a:pos x="109" y="911"/>
                  </a:cxn>
                  <a:cxn ang="0">
                    <a:pos x="158" y="1033"/>
                  </a:cxn>
                  <a:cxn ang="0">
                    <a:pos x="235" y="1165"/>
                  </a:cxn>
                  <a:cxn ang="0">
                    <a:pos x="348" y="1302"/>
                  </a:cxn>
                  <a:cxn ang="0">
                    <a:pos x="502" y="1435"/>
                  </a:cxn>
                  <a:cxn ang="0">
                    <a:pos x="592" y="1496"/>
                  </a:cxn>
                  <a:cxn ang="0">
                    <a:pos x="546" y="1479"/>
                  </a:cxn>
                  <a:cxn ang="0">
                    <a:pos x="467" y="1440"/>
                  </a:cxn>
                  <a:cxn ang="0">
                    <a:pos x="366" y="1376"/>
                  </a:cxn>
                  <a:cxn ang="0">
                    <a:pos x="258" y="1281"/>
                  </a:cxn>
                  <a:cxn ang="0">
                    <a:pos x="154" y="1149"/>
                  </a:cxn>
                  <a:cxn ang="0">
                    <a:pos x="68" y="978"/>
                  </a:cxn>
                  <a:cxn ang="0">
                    <a:pos x="12" y="761"/>
                  </a:cxn>
                  <a:cxn ang="0">
                    <a:pos x="0" y="627"/>
                  </a:cxn>
                  <a:cxn ang="0">
                    <a:pos x="4" y="578"/>
                  </a:cxn>
                  <a:cxn ang="0">
                    <a:pos x="18" y="492"/>
                  </a:cxn>
                  <a:cxn ang="0">
                    <a:pos x="48" y="384"/>
                  </a:cxn>
                  <a:cxn ang="0">
                    <a:pos x="99" y="269"/>
                  </a:cxn>
                  <a:cxn ang="0">
                    <a:pos x="176" y="158"/>
                  </a:cxn>
                  <a:cxn ang="0">
                    <a:pos x="286" y="68"/>
                  </a:cxn>
                  <a:cxn ang="0">
                    <a:pos x="433" y="10"/>
                  </a:cxn>
                </a:cxnLst>
                <a:rect l="0" t="0" r="r" b="b"/>
                <a:pathLst>
                  <a:path w="598" h="1497">
                    <a:moveTo>
                      <a:pt x="523" y="0"/>
                    </a:moveTo>
                    <a:lnTo>
                      <a:pt x="519" y="0"/>
                    </a:lnTo>
                    <a:lnTo>
                      <a:pt x="505" y="1"/>
                    </a:lnTo>
                    <a:lnTo>
                      <a:pt x="484" y="4"/>
                    </a:lnTo>
                    <a:lnTo>
                      <a:pt x="457" y="10"/>
                    </a:lnTo>
                    <a:lnTo>
                      <a:pt x="424" y="21"/>
                    </a:lnTo>
                    <a:lnTo>
                      <a:pt x="388" y="36"/>
                    </a:lnTo>
                    <a:lnTo>
                      <a:pt x="349" y="57"/>
                    </a:lnTo>
                    <a:lnTo>
                      <a:pt x="309" y="85"/>
                    </a:lnTo>
                    <a:lnTo>
                      <a:pt x="267" y="121"/>
                    </a:lnTo>
                    <a:lnTo>
                      <a:pt x="227" y="167"/>
                    </a:lnTo>
                    <a:lnTo>
                      <a:pt x="189" y="222"/>
                    </a:lnTo>
                    <a:lnTo>
                      <a:pt x="154" y="289"/>
                    </a:lnTo>
                    <a:lnTo>
                      <a:pt x="123" y="368"/>
                    </a:lnTo>
                    <a:lnTo>
                      <a:pt x="98" y="459"/>
                    </a:lnTo>
                    <a:lnTo>
                      <a:pt x="79" y="565"/>
                    </a:lnTo>
                    <a:lnTo>
                      <a:pt x="68" y="685"/>
                    </a:lnTo>
                    <a:lnTo>
                      <a:pt x="68" y="690"/>
                    </a:lnTo>
                    <a:lnTo>
                      <a:pt x="68" y="706"/>
                    </a:lnTo>
                    <a:lnTo>
                      <a:pt x="71" y="732"/>
                    </a:lnTo>
                    <a:lnTo>
                      <a:pt x="75" y="767"/>
                    </a:lnTo>
                    <a:lnTo>
                      <a:pt x="81" y="808"/>
                    </a:lnTo>
                    <a:lnTo>
                      <a:pt x="93" y="858"/>
                    </a:lnTo>
                    <a:lnTo>
                      <a:pt x="109" y="911"/>
                    </a:lnTo>
                    <a:lnTo>
                      <a:pt x="129" y="970"/>
                    </a:lnTo>
                    <a:lnTo>
                      <a:pt x="158" y="1033"/>
                    </a:lnTo>
                    <a:lnTo>
                      <a:pt x="192" y="1099"/>
                    </a:lnTo>
                    <a:lnTo>
                      <a:pt x="235" y="1165"/>
                    </a:lnTo>
                    <a:lnTo>
                      <a:pt x="286" y="1234"/>
                    </a:lnTo>
                    <a:lnTo>
                      <a:pt x="348" y="1302"/>
                    </a:lnTo>
                    <a:lnTo>
                      <a:pt x="420" y="1370"/>
                    </a:lnTo>
                    <a:lnTo>
                      <a:pt x="502" y="1435"/>
                    </a:lnTo>
                    <a:lnTo>
                      <a:pt x="598" y="1497"/>
                    </a:lnTo>
                    <a:lnTo>
                      <a:pt x="592" y="1496"/>
                    </a:lnTo>
                    <a:lnTo>
                      <a:pt x="574" y="1489"/>
                    </a:lnTo>
                    <a:lnTo>
                      <a:pt x="546" y="1479"/>
                    </a:lnTo>
                    <a:lnTo>
                      <a:pt x="510" y="1463"/>
                    </a:lnTo>
                    <a:lnTo>
                      <a:pt x="467" y="1440"/>
                    </a:lnTo>
                    <a:lnTo>
                      <a:pt x="418" y="1412"/>
                    </a:lnTo>
                    <a:lnTo>
                      <a:pt x="366" y="1376"/>
                    </a:lnTo>
                    <a:lnTo>
                      <a:pt x="312" y="1333"/>
                    </a:lnTo>
                    <a:lnTo>
                      <a:pt x="258" y="1281"/>
                    </a:lnTo>
                    <a:lnTo>
                      <a:pt x="204" y="1219"/>
                    </a:lnTo>
                    <a:lnTo>
                      <a:pt x="154" y="1149"/>
                    </a:lnTo>
                    <a:lnTo>
                      <a:pt x="108" y="1069"/>
                    </a:lnTo>
                    <a:lnTo>
                      <a:pt x="68" y="978"/>
                    </a:lnTo>
                    <a:lnTo>
                      <a:pt x="36" y="875"/>
                    </a:lnTo>
                    <a:lnTo>
                      <a:pt x="12" y="761"/>
                    </a:lnTo>
                    <a:lnTo>
                      <a:pt x="0" y="634"/>
                    </a:lnTo>
                    <a:lnTo>
                      <a:pt x="0" y="627"/>
                    </a:lnTo>
                    <a:lnTo>
                      <a:pt x="1" y="607"/>
                    </a:lnTo>
                    <a:lnTo>
                      <a:pt x="4" y="578"/>
                    </a:lnTo>
                    <a:lnTo>
                      <a:pt x="10" y="539"/>
                    </a:lnTo>
                    <a:lnTo>
                      <a:pt x="18" y="492"/>
                    </a:lnTo>
                    <a:lnTo>
                      <a:pt x="31" y="440"/>
                    </a:lnTo>
                    <a:lnTo>
                      <a:pt x="48" y="384"/>
                    </a:lnTo>
                    <a:lnTo>
                      <a:pt x="71" y="326"/>
                    </a:lnTo>
                    <a:lnTo>
                      <a:pt x="99" y="269"/>
                    </a:lnTo>
                    <a:lnTo>
                      <a:pt x="134" y="211"/>
                    </a:lnTo>
                    <a:lnTo>
                      <a:pt x="176" y="158"/>
                    </a:lnTo>
                    <a:lnTo>
                      <a:pt x="226" y="109"/>
                    </a:lnTo>
                    <a:lnTo>
                      <a:pt x="286" y="68"/>
                    </a:lnTo>
                    <a:lnTo>
                      <a:pt x="354" y="34"/>
                    </a:lnTo>
                    <a:lnTo>
                      <a:pt x="433" y="10"/>
                    </a:lnTo>
                    <a:lnTo>
                      <a:pt x="523" y="0"/>
                    </a:lnTo>
                    <a:close/>
                  </a:path>
                </a:pathLst>
              </a:custGeom>
              <a:solidFill>
                <a:srgbClr val="FFA3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62504" name="Freeform 40"/>
              <p:cNvSpPr/>
              <p:nvPr/>
            </p:nvSpPr>
            <p:spPr bwMode="auto">
              <a:xfrm>
                <a:off x="1467" y="1353"/>
                <a:ext cx="119" cy="162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3" y="6"/>
                  </a:cxn>
                  <a:cxn ang="0">
                    <a:pos x="13" y="10"/>
                  </a:cxn>
                  <a:cxn ang="0">
                    <a:pos x="28" y="17"/>
                  </a:cxn>
                  <a:cxn ang="0">
                    <a:pos x="48" y="27"/>
                  </a:cxn>
                  <a:cxn ang="0">
                    <a:pos x="72" y="40"/>
                  </a:cxn>
                  <a:cxn ang="0">
                    <a:pos x="99" y="57"/>
                  </a:cxn>
                  <a:cxn ang="0">
                    <a:pos x="127" y="79"/>
                  </a:cxn>
                  <a:cxn ang="0">
                    <a:pos x="158" y="103"/>
                  </a:cxn>
                  <a:cxn ang="0">
                    <a:pos x="189" y="134"/>
                  </a:cxn>
                  <a:cxn ang="0">
                    <a:pos x="220" y="167"/>
                  </a:cxn>
                  <a:cxn ang="0">
                    <a:pos x="250" y="207"/>
                  </a:cxn>
                  <a:cxn ang="0">
                    <a:pos x="278" y="251"/>
                  </a:cxn>
                  <a:cxn ang="0">
                    <a:pos x="304" y="301"/>
                  </a:cxn>
                  <a:cxn ang="0">
                    <a:pos x="326" y="357"/>
                  </a:cxn>
                  <a:cxn ang="0">
                    <a:pos x="345" y="419"/>
                  </a:cxn>
                  <a:cxn ang="0">
                    <a:pos x="358" y="487"/>
                  </a:cxn>
                  <a:cxn ang="0">
                    <a:pos x="358" y="475"/>
                  </a:cxn>
                  <a:cxn ang="0">
                    <a:pos x="356" y="440"/>
                  </a:cxn>
                  <a:cxn ang="0">
                    <a:pos x="350" y="388"/>
                  </a:cxn>
                  <a:cxn ang="0">
                    <a:pos x="339" y="325"/>
                  </a:cxn>
                  <a:cxn ang="0">
                    <a:pos x="323" y="254"/>
                  </a:cxn>
                  <a:cxn ang="0">
                    <a:pos x="297" y="180"/>
                  </a:cxn>
                  <a:cxn ang="0">
                    <a:pos x="261" y="111"/>
                  </a:cxn>
                  <a:cxn ang="0">
                    <a:pos x="213" y="48"/>
                  </a:cxn>
                  <a:cxn ang="0">
                    <a:pos x="212" y="47"/>
                  </a:cxn>
                  <a:cxn ang="0">
                    <a:pos x="208" y="45"/>
                  </a:cxn>
                  <a:cxn ang="0">
                    <a:pos x="200" y="41"/>
                  </a:cxn>
                  <a:cxn ang="0">
                    <a:pos x="191" y="37"/>
                  </a:cxn>
                  <a:cxn ang="0">
                    <a:pos x="180" y="33"/>
                  </a:cxn>
                  <a:cxn ang="0">
                    <a:pos x="167" y="28"/>
                  </a:cxn>
                  <a:cxn ang="0">
                    <a:pos x="153" y="23"/>
                  </a:cxn>
                  <a:cxn ang="0">
                    <a:pos x="138" y="17"/>
                  </a:cxn>
                  <a:cxn ang="0">
                    <a:pos x="121" y="12"/>
                  </a:cxn>
                  <a:cxn ang="0">
                    <a:pos x="103" y="8"/>
                  </a:cxn>
                  <a:cxn ang="0">
                    <a:pos x="86" y="4"/>
                  </a:cxn>
                  <a:cxn ang="0">
                    <a:pos x="68" y="1"/>
                  </a:cxn>
                  <a:cxn ang="0">
                    <a:pos x="50" y="0"/>
                  </a:cxn>
                  <a:cxn ang="0">
                    <a:pos x="32" y="0"/>
                  </a:cxn>
                  <a:cxn ang="0">
                    <a:pos x="16" y="1"/>
                  </a:cxn>
                  <a:cxn ang="0">
                    <a:pos x="0" y="5"/>
                  </a:cxn>
                </a:cxnLst>
                <a:rect l="0" t="0" r="r" b="b"/>
                <a:pathLst>
                  <a:path w="358" h="487">
                    <a:moveTo>
                      <a:pt x="0" y="5"/>
                    </a:moveTo>
                    <a:lnTo>
                      <a:pt x="3" y="6"/>
                    </a:lnTo>
                    <a:lnTo>
                      <a:pt x="13" y="10"/>
                    </a:lnTo>
                    <a:lnTo>
                      <a:pt x="28" y="17"/>
                    </a:lnTo>
                    <a:lnTo>
                      <a:pt x="48" y="27"/>
                    </a:lnTo>
                    <a:lnTo>
                      <a:pt x="72" y="40"/>
                    </a:lnTo>
                    <a:lnTo>
                      <a:pt x="99" y="57"/>
                    </a:lnTo>
                    <a:lnTo>
                      <a:pt x="127" y="79"/>
                    </a:lnTo>
                    <a:lnTo>
                      <a:pt x="158" y="103"/>
                    </a:lnTo>
                    <a:lnTo>
                      <a:pt x="189" y="134"/>
                    </a:lnTo>
                    <a:lnTo>
                      <a:pt x="220" y="167"/>
                    </a:lnTo>
                    <a:lnTo>
                      <a:pt x="250" y="207"/>
                    </a:lnTo>
                    <a:lnTo>
                      <a:pt x="278" y="251"/>
                    </a:lnTo>
                    <a:lnTo>
                      <a:pt x="304" y="301"/>
                    </a:lnTo>
                    <a:lnTo>
                      <a:pt x="326" y="357"/>
                    </a:lnTo>
                    <a:lnTo>
                      <a:pt x="345" y="419"/>
                    </a:lnTo>
                    <a:lnTo>
                      <a:pt x="358" y="487"/>
                    </a:lnTo>
                    <a:lnTo>
                      <a:pt x="358" y="475"/>
                    </a:lnTo>
                    <a:lnTo>
                      <a:pt x="356" y="440"/>
                    </a:lnTo>
                    <a:lnTo>
                      <a:pt x="350" y="388"/>
                    </a:lnTo>
                    <a:lnTo>
                      <a:pt x="339" y="325"/>
                    </a:lnTo>
                    <a:lnTo>
                      <a:pt x="323" y="254"/>
                    </a:lnTo>
                    <a:lnTo>
                      <a:pt x="297" y="180"/>
                    </a:lnTo>
                    <a:lnTo>
                      <a:pt x="261" y="111"/>
                    </a:lnTo>
                    <a:lnTo>
                      <a:pt x="213" y="48"/>
                    </a:lnTo>
                    <a:lnTo>
                      <a:pt x="212" y="47"/>
                    </a:lnTo>
                    <a:lnTo>
                      <a:pt x="208" y="45"/>
                    </a:lnTo>
                    <a:lnTo>
                      <a:pt x="200" y="41"/>
                    </a:lnTo>
                    <a:lnTo>
                      <a:pt x="191" y="37"/>
                    </a:lnTo>
                    <a:lnTo>
                      <a:pt x="180" y="33"/>
                    </a:lnTo>
                    <a:lnTo>
                      <a:pt x="167" y="28"/>
                    </a:lnTo>
                    <a:lnTo>
                      <a:pt x="153" y="23"/>
                    </a:lnTo>
                    <a:lnTo>
                      <a:pt x="138" y="17"/>
                    </a:lnTo>
                    <a:lnTo>
                      <a:pt x="121" y="12"/>
                    </a:lnTo>
                    <a:lnTo>
                      <a:pt x="103" y="8"/>
                    </a:lnTo>
                    <a:lnTo>
                      <a:pt x="86" y="4"/>
                    </a:lnTo>
                    <a:lnTo>
                      <a:pt x="68" y="1"/>
                    </a:lnTo>
                    <a:lnTo>
                      <a:pt x="50" y="0"/>
                    </a:lnTo>
                    <a:lnTo>
                      <a:pt x="32" y="0"/>
                    </a:lnTo>
                    <a:lnTo>
                      <a:pt x="16" y="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EA6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62505" name="Freeform 41"/>
              <p:cNvSpPr/>
              <p:nvPr/>
            </p:nvSpPr>
            <p:spPr bwMode="auto">
              <a:xfrm>
                <a:off x="1129" y="1374"/>
                <a:ext cx="274" cy="70"/>
              </a:xfrm>
              <a:custGeom>
                <a:avLst/>
                <a:gdLst/>
                <a:ahLst/>
                <a:cxnLst>
                  <a:cxn ang="0">
                    <a:pos x="214" y="1"/>
                  </a:cxn>
                  <a:cxn ang="0">
                    <a:pos x="229" y="21"/>
                  </a:cxn>
                  <a:cxn ang="0">
                    <a:pos x="253" y="41"/>
                  </a:cxn>
                  <a:cxn ang="0">
                    <a:pos x="258" y="41"/>
                  </a:cxn>
                  <a:cxn ang="0">
                    <a:pos x="239" y="37"/>
                  </a:cxn>
                  <a:cxn ang="0">
                    <a:pos x="202" y="40"/>
                  </a:cxn>
                  <a:cxn ang="0">
                    <a:pos x="146" y="59"/>
                  </a:cxn>
                  <a:cxn ang="0">
                    <a:pos x="66" y="104"/>
                  </a:cxn>
                  <a:cxn ang="0">
                    <a:pos x="2" y="151"/>
                  </a:cxn>
                  <a:cxn ang="0">
                    <a:pos x="33" y="134"/>
                  </a:cxn>
                  <a:cxn ang="0">
                    <a:pos x="92" y="105"/>
                  </a:cxn>
                  <a:cxn ang="0">
                    <a:pos x="172" y="80"/>
                  </a:cxn>
                  <a:cxn ang="0">
                    <a:pos x="263" y="68"/>
                  </a:cxn>
                  <a:cxn ang="0">
                    <a:pos x="357" y="84"/>
                  </a:cxn>
                  <a:cxn ang="0">
                    <a:pos x="323" y="107"/>
                  </a:cxn>
                  <a:cxn ang="0">
                    <a:pos x="259" y="163"/>
                  </a:cxn>
                  <a:cxn ang="0">
                    <a:pos x="227" y="210"/>
                  </a:cxn>
                  <a:cxn ang="0">
                    <a:pos x="246" y="194"/>
                  </a:cxn>
                  <a:cxn ang="0">
                    <a:pos x="281" y="167"/>
                  </a:cxn>
                  <a:cxn ang="0">
                    <a:pos x="325" y="136"/>
                  </a:cxn>
                  <a:cxn ang="0">
                    <a:pos x="373" y="112"/>
                  </a:cxn>
                  <a:cxn ang="0">
                    <a:pos x="419" y="101"/>
                  </a:cxn>
                  <a:cxn ang="0">
                    <a:pos x="470" y="107"/>
                  </a:cxn>
                  <a:cxn ang="0">
                    <a:pos x="476" y="115"/>
                  </a:cxn>
                  <a:cxn ang="0">
                    <a:pos x="454" y="194"/>
                  </a:cxn>
                  <a:cxn ang="0">
                    <a:pos x="465" y="170"/>
                  </a:cxn>
                  <a:cxn ang="0">
                    <a:pos x="495" y="129"/>
                  </a:cxn>
                  <a:cxn ang="0">
                    <a:pos x="525" y="117"/>
                  </a:cxn>
                  <a:cxn ang="0">
                    <a:pos x="554" y="113"/>
                  </a:cxn>
                  <a:cxn ang="0">
                    <a:pos x="570" y="109"/>
                  </a:cxn>
                  <a:cxn ang="0">
                    <a:pos x="631" y="135"/>
                  </a:cxn>
                  <a:cxn ang="0">
                    <a:pos x="632" y="92"/>
                  </a:cxn>
                  <a:cxn ang="0">
                    <a:pos x="663" y="93"/>
                  </a:cxn>
                  <a:cxn ang="0">
                    <a:pos x="711" y="100"/>
                  </a:cxn>
                  <a:cxn ang="0">
                    <a:pos x="762" y="112"/>
                  </a:cxn>
                  <a:cxn ang="0">
                    <a:pos x="806" y="132"/>
                  </a:cxn>
                  <a:cxn ang="0">
                    <a:pos x="823" y="150"/>
                  </a:cxn>
                  <a:cxn ang="0">
                    <a:pos x="807" y="112"/>
                  </a:cxn>
                  <a:cxn ang="0">
                    <a:pos x="779" y="68"/>
                  </a:cxn>
                  <a:cxn ang="0">
                    <a:pos x="759" y="47"/>
                  </a:cxn>
                  <a:cxn ang="0">
                    <a:pos x="771" y="32"/>
                  </a:cxn>
                  <a:cxn ang="0">
                    <a:pos x="783" y="25"/>
                  </a:cxn>
                  <a:cxn ang="0">
                    <a:pos x="773" y="28"/>
                  </a:cxn>
                  <a:cxn ang="0">
                    <a:pos x="746" y="33"/>
                  </a:cxn>
                  <a:cxn ang="0">
                    <a:pos x="702" y="40"/>
                  </a:cxn>
                  <a:cxn ang="0">
                    <a:pos x="641" y="47"/>
                  </a:cxn>
                  <a:cxn ang="0">
                    <a:pos x="564" y="51"/>
                  </a:cxn>
                  <a:cxn ang="0">
                    <a:pos x="524" y="52"/>
                  </a:cxn>
                  <a:cxn ang="0">
                    <a:pos x="468" y="52"/>
                  </a:cxn>
                  <a:cxn ang="0">
                    <a:pos x="377" y="42"/>
                  </a:cxn>
                </a:cxnLst>
                <a:rect l="0" t="0" r="r" b="b"/>
                <a:pathLst>
                  <a:path w="824" h="211">
                    <a:moveTo>
                      <a:pt x="377" y="42"/>
                    </a:moveTo>
                    <a:lnTo>
                      <a:pt x="213" y="0"/>
                    </a:lnTo>
                    <a:lnTo>
                      <a:pt x="214" y="1"/>
                    </a:lnTo>
                    <a:lnTo>
                      <a:pt x="217" y="6"/>
                    </a:lnTo>
                    <a:lnTo>
                      <a:pt x="223" y="13"/>
                    </a:lnTo>
                    <a:lnTo>
                      <a:pt x="229" y="21"/>
                    </a:lnTo>
                    <a:lnTo>
                      <a:pt x="237" y="29"/>
                    </a:lnTo>
                    <a:lnTo>
                      <a:pt x="245" y="36"/>
                    </a:lnTo>
                    <a:lnTo>
                      <a:pt x="253" y="41"/>
                    </a:lnTo>
                    <a:lnTo>
                      <a:pt x="261" y="42"/>
                    </a:lnTo>
                    <a:lnTo>
                      <a:pt x="260" y="42"/>
                    </a:lnTo>
                    <a:lnTo>
                      <a:pt x="258" y="41"/>
                    </a:lnTo>
                    <a:lnTo>
                      <a:pt x="253" y="40"/>
                    </a:lnTo>
                    <a:lnTo>
                      <a:pt x="247" y="38"/>
                    </a:lnTo>
                    <a:lnTo>
                      <a:pt x="239" y="37"/>
                    </a:lnTo>
                    <a:lnTo>
                      <a:pt x="229" y="37"/>
                    </a:lnTo>
                    <a:lnTo>
                      <a:pt x="217" y="38"/>
                    </a:lnTo>
                    <a:lnTo>
                      <a:pt x="202" y="40"/>
                    </a:lnTo>
                    <a:lnTo>
                      <a:pt x="186" y="44"/>
                    </a:lnTo>
                    <a:lnTo>
                      <a:pt x="167" y="51"/>
                    </a:lnTo>
                    <a:lnTo>
                      <a:pt x="146" y="59"/>
                    </a:lnTo>
                    <a:lnTo>
                      <a:pt x="122" y="71"/>
                    </a:lnTo>
                    <a:lnTo>
                      <a:pt x="96" y="85"/>
                    </a:lnTo>
                    <a:lnTo>
                      <a:pt x="66" y="104"/>
                    </a:lnTo>
                    <a:lnTo>
                      <a:pt x="35" y="125"/>
                    </a:lnTo>
                    <a:lnTo>
                      <a:pt x="0" y="152"/>
                    </a:lnTo>
                    <a:lnTo>
                      <a:pt x="2" y="151"/>
                    </a:lnTo>
                    <a:lnTo>
                      <a:pt x="9" y="147"/>
                    </a:lnTo>
                    <a:lnTo>
                      <a:pt x="18" y="142"/>
                    </a:lnTo>
                    <a:lnTo>
                      <a:pt x="33" y="134"/>
                    </a:lnTo>
                    <a:lnTo>
                      <a:pt x="50" y="124"/>
                    </a:lnTo>
                    <a:lnTo>
                      <a:pt x="69" y="115"/>
                    </a:lnTo>
                    <a:lnTo>
                      <a:pt x="92" y="105"/>
                    </a:lnTo>
                    <a:lnTo>
                      <a:pt x="116" y="96"/>
                    </a:lnTo>
                    <a:lnTo>
                      <a:pt x="143" y="87"/>
                    </a:lnTo>
                    <a:lnTo>
                      <a:pt x="172" y="80"/>
                    </a:lnTo>
                    <a:lnTo>
                      <a:pt x="201" y="73"/>
                    </a:lnTo>
                    <a:lnTo>
                      <a:pt x="232" y="69"/>
                    </a:lnTo>
                    <a:lnTo>
                      <a:pt x="263" y="68"/>
                    </a:lnTo>
                    <a:lnTo>
                      <a:pt x="295" y="71"/>
                    </a:lnTo>
                    <a:lnTo>
                      <a:pt x="325" y="75"/>
                    </a:lnTo>
                    <a:lnTo>
                      <a:pt x="357" y="84"/>
                    </a:lnTo>
                    <a:lnTo>
                      <a:pt x="352" y="87"/>
                    </a:lnTo>
                    <a:lnTo>
                      <a:pt x="340" y="95"/>
                    </a:lnTo>
                    <a:lnTo>
                      <a:pt x="323" y="107"/>
                    </a:lnTo>
                    <a:lnTo>
                      <a:pt x="302" y="121"/>
                    </a:lnTo>
                    <a:lnTo>
                      <a:pt x="279" y="142"/>
                    </a:lnTo>
                    <a:lnTo>
                      <a:pt x="259" y="163"/>
                    </a:lnTo>
                    <a:lnTo>
                      <a:pt x="240" y="186"/>
                    </a:lnTo>
                    <a:lnTo>
                      <a:pt x="226" y="211"/>
                    </a:lnTo>
                    <a:lnTo>
                      <a:pt x="227" y="210"/>
                    </a:lnTo>
                    <a:lnTo>
                      <a:pt x="232" y="206"/>
                    </a:lnTo>
                    <a:lnTo>
                      <a:pt x="237" y="200"/>
                    </a:lnTo>
                    <a:lnTo>
                      <a:pt x="246" y="194"/>
                    </a:lnTo>
                    <a:lnTo>
                      <a:pt x="256" y="186"/>
                    </a:lnTo>
                    <a:lnTo>
                      <a:pt x="267" y="176"/>
                    </a:lnTo>
                    <a:lnTo>
                      <a:pt x="281" y="167"/>
                    </a:lnTo>
                    <a:lnTo>
                      <a:pt x="295" y="156"/>
                    </a:lnTo>
                    <a:lnTo>
                      <a:pt x="309" y="146"/>
                    </a:lnTo>
                    <a:lnTo>
                      <a:pt x="325" y="136"/>
                    </a:lnTo>
                    <a:lnTo>
                      <a:pt x="340" y="127"/>
                    </a:lnTo>
                    <a:lnTo>
                      <a:pt x="357" y="119"/>
                    </a:lnTo>
                    <a:lnTo>
                      <a:pt x="373" y="112"/>
                    </a:lnTo>
                    <a:lnTo>
                      <a:pt x="389" y="107"/>
                    </a:lnTo>
                    <a:lnTo>
                      <a:pt x="405" y="103"/>
                    </a:lnTo>
                    <a:lnTo>
                      <a:pt x="419" y="101"/>
                    </a:lnTo>
                    <a:lnTo>
                      <a:pt x="443" y="103"/>
                    </a:lnTo>
                    <a:lnTo>
                      <a:pt x="460" y="104"/>
                    </a:lnTo>
                    <a:lnTo>
                      <a:pt x="470" y="107"/>
                    </a:lnTo>
                    <a:lnTo>
                      <a:pt x="475" y="109"/>
                    </a:lnTo>
                    <a:lnTo>
                      <a:pt x="476" y="112"/>
                    </a:lnTo>
                    <a:lnTo>
                      <a:pt x="476" y="115"/>
                    </a:lnTo>
                    <a:lnTo>
                      <a:pt x="475" y="116"/>
                    </a:lnTo>
                    <a:lnTo>
                      <a:pt x="474" y="117"/>
                    </a:lnTo>
                    <a:lnTo>
                      <a:pt x="454" y="194"/>
                    </a:lnTo>
                    <a:lnTo>
                      <a:pt x="455" y="191"/>
                    </a:lnTo>
                    <a:lnTo>
                      <a:pt x="459" y="182"/>
                    </a:lnTo>
                    <a:lnTo>
                      <a:pt x="465" y="170"/>
                    </a:lnTo>
                    <a:lnTo>
                      <a:pt x="474" y="155"/>
                    </a:lnTo>
                    <a:lnTo>
                      <a:pt x="484" y="142"/>
                    </a:lnTo>
                    <a:lnTo>
                      <a:pt x="495" y="129"/>
                    </a:lnTo>
                    <a:lnTo>
                      <a:pt x="505" y="120"/>
                    </a:lnTo>
                    <a:lnTo>
                      <a:pt x="516" y="117"/>
                    </a:lnTo>
                    <a:lnTo>
                      <a:pt x="525" y="117"/>
                    </a:lnTo>
                    <a:lnTo>
                      <a:pt x="536" y="116"/>
                    </a:lnTo>
                    <a:lnTo>
                      <a:pt x="545" y="115"/>
                    </a:lnTo>
                    <a:lnTo>
                      <a:pt x="554" y="113"/>
                    </a:lnTo>
                    <a:lnTo>
                      <a:pt x="560" y="112"/>
                    </a:lnTo>
                    <a:lnTo>
                      <a:pt x="567" y="111"/>
                    </a:lnTo>
                    <a:lnTo>
                      <a:pt x="570" y="109"/>
                    </a:lnTo>
                    <a:lnTo>
                      <a:pt x="571" y="109"/>
                    </a:lnTo>
                    <a:lnTo>
                      <a:pt x="618" y="160"/>
                    </a:lnTo>
                    <a:lnTo>
                      <a:pt x="631" y="135"/>
                    </a:lnTo>
                    <a:lnTo>
                      <a:pt x="624" y="92"/>
                    </a:lnTo>
                    <a:lnTo>
                      <a:pt x="626" y="92"/>
                    </a:lnTo>
                    <a:lnTo>
                      <a:pt x="632" y="92"/>
                    </a:lnTo>
                    <a:lnTo>
                      <a:pt x="640" y="92"/>
                    </a:lnTo>
                    <a:lnTo>
                      <a:pt x="650" y="93"/>
                    </a:lnTo>
                    <a:lnTo>
                      <a:pt x="663" y="93"/>
                    </a:lnTo>
                    <a:lnTo>
                      <a:pt x="679" y="95"/>
                    </a:lnTo>
                    <a:lnTo>
                      <a:pt x="695" y="97"/>
                    </a:lnTo>
                    <a:lnTo>
                      <a:pt x="711" y="100"/>
                    </a:lnTo>
                    <a:lnTo>
                      <a:pt x="729" y="103"/>
                    </a:lnTo>
                    <a:lnTo>
                      <a:pt x="746" y="107"/>
                    </a:lnTo>
                    <a:lnTo>
                      <a:pt x="762" y="112"/>
                    </a:lnTo>
                    <a:lnTo>
                      <a:pt x="779" y="117"/>
                    </a:lnTo>
                    <a:lnTo>
                      <a:pt x="793" y="124"/>
                    </a:lnTo>
                    <a:lnTo>
                      <a:pt x="806" y="132"/>
                    </a:lnTo>
                    <a:lnTo>
                      <a:pt x="817" y="142"/>
                    </a:lnTo>
                    <a:lnTo>
                      <a:pt x="824" y="152"/>
                    </a:lnTo>
                    <a:lnTo>
                      <a:pt x="823" y="150"/>
                    </a:lnTo>
                    <a:lnTo>
                      <a:pt x="820" y="140"/>
                    </a:lnTo>
                    <a:lnTo>
                      <a:pt x="814" y="127"/>
                    </a:lnTo>
                    <a:lnTo>
                      <a:pt x="807" y="112"/>
                    </a:lnTo>
                    <a:lnTo>
                      <a:pt x="798" y="96"/>
                    </a:lnTo>
                    <a:lnTo>
                      <a:pt x="790" y="80"/>
                    </a:lnTo>
                    <a:lnTo>
                      <a:pt x="779" y="68"/>
                    </a:lnTo>
                    <a:lnTo>
                      <a:pt x="769" y="59"/>
                    </a:lnTo>
                    <a:lnTo>
                      <a:pt x="761" y="52"/>
                    </a:lnTo>
                    <a:lnTo>
                      <a:pt x="759" y="47"/>
                    </a:lnTo>
                    <a:lnTo>
                      <a:pt x="761" y="41"/>
                    </a:lnTo>
                    <a:lnTo>
                      <a:pt x="766" y="36"/>
                    </a:lnTo>
                    <a:lnTo>
                      <a:pt x="771" y="32"/>
                    </a:lnTo>
                    <a:lnTo>
                      <a:pt x="777" y="28"/>
                    </a:lnTo>
                    <a:lnTo>
                      <a:pt x="781" y="26"/>
                    </a:lnTo>
                    <a:lnTo>
                      <a:pt x="783" y="25"/>
                    </a:lnTo>
                    <a:lnTo>
                      <a:pt x="782" y="25"/>
                    </a:lnTo>
                    <a:lnTo>
                      <a:pt x="779" y="26"/>
                    </a:lnTo>
                    <a:lnTo>
                      <a:pt x="773" y="28"/>
                    </a:lnTo>
                    <a:lnTo>
                      <a:pt x="767" y="29"/>
                    </a:lnTo>
                    <a:lnTo>
                      <a:pt x="757" y="30"/>
                    </a:lnTo>
                    <a:lnTo>
                      <a:pt x="746" y="33"/>
                    </a:lnTo>
                    <a:lnTo>
                      <a:pt x="733" y="36"/>
                    </a:lnTo>
                    <a:lnTo>
                      <a:pt x="719" y="37"/>
                    </a:lnTo>
                    <a:lnTo>
                      <a:pt x="702" y="40"/>
                    </a:lnTo>
                    <a:lnTo>
                      <a:pt x="683" y="42"/>
                    </a:lnTo>
                    <a:lnTo>
                      <a:pt x="662" y="45"/>
                    </a:lnTo>
                    <a:lnTo>
                      <a:pt x="641" y="47"/>
                    </a:lnTo>
                    <a:lnTo>
                      <a:pt x="617" y="48"/>
                    </a:lnTo>
                    <a:lnTo>
                      <a:pt x="592" y="49"/>
                    </a:lnTo>
                    <a:lnTo>
                      <a:pt x="564" y="51"/>
                    </a:lnTo>
                    <a:lnTo>
                      <a:pt x="536" y="51"/>
                    </a:lnTo>
                    <a:lnTo>
                      <a:pt x="533" y="51"/>
                    </a:lnTo>
                    <a:lnTo>
                      <a:pt x="524" y="52"/>
                    </a:lnTo>
                    <a:lnTo>
                      <a:pt x="510" y="52"/>
                    </a:lnTo>
                    <a:lnTo>
                      <a:pt x="490" y="52"/>
                    </a:lnTo>
                    <a:lnTo>
                      <a:pt x="468" y="52"/>
                    </a:lnTo>
                    <a:lnTo>
                      <a:pt x="440" y="51"/>
                    </a:lnTo>
                    <a:lnTo>
                      <a:pt x="410" y="48"/>
                    </a:lnTo>
                    <a:lnTo>
                      <a:pt x="377" y="42"/>
                    </a:lnTo>
                    <a:close/>
                  </a:path>
                </a:pathLst>
              </a:custGeom>
              <a:solidFill>
                <a:srgbClr val="FFA3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62506" name="Freeform 42"/>
              <p:cNvSpPr/>
              <p:nvPr/>
            </p:nvSpPr>
            <p:spPr bwMode="auto">
              <a:xfrm>
                <a:off x="1058" y="1438"/>
                <a:ext cx="146" cy="437"/>
              </a:xfrm>
              <a:custGeom>
                <a:avLst/>
                <a:gdLst/>
                <a:ahLst/>
                <a:cxnLst>
                  <a:cxn ang="0">
                    <a:pos x="185" y="0"/>
                  </a:cxn>
                  <a:cxn ang="0">
                    <a:pos x="180" y="6"/>
                  </a:cxn>
                  <a:cxn ang="0">
                    <a:pos x="170" y="28"/>
                  </a:cxn>
                  <a:cxn ang="0">
                    <a:pos x="154" y="63"/>
                  </a:cxn>
                  <a:cxn ang="0">
                    <a:pos x="137" y="108"/>
                  </a:cxn>
                  <a:cxn ang="0">
                    <a:pos x="117" y="166"/>
                  </a:cxn>
                  <a:cxn ang="0">
                    <a:pos x="99" y="233"/>
                  </a:cxn>
                  <a:cxn ang="0">
                    <a:pos x="83" y="308"/>
                  </a:cxn>
                  <a:cxn ang="0">
                    <a:pos x="73" y="392"/>
                  </a:cxn>
                  <a:cxn ang="0">
                    <a:pos x="67" y="483"/>
                  </a:cxn>
                  <a:cxn ang="0">
                    <a:pos x="71" y="581"/>
                  </a:cxn>
                  <a:cxn ang="0">
                    <a:pos x="86" y="682"/>
                  </a:cxn>
                  <a:cxn ang="0">
                    <a:pos x="112" y="788"/>
                  </a:cxn>
                  <a:cxn ang="0">
                    <a:pos x="153" y="898"/>
                  </a:cxn>
                  <a:cxn ang="0">
                    <a:pos x="209" y="1009"/>
                  </a:cxn>
                  <a:cxn ang="0">
                    <a:pos x="284" y="1123"/>
                  </a:cxn>
                  <a:cxn ang="0">
                    <a:pos x="377" y="1235"/>
                  </a:cxn>
                  <a:cxn ang="0">
                    <a:pos x="439" y="1311"/>
                  </a:cxn>
                  <a:cxn ang="0">
                    <a:pos x="436" y="1310"/>
                  </a:cxn>
                  <a:cxn ang="0">
                    <a:pos x="425" y="1303"/>
                  </a:cxn>
                  <a:cxn ang="0">
                    <a:pos x="409" y="1294"/>
                  </a:cxn>
                  <a:cxn ang="0">
                    <a:pos x="387" y="1281"/>
                  </a:cxn>
                  <a:cxn ang="0">
                    <a:pos x="361" y="1265"/>
                  </a:cxn>
                  <a:cxn ang="0">
                    <a:pos x="331" y="1246"/>
                  </a:cxn>
                  <a:cxn ang="0">
                    <a:pos x="300" y="1223"/>
                  </a:cxn>
                  <a:cxn ang="0">
                    <a:pos x="265" y="1198"/>
                  </a:cxn>
                  <a:cxn ang="0">
                    <a:pos x="230" y="1170"/>
                  </a:cxn>
                  <a:cxn ang="0">
                    <a:pos x="194" y="1139"/>
                  </a:cxn>
                  <a:cxn ang="0">
                    <a:pos x="160" y="1107"/>
                  </a:cxn>
                  <a:cxn ang="0">
                    <a:pos x="126" y="1072"/>
                  </a:cxn>
                  <a:cxn ang="0">
                    <a:pos x="94" y="1034"/>
                  </a:cxn>
                  <a:cxn ang="0">
                    <a:pos x="65" y="996"/>
                  </a:cxn>
                  <a:cxn ang="0">
                    <a:pos x="40" y="955"/>
                  </a:cxn>
                  <a:cxn ang="0">
                    <a:pos x="19" y="913"/>
                  </a:cxn>
                  <a:cxn ang="0">
                    <a:pos x="21" y="914"/>
                  </a:cxn>
                  <a:cxn ang="0">
                    <a:pos x="27" y="915"/>
                  </a:cxn>
                  <a:cxn ang="0">
                    <a:pos x="36" y="918"/>
                  </a:cxn>
                  <a:cxn ang="0">
                    <a:pos x="44" y="921"/>
                  </a:cxn>
                  <a:cxn ang="0">
                    <a:pos x="54" y="919"/>
                  </a:cxn>
                  <a:cxn ang="0">
                    <a:pos x="64" y="917"/>
                  </a:cxn>
                  <a:cxn ang="0">
                    <a:pos x="70" y="909"/>
                  </a:cxn>
                  <a:cxn ang="0">
                    <a:pos x="75" y="897"/>
                  </a:cxn>
                  <a:cxn ang="0">
                    <a:pos x="73" y="891"/>
                  </a:cxn>
                  <a:cxn ang="0">
                    <a:pos x="66" y="874"/>
                  </a:cxn>
                  <a:cxn ang="0">
                    <a:pos x="56" y="847"/>
                  </a:cxn>
                  <a:cxn ang="0">
                    <a:pos x="44" y="811"/>
                  </a:cxn>
                  <a:cxn ang="0">
                    <a:pos x="32" y="767"/>
                  </a:cxn>
                  <a:cxn ang="0">
                    <a:pos x="20" y="714"/>
                  </a:cxn>
                  <a:cxn ang="0">
                    <a:pos x="11" y="657"/>
                  </a:cxn>
                  <a:cxn ang="0">
                    <a:pos x="3" y="594"/>
                  </a:cxn>
                  <a:cxn ang="0">
                    <a:pos x="0" y="526"/>
                  </a:cxn>
                  <a:cxn ang="0">
                    <a:pos x="2" y="453"/>
                  </a:cxn>
                  <a:cxn ang="0">
                    <a:pos x="9" y="380"/>
                  </a:cxn>
                  <a:cxn ang="0">
                    <a:pos x="25" y="304"/>
                  </a:cxn>
                  <a:cxn ang="0">
                    <a:pos x="50" y="227"/>
                  </a:cxn>
                  <a:cxn ang="0">
                    <a:pos x="83" y="150"/>
                  </a:cxn>
                  <a:cxn ang="0">
                    <a:pos x="128" y="73"/>
                  </a:cxn>
                  <a:cxn ang="0">
                    <a:pos x="185" y="0"/>
                  </a:cxn>
                </a:cxnLst>
                <a:rect l="0" t="0" r="r" b="b"/>
                <a:pathLst>
                  <a:path w="439" h="1311">
                    <a:moveTo>
                      <a:pt x="185" y="0"/>
                    </a:moveTo>
                    <a:lnTo>
                      <a:pt x="180" y="6"/>
                    </a:lnTo>
                    <a:lnTo>
                      <a:pt x="170" y="28"/>
                    </a:lnTo>
                    <a:lnTo>
                      <a:pt x="154" y="63"/>
                    </a:lnTo>
                    <a:lnTo>
                      <a:pt x="137" y="108"/>
                    </a:lnTo>
                    <a:lnTo>
                      <a:pt x="117" y="166"/>
                    </a:lnTo>
                    <a:lnTo>
                      <a:pt x="99" y="233"/>
                    </a:lnTo>
                    <a:lnTo>
                      <a:pt x="83" y="308"/>
                    </a:lnTo>
                    <a:lnTo>
                      <a:pt x="73" y="392"/>
                    </a:lnTo>
                    <a:lnTo>
                      <a:pt x="67" y="483"/>
                    </a:lnTo>
                    <a:lnTo>
                      <a:pt x="71" y="581"/>
                    </a:lnTo>
                    <a:lnTo>
                      <a:pt x="86" y="682"/>
                    </a:lnTo>
                    <a:lnTo>
                      <a:pt x="112" y="788"/>
                    </a:lnTo>
                    <a:lnTo>
                      <a:pt x="153" y="898"/>
                    </a:lnTo>
                    <a:lnTo>
                      <a:pt x="209" y="1009"/>
                    </a:lnTo>
                    <a:lnTo>
                      <a:pt x="284" y="1123"/>
                    </a:lnTo>
                    <a:lnTo>
                      <a:pt x="377" y="1235"/>
                    </a:lnTo>
                    <a:lnTo>
                      <a:pt x="439" y="1311"/>
                    </a:lnTo>
                    <a:lnTo>
                      <a:pt x="436" y="1310"/>
                    </a:lnTo>
                    <a:lnTo>
                      <a:pt x="425" y="1303"/>
                    </a:lnTo>
                    <a:lnTo>
                      <a:pt x="409" y="1294"/>
                    </a:lnTo>
                    <a:lnTo>
                      <a:pt x="387" y="1281"/>
                    </a:lnTo>
                    <a:lnTo>
                      <a:pt x="361" y="1265"/>
                    </a:lnTo>
                    <a:lnTo>
                      <a:pt x="331" y="1246"/>
                    </a:lnTo>
                    <a:lnTo>
                      <a:pt x="300" y="1223"/>
                    </a:lnTo>
                    <a:lnTo>
                      <a:pt x="265" y="1198"/>
                    </a:lnTo>
                    <a:lnTo>
                      <a:pt x="230" y="1170"/>
                    </a:lnTo>
                    <a:lnTo>
                      <a:pt x="194" y="1139"/>
                    </a:lnTo>
                    <a:lnTo>
                      <a:pt x="160" y="1107"/>
                    </a:lnTo>
                    <a:lnTo>
                      <a:pt x="126" y="1072"/>
                    </a:lnTo>
                    <a:lnTo>
                      <a:pt x="94" y="1034"/>
                    </a:lnTo>
                    <a:lnTo>
                      <a:pt x="65" y="996"/>
                    </a:lnTo>
                    <a:lnTo>
                      <a:pt x="40" y="955"/>
                    </a:lnTo>
                    <a:lnTo>
                      <a:pt x="19" y="913"/>
                    </a:lnTo>
                    <a:lnTo>
                      <a:pt x="21" y="914"/>
                    </a:lnTo>
                    <a:lnTo>
                      <a:pt x="27" y="915"/>
                    </a:lnTo>
                    <a:lnTo>
                      <a:pt x="36" y="918"/>
                    </a:lnTo>
                    <a:lnTo>
                      <a:pt x="44" y="921"/>
                    </a:lnTo>
                    <a:lnTo>
                      <a:pt x="54" y="919"/>
                    </a:lnTo>
                    <a:lnTo>
                      <a:pt x="64" y="917"/>
                    </a:lnTo>
                    <a:lnTo>
                      <a:pt x="70" y="909"/>
                    </a:lnTo>
                    <a:lnTo>
                      <a:pt x="75" y="897"/>
                    </a:lnTo>
                    <a:lnTo>
                      <a:pt x="73" y="891"/>
                    </a:lnTo>
                    <a:lnTo>
                      <a:pt x="66" y="874"/>
                    </a:lnTo>
                    <a:lnTo>
                      <a:pt x="56" y="847"/>
                    </a:lnTo>
                    <a:lnTo>
                      <a:pt x="44" y="811"/>
                    </a:lnTo>
                    <a:lnTo>
                      <a:pt x="32" y="767"/>
                    </a:lnTo>
                    <a:lnTo>
                      <a:pt x="20" y="714"/>
                    </a:lnTo>
                    <a:lnTo>
                      <a:pt x="11" y="657"/>
                    </a:lnTo>
                    <a:lnTo>
                      <a:pt x="3" y="594"/>
                    </a:lnTo>
                    <a:lnTo>
                      <a:pt x="0" y="526"/>
                    </a:lnTo>
                    <a:lnTo>
                      <a:pt x="2" y="453"/>
                    </a:lnTo>
                    <a:lnTo>
                      <a:pt x="9" y="380"/>
                    </a:lnTo>
                    <a:lnTo>
                      <a:pt x="25" y="304"/>
                    </a:lnTo>
                    <a:lnTo>
                      <a:pt x="50" y="227"/>
                    </a:lnTo>
                    <a:lnTo>
                      <a:pt x="83" y="150"/>
                    </a:lnTo>
                    <a:lnTo>
                      <a:pt x="128" y="73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FFA3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62507" name="Freeform 43"/>
              <p:cNvSpPr/>
              <p:nvPr/>
            </p:nvSpPr>
            <p:spPr bwMode="auto">
              <a:xfrm>
                <a:off x="1142" y="1455"/>
                <a:ext cx="67" cy="364"/>
              </a:xfrm>
              <a:custGeom>
                <a:avLst/>
                <a:gdLst/>
                <a:ahLst/>
                <a:cxnLst>
                  <a:cxn ang="0">
                    <a:pos x="158" y="0"/>
                  </a:cxn>
                  <a:cxn ang="0">
                    <a:pos x="156" y="6"/>
                  </a:cxn>
                  <a:cxn ang="0">
                    <a:pos x="149" y="25"/>
                  </a:cxn>
                  <a:cxn ang="0">
                    <a:pos x="141" y="57"/>
                  </a:cxn>
                  <a:cxn ang="0">
                    <a:pos x="130" y="99"/>
                  </a:cxn>
                  <a:cxn ang="0">
                    <a:pos x="118" y="151"/>
                  </a:cxn>
                  <a:cxn ang="0">
                    <a:pos x="106" y="211"/>
                  </a:cxn>
                  <a:cxn ang="0">
                    <a:pos x="95" y="279"/>
                  </a:cxn>
                  <a:cxn ang="0">
                    <a:pos x="86" y="354"/>
                  </a:cxn>
                  <a:cxn ang="0">
                    <a:pos x="80" y="436"/>
                  </a:cxn>
                  <a:cxn ang="0">
                    <a:pos x="77" y="523"/>
                  </a:cxn>
                  <a:cxn ang="0">
                    <a:pos x="80" y="613"/>
                  </a:cxn>
                  <a:cxn ang="0">
                    <a:pos x="88" y="706"/>
                  </a:cxn>
                  <a:cxn ang="0">
                    <a:pos x="104" y="801"/>
                  </a:cxn>
                  <a:cxn ang="0">
                    <a:pos x="126" y="898"/>
                  </a:cxn>
                  <a:cxn ang="0">
                    <a:pos x="158" y="994"/>
                  </a:cxn>
                  <a:cxn ang="0">
                    <a:pos x="199" y="1090"/>
                  </a:cxn>
                  <a:cxn ang="0">
                    <a:pos x="195" y="1084"/>
                  </a:cxn>
                  <a:cxn ang="0">
                    <a:pos x="182" y="1065"/>
                  </a:cxn>
                  <a:cxn ang="0">
                    <a:pos x="163" y="1036"/>
                  </a:cxn>
                  <a:cxn ang="0">
                    <a:pos x="139" y="995"/>
                  </a:cxn>
                  <a:cxn ang="0">
                    <a:pos x="113" y="945"/>
                  </a:cxn>
                  <a:cxn ang="0">
                    <a:pos x="86" y="886"/>
                  </a:cxn>
                  <a:cxn ang="0">
                    <a:pos x="60" y="819"/>
                  </a:cxn>
                  <a:cxn ang="0">
                    <a:pos x="37" y="745"/>
                  </a:cxn>
                  <a:cxn ang="0">
                    <a:pos x="18" y="665"/>
                  </a:cxn>
                  <a:cxn ang="0">
                    <a:pos x="5" y="579"/>
                  </a:cxn>
                  <a:cxn ang="0">
                    <a:pos x="0" y="488"/>
                  </a:cxn>
                  <a:cxn ang="0">
                    <a:pos x="5" y="394"/>
                  </a:cxn>
                  <a:cxn ang="0">
                    <a:pos x="21" y="298"/>
                  </a:cxn>
                  <a:cxn ang="0">
                    <a:pos x="51" y="199"/>
                  </a:cxn>
                  <a:cxn ang="0">
                    <a:pos x="96" y="100"/>
                  </a:cxn>
                  <a:cxn ang="0">
                    <a:pos x="158" y="0"/>
                  </a:cxn>
                </a:cxnLst>
                <a:rect l="0" t="0" r="r" b="b"/>
                <a:pathLst>
                  <a:path w="199" h="1090">
                    <a:moveTo>
                      <a:pt x="158" y="0"/>
                    </a:moveTo>
                    <a:lnTo>
                      <a:pt x="156" y="6"/>
                    </a:lnTo>
                    <a:lnTo>
                      <a:pt x="149" y="25"/>
                    </a:lnTo>
                    <a:lnTo>
                      <a:pt x="141" y="57"/>
                    </a:lnTo>
                    <a:lnTo>
                      <a:pt x="130" y="99"/>
                    </a:lnTo>
                    <a:lnTo>
                      <a:pt x="118" y="151"/>
                    </a:lnTo>
                    <a:lnTo>
                      <a:pt x="106" y="211"/>
                    </a:lnTo>
                    <a:lnTo>
                      <a:pt x="95" y="279"/>
                    </a:lnTo>
                    <a:lnTo>
                      <a:pt x="86" y="354"/>
                    </a:lnTo>
                    <a:lnTo>
                      <a:pt x="80" y="436"/>
                    </a:lnTo>
                    <a:lnTo>
                      <a:pt x="77" y="523"/>
                    </a:lnTo>
                    <a:lnTo>
                      <a:pt x="80" y="613"/>
                    </a:lnTo>
                    <a:lnTo>
                      <a:pt x="88" y="706"/>
                    </a:lnTo>
                    <a:lnTo>
                      <a:pt x="104" y="801"/>
                    </a:lnTo>
                    <a:lnTo>
                      <a:pt x="126" y="898"/>
                    </a:lnTo>
                    <a:lnTo>
                      <a:pt x="158" y="994"/>
                    </a:lnTo>
                    <a:lnTo>
                      <a:pt x="199" y="1090"/>
                    </a:lnTo>
                    <a:lnTo>
                      <a:pt x="195" y="1084"/>
                    </a:lnTo>
                    <a:lnTo>
                      <a:pt x="182" y="1065"/>
                    </a:lnTo>
                    <a:lnTo>
                      <a:pt x="163" y="1036"/>
                    </a:lnTo>
                    <a:lnTo>
                      <a:pt x="139" y="995"/>
                    </a:lnTo>
                    <a:lnTo>
                      <a:pt x="113" y="945"/>
                    </a:lnTo>
                    <a:lnTo>
                      <a:pt x="86" y="886"/>
                    </a:lnTo>
                    <a:lnTo>
                      <a:pt x="60" y="819"/>
                    </a:lnTo>
                    <a:lnTo>
                      <a:pt x="37" y="745"/>
                    </a:lnTo>
                    <a:lnTo>
                      <a:pt x="18" y="665"/>
                    </a:lnTo>
                    <a:lnTo>
                      <a:pt x="5" y="579"/>
                    </a:lnTo>
                    <a:lnTo>
                      <a:pt x="0" y="488"/>
                    </a:lnTo>
                    <a:lnTo>
                      <a:pt x="5" y="394"/>
                    </a:lnTo>
                    <a:lnTo>
                      <a:pt x="21" y="298"/>
                    </a:lnTo>
                    <a:lnTo>
                      <a:pt x="51" y="199"/>
                    </a:lnTo>
                    <a:lnTo>
                      <a:pt x="96" y="100"/>
                    </a:lnTo>
                    <a:lnTo>
                      <a:pt x="158" y="0"/>
                    </a:lnTo>
                    <a:close/>
                  </a:path>
                </a:pathLst>
              </a:custGeom>
              <a:solidFill>
                <a:srgbClr val="FFA3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62508" name="Freeform 44"/>
              <p:cNvSpPr/>
              <p:nvPr/>
            </p:nvSpPr>
            <p:spPr bwMode="auto">
              <a:xfrm>
                <a:off x="1266" y="1475"/>
                <a:ext cx="22" cy="362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51" y="27"/>
                  </a:cxn>
                  <a:cxn ang="0">
                    <a:pos x="39" y="102"/>
                  </a:cxn>
                  <a:cxn ang="0">
                    <a:pos x="24" y="215"/>
                  </a:cxn>
                  <a:cxn ang="0">
                    <a:pos x="10" y="360"/>
                  </a:cxn>
                  <a:cxn ang="0">
                    <a:pos x="0" y="527"/>
                  </a:cxn>
                  <a:cxn ang="0">
                    <a:pos x="0" y="709"/>
                  </a:cxn>
                  <a:cxn ang="0">
                    <a:pos x="12" y="897"/>
                  </a:cxn>
                  <a:cxn ang="0">
                    <a:pos x="42" y="1081"/>
                  </a:cxn>
                  <a:cxn ang="0">
                    <a:pos x="44" y="1047"/>
                  </a:cxn>
                  <a:cxn ang="0">
                    <a:pos x="48" y="954"/>
                  </a:cxn>
                  <a:cxn ang="0">
                    <a:pos x="53" y="816"/>
                  </a:cxn>
                  <a:cxn ang="0">
                    <a:pos x="59" y="650"/>
                  </a:cxn>
                  <a:cxn ang="0">
                    <a:pos x="63" y="471"/>
                  </a:cxn>
                  <a:cxn ang="0">
                    <a:pos x="65" y="293"/>
                  </a:cxn>
                  <a:cxn ang="0">
                    <a:pos x="63" y="131"/>
                  </a:cxn>
                  <a:cxn ang="0">
                    <a:pos x="56" y="0"/>
                  </a:cxn>
                </a:cxnLst>
                <a:rect l="0" t="0" r="r" b="b"/>
                <a:pathLst>
                  <a:path w="65" h="1081">
                    <a:moveTo>
                      <a:pt x="56" y="0"/>
                    </a:moveTo>
                    <a:lnTo>
                      <a:pt x="51" y="27"/>
                    </a:lnTo>
                    <a:lnTo>
                      <a:pt x="39" y="102"/>
                    </a:lnTo>
                    <a:lnTo>
                      <a:pt x="24" y="215"/>
                    </a:lnTo>
                    <a:lnTo>
                      <a:pt x="10" y="360"/>
                    </a:lnTo>
                    <a:lnTo>
                      <a:pt x="0" y="527"/>
                    </a:lnTo>
                    <a:lnTo>
                      <a:pt x="0" y="709"/>
                    </a:lnTo>
                    <a:lnTo>
                      <a:pt x="12" y="897"/>
                    </a:lnTo>
                    <a:lnTo>
                      <a:pt x="42" y="1081"/>
                    </a:lnTo>
                    <a:lnTo>
                      <a:pt x="44" y="1047"/>
                    </a:lnTo>
                    <a:lnTo>
                      <a:pt x="48" y="954"/>
                    </a:lnTo>
                    <a:lnTo>
                      <a:pt x="53" y="816"/>
                    </a:lnTo>
                    <a:lnTo>
                      <a:pt x="59" y="650"/>
                    </a:lnTo>
                    <a:lnTo>
                      <a:pt x="63" y="471"/>
                    </a:lnTo>
                    <a:lnTo>
                      <a:pt x="65" y="293"/>
                    </a:lnTo>
                    <a:lnTo>
                      <a:pt x="63" y="131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FFA3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62509" name="Freeform 45"/>
              <p:cNvSpPr/>
              <p:nvPr/>
            </p:nvSpPr>
            <p:spPr bwMode="auto">
              <a:xfrm>
                <a:off x="1426" y="1376"/>
                <a:ext cx="88" cy="2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2"/>
                  </a:cxn>
                  <a:cxn ang="0">
                    <a:pos x="10" y="10"/>
                  </a:cxn>
                  <a:cxn ang="0">
                    <a:pos x="22" y="22"/>
                  </a:cxn>
                  <a:cxn ang="0">
                    <a:pos x="37" y="41"/>
                  </a:cxn>
                  <a:cxn ang="0">
                    <a:pos x="54" y="64"/>
                  </a:cxn>
                  <a:cxn ang="0">
                    <a:pos x="75" y="92"/>
                  </a:cxn>
                  <a:cxn ang="0">
                    <a:pos x="97" y="124"/>
                  </a:cxn>
                  <a:cxn ang="0">
                    <a:pos x="120" y="163"/>
                  </a:cxn>
                  <a:cxn ang="0">
                    <a:pos x="143" y="206"/>
                  </a:cxn>
                  <a:cxn ang="0">
                    <a:pos x="165" y="254"/>
                  </a:cxn>
                  <a:cxn ang="0">
                    <a:pos x="186" y="306"/>
                  </a:cxn>
                  <a:cxn ang="0">
                    <a:pos x="206" y="364"/>
                  </a:cxn>
                  <a:cxn ang="0">
                    <a:pos x="223" y="427"/>
                  </a:cxn>
                  <a:cxn ang="0">
                    <a:pos x="237" y="494"/>
                  </a:cxn>
                  <a:cxn ang="0">
                    <a:pos x="248" y="566"/>
                  </a:cxn>
                  <a:cxn ang="0">
                    <a:pos x="255" y="642"/>
                  </a:cxn>
                  <a:cxn ang="0">
                    <a:pos x="256" y="638"/>
                  </a:cxn>
                  <a:cxn ang="0">
                    <a:pos x="257" y="625"/>
                  </a:cxn>
                  <a:cxn ang="0">
                    <a:pos x="259" y="603"/>
                  </a:cxn>
                  <a:cxn ang="0">
                    <a:pos x="261" y="575"/>
                  </a:cxn>
                  <a:cxn ang="0">
                    <a:pos x="262" y="540"/>
                  </a:cxn>
                  <a:cxn ang="0">
                    <a:pos x="261" y="502"/>
                  </a:cxn>
                  <a:cxn ang="0">
                    <a:pos x="258" y="457"/>
                  </a:cxn>
                  <a:cxn ang="0">
                    <a:pos x="251" y="409"/>
                  </a:cxn>
                  <a:cxn ang="0">
                    <a:pos x="240" y="360"/>
                  </a:cxn>
                  <a:cxn ang="0">
                    <a:pos x="225" y="308"/>
                  </a:cxn>
                  <a:cxn ang="0">
                    <a:pos x="206" y="254"/>
                  </a:cxn>
                  <a:cxn ang="0">
                    <a:pos x="178" y="200"/>
                  </a:cxn>
                  <a:cxn ang="0">
                    <a:pos x="146" y="147"/>
                  </a:cxn>
                  <a:cxn ang="0">
                    <a:pos x="106" y="95"/>
                  </a:cxn>
                  <a:cxn ang="0">
                    <a:pos x="58" y="47"/>
                  </a:cxn>
                  <a:cxn ang="0">
                    <a:pos x="0" y="0"/>
                  </a:cxn>
                </a:cxnLst>
                <a:rect l="0" t="0" r="r" b="b"/>
                <a:pathLst>
                  <a:path w="262" h="642">
                    <a:moveTo>
                      <a:pt x="0" y="0"/>
                    </a:moveTo>
                    <a:lnTo>
                      <a:pt x="2" y="2"/>
                    </a:lnTo>
                    <a:lnTo>
                      <a:pt x="10" y="10"/>
                    </a:lnTo>
                    <a:lnTo>
                      <a:pt x="22" y="22"/>
                    </a:lnTo>
                    <a:lnTo>
                      <a:pt x="37" y="41"/>
                    </a:lnTo>
                    <a:lnTo>
                      <a:pt x="54" y="64"/>
                    </a:lnTo>
                    <a:lnTo>
                      <a:pt x="75" y="92"/>
                    </a:lnTo>
                    <a:lnTo>
                      <a:pt x="97" y="124"/>
                    </a:lnTo>
                    <a:lnTo>
                      <a:pt x="120" y="163"/>
                    </a:lnTo>
                    <a:lnTo>
                      <a:pt x="143" y="206"/>
                    </a:lnTo>
                    <a:lnTo>
                      <a:pt x="165" y="254"/>
                    </a:lnTo>
                    <a:lnTo>
                      <a:pt x="186" y="306"/>
                    </a:lnTo>
                    <a:lnTo>
                      <a:pt x="206" y="364"/>
                    </a:lnTo>
                    <a:lnTo>
                      <a:pt x="223" y="427"/>
                    </a:lnTo>
                    <a:lnTo>
                      <a:pt x="237" y="494"/>
                    </a:lnTo>
                    <a:lnTo>
                      <a:pt x="248" y="566"/>
                    </a:lnTo>
                    <a:lnTo>
                      <a:pt x="255" y="642"/>
                    </a:lnTo>
                    <a:lnTo>
                      <a:pt x="256" y="638"/>
                    </a:lnTo>
                    <a:lnTo>
                      <a:pt x="257" y="625"/>
                    </a:lnTo>
                    <a:lnTo>
                      <a:pt x="259" y="603"/>
                    </a:lnTo>
                    <a:lnTo>
                      <a:pt x="261" y="575"/>
                    </a:lnTo>
                    <a:lnTo>
                      <a:pt x="262" y="540"/>
                    </a:lnTo>
                    <a:lnTo>
                      <a:pt x="261" y="502"/>
                    </a:lnTo>
                    <a:lnTo>
                      <a:pt x="258" y="457"/>
                    </a:lnTo>
                    <a:lnTo>
                      <a:pt x="251" y="409"/>
                    </a:lnTo>
                    <a:lnTo>
                      <a:pt x="240" y="360"/>
                    </a:lnTo>
                    <a:lnTo>
                      <a:pt x="225" y="308"/>
                    </a:lnTo>
                    <a:lnTo>
                      <a:pt x="206" y="254"/>
                    </a:lnTo>
                    <a:lnTo>
                      <a:pt x="178" y="200"/>
                    </a:lnTo>
                    <a:lnTo>
                      <a:pt x="146" y="147"/>
                    </a:lnTo>
                    <a:lnTo>
                      <a:pt x="106" y="95"/>
                    </a:lnTo>
                    <a:lnTo>
                      <a:pt x="58" y="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6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62510" name="Freeform 46"/>
              <p:cNvSpPr/>
              <p:nvPr/>
            </p:nvSpPr>
            <p:spPr bwMode="auto">
              <a:xfrm>
                <a:off x="1387" y="1590"/>
                <a:ext cx="60" cy="285"/>
              </a:xfrm>
              <a:custGeom>
                <a:avLst/>
                <a:gdLst/>
                <a:ahLst/>
                <a:cxnLst>
                  <a:cxn ang="0">
                    <a:pos x="0" y="855"/>
                  </a:cxn>
                  <a:cxn ang="0">
                    <a:pos x="2" y="853"/>
                  </a:cxn>
                  <a:cxn ang="0">
                    <a:pos x="9" y="843"/>
                  </a:cxn>
                  <a:cxn ang="0">
                    <a:pos x="20" y="827"/>
                  </a:cxn>
                  <a:cxn ang="0">
                    <a:pos x="33" y="805"/>
                  </a:cxn>
                  <a:cxn ang="0">
                    <a:pos x="48" y="776"/>
                  </a:cxn>
                  <a:cxn ang="0">
                    <a:pos x="65" y="742"/>
                  </a:cxn>
                  <a:cxn ang="0">
                    <a:pos x="82" y="699"/>
                  </a:cxn>
                  <a:cxn ang="0">
                    <a:pos x="99" y="651"/>
                  </a:cxn>
                  <a:cxn ang="0">
                    <a:pos x="114" y="594"/>
                  </a:cxn>
                  <a:cxn ang="0">
                    <a:pos x="127" y="532"/>
                  </a:cxn>
                  <a:cxn ang="0">
                    <a:pos x="137" y="462"/>
                  </a:cxn>
                  <a:cxn ang="0">
                    <a:pos x="142" y="384"/>
                  </a:cxn>
                  <a:cxn ang="0">
                    <a:pos x="143" y="299"/>
                  </a:cxn>
                  <a:cxn ang="0">
                    <a:pos x="139" y="208"/>
                  </a:cxn>
                  <a:cxn ang="0">
                    <a:pos x="128" y="107"/>
                  </a:cxn>
                  <a:cxn ang="0">
                    <a:pos x="110" y="0"/>
                  </a:cxn>
                  <a:cxn ang="0">
                    <a:pos x="113" y="6"/>
                  </a:cxn>
                  <a:cxn ang="0">
                    <a:pos x="118" y="20"/>
                  </a:cxn>
                  <a:cxn ang="0">
                    <a:pos x="127" y="44"/>
                  </a:cxn>
                  <a:cxn ang="0">
                    <a:pos x="137" y="76"/>
                  </a:cxn>
                  <a:cxn ang="0">
                    <a:pos x="147" y="117"/>
                  </a:cxn>
                  <a:cxn ang="0">
                    <a:pos x="158" y="163"/>
                  </a:cxn>
                  <a:cxn ang="0">
                    <a:pos x="167" y="216"/>
                  </a:cxn>
                  <a:cxn ang="0">
                    <a:pos x="175" y="275"/>
                  </a:cxn>
                  <a:cxn ang="0">
                    <a:pos x="179" y="337"/>
                  </a:cxn>
                  <a:cxn ang="0">
                    <a:pos x="180" y="404"/>
                  </a:cxn>
                  <a:cxn ang="0">
                    <a:pos x="176" y="474"/>
                  </a:cxn>
                  <a:cxn ang="0">
                    <a:pos x="166" y="546"/>
                  </a:cxn>
                  <a:cxn ang="0">
                    <a:pos x="149" y="620"/>
                  </a:cxn>
                  <a:cxn ang="0">
                    <a:pos x="125" y="696"/>
                  </a:cxn>
                  <a:cxn ang="0">
                    <a:pos x="91" y="771"/>
                  </a:cxn>
                  <a:cxn ang="0">
                    <a:pos x="48" y="846"/>
                  </a:cxn>
                  <a:cxn ang="0">
                    <a:pos x="0" y="855"/>
                  </a:cxn>
                </a:cxnLst>
                <a:rect l="0" t="0" r="r" b="b"/>
                <a:pathLst>
                  <a:path w="180" h="855">
                    <a:moveTo>
                      <a:pt x="0" y="855"/>
                    </a:moveTo>
                    <a:lnTo>
                      <a:pt x="2" y="853"/>
                    </a:lnTo>
                    <a:lnTo>
                      <a:pt x="9" y="843"/>
                    </a:lnTo>
                    <a:lnTo>
                      <a:pt x="20" y="827"/>
                    </a:lnTo>
                    <a:lnTo>
                      <a:pt x="33" y="805"/>
                    </a:lnTo>
                    <a:lnTo>
                      <a:pt x="48" y="776"/>
                    </a:lnTo>
                    <a:lnTo>
                      <a:pt x="65" y="742"/>
                    </a:lnTo>
                    <a:lnTo>
                      <a:pt x="82" y="699"/>
                    </a:lnTo>
                    <a:lnTo>
                      <a:pt x="99" y="651"/>
                    </a:lnTo>
                    <a:lnTo>
                      <a:pt x="114" y="594"/>
                    </a:lnTo>
                    <a:lnTo>
                      <a:pt x="127" y="532"/>
                    </a:lnTo>
                    <a:lnTo>
                      <a:pt x="137" y="462"/>
                    </a:lnTo>
                    <a:lnTo>
                      <a:pt x="142" y="384"/>
                    </a:lnTo>
                    <a:lnTo>
                      <a:pt x="143" y="299"/>
                    </a:lnTo>
                    <a:lnTo>
                      <a:pt x="139" y="208"/>
                    </a:lnTo>
                    <a:lnTo>
                      <a:pt x="128" y="107"/>
                    </a:lnTo>
                    <a:lnTo>
                      <a:pt x="110" y="0"/>
                    </a:lnTo>
                    <a:lnTo>
                      <a:pt x="113" y="6"/>
                    </a:lnTo>
                    <a:lnTo>
                      <a:pt x="118" y="20"/>
                    </a:lnTo>
                    <a:lnTo>
                      <a:pt x="127" y="44"/>
                    </a:lnTo>
                    <a:lnTo>
                      <a:pt x="137" y="76"/>
                    </a:lnTo>
                    <a:lnTo>
                      <a:pt x="147" y="117"/>
                    </a:lnTo>
                    <a:lnTo>
                      <a:pt x="158" y="163"/>
                    </a:lnTo>
                    <a:lnTo>
                      <a:pt x="167" y="216"/>
                    </a:lnTo>
                    <a:lnTo>
                      <a:pt x="175" y="275"/>
                    </a:lnTo>
                    <a:lnTo>
                      <a:pt x="179" y="337"/>
                    </a:lnTo>
                    <a:lnTo>
                      <a:pt x="180" y="404"/>
                    </a:lnTo>
                    <a:lnTo>
                      <a:pt x="176" y="474"/>
                    </a:lnTo>
                    <a:lnTo>
                      <a:pt x="166" y="546"/>
                    </a:lnTo>
                    <a:lnTo>
                      <a:pt x="149" y="620"/>
                    </a:lnTo>
                    <a:lnTo>
                      <a:pt x="125" y="696"/>
                    </a:lnTo>
                    <a:lnTo>
                      <a:pt x="91" y="771"/>
                    </a:lnTo>
                    <a:lnTo>
                      <a:pt x="48" y="846"/>
                    </a:lnTo>
                    <a:lnTo>
                      <a:pt x="0" y="855"/>
                    </a:lnTo>
                    <a:close/>
                  </a:path>
                </a:pathLst>
              </a:custGeom>
              <a:solidFill>
                <a:srgbClr val="EA6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62511" name="Freeform 47"/>
              <p:cNvSpPr/>
              <p:nvPr/>
            </p:nvSpPr>
            <p:spPr bwMode="auto">
              <a:xfrm>
                <a:off x="1360" y="1514"/>
                <a:ext cx="35" cy="322"/>
              </a:xfrm>
              <a:custGeom>
                <a:avLst/>
                <a:gdLst/>
                <a:ahLst/>
                <a:cxnLst>
                  <a:cxn ang="0">
                    <a:pos x="14" y="965"/>
                  </a:cxn>
                  <a:cxn ang="0">
                    <a:pos x="16" y="940"/>
                  </a:cxn>
                  <a:cxn ang="0">
                    <a:pos x="23" y="872"/>
                  </a:cxn>
                  <a:cxn ang="0">
                    <a:pos x="29" y="767"/>
                  </a:cxn>
                  <a:cxn ang="0">
                    <a:pos x="36" y="635"/>
                  </a:cxn>
                  <a:cxn ang="0">
                    <a:pos x="38" y="485"/>
                  </a:cxn>
                  <a:cxn ang="0">
                    <a:pos x="35" y="323"/>
                  </a:cxn>
                  <a:cxn ang="0">
                    <a:pos x="23" y="158"/>
                  </a:cxn>
                  <a:cxn ang="0">
                    <a:pos x="0" y="0"/>
                  </a:cxn>
                  <a:cxn ang="0">
                    <a:pos x="2" y="6"/>
                  </a:cxn>
                  <a:cxn ang="0">
                    <a:pos x="10" y="19"/>
                  </a:cxn>
                  <a:cxn ang="0">
                    <a:pos x="19" y="43"/>
                  </a:cxn>
                  <a:cxn ang="0">
                    <a:pos x="32" y="75"/>
                  </a:cxn>
                  <a:cxn ang="0">
                    <a:pos x="46" y="115"/>
                  </a:cxn>
                  <a:cxn ang="0">
                    <a:pos x="61" y="162"/>
                  </a:cxn>
                  <a:cxn ang="0">
                    <a:pos x="75" y="217"/>
                  </a:cxn>
                  <a:cxn ang="0">
                    <a:pos x="87" y="280"/>
                  </a:cxn>
                  <a:cxn ang="0">
                    <a:pos x="97" y="348"/>
                  </a:cxn>
                  <a:cxn ang="0">
                    <a:pos x="103" y="422"/>
                  </a:cxn>
                  <a:cxn ang="0">
                    <a:pos x="105" y="501"/>
                  </a:cxn>
                  <a:cxn ang="0">
                    <a:pos x="102" y="585"/>
                  </a:cxn>
                  <a:cxn ang="0">
                    <a:pos x="92" y="675"/>
                  </a:cxn>
                  <a:cxn ang="0">
                    <a:pos x="75" y="769"/>
                  </a:cxn>
                  <a:cxn ang="0">
                    <a:pos x="49" y="865"/>
                  </a:cxn>
                  <a:cxn ang="0">
                    <a:pos x="14" y="965"/>
                  </a:cxn>
                </a:cxnLst>
                <a:rect l="0" t="0" r="r" b="b"/>
                <a:pathLst>
                  <a:path w="105" h="965">
                    <a:moveTo>
                      <a:pt x="14" y="965"/>
                    </a:moveTo>
                    <a:lnTo>
                      <a:pt x="16" y="940"/>
                    </a:lnTo>
                    <a:lnTo>
                      <a:pt x="23" y="872"/>
                    </a:lnTo>
                    <a:lnTo>
                      <a:pt x="29" y="767"/>
                    </a:lnTo>
                    <a:lnTo>
                      <a:pt x="36" y="635"/>
                    </a:lnTo>
                    <a:lnTo>
                      <a:pt x="38" y="485"/>
                    </a:lnTo>
                    <a:lnTo>
                      <a:pt x="35" y="323"/>
                    </a:lnTo>
                    <a:lnTo>
                      <a:pt x="23" y="158"/>
                    </a:lnTo>
                    <a:lnTo>
                      <a:pt x="0" y="0"/>
                    </a:lnTo>
                    <a:lnTo>
                      <a:pt x="2" y="6"/>
                    </a:lnTo>
                    <a:lnTo>
                      <a:pt x="10" y="19"/>
                    </a:lnTo>
                    <a:lnTo>
                      <a:pt x="19" y="43"/>
                    </a:lnTo>
                    <a:lnTo>
                      <a:pt x="32" y="75"/>
                    </a:lnTo>
                    <a:lnTo>
                      <a:pt x="46" y="115"/>
                    </a:lnTo>
                    <a:lnTo>
                      <a:pt x="61" y="162"/>
                    </a:lnTo>
                    <a:lnTo>
                      <a:pt x="75" y="217"/>
                    </a:lnTo>
                    <a:lnTo>
                      <a:pt x="87" y="280"/>
                    </a:lnTo>
                    <a:lnTo>
                      <a:pt x="97" y="348"/>
                    </a:lnTo>
                    <a:lnTo>
                      <a:pt x="103" y="422"/>
                    </a:lnTo>
                    <a:lnTo>
                      <a:pt x="105" y="501"/>
                    </a:lnTo>
                    <a:lnTo>
                      <a:pt x="102" y="585"/>
                    </a:lnTo>
                    <a:lnTo>
                      <a:pt x="92" y="675"/>
                    </a:lnTo>
                    <a:lnTo>
                      <a:pt x="75" y="769"/>
                    </a:lnTo>
                    <a:lnTo>
                      <a:pt x="49" y="865"/>
                    </a:lnTo>
                    <a:lnTo>
                      <a:pt x="14" y="965"/>
                    </a:lnTo>
                    <a:close/>
                  </a:path>
                </a:pathLst>
              </a:custGeom>
              <a:solidFill>
                <a:srgbClr val="FFA3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62512" name="Freeform 48"/>
              <p:cNvSpPr/>
              <p:nvPr/>
            </p:nvSpPr>
            <p:spPr bwMode="auto">
              <a:xfrm>
                <a:off x="1010" y="1458"/>
                <a:ext cx="146" cy="392"/>
              </a:xfrm>
              <a:custGeom>
                <a:avLst/>
                <a:gdLst/>
                <a:ahLst/>
                <a:cxnLst>
                  <a:cxn ang="0">
                    <a:pos x="168" y="683"/>
                  </a:cxn>
                  <a:cxn ang="0">
                    <a:pos x="187" y="770"/>
                  </a:cxn>
                  <a:cxn ang="0">
                    <a:pos x="217" y="859"/>
                  </a:cxn>
                  <a:cxn ang="0">
                    <a:pos x="256" y="950"/>
                  </a:cxn>
                  <a:cxn ang="0">
                    <a:pos x="278" y="996"/>
                  </a:cxn>
                  <a:cxn ang="0">
                    <a:pos x="266" y="985"/>
                  </a:cxn>
                  <a:cxn ang="0">
                    <a:pos x="243" y="962"/>
                  </a:cxn>
                  <a:cxn ang="0">
                    <a:pos x="212" y="929"/>
                  </a:cxn>
                  <a:cxn ang="0">
                    <a:pos x="177" y="885"/>
                  </a:cxn>
                  <a:cxn ang="0">
                    <a:pos x="140" y="827"/>
                  </a:cxn>
                  <a:cxn ang="0">
                    <a:pos x="106" y="756"/>
                  </a:cxn>
                  <a:cxn ang="0">
                    <a:pos x="73" y="675"/>
                  </a:cxn>
                  <a:cxn ang="0">
                    <a:pos x="46" y="566"/>
                  </a:cxn>
                  <a:cxn ang="0">
                    <a:pos x="32" y="432"/>
                  </a:cxn>
                  <a:cxn ang="0">
                    <a:pos x="39" y="280"/>
                  </a:cxn>
                  <a:cxn ang="0">
                    <a:pos x="73" y="100"/>
                  </a:cxn>
                  <a:cxn ang="0">
                    <a:pos x="95" y="12"/>
                  </a:cxn>
                  <a:cxn ang="0">
                    <a:pos x="56" y="98"/>
                  </a:cxn>
                  <a:cxn ang="0">
                    <a:pos x="12" y="254"/>
                  </a:cxn>
                  <a:cxn ang="0">
                    <a:pos x="1" y="467"/>
                  </a:cxn>
                  <a:cxn ang="0">
                    <a:pos x="28" y="626"/>
                  </a:cxn>
                  <a:cxn ang="0">
                    <a:pos x="52" y="700"/>
                  </a:cxn>
                  <a:cxn ang="0">
                    <a:pos x="84" y="775"/>
                  </a:cxn>
                  <a:cxn ang="0">
                    <a:pos x="124" y="849"/>
                  </a:cxn>
                  <a:cxn ang="0">
                    <a:pos x="174" y="924"/>
                  </a:cxn>
                  <a:cxn ang="0">
                    <a:pos x="235" y="997"/>
                  </a:cxn>
                  <a:cxn ang="0">
                    <a:pos x="307" y="1069"/>
                  </a:cxn>
                  <a:cxn ang="0">
                    <a:pos x="391" y="1140"/>
                  </a:cxn>
                  <a:cxn ang="0">
                    <a:pos x="435" y="1172"/>
                  </a:cxn>
                  <a:cxn ang="0">
                    <a:pos x="421" y="1151"/>
                  </a:cxn>
                  <a:cxn ang="0">
                    <a:pos x="396" y="1110"/>
                  </a:cxn>
                  <a:cxn ang="0">
                    <a:pos x="362" y="1051"/>
                  </a:cxn>
                  <a:cxn ang="0">
                    <a:pos x="324" y="977"/>
                  </a:cxn>
                  <a:cxn ang="0">
                    <a:pos x="285" y="891"/>
                  </a:cxn>
                  <a:cxn ang="0">
                    <a:pos x="246" y="795"/>
                  </a:cxn>
                  <a:cxn ang="0">
                    <a:pos x="211" y="691"/>
                  </a:cxn>
                  <a:cxn ang="0">
                    <a:pos x="185" y="573"/>
                  </a:cxn>
                  <a:cxn ang="0">
                    <a:pos x="173" y="444"/>
                  </a:cxn>
                  <a:cxn ang="0">
                    <a:pos x="179" y="315"/>
                  </a:cxn>
                  <a:cxn ang="0">
                    <a:pos x="200" y="193"/>
                  </a:cxn>
                  <a:cxn ang="0">
                    <a:pos x="213" y="145"/>
                  </a:cxn>
                  <a:cxn ang="0">
                    <a:pos x="189" y="218"/>
                  </a:cxn>
                  <a:cxn ang="0">
                    <a:pos x="161" y="352"/>
                  </a:cxn>
                  <a:cxn ang="0">
                    <a:pos x="151" y="535"/>
                  </a:cxn>
                </a:cxnLst>
                <a:rect l="0" t="0" r="r" b="b"/>
                <a:pathLst>
                  <a:path w="437" h="1175">
                    <a:moveTo>
                      <a:pt x="161" y="641"/>
                    </a:moveTo>
                    <a:lnTo>
                      <a:pt x="168" y="683"/>
                    </a:lnTo>
                    <a:lnTo>
                      <a:pt x="176" y="725"/>
                    </a:lnTo>
                    <a:lnTo>
                      <a:pt x="187" y="770"/>
                    </a:lnTo>
                    <a:lnTo>
                      <a:pt x="201" y="814"/>
                    </a:lnTo>
                    <a:lnTo>
                      <a:pt x="217" y="859"/>
                    </a:lnTo>
                    <a:lnTo>
                      <a:pt x="235" y="905"/>
                    </a:lnTo>
                    <a:lnTo>
                      <a:pt x="256" y="950"/>
                    </a:lnTo>
                    <a:lnTo>
                      <a:pt x="280" y="997"/>
                    </a:lnTo>
                    <a:lnTo>
                      <a:pt x="278" y="996"/>
                    </a:lnTo>
                    <a:lnTo>
                      <a:pt x="273" y="992"/>
                    </a:lnTo>
                    <a:lnTo>
                      <a:pt x="266" y="985"/>
                    </a:lnTo>
                    <a:lnTo>
                      <a:pt x="255" y="976"/>
                    </a:lnTo>
                    <a:lnTo>
                      <a:pt x="243" y="962"/>
                    </a:lnTo>
                    <a:lnTo>
                      <a:pt x="227" y="948"/>
                    </a:lnTo>
                    <a:lnTo>
                      <a:pt x="212" y="929"/>
                    </a:lnTo>
                    <a:lnTo>
                      <a:pt x="195" y="909"/>
                    </a:lnTo>
                    <a:lnTo>
                      <a:pt x="177" y="885"/>
                    </a:lnTo>
                    <a:lnTo>
                      <a:pt x="159" y="857"/>
                    </a:lnTo>
                    <a:lnTo>
                      <a:pt x="140" y="827"/>
                    </a:lnTo>
                    <a:lnTo>
                      <a:pt x="123" y="794"/>
                    </a:lnTo>
                    <a:lnTo>
                      <a:pt x="106" y="756"/>
                    </a:lnTo>
                    <a:lnTo>
                      <a:pt x="88" y="717"/>
                    </a:lnTo>
                    <a:lnTo>
                      <a:pt x="73" y="675"/>
                    </a:lnTo>
                    <a:lnTo>
                      <a:pt x="60" y="628"/>
                    </a:lnTo>
                    <a:lnTo>
                      <a:pt x="46" y="566"/>
                    </a:lnTo>
                    <a:lnTo>
                      <a:pt x="36" y="501"/>
                    </a:lnTo>
                    <a:lnTo>
                      <a:pt x="32" y="432"/>
                    </a:lnTo>
                    <a:lnTo>
                      <a:pt x="33" y="359"/>
                    </a:lnTo>
                    <a:lnTo>
                      <a:pt x="39" y="280"/>
                    </a:lnTo>
                    <a:lnTo>
                      <a:pt x="52" y="194"/>
                    </a:lnTo>
                    <a:lnTo>
                      <a:pt x="73" y="100"/>
                    </a:lnTo>
                    <a:lnTo>
                      <a:pt x="101" y="0"/>
                    </a:lnTo>
                    <a:lnTo>
                      <a:pt x="95" y="12"/>
                    </a:lnTo>
                    <a:lnTo>
                      <a:pt x="77" y="44"/>
                    </a:lnTo>
                    <a:lnTo>
                      <a:pt x="56" y="98"/>
                    </a:lnTo>
                    <a:lnTo>
                      <a:pt x="32" y="169"/>
                    </a:lnTo>
                    <a:lnTo>
                      <a:pt x="12" y="254"/>
                    </a:lnTo>
                    <a:lnTo>
                      <a:pt x="0" y="355"/>
                    </a:lnTo>
                    <a:lnTo>
                      <a:pt x="1" y="467"/>
                    </a:lnTo>
                    <a:lnTo>
                      <a:pt x="20" y="590"/>
                    </a:lnTo>
                    <a:lnTo>
                      <a:pt x="28" y="626"/>
                    </a:lnTo>
                    <a:lnTo>
                      <a:pt x="39" y="664"/>
                    </a:lnTo>
                    <a:lnTo>
                      <a:pt x="52" y="700"/>
                    </a:lnTo>
                    <a:lnTo>
                      <a:pt x="68" y="737"/>
                    </a:lnTo>
                    <a:lnTo>
                      <a:pt x="84" y="775"/>
                    </a:lnTo>
                    <a:lnTo>
                      <a:pt x="103" y="811"/>
                    </a:lnTo>
                    <a:lnTo>
                      <a:pt x="124" y="849"/>
                    </a:lnTo>
                    <a:lnTo>
                      <a:pt x="148" y="886"/>
                    </a:lnTo>
                    <a:lnTo>
                      <a:pt x="174" y="924"/>
                    </a:lnTo>
                    <a:lnTo>
                      <a:pt x="204" y="960"/>
                    </a:lnTo>
                    <a:lnTo>
                      <a:pt x="235" y="997"/>
                    </a:lnTo>
                    <a:lnTo>
                      <a:pt x="270" y="1033"/>
                    </a:lnTo>
                    <a:lnTo>
                      <a:pt x="307" y="1069"/>
                    </a:lnTo>
                    <a:lnTo>
                      <a:pt x="347" y="1106"/>
                    </a:lnTo>
                    <a:lnTo>
                      <a:pt x="391" y="1140"/>
                    </a:lnTo>
                    <a:lnTo>
                      <a:pt x="437" y="1175"/>
                    </a:lnTo>
                    <a:lnTo>
                      <a:pt x="435" y="1172"/>
                    </a:lnTo>
                    <a:lnTo>
                      <a:pt x="430" y="1164"/>
                    </a:lnTo>
                    <a:lnTo>
                      <a:pt x="421" y="1151"/>
                    </a:lnTo>
                    <a:lnTo>
                      <a:pt x="410" y="1132"/>
                    </a:lnTo>
                    <a:lnTo>
                      <a:pt x="396" y="1110"/>
                    </a:lnTo>
                    <a:lnTo>
                      <a:pt x="380" y="1081"/>
                    </a:lnTo>
                    <a:lnTo>
                      <a:pt x="362" y="1051"/>
                    </a:lnTo>
                    <a:lnTo>
                      <a:pt x="344" y="1016"/>
                    </a:lnTo>
                    <a:lnTo>
                      <a:pt x="324" y="977"/>
                    </a:lnTo>
                    <a:lnTo>
                      <a:pt x="305" y="936"/>
                    </a:lnTo>
                    <a:lnTo>
                      <a:pt x="285" y="891"/>
                    </a:lnTo>
                    <a:lnTo>
                      <a:pt x="264" y="843"/>
                    </a:lnTo>
                    <a:lnTo>
                      <a:pt x="246" y="795"/>
                    </a:lnTo>
                    <a:lnTo>
                      <a:pt x="227" y="743"/>
                    </a:lnTo>
                    <a:lnTo>
                      <a:pt x="211" y="691"/>
                    </a:lnTo>
                    <a:lnTo>
                      <a:pt x="197" y="636"/>
                    </a:lnTo>
                    <a:lnTo>
                      <a:pt x="185" y="573"/>
                    </a:lnTo>
                    <a:lnTo>
                      <a:pt x="176" y="509"/>
                    </a:lnTo>
                    <a:lnTo>
                      <a:pt x="173" y="444"/>
                    </a:lnTo>
                    <a:lnTo>
                      <a:pt x="173" y="379"/>
                    </a:lnTo>
                    <a:lnTo>
                      <a:pt x="179" y="315"/>
                    </a:lnTo>
                    <a:lnTo>
                      <a:pt x="187" y="253"/>
                    </a:lnTo>
                    <a:lnTo>
                      <a:pt x="200" y="193"/>
                    </a:lnTo>
                    <a:lnTo>
                      <a:pt x="218" y="135"/>
                    </a:lnTo>
                    <a:lnTo>
                      <a:pt x="213" y="145"/>
                    </a:lnTo>
                    <a:lnTo>
                      <a:pt x="204" y="173"/>
                    </a:lnTo>
                    <a:lnTo>
                      <a:pt x="189" y="218"/>
                    </a:lnTo>
                    <a:lnTo>
                      <a:pt x="174" y="278"/>
                    </a:lnTo>
                    <a:lnTo>
                      <a:pt x="161" y="352"/>
                    </a:lnTo>
                    <a:lnTo>
                      <a:pt x="152" y="439"/>
                    </a:lnTo>
                    <a:lnTo>
                      <a:pt x="151" y="535"/>
                    </a:lnTo>
                    <a:lnTo>
                      <a:pt x="161" y="641"/>
                    </a:lnTo>
                    <a:close/>
                  </a:path>
                </a:pathLst>
              </a:custGeom>
              <a:solidFill>
                <a:srgbClr val="FFC1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62513" name="Freeform 49"/>
              <p:cNvSpPr/>
              <p:nvPr/>
            </p:nvSpPr>
            <p:spPr bwMode="auto">
              <a:xfrm>
                <a:off x="1140" y="1395"/>
                <a:ext cx="76" cy="24"/>
              </a:xfrm>
              <a:custGeom>
                <a:avLst/>
                <a:gdLst/>
                <a:ahLst/>
                <a:cxnLst>
                  <a:cxn ang="0">
                    <a:pos x="227" y="4"/>
                  </a:cxn>
                  <a:cxn ang="0">
                    <a:pos x="226" y="4"/>
                  </a:cxn>
                  <a:cxn ang="0">
                    <a:pos x="222" y="4"/>
                  </a:cxn>
                  <a:cxn ang="0">
                    <a:pos x="215" y="5"/>
                  </a:cxn>
                  <a:cxn ang="0">
                    <a:pos x="207" y="7"/>
                  </a:cxn>
                  <a:cxn ang="0">
                    <a:pos x="196" y="8"/>
                  </a:cxn>
                  <a:cxn ang="0">
                    <a:pos x="185" y="9"/>
                  </a:cxn>
                  <a:cxn ang="0">
                    <a:pos x="170" y="12"/>
                  </a:cxn>
                  <a:cxn ang="0">
                    <a:pos x="154" y="15"/>
                  </a:cxn>
                  <a:cxn ang="0">
                    <a:pos x="138" y="19"/>
                  </a:cxn>
                  <a:cxn ang="0">
                    <a:pos x="120" y="24"/>
                  </a:cxn>
                  <a:cxn ang="0">
                    <a:pos x="101" y="29"/>
                  </a:cxn>
                  <a:cxn ang="0">
                    <a:pos x="81" y="36"/>
                  </a:cxn>
                  <a:cxn ang="0">
                    <a:pos x="62" y="43"/>
                  </a:cxn>
                  <a:cxn ang="0">
                    <a:pos x="41" y="51"/>
                  </a:cxn>
                  <a:cxn ang="0">
                    <a:pos x="20" y="60"/>
                  </a:cxn>
                  <a:cxn ang="0">
                    <a:pos x="0" y="71"/>
                  </a:cxn>
                  <a:cxn ang="0">
                    <a:pos x="1" y="70"/>
                  </a:cxn>
                  <a:cxn ang="0">
                    <a:pos x="4" y="67"/>
                  </a:cxn>
                  <a:cxn ang="0">
                    <a:pos x="8" y="63"/>
                  </a:cxn>
                  <a:cxn ang="0">
                    <a:pos x="16" y="57"/>
                  </a:cxn>
                  <a:cxn ang="0">
                    <a:pos x="25" y="51"/>
                  </a:cxn>
                  <a:cxn ang="0">
                    <a:pos x="35" y="43"/>
                  </a:cxn>
                  <a:cxn ang="0">
                    <a:pos x="47" y="36"/>
                  </a:cxn>
                  <a:cxn ang="0">
                    <a:pos x="62" y="28"/>
                  </a:cxn>
                  <a:cxn ang="0">
                    <a:pos x="77" y="20"/>
                  </a:cxn>
                  <a:cxn ang="0">
                    <a:pos x="94" y="13"/>
                  </a:cxn>
                  <a:cxn ang="0">
                    <a:pos x="113" y="8"/>
                  </a:cxn>
                  <a:cxn ang="0">
                    <a:pos x="133" y="4"/>
                  </a:cxn>
                  <a:cxn ang="0">
                    <a:pos x="155" y="1"/>
                  </a:cxn>
                  <a:cxn ang="0">
                    <a:pos x="178" y="0"/>
                  </a:cxn>
                  <a:cxn ang="0">
                    <a:pos x="202" y="0"/>
                  </a:cxn>
                  <a:cxn ang="0">
                    <a:pos x="227" y="4"/>
                  </a:cxn>
                </a:cxnLst>
                <a:rect l="0" t="0" r="r" b="b"/>
                <a:pathLst>
                  <a:path w="227" h="71">
                    <a:moveTo>
                      <a:pt x="227" y="4"/>
                    </a:moveTo>
                    <a:lnTo>
                      <a:pt x="226" y="4"/>
                    </a:lnTo>
                    <a:lnTo>
                      <a:pt x="222" y="4"/>
                    </a:lnTo>
                    <a:lnTo>
                      <a:pt x="215" y="5"/>
                    </a:lnTo>
                    <a:lnTo>
                      <a:pt x="207" y="7"/>
                    </a:lnTo>
                    <a:lnTo>
                      <a:pt x="196" y="8"/>
                    </a:lnTo>
                    <a:lnTo>
                      <a:pt x="185" y="9"/>
                    </a:lnTo>
                    <a:lnTo>
                      <a:pt x="170" y="12"/>
                    </a:lnTo>
                    <a:lnTo>
                      <a:pt x="154" y="15"/>
                    </a:lnTo>
                    <a:lnTo>
                      <a:pt x="138" y="19"/>
                    </a:lnTo>
                    <a:lnTo>
                      <a:pt x="120" y="24"/>
                    </a:lnTo>
                    <a:lnTo>
                      <a:pt x="101" y="29"/>
                    </a:lnTo>
                    <a:lnTo>
                      <a:pt x="81" y="36"/>
                    </a:lnTo>
                    <a:lnTo>
                      <a:pt x="62" y="43"/>
                    </a:lnTo>
                    <a:lnTo>
                      <a:pt x="41" y="51"/>
                    </a:lnTo>
                    <a:lnTo>
                      <a:pt x="20" y="60"/>
                    </a:lnTo>
                    <a:lnTo>
                      <a:pt x="0" y="71"/>
                    </a:lnTo>
                    <a:lnTo>
                      <a:pt x="1" y="70"/>
                    </a:lnTo>
                    <a:lnTo>
                      <a:pt x="4" y="67"/>
                    </a:lnTo>
                    <a:lnTo>
                      <a:pt x="8" y="63"/>
                    </a:lnTo>
                    <a:lnTo>
                      <a:pt x="16" y="57"/>
                    </a:lnTo>
                    <a:lnTo>
                      <a:pt x="25" y="51"/>
                    </a:lnTo>
                    <a:lnTo>
                      <a:pt x="35" y="43"/>
                    </a:lnTo>
                    <a:lnTo>
                      <a:pt x="47" y="36"/>
                    </a:lnTo>
                    <a:lnTo>
                      <a:pt x="62" y="28"/>
                    </a:lnTo>
                    <a:lnTo>
                      <a:pt x="77" y="20"/>
                    </a:lnTo>
                    <a:lnTo>
                      <a:pt x="94" y="13"/>
                    </a:lnTo>
                    <a:lnTo>
                      <a:pt x="113" y="8"/>
                    </a:lnTo>
                    <a:lnTo>
                      <a:pt x="133" y="4"/>
                    </a:lnTo>
                    <a:lnTo>
                      <a:pt x="155" y="1"/>
                    </a:lnTo>
                    <a:lnTo>
                      <a:pt x="178" y="0"/>
                    </a:lnTo>
                    <a:lnTo>
                      <a:pt x="202" y="0"/>
                    </a:lnTo>
                    <a:lnTo>
                      <a:pt x="227" y="4"/>
                    </a:lnTo>
                    <a:close/>
                  </a:path>
                </a:pathLst>
              </a:custGeom>
              <a:solidFill>
                <a:srgbClr val="FFC1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62514" name="Freeform 50"/>
              <p:cNvSpPr/>
              <p:nvPr/>
            </p:nvSpPr>
            <p:spPr bwMode="auto">
              <a:xfrm>
                <a:off x="1141" y="1528"/>
                <a:ext cx="45" cy="252"/>
              </a:xfrm>
              <a:custGeom>
                <a:avLst/>
                <a:gdLst/>
                <a:ahLst/>
                <a:cxnLst>
                  <a:cxn ang="0">
                    <a:pos x="51" y="0"/>
                  </a:cxn>
                  <a:cxn ang="0">
                    <a:pos x="48" y="13"/>
                  </a:cxn>
                  <a:cxn ang="0">
                    <a:pos x="41" y="51"/>
                  </a:cxn>
                  <a:cxn ang="0">
                    <a:pos x="36" y="114"/>
                  </a:cxn>
                  <a:cxn ang="0">
                    <a:pos x="33" y="200"/>
                  </a:cxn>
                  <a:cxn ang="0">
                    <a:pos x="38" y="307"/>
                  </a:cxn>
                  <a:cxn ang="0">
                    <a:pos x="54" y="436"/>
                  </a:cxn>
                  <a:cxn ang="0">
                    <a:pos x="85" y="585"/>
                  </a:cxn>
                  <a:cxn ang="0">
                    <a:pos x="134" y="754"/>
                  </a:cxn>
                  <a:cxn ang="0">
                    <a:pos x="132" y="750"/>
                  </a:cxn>
                  <a:cxn ang="0">
                    <a:pos x="124" y="736"/>
                  </a:cxn>
                  <a:cxn ang="0">
                    <a:pos x="113" y="716"/>
                  </a:cxn>
                  <a:cxn ang="0">
                    <a:pos x="100" y="688"/>
                  </a:cxn>
                  <a:cxn ang="0">
                    <a:pos x="84" y="653"/>
                  </a:cxn>
                  <a:cxn ang="0">
                    <a:pos x="67" y="613"/>
                  </a:cxn>
                  <a:cxn ang="0">
                    <a:pos x="51" y="568"/>
                  </a:cxn>
                  <a:cxn ang="0">
                    <a:pos x="36" y="517"/>
                  </a:cxn>
                  <a:cxn ang="0">
                    <a:pos x="22" y="461"/>
                  </a:cxn>
                  <a:cxn ang="0">
                    <a:pos x="11" y="402"/>
                  </a:cxn>
                  <a:cxn ang="0">
                    <a:pos x="3" y="340"/>
                  </a:cxn>
                  <a:cxn ang="0">
                    <a:pos x="0" y="274"/>
                  </a:cxn>
                  <a:cxn ang="0">
                    <a:pos x="2" y="208"/>
                  </a:cxn>
                  <a:cxn ang="0">
                    <a:pos x="11" y="139"/>
                  </a:cxn>
                  <a:cxn ang="0">
                    <a:pos x="27" y="70"/>
                  </a:cxn>
                  <a:cxn ang="0">
                    <a:pos x="51" y="0"/>
                  </a:cxn>
                </a:cxnLst>
                <a:rect l="0" t="0" r="r" b="b"/>
                <a:pathLst>
                  <a:path w="134" h="754">
                    <a:moveTo>
                      <a:pt x="51" y="0"/>
                    </a:moveTo>
                    <a:lnTo>
                      <a:pt x="48" y="13"/>
                    </a:lnTo>
                    <a:lnTo>
                      <a:pt x="41" y="51"/>
                    </a:lnTo>
                    <a:lnTo>
                      <a:pt x="36" y="114"/>
                    </a:lnTo>
                    <a:lnTo>
                      <a:pt x="33" y="200"/>
                    </a:lnTo>
                    <a:lnTo>
                      <a:pt x="38" y="307"/>
                    </a:lnTo>
                    <a:lnTo>
                      <a:pt x="54" y="436"/>
                    </a:lnTo>
                    <a:lnTo>
                      <a:pt x="85" y="585"/>
                    </a:lnTo>
                    <a:lnTo>
                      <a:pt x="134" y="754"/>
                    </a:lnTo>
                    <a:lnTo>
                      <a:pt x="132" y="750"/>
                    </a:lnTo>
                    <a:lnTo>
                      <a:pt x="124" y="736"/>
                    </a:lnTo>
                    <a:lnTo>
                      <a:pt x="113" y="716"/>
                    </a:lnTo>
                    <a:lnTo>
                      <a:pt x="100" y="688"/>
                    </a:lnTo>
                    <a:lnTo>
                      <a:pt x="84" y="653"/>
                    </a:lnTo>
                    <a:lnTo>
                      <a:pt x="67" y="613"/>
                    </a:lnTo>
                    <a:lnTo>
                      <a:pt x="51" y="568"/>
                    </a:lnTo>
                    <a:lnTo>
                      <a:pt x="36" y="517"/>
                    </a:lnTo>
                    <a:lnTo>
                      <a:pt x="22" y="461"/>
                    </a:lnTo>
                    <a:lnTo>
                      <a:pt x="11" y="402"/>
                    </a:lnTo>
                    <a:lnTo>
                      <a:pt x="3" y="340"/>
                    </a:lnTo>
                    <a:lnTo>
                      <a:pt x="0" y="274"/>
                    </a:lnTo>
                    <a:lnTo>
                      <a:pt x="2" y="208"/>
                    </a:lnTo>
                    <a:lnTo>
                      <a:pt x="11" y="139"/>
                    </a:lnTo>
                    <a:lnTo>
                      <a:pt x="27" y="70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FFC1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62515" name="Freeform 51"/>
              <p:cNvSpPr/>
              <p:nvPr/>
            </p:nvSpPr>
            <p:spPr bwMode="auto">
              <a:xfrm>
                <a:off x="1272" y="1540"/>
                <a:ext cx="10" cy="248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8" y="96"/>
                  </a:cxn>
                  <a:cxn ang="0">
                    <a:pos x="26" y="318"/>
                  </a:cxn>
                  <a:cxn ang="0">
                    <a:pos x="24" y="567"/>
                  </a:cxn>
                  <a:cxn ang="0">
                    <a:pos x="23" y="745"/>
                  </a:cxn>
                  <a:cxn ang="0">
                    <a:pos x="20" y="720"/>
                  </a:cxn>
                  <a:cxn ang="0">
                    <a:pos x="15" y="651"/>
                  </a:cxn>
                  <a:cxn ang="0">
                    <a:pos x="8" y="551"/>
                  </a:cxn>
                  <a:cxn ang="0">
                    <a:pos x="3" y="432"/>
                  </a:cxn>
                  <a:cxn ang="0">
                    <a:pos x="0" y="306"/>
                  </a:cxn>
                  <a:cxn ang="0">
                    <a:pos x="2" y="184"/>
                  </a:cxn>
                  <a:cxn ang="0">
                    <a:pos x="11" y="77"/>
                  </a:cxn>
                  <a:cxn ang="0">
                    <a:pos x="29" y="0"/>
                  </a:cxn>
                </a:cxnLst>
                <a:rect l="0" t="0" r="r" b="b"/>
                <a:pathLst>
                  <a:path w="29" h="745">
                    <a:moveTo>
                      <a:pt x="29" y="0"/>
                    </a:moveTo>
                    <a:lnTo>
                      <a:pt x="28" y="96"/>
                    </a:lnTo>
                    <a:lnTo>
                      <a:pt x="26" y="318"/>
                    </a:lnTo>
                    <a:lnTo>
                      <a:pt x="24" y="567"/>
                    </a:lnTo>
                    <a:lnTo>
                      <a:pt x="23" y="745"/>
                    </a:lnTo>
                    <a:lnTo>
                      <a:pt x="20" y="720"/>
                    </a:lnTo>
                    <a:lnTo>
                      <a:pt x="15" y="651"/>
                    </a:lnTo>
                    <a:lnTo>
                      <a:pt x="8" y="551"/>
                    </a:lnTo>
                    <a:lnTo>
                      <a:pt x="3" y="432"/>
                    </a:lnTo>
                    <a:lnTo>
                      <a:pt x="0" y="306"/>
                    </a:lnTo>
                    <a:lnTo>
                      <a:pt x="2" y="184"/>
                    </a:lnTo>
                    <a:lnTo>
                      <a:pt x="11" y="77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FFC1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62516" name="Freeform 52"/>
              <p:cNvSpPr/>
              <p:nvPr/>
            </p:nvSpPr>
            <p:spPr bwMode="auto">
              <a:xfrm>
                <a:off x="1238" y="1385"/>
                <a:ext cx="129" cy="28"/>
              </a:xfrm>
              <a:custGeom>
                <a:avLst/>
                <a:gdLst/>
                <a:ahLst/>
                <a:cxnLst>
                  <a:cxn ang="0">
                    <a:pos x="90" y="35"/>
                  </a:cxn>
                  <a:cxn ang="0">
                    <a:pos x="88" y="36"/>
                  </a:cxn>
                  <a:cxn ang="0">
                    <a:pos x="81" y="38"/>
                  </a:cxn>
                  <a:cxn ang="0">
                    <a:pos x="70" y="42"/>
                  </a:cxn>
                  <a:cxn ang="0">
                    <a:pos x="58" y="47"/>
                  </a:cxn>
                  <a:cxn ang="0">
                    <a:pos x="44" y="54"/>
                  </a:cxn>
                  <a:cxn ang="0">
                    <a:pos x="29" y="63"/>
                  </a:cxn>
                  <a:cxn ang="0">
                    <a:pos x="15" y="72"/>
                  </a:cxn>
                  <a:cxn ang="0">
                    <a:pos x="0" y="84"/>
                  </a:cxn>
                  <a:cxn ang="0">
                    <a:pos x="4" y="82"/>
                  </a:cxn>
                  <a:cxn ang="0">
                    <a:pos x="11" y="76"/>
                  </a:cxn>
                  <a:cxn ang="0">
                    <a:pos x="26" y="70"/>
                  </a:cxn>
                  <a:cxn ang="0">
                    <a:pos x="42" y="62"/>
                  </a:cxn>
                  <a:cxn ang="0">
                    <a:pos x="63" y="55"/>
                  </a:cxn>
                  <a:cxn ang="0">
                    <a:pos x="86" y="50"/>
                  </a:cxn>
                  <a:cxn ang="0">
                    <a:pos x="111" y="48"/>
                  </a:cxn>
                  <a:cxn ang="0">
                    <a:pos x="139" y="51"/>
                  </a:cxn>
                  <a:cxn ang="0">
                    <a:pos x="145" y="84"/>
                  </a:cxn>
                  <a:cxn ang="0">
                    <a:pos x="180" y="51"/>
                  </a:cxn>
                  <a:cxn ang="0">
                    <a:pos x="183" y="51"/>
                  </a:cxn>
                  <a:cxn ang="0">
                    <a:pos x="191" y="51"/>
                  </a:cxn>
                  <a:cxn ang="0">
                    <a:pos x="203" y="52"/>
                  </a:cxn>
                  <a:cxn ang="0">
                    <a:pos x="218" y="54"/>
                  </a:cxn>
                  <a:cxn ang="0">
                    <a:pos x="233" y="58"/>
                  </a:cxn>
                  <a:cxn ang="0">
                    <a:pos x="249" y="62"/>
                  </a:cxn>
                  <a:cxn ang="0">
                    <a:pos x="263" y="68"/>
                  </a:cxn>
                  <a:cxn ang="0">
                    <a:pos x="275" y="76"/>
                  </a:cxn>
                  <a:cxn ang="0">
                    <a:pos x="282" y="35"/>
                  </a:cxn>
                  <a:cxn ang="0">
                    <a:pos x="286" y="35"/>
                  </a:cxn>
                  <a:cxn ang="0">
                    <a:pos x="293" y="34"/>
                  </a:cxn>
                  <a:cxn ang="0">
                    <a:pos x="306" y="34"/>
                  </a:cxn>
                  <a:cxn ang="0">
                    <a:pos x="320" y="34"/>
                  </a:cxn>
                  <a:cxn ang="0">
                    <a:pos x="338" y="35"/>
                  </a:cxn>
                  <a:cxn ang="0">
                    <a:pos x="354" y="38"/>
                  </a:cxn>
                  <a:cxn ang="0">
                    <a:pos x="370" y="43"/>
                  </a:cxn>
                  <a:cxn ang="0">
                    <a:pos x="385" y="51"/>
                  </a:cxn>
                  <a:cxn ang="0">
                    <a:pos x="383" y="50"/>
                  </a:cxn>
                  <a:cxn ang="0">
                    <a:pos x="381" y="47"/>
                  </a:cxn>
                  <a:cxn ang="0">
                    <a:pos x="378" y="42"/>
                  </a:cxn>
                  <a:cxn ang="0">
                    <a:pos x="373" y="36"/>
                  </a:cxn>
                  <a:cxn ang="0">
                    <a:pos x="365" y="30"/>
                  </a:cxn>
                  <a:cxn ang="0">
                    <a:pos x="355" y="23"/>
                  </a:cxn>
                  <a:cxn ang="0">
                    <a:pos x="342" y="16"/>
                  </a:cxn>
                  <a:cxn ang="0">
                    <a:pos x="327" y="11"/>
                  </a:cxn>
                  <a:cxn ang="0">
                    <a:pos x="309" y="5"/>
                  </a:cxn>
                  <a:cxn ang="0">
                    <a:pos x="289" y="3"/>
                  </a:cxn>
                  <a:cxn ang="0">
                    <a:pos x="265" y="0"/>
                  </a:cxn>
                  <a:cxn ang="0">
                    <a:pos x="238" y="1"/>
                  </a:cxn>
                  <a:cxn ang="0">
                    <a:pos x="206" y="4"/>
                  </a:cxn>
                  <a:cxn ang="0">
                    <a:pos x="171" y="11"/>
                  </a:cxn>
                  <a:cxn ang="0">
                    <a:pos x="132" y="22"/>
                  </a:cxn>
                  <a:cxn ang="0">
                    <a:pos x="90" y="35"/>
                  </a:cxn>
                </a:cxnLst>
                <a:rect l="0" t="0" r="r" b="b"/>
                <a:pathLst>
                  <a:path w="385" h="84">
                    <a:moveTo>
                      <a:pt x="90" y="35"/>
                    </a:moveTo>
                    <a:lnTo>
                      <a:pt x="88" y="36"/>
                    </a:lnTo>
                    <a:lnTo>
                      <a:pt x="81" y="38"/>
                    </a:lnTo>
                    <a:lnTo>
                      <a:pt x="70" y="42"/>
                    </a:lnTo>
                    <a:lnTo>
                      <a:pt x="58" y="47"/>
                    </a:lnTo>
                    <a:lnTo>
                      <a:pt x="44" y="54"/>
                    </a:lnTo>
                    <a:lnTo>
                      <a:pt x="29" y="63"/>
                    </a:lnTo>
                    <a:lnTo>
                      <a:pt x="15" y="72"/>
                    </a:lnTo>
                    <a:lnTo>
                      <a:pt x="0" y="84"/>
                    </a:lnTo>
                    <a:lnTo>
                      <a:pt x="4" y="82"/>
                    </a:lnTo>
                    <a:lnTo>
                      <a:pt x="11" y="76"/>
                    </a:lnTo>
                    <a:lnTo>
                      <a:pt x="26" y="70"/>
                    </a:lnTo>
                    <a:lnTo>
                      <a:pt x="42" y="62"/>
                    </a:lnTo>
                    <a:lnTo>
                      <a:pt x="63" y="55"/>
                    </a:lnTo>
                    <a:lnTo>
                      <a:pt x="86" y="50"/>
                    </a:lnTo>
                    <a:lnTo>
                      <a:pt x="111" y="48"/>
                    </a:lnTo>
                    <a:lnTo>
                      <a:pt x="139" y="51"/>
                    </a:lnTo>
                    <a:lnTo>
                      <a:pt x="145" y="84"/>
                    </a:lnTo>
                    <a:lnTo>
                      <a:pt x="180" y="51"/>
                    </a:lnTo>
                    <a:lnTo>
                      <a:pt x="183" y="51"/>
                    </a:lnTo>
                    <a:lnTo>
                      <a:pt x="191" y="51"/>
                    </a:lnTo>
                    <a:lnTo>
                      <a:pt x="203" y="52"/>
                    </a:lnTo>
                    <a:lnTo>
                      <a:pt x="218" y="54"/>
                    </a:lnTo>
                    <a:lnTo>
                      <a:pt x="233" y="58"/>
                    </a:lnTo>
                    <a:lnTo>
                      <a:pt x="249" y="62"/>
                    </a:lnTo>
                    <a:lnTo>
                      <a:pt x="263" y="68"/>
                    </a:lnTo>
                    <a:lnTo>
                      <a:pt x="275" y="76"/>
                    </a:lnTo>
                    <a:lnTo>
                      <a:pt x="282" y="35"/>
                    </a:lnTo>
                    <a:lnTo>
                      <a:pt x="286" y="35"/>
                    </a:lnTo>
                    <a:lnTo>
                      <a:pt x="293" y="34"/>
                    </a:lnTo>
                    <a:lnTo>
                      <a:pt x="306" y="34"/>
                    </a:lnTo>
                    <a:lnTo>
                      <a:pt x="320" y="34"/>
                    </a:lnTo>
                    <a:lnTo>
                      <a:pt x="338" y="35"/>
                    </a:lnTo>
                    <a:lnTo>
                      <a:pt x="354" y="38"/>
                    </a:lnTo>
                    <a:lnTo>
                      <a:pt x="370" y="43"/>
                    </a:lnTo>
                    <a:lnTo>
                      <a:pt x="385" y="51"/>
                    </a:lnTo>
                    <a:lnTo>
                      <a:pt x="383" y="50"/>
                    </a:lnTo>
                    <a:lnTo>
                      <a:pt x="381" y="47"/>
                    </a:lnTo>
                    <a:lnTo>
                      <a:pt x="378" y="42"/>
                    </a:lnTo>
                    <a:lnTo>
                      <a:pt x="373" y="36"/>
                    </a:lnTo>
                    <a:lnTo>
                      <a:pt x="365" y="30"/>
                    </a:lnTo>
                    <a:lnTo>
                      <a:pt x="355" y="23"/>
                    </a:lnTo>
                    <a:lnTo>
                      <a:pt x="342" y="16"/>
                    </a:lnTo>
                    <a:lnTo>
                      <a:pt x="327" y="11"/>
                    </a:lnTo>
                    <a:lnTo>
                      <a:pt x="309" y="5"/>
                    </a:lnTo>
                    <a:lnTo>
                      <a:pt x="289" y="3"/>
                    </a:lnTo>
                    <a:lnTo>
                      <a:pt x="265" y="0"/>
                    </a:lnTo>
                    <a:lnTo>
                      <a:pt x="238" y="1"/>
                    </a:lnTo>
                    <a:lnTo>
                      <a:pt x="206" y="4"/>
                    </a:lnTo>
                    <a:lnTo>
                      <a:pt x="171" y="11"/>
                    </a:lnTo>
                    <a:lnTo>
                      <a:pt x="132" y="22"/>
                    </a:lnTo>
                    <a:lnTo>
                      <a:pt x="90" y="35"/>
                    </a:lnTo>
                    <a:close/>
                  </a:path>
                </a:pathLst>
              </a:custGeom>
              <a:solidFill>
                <a:srgbClr val="FFC1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62517" name="Freeform 53"/>
              <p:cNvSpPr/>
              <p:nvPr/>
            </p:nvSpPr>
            <p:spPr bwMode="auto">
              <a:xfrm>
                <a:off x="1376" y="1588"/>
                <a:ext cx="270" cy="301"/>
              </a:xfrm>
              <a:custGeom>
                <a:avLst/>
                <a:gdLst/>
                <a:ahLst/>
                <a:cxnLst>
                  <a:cxn ang="0">
                    <a:pos x="10" y="896"/>
                  </a:cxn>
                  <a:cxn ang="0">
                    <a:pos x="52" y="842"/>
                  </a:cxn>
                  <a:cxn ang="0">
                    <a:pos x="111" y="736"/>
                  </a:cxn>
                  <a:cxn ang="0">
                    <a:pos x="164" y="569"/>
                  </a:cxn>
                  <a:cxn ang="0">
                    <a:pos x="191" y="333"/>
                  </a:cxn>
                  <a:cxn ang="0">
                    <a:pos x="186" y="141"/>
                  </a:cxn>
                  <a:cxn ang="0">
                    <a:pos x="196" y="209"/>
                  </a:cxn>
                  <a:cxn ang="0">
                    <a:pos x="205" y="337"/>
                  </a:cxn>
                  <a:cxn ang="0">
                    <a:pos x="200" y="505"/>
                  </a:cxn>
                  <a:cxn ang="0">
                    <a:pos x="163" y="684"/>
                  </a:cxn>
                  <a:cxn ang="0">
                    <a:pos x="82" y="854"/>
                  </a:cxn>
                  <a:cxn ang="0">
                    <a:pos x="68" y="871"/>
                  </a:cxn>
                  <a:cxn ang="0">
                    <a:pos x="101" y="867"/>
                  </a:cxn>
                  <a:cxn ang="0">
                    <a:pos x="154" y="857"/>
                  </a:cxn>
                  <a:cxn ang="0">
                    <a:pos x="221" y="838"/>
                  </a:cxn>
                  <a:cxn ang="0">
                    <a:pos x="294" y="807"/>
                  </a:cxn>
                  <a:cxn ang="0">
                    <a:pos x="378" y="703"/>
                  </a:cxn>
                  <a:cxn ang="0">
                    <a:pos x="391" y="754"/>
                  </a:cxn>
                  <a:cxn ang="0">
                    <a:pos x="420" y="747"/>
                  </a:cxn>
                  <a:cxn ang="0">
                    <a:pos x="468" y="724"/>
                  </a:cxn>
                  <a:cxn ang="0">
                    <a:pos x="526" y="675"/>
                  </a:cxn>
                  <a:cxn ang="0">
                    <a:pos x="591" y="585"/>
                  </a:cxn>
                  <a:cxn ang="0">
                    <a:pos x="635" y="490"/>
                  </a:cxn>
                  <a:cxn ang="0">
                    <a:pos x="657" y="386"/>
                  </a:cxn>
                  <a:cxn ang="0">
                    <a:pos x="679" y="252"/>
                  </a:cxn>
                  <a:cxn ang="0">
                    <a:pos x="684" y="305"/>
                  </a:cxn>
                  <a:cxn ang="0">
                    <a:pos x="672" y="466"/>
                  </a:cxn>
                  <a:cxn ang="0">
                    <a:pos x="731" y="355"/>
                  </a:cxn>
                  <a:cxn ang="0">
                    <a:pos x="799" y="110"/>
                  </a:cxn>
                  <a:cxn ang="0">
                    <a:pos x="811" y="38"/>
                  </a:cxn>
                  <a:cxn ang="0">
                    <a:pos x="794" y="204"/>
                  </a:cxn>
                  <a:cxn ang="0">
                    <a:pos x="719" y="439"/>
                  </a:cxn>
                  <a:cxn ang="0">
                    <a:pos x="680" y="514"/>
                  </a:cxn>
                  <a:cxn ang="0">
                    <a:pos x="631" y="588"/>
                  </a:cxn>
                  <a:cxn ang="0">
                    <a:pos x="572" y="657"/>
                  </a:cxn>
                  <a:cxn ang="0">
                    <a:pos x="500" y="722"/>
                  </a:cxn>
                  <a:cxn ang="0">
                    <a:pos x="416" y="778"/>
                  </a:cxn>
                  <a:cxn ang="0">
                    <a:pos x="377" y="799"/>
                  </a:cxn>
                  <a:cxn ang="0">
                    <a:pos x="337" y="815"/>
                  </a:cxn>
                  <a:cxn ang="0">
                    <a:pos x="270" y="841"/>
                  </a:cxn>
                  <a:cxn ang="0">
                    <a:pos x="180" y="869"/>
                  </a:cxn>
                  <a:cxn ang="0">
                    <a:pos x="75" y="893"/>
                  </a:cxn>
                </a:cxnLst>
                <a:rect l="0" t="0" r="r" b="b"/>
                <a:pathLst>
                  <a:path w="811" h="905">
                    <a:moveTo>
                      <a:pt x="0" y="905"/>
                    </a:moveTo>
                    <a:lnTo>
                      <a:pt x="2" y="902"/>
                    </a:lnTo>
                    <a:lnTo>
                      <a:pt x="10" y="896"/>
                    </a:lnTo>
                    <a:lnTo>
                      <a:pt x="22" y="884"/>
                    </a:lnTo>
                    <a:lnTo>
                      <a:pt x="36" y="866"/>
                    </a:lnTo>
                    <a:lnTo>
                      <a:pt x="52" y="842"/>
                    </a:lnTo>
                    <a:lnTo>
                      <a:pt x="72" y="813"/>
                    </a:lnTo>
                    <a:lnTo>
                      <a:pt x="91" y="778"/>
                    </a:lnTo>
                    <a:lnTo>
                      <a:pt x="111" y="736"/>
                    </a:lnTo>
                    <a:lnTo>
                      <a:pt x="130" y="687"/>
                    </a:lnTo>
                    <a:lnTo>
                      <a:pt x="148" y="632"/>
                    </a:lnTo>
                    <a:lnTo>
                      <a:pt x="164" y="569"/>
                    </a:lnTo>
                    <a:lnTo>
                      <a:pt x="176" y="498"/>
                    </a:lnTo>
                    <a:lnTo>
                      <a:pt x="186" y="420"/>
                    </a:lnTo>
                    <a:lnTo>
                      <a:pt x="191" y="333"/>
                    </a:lnTo>
                    <a:lnTo>
                      <a:pt x="191" y="238"/>
                    </a:lnTo>
                    <a:lnTo>
                      <a:pt x="185" y="135"/>
                    </a:lnTo>
                    <a:lnTo>
                      <a:pt x="186" y="141"/>
                    </a:lnTo>
                    <a:lnTo>
                      <a:pt x="188" y="155"/>
                    </a:lnTo>
                    <a:lnTo>
                      <a:pt x="191" y="178"/>
                    </a:lnTo>
                    <a:lnTo>
                      <a:pt x="196" y="209"/>
                    </a:lnTo>
                    <a:lnTo>
                      <a:pt x="200" y="246"/>
                    </a:lnTo>
                    <a:lnTo>
                      <a:pt x="203" y="289"/>
                    </a:lnTo>
                    <a:lnTo>
                      <a:pt x="205" y="337"/>
                    </a:lnTo>
                    <a:lnTo>
                      <a:pt x="205" y="390"/>
                    </a:lnTo>
                    <a:lnTo>
                      <a:pt x="204" y="446"/>
                    </a:lnTo>
                    <a:lnTo>
                      <a:pt x="200" y="505"/>
                    </a:lnTo>
                    <a:lnTo>
                      <a:pt x="191" y="564"/>
                    </a:lnTo>
                    <a:lnTo>
                      <a:pt x="179" y="624"/>
                    </a:lnTo>
                    <a:lnTo>
                      <a:pt x="163" y="684"/>
                    </a:lnTo>
                    <a:lnTo>
                      <a:pt x="142" y="743"/>
                    </a:lnTo>
                    <a:lnTo>
                      <a:pt x="115" y="801"/>
                    </a:lnTo>
                    <a:lnTo>
                      <a:pt x="82" y="854"/>
                    </a:lnTo>
                    <a:lnTo>
                      <a:pt x="62" y="871"/>
                    </a:lnTo>
                    <a:lnTo>
                      <a:pt x="64" y="871"/>
                    </a:lnTo>
                    <a:lnTo>
                      <a:pt x="68" y="871"/>
                    </a:lnTo>
                    <a:lnTo>
                      <a:pt x="77" y="870"/>
                    </a:lnTo>
                    <a:lnTo>
                      <a:pt x="88" y="869"/>
                    </a:lnTo>
                    <a:lnTo>
                      <a:pt x="101" y="867"/>
                    </a:lnTo>
                    <a:lnTo>
                      <a:pt x="116" y="865"/>
                    </a:lnTo>
                    <a:lnTo>
                      <a:pt x="135" y="861"/>
                    </a:lnTo>
                    <a:lnTo>
                      <a:pt x="154" y="857"/>
                    </a:lnTo>
                    <a:lnTo>
                      <a:pt x="175" y="851"/>
                    </a:lnTo>
                    <a:lnTo>
                      <a:pt x="197" y="846"/>
                    </a:lnTo>
                    <a:lnTo>
                      <a:pt x="221" y="838"/>
                    </a:lnTo>
                    <a:lnTo>
                      <a:pt x="245" y="829"/>
                    </a:lnTo>
                    <a:lnTo>
                      <a:pt x="270" y="819"/>
                    </a:lnTo>
                    <a:lnTo>
                      <a:pt x="294" y="807"/>
                    </a:lnTo>
                    <a:lnTo>
                      <a:pt x="319" y="794"/>
                    </a:lnTo>
                    <a:lnTo>
                      <a:pt x="344" y="779"/>
                    </a:lnTo>
                    <a:lnTo>
                      <a:pt x="378" y="703"/>
                    </a:lnTo>
                    <a:lnTo>
                      <a:pt x="385" y="754"/>
                    </a:lnTo>
                    <a:lnTo>
                      <a:pt x="386" y="754"/>
                    </a:lnTo>
                    <a:lnTo>
                      <a:pt x="391" y="754"/>
                    </a:lnTo>
                    <a:lnTo>
                      <a:pt x="398" y="752"/>
                    </a:lnTo>
                    <a:lnTo>
                      <a:pt x="408" y="751"/>
                    </a:lnTo>
                    <a:lnTo>
                      <a:pt x="420" y="747"/>
                    </a:lnTo>
                    <a:lnTo>
                      <a:pt x="434" y="743"/>
                    </a:lnTo>
                    <a:lnTo>
                      <a:pt x="450" y="735"/>
                    </a:lnTo>
                    <a:lnTo>
                      <a:pt x="468" y="724"/>
                    </a:lnTo>
                    <a:lnTo>
                      <a:pt x="486" y="712"/>
                    </a:lnTo>
                    <a:lnTo>
                      <a:pt x="506" y="695"/>
                    </a:lnTo>
                    <a:lnTo>
                      <a:pt x="526" y="675"/>
                    </a:lnTo>
                    <a:lnTo>
                      <a:pt x="547" y="649"/>
                    </a:lnTo>
                    <a:lnTo>
                      <a:pt x="569" y="620"/>
                    </a:lnTo>
                    <a:lnTo>
                      <a:pt x="591" y="585"/>
                    </a:lnTo>
                    <a:lnTo>
                      <a:pt x="612" y="545"/>
                    </a:lnTo>
                    <a:lnTo>
                      <a:pt x="633" y="499"/>
                    </a:lnTo>
                    <a:lnTo>
                      <a:pt x="635" y="490"/>
                    </a:lnTo>
                    <a:lnTo>
                      <a:pt x="641" y="466"/>
                    </a:lnTo>
                    <a:lnTo>
                      <a:pt x="648" y="428"/>
                    </a:lnTo>
                    <a:lnTo>
                      <a:pt x="657" y="386"/>
                    </a:lnTo>
                    <a:lnTo>
                      <a:pt x="666" y="339"/>
                    </a:lnTo>
                    <a:lnTo>
                      <a:pt x="673" y="292"/>
                    </a:lnTo>
                    <a:lnTo>
                      <a:pt x="679" y="252"/>
                    </a:lnTo>
                    <a:lnTo>
                      <a:pt x="681" y="220"/>
                    </a:lnTo>
                    <a:lnTo>
                      <a:pt x="683" y="244"/>
                    </a:lnTo>
                    <a:lnTo>
                      <a:pt x="684" y="305"/>
                    </a:lnTo>
                    <a:lnTo>
                      <a:pt x="681" y="388"/>
                    </a:lnTo>
                    <a:lnTo>
                      <a:pt x="667" y="474"/>
                    </a:lnTo>
                    <a:lnTo>
                      <a:pt x="672" y="466"/>
                    </a:lnTo>
                    <a:lnTo>
                      <a:pt x="686" y="444"/>
                    </a:lnTo>
                    <a:lnTo>
                      <a:pt x="707" y="407"/>
                    </a:lnTo>
                    <a:lnTo>
                      <a:pt x="731" y="355"/>
                    </a:lnTo>
                    <a:lnTo>
                      <a:pt x="757" y="288"/>
                    </a:lnTo>
                    <a:lnTo>
                      <a:pt x="780" y="206"/>
                    </a:lnTo>
                    <a:lnTo>
                      <a:pt x="799" y="110"/>
                    </a:lnTo>
                    <a:lnTo>
                      <a:pt x="811" y="0"/>
                    </a:lnTo>
                    <a:lnTo>
                      <a:pt x="811" y="9"/>
                    </a:lnTo>
                    <a:lnTo>
                      <a:pt x="811" y="38"/>
                    </a:lnTo>
                    <a:lnTo>
                      <a:pt x="809" y="80"/>
                    </a:lnTo>
                    <a:lnTo>
                      <a:pt x="804" y="137"/>
                    </a:lnTo>
                    <a:lnTo>
                      <a:pt x="794" y="204"/>
                    </a:lnTo>
                    <a:lnTo>
                      <a:pt x="777" y="277"/>
                    </a:lnTo>
                    <a:lnTo>
                      <a:pt x="753" y="357"/>
                    </a:lnTo>
                    <a:lnTo>
                      <a:pt x="719" y="439"/>
                    </a:lnTo>
                    <a:lnTo>
                      <a:pt x="707" y="465"/>
                    </a:lnTo>
                    <a:lnTo>
                      <a:pt x="694" y="489"/>
                    </a:lnTo>
                    <a:lnTo>
                      <a:pt x="680" y="514"/>
                    </a:lnTo>
                    <a:lnTo>
                      <a:pt x="664" y="538"/>
                    </a:lnTo>
                    <a:lnTo>
                      <a:pt x="648" y="564"/>
                    </a:lnTo>
                    <a:lnTo>
                      <a:pt x="631" y="588"/>
                    </a:lnTo>
                    <a:lnTo>
                      <a:pt x="612" y="610"/>
                    </a:lnTo>
                    <a:lnTo>
                      <a:pt x="593" y="635"/>
                    </a:lnTo>
                    <a:lnTo>
                      <a:pt x="572" y="657"/>
                    </a:lnTo>
                    <a:lnTo>
                      <a:pt x="549" y="679"/>
                    </a:lnTo>
                    <a:lnTo>
                      <a:pt x="525" y="700"/>
                    </a:lnTo>
                    <a:lnTo>
                      <a:pt x="500" y="722"/>
                    </a:lnTo>
                    <a:lnTo>
                      <a:pt x="473" y="742"/>
                    </a:lnTo>
                    <a:lnTo>
                      <a:pt x="446" y="760"/>
                    </a:lnTo>
                    <a:lnTo>
                      <a:pt x="416" y="778"/>
                    </a:lnTo>
                    <a:lnTo>
                      <a:pt x="385" y="795"/>
                    </a:lnTo>
                    <a:lnTo>
                      <a:pt x="383" y="797"/>
                    </a:lnTo>
                    <a:lnTo>
                      <a:pt x="377" y="799"/>
                    </a:lnTo>
                    <a:lnTo>
                      <a:pt x="368" y="803"/>
                    </a:lnTo>
                    <a:lnTo>
                      <a:pt x="353" y="809"/>
                    </a:lnTo>
                    <a:lnTo>
                      <a:pt x="337" y="815"/>
                    </a:lnTo>
                    <a:lnTo>
                      <a:pt x="317" y="823"/>
                    </a:lnTo>
                    <a:lnTo>
                      <a:pt x="295" y="831"/>
                    </a:lnTo>
                    <a:lnTo>
                      <a:pt x="270" y="841"/>
                    </a:lnTo>
                    <a:lnTo>
                      <a:pt x="241" y="850"/>
                    </a:lnTo>
                    <a:lnTo>
                      <a:pt x="212" y="859"/>
                    </a:lnTo>
                    <a:lnTo>
                      <a:pt x="180" y="869"/>
                    </a:lnTo>
                    <a:lnTo>
                      <a:pt x="147" y="877"/>
                    </a:lnTo>
                    <a:lnTo>
                      <a:pt x="112" y="885"/>
                    </a:lnTo>
                    <a:lnTo>
                      <a:pt x="75" y="893"/>
                    </a:lnTo>
                    <a:lnTo>
                      <a:pt x="38" y="900"/>
                    </a:lnTo>
                    <a:lnTo>
                      <a:pt x="0" y="905"/>
                    </a:lnTo>
                    <a:close/>
                  </a:path>
                </a:pathLst>
              </a:custGeom>
              <a:solidFill>
                <a:srgbClr val="BA3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62518" name="Freeform 54"/>
              <p:cNvSpPr/>
              <p:nvPr/>
            </p:nvSpPr>
            <p:spPr bwMode="auto">
              <a:xfrm>
                <a:off x="1495" y="1353"/>
                <a:ext cx="83" cy="108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3"/>
                  </a:cxn>
                  <a:cxn ang="0">
                    <a:pos x="8" y="8"/>
                  </a:cxn>
                  <a:cxn ang="0">
                    <a:pos x="18" y="15"/>
                  </a:cxn>
                  <a:cxn ang="0">
                    <a:pos x="30" y="26"/>
                  </a:cxn>
                  <a:cxn ang="0">
                    <a:pos x="46" y="39"/>
                  </a:cxn>
                  <a:cxn ang="0">
                    <a:pos x="64" y="54"/>
                  </a:cxn>
                  <a:cxn ang="0">
                    <a:pos x="82" y="73"/>
                  </a:cxn>
                  <a:cxn ang="0">
                    <a:pos x="103" y="93"/>
                  </a:cxn>
                  <a:cxn ang="0">
                    <a:pos x="124" y="116"/>
                  </a:cxn>
                  <a:cxn ang="0">
                    <a:pos x="144" y="140"/>
                  </a:cxn>
                  <a:cxn ang="0">
                    <a:pos x="165" y="166"/>
                  </a:cxn>
                  <a:cxn ang="0">
                    <a:pos x="185" y="195"/>
                  </a:cxn>
                  <a:cxn ang="0">
                    <a:pos x="203" y="224"/>
                  </a:cxn>
                  <a:cxn ang="0">
                    <a:pos x="221" y="256"/>
                  </a:cxn>
                  <a:cxn ang="0">
                    <a:pos x="235" y="288"/>
                  </a:cxn>
                  <a:cxn ang="0">
                    <a:pos x="247" y="323"/>
                  </a:cxn>
                  <a:cxn ang="0">
                    <a:pos x="244" y="314"/>
                  </a:cxn>
                  <a:cxn ang="0">
                    <a:pos x="237" y="287"/>
                  </a:cxn>
                  <a:cxn ang="0">
                    <a:pos x="225" y="249"/>
                  </a:cxn>
                  <a:cxn ang="0">
                    <a:pos x="207" y="203"/>
                  </a:cxn>
                  <a:cxn ang="0">
                    <a:pos x="184" y="152"/>
                  </a:cxn>
                  <a:cxn ang="0">
                    <a:pos x="154" y="102"/>
                  </a:cxn>
                  <a:cxn ang="0">
                    <a:pos x="118" y="55"/>
                  </a:cxn>
                  <a:cxn ang="0">
                    <a:pos x="75" y="18"/>
                  </a:cxn>
                  <a:cxn ang="0">
                    <a:pos x="73" y="16"/>
                  </a:cxn>
                  <a:cxn ang="0">
                    <a:pos x="68" y="14"/>
                  </a:cxn>
                  <a:cxn ang="0">
                    <a:pos x="60" y="10"/>
                  </a:cxn>
                  <a:cxn ang="0">
                    <a:pos x="50" y="6"/>
                  </a:cxn>
                  <a:cxn ang="0">
                    <a:pos x="38" y="3"/>
                  </a:cxn>
                  <a:cxn ang="0">
                    <a:pos x="26" y="0"/>
                  </a:cxn>
                  <a:cxn ang="0">
                    <a:pos x="13" y="0"/>
                  </a:cxn>
                  <a:cxn ang="0">
                    <a:pos x="0" y="2"/>
                  </a:cxn>
                </a:cxnLst>
                <a:rect l="0" t="0" r="r" b="b"/>
                <a:pathLst>
                  <a:path w="247" h="323">
                    <a:moveTo>
                      <a:pt x="0" y="2"/>
                    </a:moveTo>
                    <a:lnTo>
                      <a:pt x="2" y="3"/>
                    </a:lnTo>
                    <a:lnTo>
                      <a:pt x="8" y="8"/>
                    </a:lnTo>
                    <a:lnTo>
                      <a:pt x="18" y="15"/>
                    </a:lnTo>
                    <a:lnTo>
                      <a:pt x="30" y="26"/>
                    </a:lnTo>
                    <a:lnTo>
                      <a:pt x="46" y="39"/>
                    </a:lnTo>
                    <a:lnTo>
                      <a:pt x="64" y="54"/>
                    </a:lnTo>
                    <a:lnTo>
                      <a:pt x="82" y="73"/>
                    </a:lnTo>
                    <a:lnTo>
                      <a:pt x="103" y="93"/>
                    </a:lnTo>
                    <a:lnTo>
                      <a:pt x="124" y="116"/>
                    </a:lnTo>
                    <a:lnTo>
                      <a:pt x="144" y="140"/>
                    </a:lnTo>
                    <a:lnTo>
                      <a:pt x="165" y="166"/>
                    </a:lnTo>
                    <a:lnTo>
                      <a:pt x="185" y="195"/>
                    </a:lnTo>
                    <a:lnTo>
                      <a:pt x="203" y="224"/>
                    </a:lnTo>
                    <a:lnTo>
                      <a:pt x="221" y="256"/>
                    </a:lnTo>
                    <a:lnTo>
                      <a:pt x="235" y="288"/>
                    </a:lnTo>
                    <a:lnTo>
                      <a:pt x="247" y="323"/>
                    </a:lnTo>
                    <a:lnTo>
                      <a:pt x="244" y="314"/>
                    </a:lnTo>
                    <a:lnTo>
                      <a:pt x="237" y="287"/>
                    </a:lnTo>
                    <a:lnTo>
                      <a:pt x="225" y="249"/>
                    </a:lnTo>
                    <a:lnTo>
                      <a:pt x="207" y="203"/>
                    </a:lnTo>
                    <a:lnTo>
                      <a:pt x="184" y="152"/>
                    </a:lnTo>
                    <a:lnTo>
                      <a:pt x="154" y="102"/>
                    </a:lnTo>
                    <a:lnTo>
                      <a:pt x="118" y="55"/>
                    </a:lnTo>
                    <a:lnTo>
                      <a:pt x="75" y="18"/>
                    </a:lnTo>
                    <a:lnTo>
                      <a:pt x="73" y="16"/>
                    </a:lnTo>
                    <a:lnTo>
                      <a:pt x="68" y="14"/>
                    </a:lnTo>
                    <a:lnTo>
                      <a:pt x="60" y="10"/>
                    </a:lnTo>
                    <a:lnTo>
                      <a:pt x="50" y="6"/>
                    </a:lnTo>
                    <a:lnTo>
                      <a:pt x="38" y="3"/>
                    </a:lnTo>
                    <a:lnTo>
                      <a:pt x="26" y="0"/>
                    </a:lnTo>
                    <a:lnTo>
                      <a:pt x="13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BA3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62519" name="Freeform 55"/>
              <p:cNvSpPr/>
              <p:nvPr/>
            </p:nvSpPr>
            <p:spPr bwMode="auto">
              <a:xfrm>
                <a:off x="1617" y="1455"/>
                <a:ext cx="22" cy="12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10"/>
                  </a:cxn>
                  <a:cxn ang="0">
                    <a:pos x="13" y="38"/>
                  </a:cxn>
                  <a:cxn ang="0">
                    <a:pos x="25" y="81"/>
                  </a:cxn>
                  <a:cxn ang="0">
                    <a:pos x="39" y="135"/>
                  </a:cxn>
                  <a:cxn ang="0">
                    <a:pos x="51" y="196"/>
                  </a:cxn>
                  <a:cxn ang="0">
                    <a:pos x="61" y="259"/>
                  </a:cxn>
                  <a:cxn ang="0">
                    <a:pos x="65" y="322"/>
                  </a:cxn>
                  <a:cxn ang="0">
                    <a:pos x="62" y="380"/>
                  </a:cxn>
                  <a:cxn ang="0">
                    <a:pos x="63" y="370"/>
                  </a:cxn>
                  <a:cxn ang="0">
                    <a:pos x="65" y="344"/>
                  </a:cxn>
                  <a:cxn ang="0">
                    <a:pos x="67" y="303"/>
                  </a:cxn>
                  <a:cxn ang="0">
                    <a:pos x="64" y="253"/>
                  </a:cxn>
                  <a:cxn ang="0">
                    <a:pos x="59" y="194"/>
                  </a:cxn>
                  <a:cxn ang="0">
                    <a:pos x="48" y="131"/>
                  </a:cxn>
                  <a:cxn ang="0">
                    <a:pos x="28" y="64"/>
                  </a:cxn>
                  <a:cxn ang="0">
                    <a:pos x="0" y="0"/>
                  </a:cxn>
                </a:cxnLst>
                <a:rect l="0" t="0" r="r" b="b"/>
                <a:pathLst>
                  <a:path w="67" h="380">
                    <a:moveTo>
                      <a:pt x="0" y="0"/>
                    </a:moveTo>
                    <a:lnTo>
                      <a:pt x="3" y="10"/>
                    </a:lnTo>
                    <a:lnTo>
                      <a:pt x="13" y="38"/>
                    </a:lnTo>
                    <a:lnTo>
                      <a:pt x="25" y="81"/>
                    </a:lnTo>
                    <a:lnTo>
                      <a:pt x="39" y="135"/>
                    </a:lnTo>
                    <a:lnTo>
                      <a:pt x="51" y="196"/>
                    </a:lnTo>
                    <a:lnTo>
                      <a:pt x="61" y="259"/>
                    </a:lnTo>
                    <a:lnTo>
                      <a:pt x="65" y="322"/>
                    </a:lnTo>
                    <a:lnTo>
                      <a:pt x="62" y="380"/>
                    </a:lnTo>
                    <a:lnTo>
                      <a:pt x="63" y="370"/>
                    </a:lnTo>
                    <a:lnTo>
                      <a:pt x="65" y="344"/>
                    </a:lnTo>
                    <a:lnTo>
                      <a:pt x="67" y="303"/>
                    </a:lnTo>
                    <a:lnTo>
                      <a:pt x="64" y="253"/>
                    </a:lnTo>
                    <a:lnTo>
                      <a:pt x="59" y="194"/>
                    </a:lnTo>
                    <a:lnTo>
                      <a:pt x="48" y="131"/>
                    </a:lnTo>
                    <a:lnTo>
                      <a:pt x="28" y="6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A3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62520" name="Freeform 56"/>
              <p:cNvSpPr/>
              <p:nvPr/>
            </p:nvSpPr>
            <p:spPr bwMode="auto">
              <a:xfrm>
                <a:off x="1449" y="1382"/>
                <a:ext cx="67" cy="18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3"/>
                  </a:cxn>
                  <a:cxn ang="0">
                    <a:pos x="7" y="12"/>
                  </a:cxn>
                  <a:cxn ang="0">
                    <a:pos x="16" y="27"/>
                  </a:cxn>
                  <a:cxn ang="0">
                    <a:pos x="28" y="46"/>
                  </a:cxn>
                  <a:cxn ang="0">
                    <a:pos x="42" y="70"/>
                  </a:cxn>
                  <a:cxn ang="0">
                    <a:pos x="57" y="99"/>
                  </a:cxn>
                  <a:cxn ang="0">
                    <a:pos x="75" y="131"/>
                  </a:cxn>
                  <a:cxn ang="0">
                    <a:pos x="92" y="167"/>
                  </a:cxn>
                  <a:cxn ang="0">
                    <a:pos x="109" y="208"/>
                  </a:cxn>
                  <a:cxn ang="0">
                    <a:pos x="127" y="252"/>
                  </a:cxn>
                  <a:cxn ang="0">
                    <a:pos x="144" y="297"/>
                  </a:cxn>
                  <a:cxn ang="0">
                    <a:pos x="159" y="345"/>
                  </a:cxn>
                  <a:cxn ang="0">
                    <a:pos x="174" y="396"/>
                  </a:cxn>
                  <a:cxn ang="0">
                    <a:pos x="186" y="448"/>
                  </a:cxn>
                  <a:cxn ang="0">
                    <a:pos x="194" y="502"/>
                  </a:cxn>
                  <a:cxn ang="0">
                    <a:pos x="200" y="557"/>
                  </a:cxn>
                  <a:cxn ang="0">
                    <a:pos x="200" y="553"/>
                  </a:cxn>
                  <a:cxn ang="0">
                    <a:pos x="201" y="544"/>
                  </a:cxn>
                  <a:cxn ang="0">
                    <a:pos x="201" y="526"/>
                  </a:cxn>
                  <a:cxn ang="0">
                    <a:pos x="201" y="505"/>
                  </a:cxn>
                  <a:cxn ang="0">
                    <a:pos x="199" y="477"/>
                  </a:cxn>
                  <a:cxn ang="0">
                    <a:pos x="196" y="446"/>
                  </a:cxn>
                  <a:cxn ang="0">
                    <a:pos x="192" y="410"/>
                  </a:cxn>
                  <a:cxn ang="0">
                    <a:pos x="184" y="371"/>
                  </a:cxn>
                  <a:cxn ang="0">
                    <a:pos x="176" y="328"/>
                  </a:cxn>
                  <a:cxn ang="0">
                    <a:pos x="163" y="284"/>
                  </a:cxn>
                  <a:cxn ang="0">
                    <a:pos x="146" y="238"/>
                  </a:cxn>
                  <a:cxn ang="0">
                    <a:pos x="127" y="190"/>
                  </a:cxn>
                  <a:cxn ang="0">
                    <a:pos x="103" y="142"/>
                  </a:cxn>
                  <a:cxn ang="0">
                    <a:pos x="74" y="94"/>
                  </a:cxn>
                  <a:cxn ang="0">
                    <a:pos x="40" y="47"/>
                  </a:cxn>
                  <a:cxn ang="0">
                    <a:pos x="0" y="0"/>
                  </a:cxn>
                </a:cxnLst>
                <a:rect l="0" t="0" r="r" b="b"/>
                <a:pathLst>
                  <a:path w="201" h="557">
                    <a:moveTo>
                      <a:pt x="0" y="0"/>
                    </a:moveTo>
                    <a:lnTo>
                      <a:pt x="2" y="3"/>
                    </a:lnTo>
                    <a:lnTo>
                      <a:pt x="7" y="12"/>
                    </a:lnTo>
                    <a:lnTo>
                      <a:pt x="16" y="27"/>
                    </a:lnTo>
                    <a:lnTo>
                      <a:pt x="28" y="46"/>
                    </a:lnTo>
                    <a:lnTo>
                      <a:pt x="42" y="70"/>
                    </a:lnTo>
                    <a:lnTo>
                      <a:pt x="57" y="99"/>
                    </a:lnTo>
                    <a:lnTo>
                      <a:pt x="75" y="131"/>
                    </a:lnTo>
                    <a:lnTo>
                      <a:pt x="92" y="167"/>
                    </a:lnTo>
                    <a:lnTo>
                      <a:pt x="109" y="208"/>
                    </a:lnTo>
                    <a:lnTo>
                      <a:pt x="127" y="252"/>
                    </a:lnTo>
                    <a:lnTo>
                      <a:pt x="144" y="297"/>
                    </a:lnTo>
                    <a:lnTo>
                      <a:pt x="159" y="345"/>
                    </a:lnTo>
                    <a:lnTo>
                      <a:pt x="174" y="396"/>
                    </a:lnTo>
                    <a:lnTo>
                      <a:pt x="186" y="448"/>
                    </a:lnTo>
                    <a:lnTo>
                      <a:pt x="194" y="502"/>
                    </a:lnTo>
                    <a:lnTo>
                      <a:pt x="200" y="557"/>
                    </a:lnTo>
                    <a:lnTo>
                      <a:pt x="200" y="553"/>
                    </a:lnTo>
                    <a:lnTo>
                      <a:pt x="201" y="544"/>
                    </a:lnTo>
                    <a:lnTo>
                      <a:pt x="201" y="526"/>
                    </a:lnTo>
                    <a:lnTo>
                      <a:pt x="201" y="505"/>
                    </a:lnTo>
                    <a:lnTo>
                      <a:pt x="199" y="477"/>
                    </a:lnTo>
                    <a:lnTo>
                      <a:pt x="196" y="446"/>
                    </a:lnTo>
                    <a:lnTo>
                      <a:pt x="192" y="410"/>
                    </a:lnTo>
                    <a:lnTo>
                      <a:pt x="184" y="371"/>
                    </a:lnTo>
                    <a:lnTo>
                      <a:pt x="176" y="328"/>
                    </a:lnTo>
                    <a:lnTo>
                      <a:pt x="163" y="284"/>
                    </a:lnTo>
                    <a:lnTo>
                      <a:pt x="146" y="238"/>
                    </a:lnTo>
                    <a:lnTo>
                      <a:pt x="127" y="190"/>
                    </a:lnTo>
                    <a:lnTo>
                      <a:pt x="103" y="142"/>
                    </a:lnTo>
                    <a:lnTo>
                      <a:pt x="74" y="94"/>
                    </a:lnTo>
                    <a:lnTo>
                      <a:pt x="40" y="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A3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62521" name="Freeform 57"/>
              <p:cNvSpPr/>
              <p:nvPr/>
            </p:nvSpPr>
            <p:spPr bwMode="auto">
              <a:xfrm>
                <a:off x="1282" y="1221"/>
                <a:ext cx="89" cy="178"/>
              </a:xfrm>
              <a:custGeom>
                <a:avLst/>
                <a:gdLst/>
                <a:ahLst/>
                <a:cxnLst>
                  <a:cxn ang="0">
                    <a:pos x="0" y="500"/>
                  </a:cxn>
                  <a:cxn ang="0">
                    <a:pos x="0" y="484"/>
                  </a:cxn>
                  <a:cxn ang="0">
                    <a:pos x="2" y="443"/>
                  </a:cxn>
                  <a:cxn ang="0">
                    <a:pos x="7" y="380"/>
                  </a:cxn>
                  <a:cxn ang="0">
                    <a:pos x="16" y="304"/>
                  </a:cxn>
                  <a:cxn ang="0">
                    <a:pos x="33" y="222"/>
                  </a:cxn>
                  <a:cxn ang="0">
                    <a:pos x="56" y="139"/>
                  </a:cxn>
                  <a:cxn ang="0">
                    <a:pos x="88" y="63"/>
                  </a:cxn>
                  <a:cxn ang="0">
                    <a:pos x="132" y="0"/>
                  </a:cxn>
                  <a:cxn ang="0">
                    <a:pos x="135" y="0"/>
                  </a:cxn>
                  <a:cxn ang="0">
                    <a:pos x="143" y="3"/>
                  </a:cxn>
                  <a:cxn ang="0">
                    <a:pos x="151" y="11"/>
                  </a:cxn>
                  <a:cxn ang="0">
                    <a:pos x="158" y="25"/>
                  </a:cxn>
                  <a:cxn ang="0">
                    <a:pos x="199" y="25"/>
                  </a:cxn>
                  <a:cxn ang="0">
                    <a:pos x="220" y="43"/>
                  </a:cxn>
                  <a:cxn ang="0">
                    <a:pos x="226" y="68"/>
                  </a:cxn>
                  <a:cxn ang="0">
                    <a:pos x="247" y="68"/>
                  </a:cxn>
                  <a:cxn ang="0">
                    <a:pos x="268" y="102"/>
                  </a:cxn>
                  <a:cxn ang="0">
                    <a:pos x="240" y="195"/>
                  </a:cxn>
                  <a:cxn ang="0">
                    <a:pos x="238" y="202"/>
                  </a:cxn>
                  <a:cxn ang="0">
                    <a:pos x="233" y="221"/>
                  </a:cxn>
                  <a:cxn ang="0">
                    <a:pos x="226" y="250"/>
                  </a:cxn>
                  <a:cxn ang="0">
                    <a:pos x="220" y="289"/>
                  </a:cxn>
                  <a:cxn ang="0">
                    <a:pos x="217" y="333"/>
                  </a:cxn>
                  <a:cxn ang="0">
                    <a:pos x="217" y="381"/>
                  </a:cxn>
                  <a:cxn ang="0">
                    <a:pos x="224" y="432"/>
                  </a:cxn>
                  <a:cxn ang="0">
                    <a:pos x="240" y="483"/>
                  </a:cxn>
                  <a:cxn ang="0">
                    <a:pos x="237" y="484"/>
                  </a:cxn>
                  <a:cxn ang="0">
                    <a:pos x="228" y="486"/>
                  </a:cxn>
                  <a:cxn ang="0">
                    <a:pos x="217" y="490"/>
                  </a:cxn>
                  <a:cxn ang="0">
                    <a:pos x="201" y="496"/>
                  </a:cxn>
                  <a:cxn ang="0">
                    <a:pos x="183" y="503"/>
                  </a:cxn>
                  <a:cxn ang="0">
                    <a:pos x="165" y="513"/>
                  </a:cxn>
                  <a:cxn ang="0">
                    <a:pos x="148" y="522"/>
                  </a:cxn>
                  <a:cxn ang="0">
                    <a:pos x="132" y="534"/>
                  </a:cxn>
                  <a:cxn ang="0">
                    <a:pos x="129" y="531"/>
                  </a:cxn>
                  <a:cxn ang="0">
                    <a:pos x="123" y="526"/>
                  </a:cxn>
                  <a:cxn ang="0">
                    <a:pos x="112" y="519"/>
                  </a:cxn>
                  <a:cxn ang="0">
                    <a:pos x="97" y="511"/>
                  </a:cxn>
                  <a:cxn ang="0">
                    <a:pos x="78" y="503"/>
                  </a:cxn>
                  <a:cxn ang="0">
                    <a:pos x="56" y="498"/>
                  </a:cxn>
                  <a:cxn ang="0">
                    <a:pos x="29" y="496"/>
                  </a:cxn>
                  <a:cxn ang="0">
                    <a:pos x="0" y="500"/>
                  </a:cxn>
                </a:cxnLst>
                <a:rect l="0" t="0" r="r" b="b"/>
                <a:pathLst>
                  <a:path w="268" h="534">
                    <a:moveTo>
                      <a:pt x="0" y="500"/>
                    </a:moveTo>
                    <a:lnTo>
                      <a:pt x="0" y="484"/>
                    </a:lnTo>
                    <a:lnTo>
                      <a:pt x="2" y="443"/>
                    </a:lnTo>
                    <a:lnTo>
                      <a:pt x="7" y="380"/>
                    </a:lnTo>
                    <a:lnTo>
                      <a:pt x="16" y="304"/>
                    </a:lnTo>
                    <a:lnTo>
                      <a:pt x="33" y="222"/>
                    </a:lnTo>
                    <a:lnTo>
                      <a:pt x="56" y="139"/>
                    </a:lnTo>
                    <a:lnTo>
                      <a:pt x="88" y="63"/>
                    </a:lnTo>
                    <a:lnTo>
                      <a:pt x="132" y="0"/>
                    </a:lnTo>
                    <a:lnTo>
                      <a:pt x="135" y="0"/>
                    </a:lnTo>
                    <a:lnTo>
                      <a:pt x="143" y="3"/>
                    </a:lnTo>
                    <a:lnTo>
                      <a:pt x="151" y="11"/>
                    </a:lnTo>
                    <a:lnTo>
                      <a:pt x="158" y="25"/>
                    </a:lnTo>
                    <a:lnTo>
                      <a:pt x="199" y="25"/>
                    </a:lnTo>
                    <a:lnTo>
                      <a:pt x="220" y="43"/>
                    </a:lnTo>
                    <a:lnTo>
                      <a:pt x="226" y="68"/>
                    </a:lnTo>
                    <a:lnTo>
                      <a:pt x="247" y="68"/>
                    </a:lnTo>
                    <a:lnTo>
                      <a:pt x="268" y="102"/>
                    </a:lnTo>
                    <a:lnTo>
                      <a:pt x="240" y="195"/>
                    </a:lnTo>
                    <a:lnTo>
                      <a:pt x="238" y="202"/>
                    </a:lnTo>
                    <a:lnTo>
                      <a:pt x="233" y="221"/>
                    </a:lnTo>
                    <a:lnTo>
                      <a:pt x="226" y="250"/>
                    </a:lnTo>
                    <a:lnTo>
                      <a:pt x="220" y="289"/>
                    </a:lnTo>
                    <a:lnTo>
                      <a:pt x="217" y="333"/>
                    </a:lnTo>
                    <a:lnTo>
                      <a:pt x="217" y="381"/>
                    </a:lnTo>
                    <a:lnTo>
                      <a:pt x="224" y="432"/>
                    </a:lnTo>
                    <a:lnTo>
                      <a:pt x="240" y="483"/>
                    </a:lnTo>
                    <a:lnTo>
                      <a:pt x="237" y="484"/>
                    </a:lnTo>
                    <a:lnTo>
                      <a:pt x="228" y="486"/>
                    </a:lnTo>
                    <a:lnTo>
                      <a:pt x="217" y="490"/>
                    </a:lnTo>
                    <a:lnTo>
                      <a:pt x="201" y="496"/>
                    </a:lnTo>
                    <a:lnTo>
                      <a:pt x="183" y="503"/>
                    </a:lnTo>
                    <a:lnTo>
                      <a:pt x="165" y="513"/>
                    </a:lnTo>
                    <a:lnTo>
                      <a:pt x="148" y="522"/>
                    </a:lnTo>
                    <a:lnTo>
                      <a:pt x="132" y="534"/>
                    </a:lnTo>
                    <a:lnTo>
                      <a:pt x="129" y="531"/>
                    </a:lnTo>
                    <a:lnTo>
                      <a:pt x="123" y="526"/>
                    </a:lnTo>
                    <a:lnTo>
                      <a:pt x="112" y="519"/>
                    </a:lnTo>
                    <a:lnTo>
                      <a:pt x="97" y="511"/>
                    </a:lnTo>
                    <a:lnTo>
                      <a:pt x="78" y="503"/>
                    </a:lnTo>
                    <a:lnTo>
                      <a:pt x="56" y="498"/>
                    </a:lnTo>
                    <a:lnTo>
                      <a:pt x="29" y="496"/>
                    </a:lnTo>
                    <a:lnTo>
                      <a:pt x="0" y="500"/>
                    </a:lnTo>
                    <a:close/>
                  </a:path>
                </a:pathLst>
              </a:custGeom>
              <a:solidFill>
                <a:srgbClr val="007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62522" name="Freeform 58"/>
              <p:cNvSpPr/>
              <p:nvPr/>
            </p:nvSpPr>
            <p:spPr bwMode="auto">
              <a:xfrm>
                <a:off x="1290" y="1227"/>
                <a:ext cx="51" cy="159"/>
              </a:xfrm>
              <a:custGeom>
                <a:avLst/>
                <a:gdLst/>
                <a:ahLst/>
                <a:cxnLst>
                  <a:cxn ang="0">
                    <a:pos x="0" y="453"/>
                  </a:cxn>
                  <a:cxn ang="0">
                    <a:pos x="0" y="441"/>
                  </a:cxn>
                  <a:cxn ang="0">
                    <a:pos x="0" y="410"/>
                  </a:cxn>
                  <a:cxn ang="0">
                    <a:pos x="1" y="360"/>
                  </a:cxn>
                  <a:cxn ang="0">
                    <a:pos x="8" y="299"/>
                  </a:cxn>
                  <a:cxn ang="0">
                    <a:pos x="19" y="229"/>
                  </a:cxn>
                  <a:cxn ang="0">
                    <a:pos x="36" y="153"/>
                  </a:cxn>
                  <a:cxn ang="0">
                    <a:pos x="62" y="75"/>
                  </a:cxn>
                  <a:cxn ang="0">
                    <a:pos x="99" y="0"/>
                  </a:cxn>
                  <a:cxn ang="0">
                    <a:pos x="101" y="0"/>
                  </a:cxn>
                  <a:cxn ang="0">
                    <a:pos x="107" y="2"/>
                  </a:cxn>
                  <a:cxn ang="0">
                    <a:pos x="111" y="6"/>
                  </a:cxn>
                  <a:cxn ang="0">
                    <a:pos x="113" y="12"/>
                  </a:cxn>
                  <a:cxn ang="0">
                    <a:pos x="111" y="19"/>
                  </a:cxn>
                  <a:cxn ang="0">
                    <a:pos x="104" y="35"/>
                  </a:cxn>
                  <a:cxn ang="0">
                    <a:pos x="97" y="62"/>
                  </a:cxn>
                  <a:cxn ang="0">
                    <a:pos x="87" y="95"/>
                  </a:cxn>
                  <a:cxn ang="0">
                    <a:pos x="76" y="134"/>
                  </a:cxn>
                  <a:cxn ang="0">
                    <a:pos x="68" y="177"/>
                  </a:cxn>
                  <a:cxn ang="0">
                    <a:pos x="61" y="222"/>
                  </a:cxn>
                  <a:cxn ang="0">
                    <a:pos x="58" y="267"/>
                  </a:cxn>
                  <a:cxn ang="0">
                    <a:pos x="60" y="259"/>
                  </a:cxn>
                  <a:cxn ang="0">
                    <a:pos x="65" y="236"/>
                  </a:cxn>
                  <a:cxn ang="0">
                    <a:pos x="74" y="202"/>
                  </a:cxn>
                  <a:cxn ang="0">
                    <a:pos x="85" y="164"/>
                  </a:cxn>
                  <a:cxn ang="0">
                    <a:pos x="97" y="123"/>
                  </a:cxn>
                  <a:cxn ang="0">
                    <a:pos x="111" y="85"/>
                  </a:cxn>
                  <a:cxn ang="0">
                    <a:pos x="125" y="53"/>
                  </a:cxn>
                  <a:cxn ang="0">
                    <a:pos x="139" y="30"/>
                  </a:cxn>
                  <a:cxn ang="0">
                    <a:pos x="141" y="27"/>
                  </a:cxn>
                  <a:cxn ang="0">
                    <a:pos x="147" y="22"/>
                  </a:cxn>
                  <a:cxn ang="0">
                    <a:pos x="151" y="23"/>
                  </a:cxn>
                  <a:cxn ang="0">
                    <a:pos x="153" y="34"/>
                  </a:cxn>
                  <a:cxn ang="0">
                    <a:pos x="151" y="48"/>
                  </a:cxn>
                  <a:cxn ang="0">
                    <a:pos x="146" y="71"/>
                  </a:cxn>
                  <a:cxn ang="0">
                    <a:pos x="138" y="99"/>
                  </a:cxn>
                  <a:cxn ang="0">
                    <a:pos x="131" y="129"/>
                  </a:cxn>
                  <a:cxn ang="0">
                    <a:pos x="122" y="157"/>
                  </a:cxn>
                  <a:cxn ang="0">
                    <a:pos x="114" y="181"/>
                  </a:cxn>
                  <a:cxn ang="0">
                    <a:pos x="109" y="197"/>
                  </a:cxn>
                  <a:cxn ang="0">
                    <a:pos x="107" y="204"/>
                  </a:cxn>
                  <a:cxn ang="0">
                    <a:pos x="102" y="235"/>
                  </a:cxn>
                  <a:cxn ang="0">
                    <a:pos x="95" y="309"/>
                  </a:cxn>
                  <a:cxn ang="0">
                    <a:pos x="89" y="399"/>
                  </a:cxn>
                  <a:cxn ang="0">
                    <a:pos x="93" y="478"/>
                  </a:cxn>
                  <a:cxn ang="0">
                    <a:pos x="91" y="477"/>
                  </a:cxn>
                  <a:cxn ang="0">
                    <a:pos x="87" y="474"/>
                  </a:cxn>
                  <a:cxn ang="0">
                    <a:pos x="79" y="469"/>
                  </a:cxn>
                  <a:cxn ang="0">
                    <a:pos x="70" y="463"/>
                  </a:cxn>
                  <a:cxn ang="0">
                    <a:pos x="57" y="459"/>
                  </a:cxn>
                  <a:cxn ang="0">
                    <a:pos x="40" y="455"/>
                  </a:cxn>
                  <a:cxn ang="0">
                    <a:pos x="22" y="453"/>
                  </a:cxn>
                  <a:cxn ang="0">
                    <a:pos x="0" y="453"/>
                  </a:cxn>
                </a:cxnLst>
                <a:rect l="0" t="0" r="r" b="b"/>
                <a:pathLst>
                  <a:path w="153" h="478">
                    <a:moveTo>
                      <a:pt x="0" y="453"/>
                    </a:moveTo>
                    <a:lnTo>
                      <a:pt x="0" y="441"/>
                    </a:lnTo>
                    <a:lnTo>
                      <a:pt x="0" y="410"/>
                    </a:lnTo>
                    <a:lnTo>
                      <a:pt x="1" y="360"/>
                    </a:lnTo>
                    <a:lnTo>
                      <a:pt x="8" y="299"/>
                    </a:lnTo>
                    <a:lnTo>
                      <a:pt x="19" y="229"/>
                    </a:lnTo>
                    <a:lnTo>
                      <a:pt x="36" y="153"/>
                    </a:lnTo>
                    <a:lnTo>
                      <a:pt x="62" y="75"/>
                    </a:lnTo>
                    <a:lnTo>
                      <a:pt x="99" y="0"/>
                    </a:lnTo>
                    <a:lnTo>
                      <a:pt x="101" y="0"/>
                    </a:lnTo>
                    <a:lnTo>
                      <a:pt x="107" y="2"/>
                    </a:lnTo>
                    <a:lnTo>
                      <a:pt x="111" y="6"/>
                    </a:lnTo>
                    <a:lnTo>
                      <a:pt x="113" y="12"/>
                    </a:lnTo>
                    <a:lnTo>
                      <a:pt x="111" y="19"/>
                    </a:lnTo>
                    <a:lnTo>
                      <a:pt x="104" y="35"/>
                    </a:lnTo>
                    <a:lnTo>
                      <a:pt x="97" y="62"/>
                    </a:lnTo>
                    <a:lnTo>
                      <a:pt x="87" y="95"/>
                    </a:lnTo>
                    <a:lnTo>
                      <a:pt x="76" y="134"/>
                    </a:lnTo>
                    <a:lnTo>
                      <a:pt x="68" y="177"/>
                    </a:lnTo>
                    <a:lnTo>
                      <a:pt x="61" y="222"/>
                    </a:lnTo>
                    <a:lnTo>
                      <a:pt x="58" y="267"/>
                    </a:lnTo>
                    <a:lnTo>
                      <a:pt x="60" y="259"/>
                    </a:lnTo>
                    <a:lnTo>
                      <a:pt x="65" y="236"/>
                    </a:lnTo>
                    <a:lnTo>
                      <a:pt x="74" y="202"/>
                    </a:lnTo>
                    <a:lnTo>
                      <a:pt x="85" y="164"/>
                    </a:lnTo>
                    <a:lnTo>
                      <a:pt x="97" y="123"/>
                    </a:lnTo>
                    <a:lnTo>
                      <a:pt x="111" y="85"/>
                    </a:lnTo>
                    <a:lnTo>
                      <a:pt x="125" y="53"/>
                    </a:lnTo>
                    <a:lnTo>
                      <a:pt x="139" y="30"/>
                    </a:lnTo>
                    <a:lnTo>
                      <a:pt x="141" y="27"/>
                    </a:lnTo>
                    <a:lnTo>
                      <a:pt x="147" y="22"/>
                    </a:lnTo>
                    <a:lnTo>
                      <a:pt x="151" y="23"/>
                    </a:lnTo>
                    <a:lnTo>
                      <a:pt x="153" y="34"/>
                    </a:lnTo>
                    <a:lnTo>
                      <a:pt x="151" y="48"/>
                    </a:lnTo>
                    <a:lnTo>
                      <a:pt x="146" y="71"/>
                    </a:lnTo>
                    <a:lnTo>
                      <a:pt x="138" y="99"/>
                    </a:lnTo>
                    <a:lnTo>
                      <a:pt x="131" y="129"/>
                    </a:lnTo>
                    <a:lnTo>
                      <a:pt x="122" y="157"/>
                    </a:lnTo>
                    <a:lnTo>
                      <a:pt x="114" y="181"/>
                    </a:lnTo>
                    <a:lnTo>
                      <a:pt x="109" y="197"/>
                    </a:lnTo>
                    <a:lnTo>
                      <a:pt x="107" y="204"/>
                    </a:lnTo>
                    <a:lnTo>
                      <a:pt x="102" y="235"/>
                    </a:lnTo>
                    <a:lnTo>
                      <a:pt x="95" y="309"/>
                    </a:lnTo>
                    <a:lnTo>
                      <a:pt x="89" y="399"/>
                    </a:lnTo>
                    <a:lnTo>
                      <a:pt x="93" y="478"/>
                    </a:lnTo>
                    <a:lnTo>
                      <a:pt x="91" y="477"/>
                    </a:lnTo>
                    <a:lnTo>
                      <a:pt x="87" y="474"/>
                    </a:lnTo>
                    <a:lnTo>
                      <a:pt x="79" y="469"/>
                    </a:lnTo>
                    <a:lnTo>
                      <a:pt x="70" y="463"/>
                    </a:lnTo>
                    <a:lnTo>
                      <a:pt x="57" y="459"/>
                    </a:lnTo>
                    <a:lnTo>
                      <a:pt x="40" y="455"/>
                    </a:lnTo>
                    <a:lnTo>
                      <a:pt x="22" y="453"/>
                    </a:lnTo>
                    <a:lnTo>
                      <a:pt x="0" y="453"/>
                    </a:lnTo>
                    <a:close/>
                  </a:path>
                </a:pathLst>
              </a:custGeom>
              <a:solidFill>
                <a:srgbClr val="3D933D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62523" name="Freeform 59"/>
              <p:cNvSpPr/>
              <p:nvPr/>
            </p:nvSpPr>
            <p:spPr bwMode="auto">
              <a:xfrm>
                <a:off x="1337" y="1245"/>
                <a:ext cx="28" cy="137"/>
              </a:xfrm>
              <a:custGeom>
                <a:avLst/>
                <a:gdLst/>
                <a:ahLst/>
                <a:cxnLst>
                  <a:cxn ang="0">
                    <a:pos x="56" y="394"/>
                  </a:cxn>
                  <a:cxn ang="0">
                    <a:pos x="54" y="386"/>
                  </a:cxn>
                  <a:cxn ang="0">
                    <a:pos x="48" y="366"/>
                  </a:cxn>
                  <a:cxn ang="0">
                    <a:pos x="43" y="332"/>
                  </a:cxn>
                  <a:cxn ang="0">
                    <a:pos x="38" y="288"/>
                  </a:cxn>
                  <a:cxn ang="0">
                    <a:pos x="38" y="234"/>
                  </a:cxn>
                  <a:cxn ang="0">
                    <a:pos x="45" y="174"/>
                  </a:cxn>
                  <a:cxn ang="0">
                    <a:pos x="60" y="109"/>
                  </a:cxn>
                  <a:cxn ang="0">
                    <a:pos x="86" y="39"/>
                  </a:cxn>
                  <a:cxn ang="0">
                    <a:pos x="85" y="36"/>
                  </a:cxn>
                  <a:cxn ang="0">
                    <a:pos x="83" y="31"/>
                  </a:cxn>
                  <a:cxn ang="0">
                    <a:pos x="78" y="26"/>
                  </a:cxn>
                  <a:cxn ang="0">
                    <a:pos x="69" y="26"/>
                  </a:cxn>
                  <a:cxn ang="0">
                    <a:pos x="45" y="0"/>
                  </a:cxn>
                  <a:cxn ang="0">
                    <a:pos x="42" y="10"/>
                  </a:cxn>
                  <a:cxn ang="0">
                    <a:pos x="35" y="38"/>
                  </a:cxn>
                  <a:cxn ang="0">
                    <a:pos x="25" y="80"/>
                  </a:cxn>
                  <a:cxn ang="0">
                    <a:pos x="16" y="135"/>
                  </a:cxn>
                  <a:cxn ang="0">
                    <a:pos x="7" y="200"/>
                  </a:cxn>
                  <a:cxn ang="0">
                    <a:pos x="1" y="268"/>
                  </a:cxn>
                  <a:cxn ang="0">
                    <a:pos x="0" y="340"/>
                  </a:cxn>
                  <a:cxn ang="0">
                    <a:pos x="7" y="411"/>
                  </a:cxn>
                  <a:cxn ang="0">
                    <a:pos x="28" y="403"/>
                  </a:cxn>
                  <a:cxn ang="0">
                    <a:pos x="25" y="378"/>
                  </a:cxn>
                  <a:cxn ang="0">
                    <a:pos x="22" y="317"/>
                  </a:cxn>
                  <a:cxn ang="0">
                    <a:pos x="24" y="245"/>
                  </a:cxn>
                  <a:cxn ang="0">
                    <a:pos x="35" y="186"/>
                  </a:cxn>
                  <a:cxn ang="0">
                    <a:pos x="34" y="190"/>
                  </a:cxn>
                  <a:cxn ang="0">
                    <a:pos x="33" y="200"/>
                  </a:cxn>
                  <a:cxn ang="0">
                    <a:pos x="31" y="217"/>
                  </a:cxn>
                  <a:cxn ang="0">
                    <a:pos x="30" y="241"/>
                  </a:cxn>
                  <a:cxn ang="0">
                    <a:pos x="31" y="271"/>
                  </a:cxn>
                  <a:cxn ang="0">
                    <a:pos x="35" y="305"/>
                  </a:cxn>
                  <a:cxn ang="0">
                    <a:pos x="43" y="347"/>
                  </a:cxn>
                  <a:cxn ang="0">
                    <a:pos x="56" y="394"/>
                  </a:cxn>
                </a:cxnLst>
                <a:rect l="0" t="0" r="r" b="b"/>
                <a:pathLst>
                  <a:path w="86" h="411">
                    <a:moveTo>
                      <a:pt x="56" y="394"/>
                    </a:moveTo>
                    <a:lnTo>
                      <a:pt x="54" y="386"/>
                    </a:lnTo>
                    <a:lnTo>
                      <a:pt x="48" y="366"/>
                    </a:lnTo>
                    <a:lnTo>
                      <a:pt x="43" y="332"/>
                    </a:lnTo>
                    <a:lnTo>
                      <a:pt x="38" y="288"/>
                    </a:lnTo>
                    <a:lnTo>
                      <a:pt x="38" y="234"/>
                    </a:lnTo>
                    <a:lnTo>
                      <a:pt x="45" y="174"/>
                    </a:lnTo>
                    <a:lnTo>
                      <a:pt x="60" y="109"/>
                    </a:lnTo>
                    <a:lnTo>
                      <a:pt x="86" y="39"/>
                    </a:lnTo>
                    <a:lnTo>
                      <a:pt x="85" y="36"/>
                    </a:lnTo>
                    <a:lnTo>
                      <a:pt x="83" y="31"/>
                    </a:lnTo>
                    <a:lnTo>
                      <a:pt x="78" y="26"/>
                    </a:lnTo>
                    <a:lnTo>
                      <a:pt x="69" y="26"/>
                    </a:lnTo>
                    <a:lnTo>
                      <a:pt x="45" y="0"/>
                    </a:lnTo>
                    <a:lnTo>
                      <a:pt x="42" y="10"/>
                    </a:lnTo>
                    <a:lnTo>
                      <a:pt x="35" y="38"/>
                    </a:lnTo>
                    <a:lnTo>
                      <a:pt x="25" y="80"/>
                    </a:lnTo>
                    <a:lnTo>
                      <a:pt x="16" y="135"/>
                    </a:lnTo>
                    <a:lnTo>
                      <a:pt x="7" y="200"/>
                    </a:lnTo>
                    <a:lnTo>
                      <a:pt x="1" y="268"/>
                    </a:lnTo>
                    <a:lnTo>
                      <a:pt x="0" y="340"/>
                    </a:lnTo>
                    <a:lnTo>
                      <a:pt x="7" y="411"/>
                    </a:lnTo>
                    <a:lnTo>
                      <a:pt x="28" y="403"/>
                    </a:lnTo>
                    <a:lnTo>
                      <a:pt x="25" y="378"/>
                    </a:lnTo>
                    <a:lnTo>
                      <a:pt x="22" y="317"/>
                    </a:lnTo>
                    <a:lnTo>
                      <a:pt x="24" y="245"/>
                    </a:lnTo>
                    <a:lnTo>
                      <a:pt x="35" y="186"/>
                    </a:lnTo>
                    <a:lnTo>
                      <a:pt x="34" y="190"/>
                    </a:lnTo>
                    <a:lnTo>
                      <a:pt x="33" y="200"/>
                    </a:lnTo>
                    <a:lnTo>
                      <a:pt x="31" y="217"/>
                    </a:lnTo>
                    <a:lnTo>
                      <a:pt x="30" y="241"/>
                    </a:lnTo>
                    <a:lnTo>
                      <a:pt x="31" y="271"/>
                    </a:lnTo>
                    <a:lnTo>
                      <a:pt x="35" y="305"/>
                    </a:lnTo>
                    <a:lnTo>
                      <a:pt x="43" y="347"/>
                    </a:lnTo>
                    <a:lnTo>
                      <a:pt x="56" y="394"/>
                    </a:lnTo>
                    <a:close/>
                  </a:path>
                </a:pathLst>
              </a:custGeom>
              <a:solidFill>
                <a:srgbClr val="003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62524" name="Freeform 60"/>
              <p:cNvSpPr/>
              <p:nvPr/>
            </p:nvSpPr>
            <p:spPr bwMode="auto">
              <a:xfrm>
                <a:off x="1341" y="1249"/>
                <a:ext cx="24" cy="130"/>
              </a:xfrm>
              <a:custGeom>
                <a:avLst/>
                <a:gdLst/>
                <a:ahLst/>
                <a:cxnLst>
                  <a:cxn ang="0">
                    <a:pos x="72" y="14"/>
                  </a:cxn>
                  <a:cxn ang="0">
                    <a:pos x="69" y="23"/>
                  </a:cxn>
                  <a:cxn ang="0">
                    <a:pos x="62" y="47"/>
                  </a:cxn>
                  <a:cxn ang="0">
                    <a:pos x="54" y="83"/>
                  </a:cxn>
                  <a:cxn ang="0">
                    <a:pos x="44" y="131"/>
                  </a:cxn>
                  <a:cxn ang="0">
                    <a:pos x="36" y="185"/>
                  </a:cxn>
                  <a:cxn ang="0">
                    <a:pos x="32" y="245"/>
                  </a:cxn>
                  <a:cxn ang="0">
                    <a:pos x="33" y="305"/>
                  </a:cxn>
                  <a:cxn ang="0">
                    <a:pos x="42" y="366"/>
                  </a:cxn>
                  <a:cxn ang="0">
                    <a:pos x="41" y="362"/>
                  </a:cxn>
                  <a:cxn ang="0">
                    <a:pos x="37" y="347"/>
                  </a:cxn>
                  <a:cxn ang="0">
                    <a:pos x="34" y="324"/>
                  </a:cxn>
                  <a:cxn ang="0">
                    <a:pos x="31" y="289"/>
                  </a:cxn>
                  <a:cxn ang="0">
                    <a:pos x="30" y="242"/>
                  </a:cxn>
                  <a:cxn ang="0">
                    <a:pos x="32" y="184"/>
                  </a:cxn>
                  <a:cxn ang="0">
                    <a:pos x="39" y="111"/>
                  </a:cxn>
                  <a:cxn ang="0">
                    <a:pos x="50" y="24"/>
                  </a:cxn>
                  <a:cxn ang="0">
                    <a:pos x="48" y="31"/>
                  </a:cxn>
                  <a:cxn ang="0">
                    <a:pos x="42" y="51"/>
                  </a:cxn>
                  <a:cxn ang="0">
                    <a:pos x="32" y="83"/>
                  </a:cxn>
                  <a:cxn ang="0">
                    <a:pos x="23" y="126"/>
                  </a:cxn>
                  <a:cxn ang="0">
                    <a:pos x="15" y="180"/>
                  </a:cxn>
                  <a:cxn ang="0">
                    <a:pos x="9" y="242"/>
                  </a:cxn>
                  <a:cxn ang="0">
                    <a:pos x="8" y="313"/>
                  </a:cxn>
                  <a:cxn ang="0">
                    <a:pos x="14" y="391"/>
                  </a:cxn>
                  <a:cxn ang="0">
                    <a:pos x="11" y="384"/>
                  </a:cxn>
                  <a:cxn ang="0">
                    <a:pos x="8" y="363"/>
                  </a:cxn>
                  <a:cxn ang="0">
                    <a:pos x="4" y="329"/>
                  </a:cxn>
                  <a:cxn ang="0">
                    <a:pos x="0" y="284"/>
                  </a:cxn>
                  <a:cxn ang="0">
                    <a:pos x="2" y="228"/>
                  </a:cxn>
                  <a:cxn ang="0">
                    <a:pos x="8" y="162"/>
                  </a:cxn>
                  <a:cxn ang="0">
                    <a:pos x="22" y="87"/>
                  </a:cxn>
                  <a:cxn ang="0">
                    <a:pos x="45" y="6"/>
                  </a:cxn>
                  <a:cxn ang="0">
                    <a:pos x="48" y="3"/>
                  </a:cxn>
                  <a:cxn ang="0">
                    <a:pos x="55" y="0"/>
                  </a:cxn>
                  <a:cxn ang="0">
                    <a:pos x="64" y="2"/>
                  </a:cxn>
                  <a:cxn ang="0">
                    <a:pos x="72" y="14"/>
                  </a:cxn>
                </a:cxnLst>
                <a:rect l="0" t="0" r="r" b="b"/>
                <a:pathLst>
                  <a:path w="72" h="391">
                    <a:moveTo>
                      <a:pt x="72" y="14"/>
                    </a:moveTo>
                    <a:lnTo>
                      <a:pt x="69" y="23"/>
                    </a:lnTo>
                    <a:lnTo>
                      <a:pt x="62" y="47"/>
                    </a:lnTo>
                    <a:lnTo>
                      <a:pt x="54" y="83"/>
                    </a:lnTo>
                    <a:lnTo>
                      <a:pt x="44" y="131"/>
                    </a:lnTo>
                    <a:lnTo>
                      <a:pt x="36" y="185"/>
                    </a:lnTo>
                    <a:lnTo>
                      <a:pt x="32" y="245"/>
                    </a:lnTo>
                    <a:lnTo>
                      <a:pt x="33" y="305"/>
                    </a:lnTo>
                    <a:lnTo>
                      <a:pt x="42" y="366"/>
                    </a:lnTo>
                    <a:lnTo>
                      <a:pt x="41" y="362"/>
                    </a:lnTo>
                    <a:lnTo>
                      <a:pt x="37" y="347"/>
                    </a:lnTo>
                    <a:lnTo>
                      <a:pt x="34" y="324"/>
                    </a:lnTo>
                    <a:lnTo>
                      <a:pt x="31" y="289"/>
                    </a:lnTo>
                    <a:lnTo>
                      <a:pt x="30" y="242"/>
                    </a:lnTo>
                    <a:lnTo>
                      <a:pt x="32" y="184"/>
                    </a:lnTo>
                    <a:lnTo>
                      <a:pt x="39" y="111"/>
                    </a:lnTo>
                    <a:lnTo>
                      <a:pt x="50" y="24"/>
                    </a:lnTo>
                    <a:lnTo>
                      <a:pt x="48" y="31"/>
                    </a:lnTo>
                    <a:lnTo>
                      <a:pt x="42" y="51"/>
                    </a:lnTo>
                    <a:lnTo>
                      <a:pt x="32" y="83"/>
                    </a:lnTo>
                    <a:lnTo>
                      <a:pt x="23" y="126"/>
                    </a:lnTo>
                    <a:lnTo>
                      <a:pt x="15" y="180"/>
                    </a:lnTo>
                    <a:lnTo>
                      <a:pt x="9" y="242"/>
                    </a:lnTo>
                    <a:lnTo>
                      <a:pt x="8" y="313"/>
                    </a:lnTo>
                    <a:lnTo>
                      <a:pt x="14" y="391"/>
                    </a:lnTo>
                    <a:lnTo>
                      <a:pt x="11" y="384"/>
                    </a:lnTo>
                    <a:lnTo>
                      <a:pt x="8" y="363"/>
                    </a:lnTo>
                    <a:lnTo>
                      <a:pt x="4" y="329"/>
                    </a:lnTo>
                    <a:lnTo>
                      <a:pt x="0" y="284"/>
                    </a:lnTo>
                    <a:lnTo>
                      <a:pt x="2" y="228"/>
                    </a:lnTo>
                    <a:lnTo>
                      <a:pt x="8" y="162"/>
                    </a:lnTo>
                    <a:lnTo>
                      <a:pt x="22" y="87"/>
                    </a:lnTo>
                    <a:lnTo>
                      <a:pt x="45" y="6"/>
                    </a:lnTo>
                    <a:lnTo>
                      <a:pt x="48" y="3"/>
                    </a:lnTo>
                    <a:lnTo>
                      <a:pt x="55" y="0"/>
                    </a:lnTo>
                    <a:lnTo>
                      <a:pt x="64" y="2"/>
                    </a:lnTo>
                    <a:lnTo>
                      <a:pt x="72" y="14"/>
                    </a:lnTo>
                    <a:close/>
                  </a:path>
                </a:pathLst>
              </a:custGeom>
              <a:solidFill>
                <a:srgbClr val="000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62525" name="Freeform 61"/>
              <p:cNvSpPr/>
              <p:nvPr/>
            </p:nvSpPr>
            <p:spPr bwMode="auto">
              <a:xfrm>
                <a:off x="1293" y="1227"/>
                <a:ext cx="44" cy="149"/>
              </a:xfrm>
              <a:custGeom>
                <a:avLst/>
                <a:gdLst/>
                <a:ahLst/>
                <a:cxnLst>
                  <a:cxn ang="0">
                    <a:pos x="0" y="441"/>
                  </a:cxn>
                  <a:cxn ang="0">
                    <a:pos x="0" y="429"/>
                  </a:cxn>
                  <a:cxn ang="0">
                    <a:pos x="1" y="396"/>
                  </a:cxn>
                  <a:cxn ang="0">
                    <a:pos x="4" y="348"/>
                  </a:cxn>
                  <a:cxn ang="0">
                    <a:pos x="10" y="287"/>
                  </a:cxn>
                  <a:cxn ang="0">
                    <a:pos x="20" y="218"/>
                  </a:cxn>
                  <a:cxn ang="0">
                    <a:pos x="38" y="145"/>
                  </a:cxn>
                  <a:cxn ang="0">
                    <a:pos x="61" y="70"/>
                  </a:cxn>
                  <a:cxn ang="0">
                    <a:pos x="92" y="0"/>
                  </a:cxn>
                  <a:cxn ang="0">
                    <a:pos x="106" y="12"/>
                  </a:cxn>
                  <a:cxn ang="0">
                    <a:pos x="104" y="18"/>
                  </a:cxn>
                  <a:cxn ang="0">
                    <a:pos x="96" y="35"/>
                  </a:cxn>
                  <a:cxn ang="0">
                    <a:pos x="86" y="62"/>
                  </a:cxn>
                  <a:cxn ang="0">
                    <a:pos x="74" y="98"/>
                  </a:cxn>
                  <a:cxn ang="0">
                    <a:pos x="61" y="145"/>
                  </a:cxn>
                  <a:cxn ang="0">
                    <a:pos x="47" y="198"/>
                  </a:cxn>
                  <a:cxn ang="0">
                    <a:pos x="38" y="261"/>
                  </a:cxn>
                  <a:cxn ang="0">
                    <a:pos x="30" y="331"/>
                  </a:cxn>
                  <a:cxn ang="0">
                    <a:pos x="31" y="322"/>
                  </a:cxn>
                  <a:cxn ang="0">
                    <a:pos x="37" y="297"/>
                  </a:cxn>
                  <a:cxn ang="0">
                    <a:pos x="44" y="261"/>
                  </a:cxn>
                  <a:cxn ang="0">
                    <a:pos x="56" y="217"/>
                  </a:cxn>
                  <a:cxn ang="0">
                    <a:pos x="70" y="168"/>
                  </a:cxn>
                  <a:cxn ang="0">
                    <a:pos x="88" y="118"/>
                  </a:cxn>
                  <a:cxn ang="0">
                    <a:pos x="108" y="71"/>
                  </a:cxn>
                  <a:cxn ang="0">
                    <a:pos x="132" y="30"/>
                  </a:cxn>
                  <a:cxn ang="0">
                    <a:pos x="129" y="39"/>
                  </a:cxn>
                  <a:cxn ang="0">
                    <a:pos x="119" y="67"/>
                  </a:cxn>
                  <a:cxn ang="0">
                    <a:pos x="105" y="109"/>
                  </a:cxn>
                  <a:cxn ang="0">
                    <a:pos x="89" y="162"/>
                  </a:cxn>
                  <a:cxn ang="0">
                    <a:pos x="72" y="225"/>
                  </a:cxn>
                  <a:cxn ang="0">
                    <a:pos x="58" y="293"/>
                  </a:cxn>
                  <a:cxn ang="0">
                    <a:pos x="46" y="363"/>
                  </a:cxn>
                  <a:cxn ang="0">
                    <a:pos x="41" y="433"/>
                  </a:cxn>
                  <a:cxn ang="0">
                    <a:pos x="41" y="449"/>
                  </a:cxn>
                  <a:cxn ang="0">
                    <a:pos x="40" y="449"/>
                  </a:cxn>
                  <a:cxn ang="0">
                    <a:pos x="38" y="447"/>
                  </a:cxn>
                  <a:cxn ang="0">
                    <a:pos x="33" y="445"/>
                  </a:cxn>
                  <a:cxn ang="0">
                    <a:pos x="28" y="443"/>
                  </a:cxn>
                  <a:cxn ang="0">
                    <a:pos x="21" y="442"/>
                  </a:cxn>
                  <a:cxn ang="0">
                    <a:pos x="15" y="441"/>
                  </a:cxn>
                  <a:cxn ang="0">
                    <a:pos x="7" y="439"/>
                  </a:cxn>
                  <a:cxn ang="0">
                    <a:pos x="0" y="441"/>
                  </a:cxn>
                </a:cxnLst>
                <a:rect l="0" t="0" r="r" b="b"/>
                <a:pathLst>
                  <a:path w="132" h="449">
                    <a:moveTo>
                      <a:pt x="0" y="441"/>
                    </a:moveTo>
                    <a:lnTo>
                      <a:pt x="0" y="429"/>
                    </a:lnTo>
                    <a:lnTo>
                      <a:pt x="1" y="396"/>
                    </a:lnTo>
                    <a:lnTo>
                      <a:pt x="4" y="348"/>
                    </a:lnTo>
                    <a:lnTo>
                      <a:pt x="10" y="287"/>
                    </a:lnTo>
                    <a:lnTo>
                      <a:pt x="20" y="218"/>
                    </a:lnTo>
                    <a:lnTo>
                      <a:pt x="38" y="145"/>
                    </a:lnTo>
                    <a:lnTo>
                      <a:pt x="61" y="70"/>
                    </a:lnTo>
                    <a:lnTo>
                      <a:pt x="92" y="0"/>
                    </a:lnTo>
                    <a:lnTo>
                      <a:pt x="106" y="12"/>
                    </a:lnTo>
                    <a:lnTo>
                      <a:pt x="104" y="18"/>
                    </a:lnTo>
                    <a:lnTo>
                      <a:pt x="96" y="35"/>
                    </a:lnTo>
                    <a:lnTo>
                      <a:pt x="86" y="62"/>
                    </a:lnTo>
                    <a:lnTo>
                      <a:pt x="74" y="98"/>
                    </a:lnTo>
                    <a:lnTo>
                      <a:pt x="61" y="145"/>
                    </a:lnTo>
                    <a:lnTo>
                      <a:pt x="47" y="198"/>
                    </a:lnTo>
                    <a:lnTo>
                      <a:pt x="38" y="261"/>
                    </a:lnTo>
                    <a:lnTo>
                      <a:pt x="30" y="331"/>
                    </a:lnTo>
                    <a:lnTo>
                      <a:pt x="31" y="322"/>
                    </a:lnTo>
                    <a:lnTo>
                      <a:pt x="37" y="297"/>
                    </a:lnTo>
                    <a:lnTo>
                      <a:pt x="44" y="261"/>
                    </a:lnTo>
                    <a:lnTo>
                      <a:pt x="56" y="217"/>
                    </a:lnTo>
                    <a:lnTo>
                      <a:pt x="70" y="168"/>
                    </a:lnTo>
                    <a:lnTo>
                      <a:pt x="88" y="118"/>
                    </a:lnTo>
                    <a:lnTo>
                      <a:pt x="108" y="71"/>
                    </a:lnTo>
                    <a:lnTo>
                      <a:pt x="132" y="30"/>
                    </a:lnTo>
                    <a:lnTo>
                      <a:pt x="129" y="39"/>
                    </a:lnTo>
                    <a:lnTo>
                      <a:pt x="119" y="67"/>
                    </a:lnTo>
                    <a:lnTo>
                      <a:pt x="105" y="109"/>
                    </a:lnTo>
                    <a:lnTo>
                      <a:pt x="89" y="162"/>
                    </a:lnTo>
                    <a:lnTo>
                      <a:pt x="72" y="225"/>
                    </a:lnTo>
                    <a:lnTo>
                      <a:pt x="58" y="293"/>
                    </a:lnTo>
                    <a:lnTo>
                      <a:pt x="46" y="363"/>
                    </a:lnTo>
                    <a:lnTo>
                      <a:pt x="41" y="433"/>
                    </a:lnTo>
                    <a:lnTo>
                      <a:pt x="41" y="449"/>
                    </a:lnTo>
                    <a:lnTo>
                      <a:pt x="40" y="449"/>
                    </a:lnTo>
                    <a:lnTo>
                      <a:pt x="38" y="447"/>
                    </a:lnTo>
                    <a:lnTo>
                      <a:pt x="33" y="445"/>
                    </a:lnTo>
                    <a:lnTo>
                      <a:pt x="28" y="443"/>
                    </a:lnTo>
                    <a:lnTo>
                      <a:pt x="21" y="442"/>
                    </a:lnTo>
                    <a:lnTo>
                      <a:pt x="15" y="441"/>
                    </a:lnTo>
                    <a:lnTo>
                      <a:pt x="7" y="439"/>
                    </a:lnTo>
                    <a:lnTo>
                      <a:pt x="0" y="441"/>
                    </a:lnTo>
                    <a:close/>
                  </a:path>
                </a:pathLst>
              </a:custGeom>
              <a:solidFill>
                <a:srgbClr val="87BC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62526" name="Freeform 62"/>
              <p:cNvSpPr/>
              <p:nvPr/>
            </p:nvSpPr>
            <p:spPr bwMode="auto">
              <a:xfrm>
                <a:off x="1220" y="1847"/>
                <a:ext cx="271" cy="55"/>
              </a:xfrm>
              <a:custGeom>
                <a:avLst/>
                <a:gdLst/>
                <a:ahLst/>
                <a:cxnLst>
                  <a:cxn ang="0">
                    <a:pos x="1" y="125"/>
                  </a:cxn>
                  <a:cxn ang="0">
                    <a:pos x="13" y="129"/>
                  </a:cxn>
                  <a:cxn ang="0">
                    <a:pos x="37" y="135"/>
                  </a:cxn>
                  <a:cxn ang="0">
                    <a:pos x="70" y="142"/>
                  </a:cxn>
                  <a:cxn ang="0">
                    <a:pos x="113" y="150"/>
                  </a:cxn>
                  <a:cxn ang="0">
                    <a:pos x="164" y="157"/>
                  </a:cxn>
                  <a:cxn ang="0">
                    <a:pos x="224" y="162"/>
                  </a:cxn>
                  <a:cxn ang="0">
                    <a:pos x="289" y="163"/>
                  </a:cxn>
                  <a:cxn ang="0">
                    <a:pos x="345" y="162"/>
                  </a:cxn>
                  <a:cxn ang="0">
                    <a:pos x="386" y="159"/>
                  </a:cxn>
                  <a:cxn ang="0">
                    <a:pos x="429" y="154"/>
                  </a:cxn>
                  <a:cxn ang="0">
                    <a:pos x="472" y="147"/>
                  </a:cxn>
                  <a:cxn ang="0">
                    <a:pos x="513" y="139"/>
                  </a:cxn>
                  <a:cxn ang="0">
                    <a:pos x="553" y="131"/>
                  </a:cxn>
                  <a:cxn ang="0">
                    <a:pos x="591" y="121"/>
                  </a:cxn>
                  <a:cxn ang="0">
                    <a:pos x="631" y="107"/>
                  </a:cxn>
                  <a:cxn ang="0">
                    <a:pos x="670" y="92"/>
                  </a:cxn>
                  <a:cxn ang="0">
                    <a:pos x="710" y="76"/>
                  </a:cxn>
                  <a:cxn ang="0">
                    <a:pos x="752" y="58"/>
                  </a:cxn>
                  <a:cxn ang="0">
                    <a:pos x="792" y="36"/>
                  </a:cxn>
                  <a:cxn ang="0">
                    <a:pos x="813" y="0"/>
                  </a:cxn>
                  <a:cxn ang="0">
                    <a:pos x="808" y="3"/>
                  </a:cxn>
                  <a:cxn ang="0">
                    <a:pos x="797" y="8"/>
                  </a:cxn>
                  <a:cxn ang="0">
                    <a:pos x="779" y="18"/>
                  </a:cxn>
                  <a:cxn ang="0">
                    <a:pos x="753" y="28"/>
                  </a:cxn>
                  <a:cxn ang="0">
                    <a:pos x="720" y="42"/>
                  </a:cxn>
                  <a:cxn ang="0">
                    <a:pos x="681" y="56"/>
                  </a:cxn>
                  <a:cxn ang="0">
                    <a:pos x="636" y="71"/>
                  </a:cxn>
                  <a:cxn ang="0">
                    <a:pos x="585" y="86"/>
                  </a:cxn>
                  <a:cxn ang="0">
                    <a:pos x="529" y="100"/>
                  </a:cxn>
                  <a:cxn ang="0">
                    <a:pos x="467" y="114"/>
                  </a:cxn>
                  <a:cxn ang="0">
                    <a:pos x="400" y="125"/>
                  </a:cxn>
                  <a:cxn ang="0">
                    <a:pos x="328" y="133"/>
                  </a:cxn>
                  <a:cxn ang="0">
                    <a:pos x="252" y="137"/>
                  </a:cxn>
                  <a:cxn ang="0">
                    <a:pos x="172" y="138"/>
                  </a:cxn>
                  <a:cxn ang="0">
                    <a:pos x="88" y="134"/>
                  </a:cxn>
                  <a:cxn ang="0">
                    <a:pos x="0" y="125"/>
                  </a:cxn>
                </a:cxnLst>
                <a:rect l="0" t="0" r="r" b="b"/>
                <a:pathLst>
                  <a:path w="813" h="163">
                    <a:moveTo>
                      <a:pt x="0" y="125"/>
                    </a:moveTo>
                    <a:lnTo>
                      <a:pt x="1" y="125"/>
                    </a:lnTo>
                    <a:lnTo>
                      <a:pt x="6" y="126"/>
                    </a:lnTo>
                    <a:lnTo>
                      <a:pt x="13" y="129"/>
                    </a:lnTo>
                    <a:lnTo>
                      <a:pt x="24" y="131"/>
                    </a:lnTo>
                    <a:lnTo>
                      <a:pt x="37" y="135"/>
                    </a:lnTo>
                    <a:lnTo>
                      <a:pt x="52" y="138"/>
                    </a:lnTo>
                    <a:lnTo>
                      <a:pt x="70" y="142"/>
                    </a:lnTo>
                    <a:lnTo>
                      <a:pt x="90" y="146"/>
                    </a:lnTo>
                    <a:lnTo>
                      <a:pt x="113" y="150"/>
                    </a:lnTo>
                    <a:lnTo>
                      <a:pt x="138" y="154"/>
                    </a:lnTo>
                    <a:lnTo>
                      <a:pt x="164" y="157"/>
                    </a:lnTo>
                    <a:lnTo>
                      <a:pt x="194" y="161"/>
                    </a:lnTo>
                    <a:lnTo>
                      <a:pt x="224" y="162"/>
                    </a:lnTo>
                    <a:lnTo>
                      <a:pt x="256" y="163"/>
                    </a:lnTo>
                    <a:lnTo>
                      <a:pt x="289" y="163"/>
                    </a:lnTo>
                    <a:lnTo>
                      <a:pt x="325" y="163"/>
                    </a:lnTo>
                    <a:lnTo>
                      <a:pt x="345" y="162"/>
                    </a:lnTo>
                    <a:lnTo>
                      <a:pt x="365" y="161"/>
                    </a:lnTo>
                    <a:lnTo>
                      <a:pt x="386" y="159"/>
                    </a:lnTo>
                    <a:lnTo>
                      <a:pt x="407" y="157"/>
                    </a:lnTo>
                    <a:lnTo>
                      <a:pt x="429" y="154"/>
                    </a:lnTo>
                    <a:lnTo>
                      <a:pt x="450" y="151"/>
                    </a:lnTo>
                    <a:lnTo>
                      <a:pt x="472" y="147"/>
                    </a:lnTo>
                    <a:lnTo>
                      <a:pt x="495" y="143"/>
                    </a:lnTo>
                    <a:lnTo>
                      <a:pt x="513" y="139"/>
                    </a:lnTo>
                    <a:lnTo>
                      <a:pt x="533" y="135"/>
                    </a:lnTo>
                    <a:lnTo>
                      <a:pt x="553" y="131"/>
                    </a:lnTo>
                    <a:lnTo>
                      <a:pt x="571" y="126"/>
                    </a:lnTo>
                    <a:lnTo>
                      <a:pt x="591" y="121"/>
                    </a:lnTo>
                    <a:lnTo>
                      <a:pt x="610" y="114"/>
                    </a:lnTo>
                    <a:lnTo>
                      <a:pt x="631" y="107"/>
                    </a:lnTo>
                    <a:lnTo>
                      <a:pt x="650" y="100"/>
                    </a:lnTo>
                    <a:lnTo>
                      <a:pt x="670" y="92"/>
                    </a:lnTo>
                    <a:lnTo>
                      <a:pt x="691" y="84"/>
                    </a:lnTo>
                    <a:lnTo>
                      <a:pt x="710" y="76"/>
                    </a:lnTo>
                    <a:lnTo>
                      <a:pt x="731" y="67"/>
                    </a:lnTo>
                    <a:lnTo>
                      <a:pt x="752" y="58"/>
                    </a:lnTo>
                    <a:lnTo>
                      <a:pt x="772" y="47"/>
                    </a:lnTo>
                    <a:lnTo>
                      <a:pt x="792" y="36"/>
                    </a:lnTo>
                    <a:lnTo>
                      <a:pt x="813" y="26"/>
                    </a:lnTo>
                    <a:lnTo>
                      <a:pt x="813" y="0"/>
                    </a:lnTo>
                    <a:lnTo>
                      <a:pt x="811" y="0"/>
                    </a:lnTo>
                    <a:lnTo>
                      <a:pt x="808" y="3"/>
                    </a:lnTo>
                    <a:lnTo>
                      <a:pt x="804" y="4"/>
                    </a:lnTo>
                    <a:lnTo>
                      <a:pt x="797" y="8"/>
                    </a:lnTo>
                    <a:lnTo>
                      <a:pt x="789" y="12"/>
                    </a:lnTo>
                    <a:lnTo>
                      <a:pt x="779" y="18"/>
                    </a:lnTo>
                    <a:lnTo>
                      <a:pt x="767" y="23"/>
                    </a:lnTo>
                    <a:lnTo>
                      <a:pt x="753" y="28"/>
                    </a:lnTo>
                    <a:lnTo>
                      <a:pt x="738" y="35"/>
                    </a:lnTo>
                    <a:lnTo>
                      <a:pt x="720" y="42"/>
                    </a:lnTo>
                    <a:lnTo>
                      <a:pt x="702" y="50"/>
                    </a:lnTo>
                    <a:lnTo>
                      <a:pt x="681" y="56"/>
                    </a:lnTo>
                    <a:lnTo>
                      <a:pt x="659" y="64"/>
                    </a:lnTo>
                    <a:lnTo>
                      <a:pt x="636" y="71"/>
                    </a:lnTo>
                    <a:lnTo>
                      <a:pt x="611" y="79"/>
                    </a:lnTo>
                    <a:lnTo>
                      <a:pt x="585" y="86"/>
                    </a:lnTo>
                    <a:lnTo>
                      <a:pt x="558" y="94"/>
                    </a:lnTo>
                    <a:lnTo>
                      <a:pt x="529" y="100"/>
                    </a:lnTo>
                    <a:lnTo>
                      <a:pt x="498" y="107"/>
                    </a:lnTo>
                    <a:lnTo>
                      <a:pt x="467" y="114"/>
                    </a:lnTo>
                    <a:lnTo>
                      <a:pt x="434" y="119"/>
                    </a:lnTo>
                    <a:lnTo>
                      <a:pt x="400" y="125"/>
                    </a:lnTo>
                    <a:lnTo>
                      <a:pt x="364" y="129"/>
                    </a:lnTo>
                    <a:lnTo>
                      <a:pt x="328" y="133"/>
                    </a:lnTo>
                    <a:lnTo>
                      <a:pt x="290" y="135"/>
                    </a:lnTo>
                    <a:lnTo>
                      <a:pt x="252" y="137"/>
                    </a:lnTo>
                    <a:lnTo>
                      <a:pt x="213" y="138"/>
                    </a:lnTo>
                    <a:lnTo>
                      <a:pt x="172" y="138"/>
                    </a:lnTo>
                    <a:lnTo>
                      <a:pt x="130" y="137"/>
                    </a:lnTo>
                    <a:lnTo>
                      <a:pt x="88" y="134"/>
                    </a:lnTo>
                    <a:lnTo>
                      <a:pt x="45" y="130"/>
                    </a:lnTo>
                    <a:lnTo>
                      <a:pt x="0" y="125"/>
                    </a:lnTo>
                    <a:close/>
                  </a:path>
                </a:pathLst>
              </a:custGeom>
              <a:solidFill>
                <a:srgbClr val="BA3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62527" name="Freeform 63"/>
              <p:cNvSpPr/>
              <p:nvPr/>
            </p:nvSpPr>
            <p:spPr bwMode="auto">
              <a:xfrm>
                <a:off x="1138" y="1444"/>
                <a:ext cx="97" cy="140"/>
              </a:xfrm>
              <a:custGeom>
                <a:avLst/>
                <a:gdLst/>
                <a:ahLst/>
                <a:cxnLst>
                  <a:cxn ang="0">
                    <a:pos x="220" y="0"/>
                  </a:cxn>
                  <a:cxn ang="0">
                    <a:pos x="218" y="1"/>
                  </a:cxn>
                  <a:cxn ang="0">
                    <a:pos x="211" y="5"/>
                  </a:cxn>
                  <a:cxn ang="0">
                    <a:pos x="201" y="14"/>
                  </a:cxn>
                  <a:cxn ang="0">
                    <a:pos x="188" y="23"/>
                  </a:cxn>
                  <a:cxn ang="0">
                    <a:pos x="173" y="36"/>
                  </a:cxn>
                  <a:cxn ang="0">
                    <a:pos x="156" y="52"/>
                  </a:cxn>
                  <a:cxn ang="0">
                    <a:pos x="137" y="70"/>
                  </a:cxn>
                  <a:cxn ang="0">
                    <a:pos x="118" y="91"/>
                  </a:cxn>
                  <a:cxn ang="0">
                    <a:pos x="98" y="114"/>
                  </a:cxn>
                  <a:cxn ang="0">
                    <a:pos x="78" y="141"/>
                  </a:cxn>
                  <a:cxn ang="0">
                    <a:pos x="60" y="169"/>
                  </a:cxn>
                  <a:cxn ang="0">
                    <a:pos x="44" y="200"/>
                  </a:cxn>
                  <a:cxn ang="0">
                    <a:pos x="28" y="233"/>
                  </a:cxn>
                  <a:cxn ang="0">
                    <a:pos x="15" y="268"/>
                  </a:cxn>
                  <a:cxn ang="0">
                    <a:pos x="6" y="305"/>
                  </a:cxn>
                  <a:cxn ang="0">
                    <a:pos x="0" y="345"/>
                  </a:cxn>
                  <a:cxn ang="0">
                    <a:pos x="14" y="371"/>
                  </a:cxn>
                  <a:cxn ang="0">
                    <a:pos x="15" y="371"/>
                  </a:cxn>
                  <a:cxn ang="0">
                    <a:pos x="21" y="371"/>
                  </a:cxn>
                  <a:cxn ang="0">
                    <a:pos x="27" y="371"/>
                  </a:cxn>
                  <a:cxn ang="0">
                    <a:pos x="38" y="371"/>
                  </a:cxn>
                  <a:cxn ang="0">
                    <a:pos x="50" y="371"/>
                  </a:cxn>
                  <a:cxn ang="0">
                    <a:pos x="65" y="371"/>
                  </a:cxn>
                  <a:cxn ang="0">
                    <a:pos x="82" y="372"/>
                  </a:cxn>
                  <a:cxn ang="0">
                    <a:pos x="100" y="374"/>
                  </a:cxn>
                  <a:cxn ang="0">
                    <a:pos x="120" y="376"/>
                  </a:cxn>
                  <a:cxn ang="0">
                    <a:pos x="141" y="380"/>
                  </a:cxn>
                  <a:cxn ang="0">
                    <a:pos x="164" y="384"/>
                  </a:cxn>
                  <a:cxn ang="0">
                    <a:pos x="188" y="388"/>
                  </a:cxn>
                  <a:cxn ang="0">
                    <a:pos x="212" y="395"/>
                  </a:cxn>
                  <a:cxn ang="0">
                    <a:pos x="238" y="403"/>
                  </a:cxn>
                  <a:cxn ang="0">
                    <a:pos x="263" y="411"/>
                  </a:cxn>
                  <a:cxn ang="0">
                    <a:pos x="289" y="422"/>
                  </a:cxn>
                  <a:cxn ang="0">
                    <a:pos x="289" y="411"/>
                  </a:cxn>
                  <a:cxn ang="0">
                    <a:pos x="291" y="380"/>
                  </a:cxn>
                  <a:cxn ang="0">
                    <a:pos x="289" y="335"/>
                  </a:cxn>
                  <a:cxn ang="0">
                    <a:pos x="285" y="277"/>
                  </a:cxn>
                  <a:cxn ang="0">
                    <a:pos x="277" y="210"/>
                  </a:cxn>
                  <a:cxn ang="0">
                    <a:pos x="266" y="139"/>
                  </a:cxn>
                  <a:cxn ang="0">
                    <a:pos x="246" y="68"/>
                  </a:cxn>
                  <a:cxn ang="0">
                    <a:pos x="220" y="0"/>
                  </a:cxn>
                </a:cxnLst>
                <a:rect l="0" t="0" r="r" b="b"/>
                <a:pathLst>
                  <a:path w="291" h="422">
                    <a:moveTo>
                      <a:pt x="220" y="0"/>
                    </a:moveTo>
                    <a:lnTo>
                      <a:pt x="218" y="1"/>
                    </a:lnTo>
                    <a:lnTo>
                      <a:pt x="211" y="5"/>
                    </a:lnTo>
                    <a:lnTo>
                      <a:pt x="201" y="14"/>
                    </a:lnTo>
                    <a:lnTo>
                      <a:pt x="188" y="23"/>
                    </a:lnTo>
                    <a:lnTo>
                      <a:pt x="173" y="36"/>
                    </a:lnTo>
                    <a:lnTo>
                      <a:pt x="156" y="52"/>
                    </a:lnTo>
                    <a:lnTo>
                      <a:pt x="137" y="70"/>
                    </a:lnTo>
                    <a:lnTo>
                      <a:pt x="118" y="91"/>
                    </a:lnTo>
                    <a:lnTo>
                      <a:pt x="98" y="114"/>
                    </a:lnTo>
                    <a:lnTo>
                      <a:pt x="78" y="141"/>
                    </a:lnTo>
                    <a:lnTo>
                      <a:pt x="60" y="169"/>
                    </a:lnTo>
                    <a:lnTo>
                      <a:pt x="44" y="200"/>
                    </a:lnTo>
                    <a:lnTo>
                      <a:pt x="28" y="233"/>
                    </a:lnTo>
                    <a:lnTo>
                      <a:pt x="15" y="268"/>
                    </a:lnTo>
                    <a:lnTo>
                      <a:pt x="6" y="305"/>
                    </a:lnTo>
                    <a:lnTo>
                      <a:pt x="0" y="345"/>
                    </a:lnTo>
                    <a:lnTo>
                      <a:pt x="14" y="371"/>
                    </a:lnTo>
                    <a:lnTo>
                      <a:pt x="15" y="371"/>
                    </a:lnTo>
                    <a:lnTo>
                      <a:pt x="21" y="371"/>
                    </a:lnTo>
                    <a:lnTo>
                      <a:pt x="27" y="371"/>
                    </a:lnTo>
                    <a:lnTo>
                      <a:pt x="38" y="371"/>
                    </a:lnTo>
                    <a:lnTo>
                      <a:pt x="50" y="371"/>
                    </a:lnTo>
                    <a:lnTo>
                      <a:pt x="65" y="371"/>
                    </a:lnTo>
                    <a:lnTo>
                      <a:pt x="82" y="372"/>
                    </a:lnTo>
                    <a:lnTo>
                      <a:pt x="100" y="374"/>
                    </a:lnTo>
                    <a:lnTo>
                      <a:pt x="120" y="376"/>
                    </a:lnTo>
                    <a:lnTo>
                      <a:pt x="141" y="380"/>
                    </a:lnTo>
                    <a:lnTo>
                      <a:pt x="164" y="384"/>
                    </a:lnTo>
                    <a:lnTo>
                      <a:pt x="188" y="388"/>
                    </a:lnTo>
                    <a:lnTo>
                      <a:pt x="212" y="395"/>
                    </a:lnTo>
                    <a:lnTo>
                      <a:pt x="238" y="403"/>
                    </a:lnTo>
                    <a:lnTo>
                      <a:pt x="263" y="411"/>
                    </a:lnTo>
                    <a:lnTo>
                      <a:pt x="289" y="422"/>
                    </a:lnTo>
                    <a:lnTo>
                      <a:pt x="289" y="411"/>
                    </a:lnTo>
                    <a:lnTo>
                      <a:pt x="291" y="380"/>
                    </a:lnTo>
                    <a:lnTo>
                      <a:pt x="289" y="335"/>
                    </a:lnTo>
                    <a:lnTo>
                      <a:pt x="285" y="277"/>
                    </a:lnTo>
                    <a:lnTo>
                      <a:pt x="277" y="210"/>
                    </a:lnTo>
                    <a:lnTo>
                      <a:pt x="266" y="139"/>
                    </a:lnTo>
                    <a:lnTo>
                      <a:pt x="246" y="68"/>
                    </a:lnTo>
                    <a:lnTo>
                      <a:pt x="220" y="0"/>
                    </a:lnTo>
                    <a:close/>
                  </a:path>
                </a:pathLst>
              </a:custGeom>
              <a:solidFill>
                <a:srgbClr val="BA3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62528" name="Freeform 64"/>
              <p:cNvSpPr/>
              <p:nvPr/>
            </p:nvSpPr>
            <p:spPr bwMode="auto">
              <a:xfrm>
                <a:off x="1415" y="1450"/>
                <a:ext cx="101" cy="138"/>
              </a:xfrm>
              <a:custGeom>
                <a:avLst/>
                <a:gdLst/>
                <a:ahLst/>
                <a:cxnLst>
                  <a:cxn ang="0">
                    <a:pos x="0" y="404"/>
                  </a:cxn>
                  <a:cxn ang="0">
                    <a:pos x="1" y="404"/>
                  </a:cxn>
                  <a:cxn ang="0">
                    <a:pos x="5" y="401"/>
                  </a:cxn>
                  <a:cxn ang="0">
                    <a:pos x="11" y="400"/>
                  </a:cxn>
                  <a:cxn ang="0">
                    <a:pos x="18" y="398"/>
                  </a:cxn>
                  <a:cxn ang="0">
                    <a:pos x="26" y="398"/>
                  </a:cxn>
                  <a:cxn ang="0">
                    <a:pos x="35" y="401"/>
                  </a:cxn>
                  <a:cxn ang="0">
                    <a:pos x="46" y="405"/>
                  </a:cxn>
                  <a:cxn ang="0">
                    <a:pos x="56" y="413"/>
                  </a:cxn>
                  <a:cxn ang="0">
                    <a:pos x="57" y="412"/>
                  </a:cxn>
                  <a:cxn ang="0">
                    <a:pos x="62" y="410"/>
                  </a:cxn>
                  <a:cxn ang="0">
                    <a:pos x="69" y="406"/>
                  </a:cxn>
                  <a:cxn ang="0">
                    <a:pos x="79" y="402"/>
                  </a:cxn>
                  <a:cxn ang="0">
                    <a:pos x="90" y="397"/>
                  </a:cxn>
                  <a:cxn ang="0">
                    <a:pos x="105" y="392"/>
                  </a:cxn>
                  <a:cxn ang="0">
                    <a:pos x="121" y="386"/>
                  </a:cxn>
                  <a:cxn ang="0">
                    <a:pos x="138" y="380"/>
                  </a:cxn>
                  <a:cxn ang="0">
                    <a:pos x="157" y="374"/>
                  </a:cxn>
                  <a:cxn ang="0">
                    <a:pos x="176" y="369"/>
                  </a:cxn>
                  <a:cxn ang="0">
                    <a:pos x="197" y="364"/>
                  </a:cxn>
                  <a:cxn ang="0">
                    <a:pos x="218" y="358"/>
                  </a:cxn>
                  <a:cxn ang="0">
                    <a:pos x="240" y="356"/>
                  </a:cxn>
                  <a:cxn ang="0">
                    <a:pos x="261" y="353"/>
                  </a:cxn>
                  <a:cxn ang="0">
                    <a:pos x="283" y="353"/>
                  </a:cxn>
                  <a:cxn ang="0">
                    <a:pos x="304" y="353"/>
                  </a:cxn>
                  <a:cxn ang="0">
                    <a:pos x="304" y="350"/>
                  </a:cxn>
                  <a:cxn ang="0">
                    <a:pos x="302" y="344"/>
                  </a:cxn>
                  <a:cxn ang="0">
                    <a:pos x="299" y="331"/>
                  </a:cxn>
                  <a:cxn ang="0">
                    <a:pos x="295" y="315"/>
                  </a:cxn>
                  <a:cxn ang="0">
                    <a:pos x="290" y="297"/>
                  </a:cxn>
                  <a:cxn ang="0">
                    <a:pos x="283" y="275"/>
                  </a:cxn>
                  <a:cxn ang="0">
                    <a:pos x="273" y="250"/>
                  </a:cxn>
                  <a:cxn ang="0">
                    <a:pos x="262" y="224"/>
                  </a:cxn>
                  <a:cxn ang="0">
                    <a:pos x="249" y="196"/>
                  </a:cxn>
                  <a:cxn ang="0">
                    <a:pos x="233" y="167"/>
                  </a:cxn>
                  <a:cxn ang="0">
                    <a:pos x="215" y="137"/>
                  </a:cxn>
                  <a:cxn ang="0">
                    <a:pos x="193" y="108"/>
                  </a:cxn>
                  <a:cxn ang="0">
                    <a:pos x="169" y="80"/>
                  </a:cxn>
                  <a:cxn ang="0">
                    <a:pos x="142" y="52"/>
                  </a:cxn>
                  <a:cxn ang="0">
                    <a:pos x="111" y="25"/>
                  </a:cxn>
                  <a:cxn ang="0">
                    <a:pos x="76" y="0"/>
                  </a:cxn>
                  <a:cxn ang="0">
                    <a:pos x="73" y="6"/>
                  </a:cxn>
                  <a:cxn ang="0">
                    <a:pos x="62" y="28"/>
                  </a:cxn>
                  <a:cxn ang="0">
                    <a:pos x="49" y="61"/>
                  </a:cxn>
                  <a:cxn ang="0">
                    <a:pos x="34" y="107"/>
                  </a:cxn>
                  <a:cxn ang="0">
                    <a:pos x="19" y="166"/>
                  </a:cxn>
                  <a:cxn ang="0">
                    <a:pos x="7" y="234"/>
                  </a:cxn>
                  <a:cxn ang="0">
                    <a:pos x="0" y="314"/>
                  </a:cxn>
                  <a:cxn ang="0">
                    <a:pos x="0" y="404"/>
                  </a:cxn>
                </a:cxnLst>
                <a:rect l="0" t="0" r="r" b="b"/>
                <a:pathLst>
                  <a:path w="304" h="413">
                    <a:moveTo>
                      <a:pt x="0" y="404"/>
                    </a:moveTo>
                    <a:lnTo>
                      <a:pt x="1" y="404"/>
                    </a:lnTo>
                    <a:lnTo>
                      <a:pt x="5" y="401"/>
                    </a:lnTo>
                    <a:lnTo>
                      <a:pt x="11" y="400"/>
                    </a:lnTo>
                    <a:lnTo>
                      <a:pt x="18" y="398"/>
                    </a:lnTo>
                    <a:lnTo>
                      <a:pt x="26" y="398"/>
                    </a:lnTo>
                    <a:lnTo>
                      <a:pt x="35" y="401"/>
                    </a:lnTo>
                    <a:lnTo>
                      <a:pt x="46" y="405"/>
                    </a:lnTo>
                    <a:lnTo>
                      <a:pt x="56" y="413"/>
                    </a:lnTo>
                    <a:lnTo>
                      <a:pt x="57" y="412"/>
                    </a:lnTo>
                    <a:lnTo>
                      <a:pt x="62" y="410"/>
                    </a:lnTo>
                    <a:lnTo>
                      <a:pt x="69" y="406"/>
                    </a:lnTo>
                    <a:lnTo>
                      <a:pt x="79" y="402"/>
                    </a:lnTo>
                    <a:lnTo>
                      <a:pt x="90" y="397"/>
                    </a:lnTo>
                    <a:lnTo>
                      <a:pt x="105" y="392"/>
                    </a:lnTo>
                    <a:lnTo>
                      <a:pt x="121" y="386"/>
                    </a:lnTo>
                    <a:lnTo>
                      <a:pt x="138" y="380"/>
                    </a:lnTo>
                    <a:lnTo>
                      <a:pt x="157" y="374"/>
                    </a:lnTo>
                    <a:lnTo>
                      <a:pt x="176" y="369"/>
                    </a:lnTo>
                    <a:lnTo>
                      <a:pt x="197" y="364"/>
                    </a:lnTo>
                    <a:lnTo>
                      <a:pt x="218" y="358"/>
                    </a:lnTo>
                    <a:lnTo>
                      <a:pt x="240" y="356"/>
                    </a:lnTo>
                    <a:lnTo>
                      <a:pt x="261" y="353"/>
                    </a:lnTo>
                    <a:lnTo>
                      <a:pt x="283" y="353"/>
                    </a:lnTo>
                    <a:lnTo>
                      <a:pt x="304" y="353"/>
                    </a:lnTo>
                    <a:lnTo>
                      <a:pt x="304" y="350"/>
                    </a:lnTo>
                    <a:lnTo>
                      <a:pt x="302" y="344"/>
                    </a:lnTo>
                    <a:lnTo>
                      <a:pt x="299" y="331"/>
                    </a:lnTo>
                    <a:lnTo>
                      <a:pt x="295" y="315"/>
                    </a:lnTo>
                    <a:lnTo>
                      <a:pt x="290" y="297"/>
                    </a:lnTo>
                    <a:lnTo>
                      <a:pt x="283" y="275"/>
                    </a:lnTo>
                    <a:lnTo>
                      <a:pt x="273" y="250"/>
                    </a:lnTo>
                    <a:lnTo>
                      <a:pt x="262" y="224"/>
                    </a:lnTo>
                    <a:lnTo>
                      <a:pt x="249" y="196"/>
                    </a:lnTo>
                    <a:lnTo>
                      <a:pt x="233" y="167"/>
                    </a:lnTo>
                    <a:lnTo>
                      <a:pt x="215" y="137"/>
                    </a:lnTo>
                    <a:lnTo>
                      <a:pt x="193" y="108"/>
                    </a:lnTo>
                    <a:lnTo>
                      <a:pt x="169" y="80"/>
                    </a:lnTo>
                    <a:lnTo>
                      <a:pt x="142" y="52"/>
                    </a:lnTo>
                    <a:lnTo>
                      <a:pt x="111" y="25"/>
                    </a:lnTo>
                    <a:lnTo>
                      <a:pt x="76" y="0"/>
                    </a:lnTo>
                    <a:lnTo>
                      <a:pt x="73" y="6"/>
                    </a:lnTo>
                    <a:lnTo>
                      <a:pt x="62" y="28"/>
                    </a:lnTo>
                    <a:lnTo>
                      <a:pt x="49" y="61"/>
                    </a:lnTo>
                    <a:lnTo>
                      <a:pt x="34" y="107"/>
                    </a:lnTo>
                    <a:lnTo>
                      <a:pt x="19" y="166"/>
                    </a:lnTo>
                    <a:lnTo>
                      <a:pt x="7" y="234"/>
                    </a:lnTo>
                    <a:lnTo>
                      <a:pt x="0" y="314"/>
                    </a:lnTo>
                    <a:lnTo>
                      <a:pt x="0" y="404"/>
                    </a:lnTo>
                    <a:close/>
                  </a:path>
                </a:pathLst>
              </a:custGeom>
              <a:solidFill>
                <a:srgbClr val="BA3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62529" name="Freeform 65"/>
              <p:cNvSpPr/>
              <p:nvPr/>
            </p:nvSpPr>
            <p:spPr bwMode="auto">
              <a:xfrm>
                <a:off x="1303" y="1571"/>
                <a:ext cx="64" cy="80"/>
              </a:xfrm>
              <a:custGeom>
                <a:avLst/>
                <a:gdLst/>
                <a:ahLst/>
                <a:cxnLst>
                  <a:cxn ang="0">
                    <a:pos x="89" y="0"/>
                  </a:cxn>
                  <a:cxn ang="0">
                    <a:pos x="86" y="7"/>
                  </a:cxn>
                  <a:cxn ang="0">
                    <a:pos x="77" y="26"/>
                  </a:cxn>
                  <a:cxn ang="0">
                    <a:pos x="64" y="52"/>
                  </a:cxn>
                  <a:cxn ang="0">
                    <a:pos x="50" y="86"/>
                  </a:cxn>
                  <a:cxn ang="0">
                    <a:pos x="35" y="123"/>
                  </a:cxn>
                  <a:cxn ang="0">
                    <a:pos x="20" y="161"/>
                  </a:cxn>
                  <a:cxn ang="0">
                    <a:pos x="8" y="197"/>
                  </a:cxn>
                  <a:cxn ang="0">
                    <a:pos x="0" y="228"/>
                  </a:cxn>
                  <a:cxn ang="0">
                    <a:pos x="1" y="228"/>
                  </a:cxn>
                  <a:cxn ang="0">
                    <a:pos x="4" y="229"/>
                  </a:cxn>
                  <a:cxn ang="0">
                    <a:pos x="10" y="232"/>
                  </a:cxn>
                  <a:cxn ang="0">
                    <a:pos x="16" y="233"/>
                  </a:cxn>
                  <a:cxn ang="0">
                    <a:pos x="25" y="236"/>
                  </a:cxn>
                  <a:cxn ang="0">
                    <a:pos x="35" y="237"/>
                  </a:cxn>
                  <a:cxn ang="0">
                    <a:pos x="47" y="240"/>
                  </a:cxn>
                  <a:cxn ang="0">
                    <a:pos x="60" y="241"/>
                  </a:cxn>
                  <a:cxn ang="0">
                    <a:pos x="74" y="241"/>
                  </a:cxn>
                  <a:cxn ang="0">
                    <a:pos x="89" y="240"/>
                  </a:cxn>
                  <a:cxn ang="0">
                    <a:pos x="104" y="239"/>
                  </a:cxn>
                  <a:cxn ang="0">
                    <a:pos x="121" y="234"/>
                  </a:cxn>
                  <a:cxn ang="0">
                    <a:pos x="138" y="230"/>
                  </a:cxn>
                  <a:cxn ang="0">
                    <a:pos x="156" y="222"/>
                  </a:cxn>
                  <a:cxn ang="0">
                    <a:pos x="174" y="214"/>
                  </a:cxn>
                  <a:cxn ang="0">
                    <a:pos x="192" y="202"/>
                  </a:cxn>
                  <a:cxn ang="0">
                    <a:pos x="188" y="197"/>
                  </a:cxn>
                  <a:cxn ang="0">
                    <a:pos x="182" y="184"/>
                  </a:cxn>
                  <a:cxn ang="0">
                    <a:pos x="170" y="162"/>
                  </a:cxn>
                  <a:cxn ang="0">
                    <a:pos x="156" y="135"/>
                  </a:cxn>
                  <a:cxn ang="0">
                    <a:pos x="139" y="105"/>
                  </a:cxn>
                  <a:cxn ang="0">
                    <a:pos x="122" y="71"/>
                  </a:cxn>
                  <a:cxn ang="0">
                    <a:pos x="106" y="35"/>
                  </a:cxn>
                  <a:cxn ang="0">
                    <a:pos x="89" y="0"/>
                  </a:cxn>
                </a:cxnLst>
                <a:rect l="0" t="0" r="r" b="b"/>
                <a:pathLst>
                  <a:path w="192" h="241">
                    <a:moveTo>
                      <a:pt x="89" y="0"/>
                    </a:moveTo>
                    <a:lnTo>
                      <a:pt x="86" y="7"/>
                    </a:lnTo>
                    <a:lnTo>
                      <a:pt x="77" y="26"/>
                    </a:lnTo>
                    <a:lnTo>
                      <a:pt x="64" y="52"/>
                    </a:lnTo>
                    <a:lnTo>
                      <a:pt x="50" y="86"/>
                    </a:lnTo>
                    <a:lnTo>
                      <a:pt x="35" y="123"/>
                    </a:lnTo>
                    <a:lnTo>
                      <a:pt x="20" y="161"/>
                    </a:lnTo>
                    <a:lnTo>
                      <a:pt x="8" y="197"/>
                    </a:lnTo>
                    <a:lnTo>
                      <a:pt x="0" y="228"/>
                    </a:lnTo>
                    <a:lnTo>
                      <a:pt x="1" y="228"/>
                    </a:lnTo>
                    <a:lnTo>
                      <a:pt x="4" y="229"/>
                    </a:lnTo>
                    <a:lnTo>
                      <a:pt x="10" y="232"/>
                    </a:lnTo>
                    <a:lnTo>
                      <a:pt x="16" y="233"/>
                    </a:lnTo>
                    <a:lnTo>
                      <a:pt x="25" y="236"/>
                    </a:lnTo>
                    <a:lnTo>
                      <a:pt x="35" y="237"/>
                    </a:lnTo>
                    <a:lnTo>
                      <a:pt x="47" y="240"/>
                    </a:lnTo>
                    <a:lnTo>
                      <a:pt x="60" y="241"/>
                    </a:lnTo>
                    <a:lnTo>
                      <a:pt x="74" y="241"/>
                    </a:lnTo>
                    <a:lnTo>
                      <a:pt x="89" y="240"/>
                    </a:lnTo>
                    <a:lnTo>
                      <a:pt x="104" y="239"/>
                    </a:lnTo>
                    <a:lnTo>
                      <a:pt x="121" y="234"/>
                    </a:lnTo>
                    <a:lnTo>
                      <a:pt x="138" y="230"/>
                    </a:lnTo>
                    <a:lnTo>
                      <a:pt x="156" y="222"/>
                    </a:lnTo>
                    <a:lnTo>
                      <a:pt x="174" y="214"/>
                    </a:lnTo>
                    <a:lnTo>
                      <a:pt x="192" y="202"/>
                    </a:lnTo>
                    <a:lnTo>
                      <a:pt x="188" y="197"/>
                    </a:lnTo>
                    <a:lnTo>
                      <a:pt x="182" y="184"/>
                    </a:lnTo>
                    <a:lnTo>
                      <a:pt x="170" y="162"/>
                    </a:lnTo>
                    <a:lnTo>
                      <a:pt x="156" y="135"/>
                    </a:lnTo>
                    <a:lnTo>
                      <a:pt x="139" y="105"/>
                    </a:lnTo>
                    <a:lnTo>
                      <a:pt x="122" y="71"/>
                    </a:lnTo>
                    <a:lnTo>
                      <a:pt x="106" y="35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BA3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62530" name="Freeform 66"/>
              <p:cNvSpPr/>
              <p:nvPr/>
            </p:nvSpPr>
            <p:spPr bwMode="auto">
              <a:xfrm>
                <a:off x="1262" y="1722"/>
                <a:ext cx="152" cy="129"/>
              </a:xfrm>
              <a:custGeom>
                <a:avLst/>
                <a:gdLst/>
                <a:ahLst/>
                <a:cxnLst>
                  <a:cxn ang="0">
                    <a:pos x="259" y="6"/>
                  </a:cxn>
                  <a:cxn ang="0">
                    <a:pos x="241" y="2"/>
                  </a:cxn>
                  <a:cxn ang="0">
                    <a:pos x="209" y="0"/>
                  </a:cxn>
                  <a:cxn ang="0">
                    <a:pos x="169" y="1"/>
                  </a:cxn>
                  <a:cxn ang="0">
                    <a:pos x="124" y="10"/>
                  </a:cxn>
                  <a:cxn ang="0">
                    <a:pos x="80" y="32"/>
                  </a:cxn>
                  <a:cxn ang="0">
                    <a:pos x="40" y="71"/>
                  </a:cxn>
                  <a:cxn ang="0">
                    <a:pos x="11" y="129"/>
                  </a:cxn>
                  <a:cxn ang="0">
                    <a:pos x="1" y="170"/>
                  </a:cxn>
                  <a:cxn ang="0">
                    <a:pos x="0" y="187"/>
                  </a:cxn>
                  <a:cxn ang="0">
                    <a:pos x="1" y="218"/>
                  </a:cxn>
                  <a:cxn ang="0">
                    <a:pos x="11" y="257"/>
                  </a:cxn>
                  <a:cxn ang="0">
                    <a:pos x="31" y="298"/>
                  </a:cxn>
                  <a:cxn ang="0">
                    <a:pos x="66" y="337"/>
                  </a:cxn>
                  <a:cxn ang="0">
                    <a:pos x="121" y="368"/>
                  </a:cxn>
                  <a:cxn ang="0">
                    <a:pos x="199" y="385"/>
                  </a:cxn>
                  <a:cxn ang="0">
                    <a:pos x="253" y="386"/>
                  </a:cxn>
                  <a:cxn ang="0">
                    <a:pos x="286" y="380"/>
                  </a:cxn>
                  <a:cxn ang="0">
                    <a:pos x="336" y="361"/>
                  </a:cxn>
                  <a:cxn ang="0">
                    <a:pos x="391" y="332"/>
                  </a:cxn>
                  <a:cxn ang="0">
                    <a:pos x="415" y="309"/>
                  </a:cxn>
                  <a:cxn ang="0">
                    <a:pos x="424" y="294"/>
                  </a:cxn>
                  <a:cxn ang="0">
                    <a:pos x="439" y="266"/>
                  </a:cxn>
                  <a:cxn ang="0">
                    <a:pos x="450" y="230"/>
                  </a:cxn>
                  <a:cxn ang="0">
                    <a:pos x="458" y="184"/>
                  </a:cxn>
                  <a:cxn ang="0">
                    <a:pos x="454" y="136"/>
                  </a:cxn>
                  <a:cxn ang="0">
                    <a:pos x="432" y="87"/>
                  </a:cxn>
                  <a:cxn ang="0">
                    <a:pos x="390" y="38"/>
                  </a:cxn>
                  <a:cxn ang="0">
                    <a:pos x="356" y="14"/>
                  </a:cxn>
                  <a:cxn ang="0">
                    <a:pos x="341" y="9"/>
                  </a:cxn>
                  <a:cxn ang="0">
                    <a:pos x="313" y="2"/>
                  </a:cxn>
                  <a:cxn ang="0">
                    <a:pos x="280" y="2"/>
                  </a:cxn>
                </a:cxnLst>
                <a:rect l="0" t="0" r="r" b="b"/>
                <a:pathLst>
                  <a:path w="458" h="388">
                    <a:moveTo>
                      <a:pt x="261" y="6"/>
                    </a:moveTo>
                    <a:lnTo>
                      <a:pt x="259" y="6"/>
                    </a:lnTo>
                    <a:lnTo>
                      <a:pt x="251" y="4"/>
                    </a:lnTo>
                    <a:lnTo>
                      <a:pt x="241" y="2"/>
                    </a:lnTo>
                    <a:lnTo>
                      <a:pt x="226" y="1"/>
                    </a:lnTo>
                    <a:lnTo>
                      <a:pt x="209" y="0"/>
                    </a:lnTo>
                    <a:lnTo>
                      <a:pt x="189" y="0"/>
                    </a:lnTo>
                    <a:lnTo>
                      <a:pt x="169" y="1"/>
                    </a:lnTo>
                    <a:lnTo>
                      <a:pt x="147" y="4"/>
                    </a:lnTo>
                    <a:lnTo>
                      <a:pt x="124" y="10"/>
                    </a:lnTo>
                    <a:lnTo>
                      <a:pt x="101" y="20"/>
                    </a:lnTo>
                    <a:lnTo>
                      <a:pt x="80" y="32"/>
                    </a:lnTo>
                    <a:lnTo>
                      <a:pt x="59" y="49"/>
                    </a:lnTo>
                    <a:lnTo>
                      <a:pt x="40" y="71"/>
                    </a:lnTo>
                    <a:lnTo>
                      <a:pt x="24" y="97"/>
                    </a:lnTo>
                    <a:lnTo>
                      <a:pt x="11" y="129"/>
                    </a:lnTo>
                    <a:lnTo>
                      <a:pt x="1" y="167"/>
                    </a:lnTo>
                    <a:lnTo>
                      <a:pt x="1" y="170"/>
                    </a:lnTo>
                    <a:lnTo>
                      <a:pt x="0" y="176"/>
                    </a:lnTo>
                    <a:lnTo>
                      <a:pt x="0" y="187"/>
                    </a:lnTo>
                    <a:lnTo>
                      <a:pt x="0" y="202"/>
                    </a:lnTo>
                    <a:lnTo>
                      <a:pt x="1" y="218"/>
                    </a:lnTo>
                    <a:lnTo>
                      <a:pt x="6" y="237"/>
                    </a:lnTo>
                    <a:lnTo>
                      <a:pt x="11" y="257"/>
                    </a:lnTo>
                    <a:lnTo>
                      <a:pt x="19" y="277"/>
                    </a:lnTo>
                    <a:lnTo>
                      <a:pt x="31" y="298"/>
                    </a:lnTo>
                    <a:lnTo>
                      <a:pt x="46" y="318"/>
                    </a:lnTo>
                    <a:lnTo>
                      <a:pt x="66" y="337"/>
                    </a:lnTo>
                    <a:lnTo>
                      <a:pt x="90" y="353"/>
                    </a:lnTo>
                    <a:lnTo>
                      <a:pt x="121" y="368"/>
                    </a:lnTo>
                    <a:lnTo>
                      <a:pt x="157" y="378"/>
                    </a:lnTo>
                    <a:lnTo>
                      <a:pt x="199" y="385"/>
                    </a:lnTo>
                    <a:lnTo>
                      <a:pt x="248" y="388"/>
                    </a:lnTo>
                    <a:lnTo>
                      <a:pt x="253" y="386"/>
                    </a:lnTo>
                    <a:lnTo>
                      <a:pt x="267" y="384"/>
                    </a:lnTo>
                    <a:lnTo>
                      <a:pt x="286" y="380"/>
                    </a:lnTo>
                    <a:lnTo>
                      <a:pt x="310" y="372"/>
                    </a:lnTo>
                    <a:lnTo>
                      <a:pt x="336" y="361"/>
                    </a:lnTo>
                    <a:lnTo>
                      <a:pt x="365" y="348"/>
                    </a:lnTo>
                    <a:lnTo>
                      <a:pt x="391" y="332"/>
                    </a:lnTo>
                    <a:lnTo>
                      <a:pt x="414" y="312"/>
                    </a:lnTo>
                    <a:lnTo>
                      <a:pt x="415" y="309"/>
                    </a:lnTo>
                    <a:lnTo>
                      <a:pt x="419" y="303"/>
                    </a:lnTo>
                    <a:lnTo>
                      <a:pt x="424" y="294"/>
                    </a:lnTo>
                    <a:lnTo>
                      <a:pt x="431" y="282"/>
                    </a:lnTo>
                    <a:lnTo>
                      <a:pt x="439" y="266"/>
                    </a:lnTo>
                    <a:lnTo>
                      <a:pt x="445" y="249"/>
                    </a:lnTo>
                    <a:lnTo>
                      <a:pt x="450" y="230"/>
                    </a:lnTo>
                    <a:lnTo>
                      <a:pt x="456" y="207"/>
                    </a:lnTo>
                    <a:lnTo>
                      <a:pt x="458" y="184"/>
                    </a:lnTo>
                    <a:lnTo>
                      <a:pt x="457" y="162"/>
                    </a:lnTo>
                    <a:lnTo>
                      <a:pt x="454" y="136"/>
                    </a:lnTo>
                    <a:lnTo>
                      <a:pt x="445" y="112"/>
                    </a:lnTo>
                    <a:lnTo>
                      <a:pt x="432" y="87"/>
                    </a:lnTo>
                    <a:lnTo>
                      <a:pt x="414" y="63"/>
                    </a:lnTo>
                    <a:lnTo>
                      <a:pt x="390" y="38"/>
                    </a:lnTo>
                    <a:lnTo>
                      <a:pt x="358" y="16"/>
                    </a:lnTo>
                    <a:lnTo>
                      <a:pt x="356" y="14"/>
                    </a:lnTo>
                    <a:lnTo>
                      <a:pt x="349" y="12"/>
                    </a:lnTo>
                    <a:lnTo>
                      <a:pt x="341" y="9"/>
                    </a:lnTo>
                    <a:lnTo>
                      <a:pt x="328" y="5"/>
                    </a:lnTo>
                    <a:lnTo>
                      <a:pt x="313" y="2"/>
                    </a:lnTo>
                    <a:lnTo>
                      <a:pt x="297" y="1"/>
                    </a:lnTo>
                    <a:lnTo>
                      <a:pt x="280" y="2"/>
                    </a:lnTo>
                    <a:lnTo>
                      <a:pt x="261" y="6"/>
                    </a:lnTo>
                    <a:close/>
                  </a:path>
                </a:pathLst>
              </a:custGeom>
              <a:solidFill>
                <a:srgbClr val="BA3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62531" name="Freeform 67"/>
              <p:cNvSpPr/>
              <p:nvPr/>
            </p:nvSpPr>
            <p:spPr bwMode="auto">
              <a:xfrm>
                <a:off x="1312" y="1720"/>
                <a:ext cx="43" cy="39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0" y="117"/>
                  </a:cxn>
                  <a:cxn ang="0">
                    <a:pos x="130" y="109"/>
                  </a:cxn>
                  <a:cxn ang="0">
                    <a:pos x="116" y="0"/>
                  </a:cxn>
                  <a:cxn ang="0">
                    <a:pos x="13" y="0"/>
                  </a:cxn>
                </a:cxnLst>
                <a:rect l="0" t="0" r="r" b="b"/>
                <a:pathLst>
                  <a:path w="130" h="117">
                    <a:moveTo>
                      <a:pt x="13" y="0"/>
                    </a:moveTo>
                    <a:lnTo>
                      <a:pt x="0" y="117"/>
                    </a:lnTo>
                    <a:lnTo>
                      <a:pt x="130" y="109"/>
                    </a:lnTo>
                    <a:lnTo>
                      <a:pt x="116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F7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62532" name="Freeform 68"/>
              <p:cNvSpPr/>
              <p:nvPr/>
            </p:nvSpPr>
            <p:spPr bwMode="auto">
              <a:xfrm>
                <a:off x="1158" y="1467"/>
                <a:ext cx="70" cy="109"/>
              </a:xfrm>
              <a:custGeom>
                <a:avLst/>
                <a:gdLst/>
                <a:ahLst/>
                <a:cxnLst>
                  <a:cxn ang="0">
                    <a:pos x="0" y="287"/>
                  </a:cxn>
                  <a:cxn ang="0">
                    <a:pos x="0" y="284"/>
                  </a:cxn>
                  <a:cxn ang="0">
                    <a:pos x="1" y="279"/>
                  </a:cxn>
                  <a:cxn ang="0">
                    <a:pos x="3" y="269"/>
                  </a:cxn>
                  <a:cxn ang="0">
                    <a:pos x="7" y="257"/>
                  </a:cxn>
                  <a:cxn ang="0">
                    <a:pos x="11" y="243"/>
                  </a:cxn>
                  <a:cxn ang="0">
                    <a:pos x="16" y="225"/>
                  </a:cxn>
                  <a:cxn ang="0">
                    <a:pos x="24" y="205"/>
                  </a:cxn>
                  <a:cxn ang="0">
                    <a:pos x="33" y="185"/>
                  </a:cxn>
                  <a:cxn ang="0">
                    <a:pos x="44" y="162"/>
                  </a:cxn>
                  <a:cxn ang="0">
                    <a:pos x="56" y="140"/>
                  </a:cxn>
                  <a:cxn ang="0">
                    <a:pos x="70" y="116"/>
                  </a:cxn>
                  <a:cxn ang="0">
                    <a:pos x="87" y="91"/>
                  </a:cxn>
                  <a:cxn ang="0">
                    <a:pos x="106" y="67"/>
                  </a:cxn>
                  <a:cxn ang="0">
                    <a:pos x="127" y="45"/>
                  </a:cxn>
                  <a:cxn ang="0">
                    <a:pos x="151" y="22"/>
                  </a:cxn>
                  <a:cxn ang="0">
                    <a:pos x="178" y="0"/>
                  </a:cxn>
                  <a:cxn ang="0">
                    <a:pos x="181" y="7"/>
                  </a:cxn>
                  <a:cxn ang="0">
                    <a:pos x="185" y="29"/>
                  </a:cxn>
                  <a:cxn ang="0">
                    <a:pos x="190" y="59"/>
                  </a:cxn>
                  <a:cxn ang="0">
                    <a:pos x="198" y="101"/>
                  </a:cxn>
                  <a:cxn ang="0">
                    <a:pos x="204" y="150"/>
                  </a:cxn>
                  <a:cxn ang="0">
                    <a:pos x="208" y="207"/>
                  </a:cxn>
                  <a:cxn ang="0">
                    <a:pos x="209" y="265"/>
                  </a:cxn>
                  <a:cxn ang="0">
                    <a:pos x="207" y="328"/>
                  </a:cxn>
                  <a:cxn ang="0">
                    <a:pos x="205" y="328"/>
                  </a:cxn>
                  <a:cxn ang="0">
                    <a:pos x="200" y="326"/>
                  </a:cxn>
                  <a:cxn ang="0">
                    <a:pos x="192" y="324"/>
                  </a:cxn>
                  <a:cxn ang="0">
                    <a:pos x="182" y="320"/>
                  </a:cxn>
                  <a:cxn ang="0">
                    <a:pos x="169" y="316"/>
                  </a:cxn>
                  <a:cxn ang="0">
                    <a:pos x="153" y="312"/>
                  </a:cxn>
                  <a:cxn ang="0">
                    <a:pos x="138" y="308"/>
                  </a:cxn>
                  <a:cxn ang="0">
                    <a:pos x="122" y="304"/>
                  </a:cxn>
                  <a:cxn ang="0">
                    <a:pos x="105" y="300"/>
                  </a:cxn>
                  <a:cxn ang="0">
                    <a:pos x="86" y="296"/>
                  </a:cxn>
                  <a:cxn ang="0">
                    <a:pos x="70" y="292"/>
                  </a:cxn>
                  <a:cxn ang="0">
                    <a:pos x="52" y="290"/>
                  </a:cxn>
                  <a:cxn ang="0">
                    <a:pos x="37" y="287"/>
                  </a:cxn>
                  <a:cxn ang="0">
                    <a:pos x="23" y="285"/>
                  </a:cxn>
                  <a:cxn ang="0">
                    <a:pos x="10" y="285"/>
                  </a:cxn>
                  <a:cxn ang="0">
                    <a:pos x="0" y="287"/>
                  </a:cxn>
                </a:cxnLst>
                <a:rect l="0" t="0" r="r" b="b"/>
                <a:pathLst>
                  <a:path w="209" h="328">
                    <a:moveTo>
                      <a:pt x="0" y="287"/>
                    </a:moveTo>
                    <a:lnTo>
                      <a:pt x="0" y="284"/>
                    </a:lnTo>
                    <a:lnTo>
                      <a:pt x="1" y="279"/>
                    </a:lnTo>
                    <a:lnTo>
                      <a:pt x="3" y="269"/>
                    </a:lnTo>
                    <a:lnTo>
                      <a:pt x="7" y="257"/>
                    </a:lnTo>
                    <a:lnTo>
                      <a:pt x="11" y="243"/>
                    </a:lnTo>
                    <a:lnTo>
                      <a:pt x="16" y="225"/>
                    </a:lnTo>
                    <a:lnTo>
                      <a:pt x="24" y="205"/>
                    </a:lnTo>
                    <a:lnTo>
                      <a:pt x="33" y="185"/>
                    </a:lnTo>
                    <a:lnTo>
                      <a:pt x="44" y="162"/>
                    </a:lnTo>
                    <a:lnTo>
                      <a:pt x="56" y="140"/>
                    </a:lnTo>
                    <a:lnTo>
                      <a:pt x="70" y="116"/>
                    </a:lnTo>
                    <a:lnTo>
                      <a:pt x="87" y="91"/>
                    </a:lnTo>
                    <a:lnTo>
                      <a:pt x="106" y="67"/>
                    </a:lnTo>
                    <a:lnTo>
                      <a:pt x="127" y="45"/>
                    </a:lnTo>
                    <a:lnTo>
                      <a:pt x="151" y="22"/>
                    </a:lnTo>
                    <a:lnTo>
                      <a:pt x="178" y="0"/>
                    </a:lnTo>
                    <a:lnTo>
                      <a:pt x="181" y="7"/>
                    </a:lnTo>
                    <a:lnTo>
                      <a:pt x="185" y="29"/>
                    </a:lnTo>
                    <a:lnTo>
                      <a:pt x="190" y="59"/>
                    </a:lnTo>
                    <a:lnTo>
                      <a:pt x="198" y="101"/>
                    </a:lnTo>
                    <a:lnTo>
                      <a:pt x="204" y="150"/>
                    </a:lnTo>
                    <a:lnTo>
                      <a:pt x="208" y="207"/>
                    </a:lnTo>
                    <a:lnTo>
                      <a:pt x="209" y="265"/>
                    </a:lnTo>
                    <a:lnTo>
                      <a:pt x="207" y="328"/>
                    </a:lnTo>
                    <a:lnTo>
                      <a:pt x="205" y="328"/>
                    </a:lnTo>
                    <a:lnTo>
                      <a:pt x="200" y="326"/>
                    </a:lnTo>
                    <a:lnTo>
                      <a:pt x="192" y="324"/>
                    </a:lnTo>
                    <a:lnTo>
                      <a:pt x="182" y="320"/>
                    </a:lnTo>
                    <a:lnTo>
                      <a:pt x="169" y="316"/>
                    </a:lnTo>
                    <a:lnTo>
                      <a:pt x="153" y="312"/>
                    </a:lnTo>
                    <a:lnTo>
                      <a:pt x="138" y="308"/>
                    </a:lnTo>
                    <a:lnTo>
                      <a:pt x="122" y="304"/>
                    </a:lnTo>
                    <a:lnTo>
                      <a:pt x="105" y="300"/>
                    </a:lnTo>
                    <a:lnTo>
                      <a:pt x="86" y="296"/>
                    </a:lnTo>
                    <a:lnTo>
                      <a:pt x="70" y="292"/>
                    </a:lnTo>
                    <a:lnTo>
                      <a:pt x="52" y="290"/>
                    </a:lnTo>
                    <a:lnTo>
                      <a:pt x="37" y="287"/>
                    </a:lnTo>
                    <a:lnTo>
                      <a:pt x="23" y="285"/>
                    </a:lnTo>
                    <a:lnTo>
                      <a:pt x="10" y="285"/>
                    </a:lnTo>
                    <a:lnTo>
                      <a:pt x="0" y="287"/>
                    </a:lnTo>
                    <a:close/>
                  </a:path>
                </a:pathLst>
              </a:custGeom>
              <a:solidFill>
                <a:srgbClr val="FFDB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62533" name="Freeform 69"/>
              <p:cNvSpPr/>
              <p:nvPr/>
            </p:nvSpPr>
            <p:spPr bwMode="auto">
              <a:xfrm>
                <a:off x="1422" y="1481"/>
                <a:ext cx="66" cy="95"/>
              </a:xfrm>
              <a:custGeom>
                <a:avLst/>
                <a:gdLst/>
                <a:ahLst/>
                <a:cxnLst>
                  <a:cxn ang="0">
                    <a:pos x="55" y="0"/>
                  </a:cxn>
                  <a:cxn ang="0">
                    <a:pos x="53" y="7"/>
                  </a:cxn>
                  <a:cxn ang="0">
                    <a:pos x="46" y="25"/>
                  </a:cxn>
                  <a:cxn ang="0">
                    <a:pos x="36" y="55"/>
                  </a:cxn>
                  <a:cxn ang="0">
                    <a:pos x="25" y="92"/>
                  </a:cxn>
                  <a:cxn ang="0">
                    <a:pos x="15" y="136"/>
                  </a:cxn>
                  <a:cxn ang="0">
                    <a:pos x="5" y="185"/>
                  </a:cxn>
                  <a:cxn ang="0">
                    <a:pos x="0" y="235"/>
                  </a:cxn>
                  <a:cxn ang="0">
                    <a:pos x="0" y="286"/>
                  </a:cxn>
                  <a:cxn ang="0">
                    <a:pos x="27" y="286"/>
                  </a:cxn>
                  <a:cxn ang="0">
                    <a:pos x="33" y="285"/>
                  </a:cxn>
                  <a:cxn ang="0">
                    <a:pos x="48" y="280"/>
                  </a:cxn>
                  <a:cxn ang="0">
                    <a:pos x="68" y="273"/>
                  </a:cxn>
                  <a:cxn ang="0">
                    <a:pos x="96" y="265"/>
                  </a:cxn>
                  <a:cxn ang="0">
                    <a:pos x="124" y="256"/>
                  </a:cxn>
                  <a:cxn ang="0">
                    <a:pos x="152" y="248"/>
                  </a:cxn>
                  <a:cxn ang="0">
                    <a:pos x="178" y="241"/>
                  </a:cxn>
                  <a:cxn ang="0">
                    <a:pos x="200" y="235"/>
                  </a:cxn>
                  <a:cxn ang="0">
                    <a:pos x="197" y="227"/>
                  </a:cxn>
                  <a:cxn ang="0">
                    <a:pos x="188" y="205"/>
                  </a:cxn>
                  <a:cxn ang="0">
                    <a:pos x="174" y="173"/>
                  </a:cxn>
                  <a:cxn ang="0">
                    <a:pos x="155" y="134"/>
                  </a:cxn>
                  <a:cxn ang="0">
                    <a:pos x="134" y="94"/>
                  </a:cxn>
                  <a:cxn ang="0">
                    <a:pos x="110" y="55"/>
                  </a:cxn>
                  <a:cxn ang="0">
                    <a:pos x="84" y="23"/>
                  </a:cxn>
                  <a:cxn ang="0">
                    <a:pos x="55" y="0"/>
                  </a:cxn>
                </a:cxnLst>
                <a:rect l="0" t="0" r="r" b="b"/>
                <a:pathLst>
                  <a:path w="200" h="286">
                    <a:moveTo>
                      <a:pt x="55" y="0"/>
                    </a:moveTo>
                    <a:lnTo>
                      <a:pt x="53" y="7"/>
                    </a:lnTo>
                    <a:lnTo>
                      <a:pt x="46" y="25"/>
                    </a:lnTo>
                    <a:lnTo>
                      <a:pt x="36" y="55"/>
                    </a:lnTo>
                    <a:lnTo>
                      <a:pt x="25" y="92"/>
                    </a:lnTo>
                    <a:lnTo>
                      <a:pt x="15" y="136"/>
                    </a:lnTo>
                    <a:lnTo>
                      <a:pt x="5" y="185"/>
                    </a:lnTo>
                    <a:lnTo>
                      <a:pt x="0" y="235"/>
                    </a:lnTo>
                    <a:lnTo>
                      <a:pt x="0" y="286"/>
                    </a:lnTo>
                    <a:lnTo>
                      <a:pt x="27" y="286"/>
                    </a:lnTo>
                    <a:lnTo>
                      <a:pt x="33" y="285"/>
                    </a:lnTo>
                    <a:lnTo>
                      <a:pt x="48" y="280"/>
                    </a:lnTo>
                    <a:lnTo>
                      <a:pt x="68" y="273"/>
                    </a:lnTo>
                    <a:lnTo>
                      <a:pt x="96" y="265"/>
                    </a:lnTo>
                    <a:lnTo>
                      <a:pt x="124" y="256"/>
                    </a:lnTo>
                    <a:lnTo>
                      <a:pt x="152" y="248"/>
                    </a:lnTo>
                    <a:lnTo>
                      <a:pt x="178" y="241"/>
                    </a:lnTo>
                    <a:lnTo>
                      <a:pt x="200" y="235"/>
                    </a:lnTo>
                    <a:lnTo>
                      <a:pt x="197" y="227"/>
                    </a:lnTo>
                    <a:lnTo>
                      <a:pt x="188" y="205"/>
                    </a:lnTo>
                    <a:lnTo>
                      <a:pt x="174" y="173"/>
                    </a:lnTo>
                    <a:lnTo>
                      <a:pt x="155" y="134"/>
                    </a:lnTo>
                    <a:lnTo>
                      <a:pt x="134" y="94"/>
                    </a:lnTo>
                    <a:lnTo>
                      <a:pt x="110" y="55"/>
                    </a:lnTo>
                    <a:lnTo>
                      <a:pt x="84" y="23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FDB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62534" name="Freeform 70"/>
              <p:cNvSpPr/>
              <p:nvPr/>
            </p:nvSpPr>
            <p:spPr bwMode="auto">
              <a:xfrm>
                <a:off x="1310" y="1587"/>
                <a:ext cx="47" cy="60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0" y="170"/>
                  </a:cxn>
                  <a:cxn ang="0">
                    <a:pos x="3" y="171"/>
                  </a:cxn>
                  <a:cxn ang="0">
                    <a:pos x="11" y="174"/>
                  </a:cxn>
                  <a:cxn ang="0">
                    <a:pos x="24" y="178"/>
                  </a:cxn>
                  <a:cxn ang="0">
                    <a:pos x="41" y="180"/>
                  </a:cxn>
                  <a:cxn ang="0">
                    <a:pos x="62" y="180"/>
                  </a:cxn>
                  <a:cxn ang="0">
                    <a:pos x="86" y="176"/>
                  </a:cxn>
                  <a:cxn ang="0">
                    <a:pos x="114" y="167"/>
                  </a:cxn>
                  <a:cxn ang="0">
                    <a:pos x="143" y="152"/>
                  </a:cxn>
                  <a:cxn ang="0">
                    <a:pos x="68" y="0"/>
                  </a:cxn>
                </a:cxnLst>
                <a:rect l="0" t="0" r="r" b="b"/>
                <a:pathLst>
                  <a:path w="143" h="180">
                    <a:moveTo>
                      <a:pt x="68" y="0"/>
                    </a:moveTo>
                    <a:lnTo>
                      <a:pt x="0" y="170"/>
                    </a:lnTo>
                    <a:lnTo>
                      <a:pt x="3" y="171"/>
                    </a:lnTo>
                    <a:lnTo>
                      <a:pt x="11" y="174"/>
                    </a:lnTo>
                    <a:lnTo>
                      <a:pt x="24" y="178"/>
                    </a:lnTo>
                    <a:lnTo>
                      <a:pt x="41" y="180"/>
                    </a:lnTo>
                    <a:lnTo>
                      <a:pt x="62" y="180"/>
                    </a:lnTo>
                    <a:lnTo>
                      <a:pt x="86" y="176"/>
                    </a:lnTo>
                    <a:lnTo>
                      <a:pt x="114" y="167"/>
                    </a:lnTo>
                    <a:lnTo>
                      <a:pt x="143" y="152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DB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62535" name="Freeform 71"/>
              <p:cNvSpPr/>
              <p:nvPr/>
            </p:nvSpPr>
            <p:spPr bwMode="auto">
              <a:xfrm>
                <a:off x="1278" y="1729"/>
                <a:ext cx="121" cy="88"/>
              </a:xfrm>
              <a:custGeom>
                <a:avLst/>
                <a:gdLst/>
                <a:ahLst/>
                <a:cxnLst>
                  <a:cxn ang="0">
                    <a:pos x="89" y="8"/>
                  </a:cxn>
                  <a:cxn ang="0">
                    <a:pos x="85" y="8"/>
                  </a:cxn>
                  <a:cxn ang="0">
                    <a:pos x="73" y="8"/>
                  </a:cxn>
                  <a:cxn ang="0">
                    <a:pos x="58" y="11"/>
                  </a:cxn>
                  <a:cxn ang="0">
                    <a:pos x="39" y="19"/>
                  </a:cxn>
                  <a:cxn ang="0">
                    <a:pos x="22" y="34"/>
                  </a:cxn>
                  <a:cxn ang="0">
                    <a:pos x="8" y="59"/>
                  </a:cxn>
                  <a:cxn ang="0">
                    <a:pos x="0" y="94"/>
                  </a:cxn>
                  <a:cxn ang="0">
                    <a:pos x="0" y="143"/>
                  </a:cxn>
                  <a:cxn ang="0">
                    <a:pos x="0" y="145"/>
                  </a:cxn>
                  <a:cxn ang="0">
                    <a:pos x="2" y="149"/>
                  </a:cxn>
                  <a:cxn ang="0">
                    <a:pos x="4" y="155"/>
                  </a:cxn>
                  <a:cxn ang="0">
                    <a:pos x="8" y="165"/>
                  </a:cxn>
                  <a:cxn ang="0">
                    <a:pos x="12" y="174"/>
                  </a:cxn>
                  <a:cxn ang="0">
                    <a:pos x="18" y="186"/>
                  </a:cxn>
                  <a:cxn ang="0">
                    <a:pos x="26" y="197"/>
                  </a:cxn>
                  <a:cxn ang="0">
                    <a:pos x="35" y="209"/>
                  </a:cxn>
                  <a:cxn ang="0">
                    <a:pos x="46" y="221"/>
                  </a:cxn>
                  <a:cxn ang="0">
                    <a:pos x="58" y="233"/>
                  </a:cxn>
                  <a:cxn ang="0">
                    <a:pos x="73" y="242"/>
                  </a:cxn>
                  <a:cxn ang="0">
                    <a:pos x="89" y="252"/>
                  </a:cxn>
                  <a:cxn ang="0">
                    <a:pos x="108" y="258"/>
                  </a:cxn>
                  <a:cxn ang="0">
                    <a:pos x="128" y="262"/>
                  </a:cxn>
                  <a:cxn ang="0">
                    <a:pos x="151" y="264"/>
                  </a:cxn>
                  <a:cxn ang="0">
                    <a:pos x="177" y="262"/>
                  </a:cxn>
                  <a:cxn ang="0">
                    <a:pos x="179" y="262"/>
                  </a:cxn>
                  <a:cxn ang="0">
                    <a:pos x="185" y="264"/>
                  </a:cxn>
                  <a:cxn ang="0">
                    <a:pos x="195" y="264"/>
                  </a:cxn>
                  <a:cxn ang="0">
                    <a:pos x="207" y="264"/>
                  </a:cxn>
                  <a:cxn ang="0">
                    <a:pos x="221" y="264"/>
                  </a:cxn>
                  <a:cxn ang="0">
                    <a:pos x="237" y="264"/>
                  </a:cxn>
                  <a:cxn ang="0">
                    <a:pos x="253" y="261"/>
                  </a:cxn>
                  <a:cxn ang="0">
                    <a:pos x="271" y="257"/>
                  </a:cxn>
                  <a:cxn ang="0">
                    <a:pos x="288" y="252"/>
                  </a:cxn>
                  <a:cxn ang="0">
                    <a:pos x="306" y="244"/>
                  </a:cxn>
                  <a:cxn ang="0">
                    <a:pos x="321" y="233"/>
                  </a:cxn>
                  <a:cxn ang="0">
                    <a:pos x="335" y="221"/>
                  </a:cxn>
                  <a:cxn ang="0">
                    <a:pos x="347" y="205"/>
                  </a:cxn>
                  <a:cxn ang="0">
                    <a:pos x="356" y="185"/>
                  </a:cxn>
                  <a:cxn ang="0">
                    <a:pos x="361" y="162"/>
                  </a:cxn>
                  <a:cxn ang="0">
                    <a:pos x="363" y="135"/>
                  </a:cxn>
                  <a:cxn ang="0">
                    <a:pos x="363" y="130"/>
                  </a:cxn>
                  <a:cxn ang="0">
                    <a:pos x="363" y="118"/>
                  </a:cxn>
                  <a:cxn ang="0">
                    <a:pos x="361" y="99"/>
                  </a:cxn>
                  <a:cxn ang="0">
                    <a:pos x="354" y="78"/>
                  </a:cxn>
                  <a:cxn ang="0">
                    <a:pos x="340" y="54"/>
                  </a:cxn>
                  <a:cxn ang="0">
                    <a:pos x="320" y="32"/>
                  </a:cxn>
                  <a:cxn ang="0">
                    <a:pos x="288" y="13"/>
                  </a:cxn>
                  <a:cxn ang="0">
                    <a:pos x="246" y="0"/>
                  </a:cxn>
                  <a:cxn ang="0">
                    <a:pos x="246" y="135"/>
                  </a:cxn>
                  <a:cxn ang="0">
                    <a:pos x="83" y="127"/>
                  </a:cxn>
                  <a:cxn ang="0">
                    <a:pos x="89" y="8"/>
                  </a:cxn>
                </a:cxnLst>
                <a:rect l="0" t="0" r="r" b="b"/>
                <a:pathLst>
                  <a:path w="363" h="264">
                    <a:moveTo>
                      <a:pt x="89" y="8"/>
                    </a:moveTo>
                    <a:lnTo>
                      <a:pt x="85" y="8"/>
                    </a:lnTo>
                    <a:lnTo>
                      <a:pt x="73" y="8"/>
                    </a:lnTo>
                    <a:lnTo>
                      <a:pt x="58" y="11"/>
                    </a:lnTo>
                    <a:lnTo>
                      <a:pt x="39" y="19"/>
                    </a:lnTo>
                    <a:lnTo>
                      <a:pt x="22" y="34"/>
                    </a:lnTo>
                    <a:lnTo>
                      <a:pt x="8" y="59"/>
                    </a:lnTo>
                    <a:lnTo>
                      <a:pt x="0" y="94"/>
                    </a:lnTo>
                    <a:lnTo>
                      <a:pt x="0" y="143"/>
                    </a:lnTo>
                    <a:lnTo>
                      <a:pt x="0" y="145"/>
                    </a:lnTo>
                    <a:lnTo>
                      <a:pt x="2" y="149"/>
                    </a:lnTo>
                    <a:lnTo>
                      <a:pt x="4" y="155"/>
                    </a:lnTo>
                    <a:lnTo>
                      <a:pt x="8" y="165"/>
                    </a:lnTo>
                    <a:lnTo>
                      <a:pt x="12" y="174"/>
                    </a:lnTo>
                    <a:lnTo>
                      <a:pt x="18" y="186"/>
                    </a:lnTo>
                    <a:lnTo>
                      <a:pt x="26" y="197"/>
                    </a:lnTo>
                    <a:lnTo>
                      <a:pt x="35" y="209"/>
                    </a:lnTo>
                    <a:lnTo>
                      <a:pt x="46" y="221"/>
                    </a:lnTo>
                    <a:lnTo>
                      <a:pt x="58" y="233"/>
                    </a:lnTo>
                    <a:lnTo>
                      <a:pt x="73" y="242"/>
                    </a:lnTo>
                    <a:lnTo>
                      <a:pt x="89" y="252"/>
                    </a:lnTo>
                    <a:lnTo>
                      <a:pt x="108" y="258"/>
                    </a:lnTo>
                    <a:lnTo>
                      <a:pt x="128" y="262"/>
                    </a:lnTo>
                    <a:lnTo>
                      <a:pt x="151" y="264"/>
                    </a:lnTo>
                    <a:lnTo>
                      <a:pt x="177" y="262"/>
                    </a:lnTo>
                    <a:lnTo>
                      <a:pt x="179" y="262"/>
                    </a:lnTo>
                    <a:lnTo>
                      <a:pt x="185" y="264"/>
                    </a:lnTo>
                    <a:lnTo>
                      <a:pt x="195" y="264"/>
                    </a:lnTo>
                    <a:lnTo>
                      <a:pt x="207" y="264"/>
                    </a:lnTo>
                    <a:lnTo>
                      <a:pt x="221" y="264"/>
                    </a:lnTo>
                    <a:lnTo>
                      <a:pt x="237" y="264"/>
                    </a:lnTo>
                    <a:lnTo>
                      <a:pt x="253" y="261"/>
                    </a:lnTo>
                    <a:lnTo>
                      <a:pt x="271" y="257"/>
                    </a:lnTo>
                    <a:lnTo>
                      <a:pt x="288" y="252"/>
                    </a:lnTo>
                    <a:lnTo>
                      <a:pt x="306" y="244"/>
                    </a:lnTo>
                    <a:lnTo>
                      <a:pt x="321" y="233"/>
                    </a:lnTo>
                    <a:lnTo>
                      <a:pt x="335" y="221"/>
                    </a:lnTo>
                    <a:lnTo>
                      <a:pt x="347" y="205"/>
                    </a:lnTo>
                    <a:lnTo>
                      <a:pt x="356" y="185"/>
                    </a:lnTo>
                    <a:lnTo>
                      <a:pt x="361" y="162"/>
                    </a:lnTo>
                    <a:lnTo>
                      <a:pt x="363" y="135"/>
                    </a:lnTo>
                    <a:lnTo>
                      <a:pt x="363" y="130"/>
                    </a:lnTo>
                    <a:lnTo>
                      <a:pt x="363" y="118"/>
                    </a:lnTo>
                    <a:lnTo>
                      <a:pt x="361" y="99"/>
                    </a:lnTo>
                    <a:lnTo>
                      <a:pt x="354" y="78"/>
                    </a:lnTo>
                    <a:lnTo>
                      <a:pt x="340" y="54"/>
                    </a:lnTo>
                    <a:lnTo>
                      <a:pt x="320" y="32"/>
                    </a:lnTo>
                    <a:lnTo>
                      <a:pt x="288" y="13"/>
                    </a:lnTo>
                    <a:lnTo>
                      <a:pt x="246" y="0"/>
                    </a:lnTo>
                    <a:lnTo>
                      <a:pt x="246" y="135"/>
                    </a:lnTo>
                    <a:lnTo>
                      <a:pt x="83" y="127"/>
                    </a:lnTo>
                    <a:lnTo>
                      <a:pt x="89" y="8"/>
                    </a:lnTo>
                    <a:close/>
                  </a:path>
                </a:pathLst>
              </a:custGeom>
              <a:solidFill>
                <a:srgbClr val="FFDB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62536" name="Freeform 72"/>
              <p:cNvSpPr/>
              <p:nvPr/>
            </p:nvSpPr>
            <p:spPr bwMode="auto">
              <a:xfrm>
                <a:off x="1145" y="1454"/>
                <a:ext cx="73" cy="108"/>
              </a:xfrm>
              <a:custGeom>
                <a:avLst/>
                <a:gdLst/>
                <a:ahLst/>
                <a:cxnLst>
                  <a:cxn ang="0">
                    <a:pos x="40" y="325"/>
                  </a:cxn>
                  <a:cxn ang="0">
                    <a:pos x="0" y="322"/>
                  </a:cxn>
                  <a:cxn ang="0">
                    <a:pos x="0" y="319"/>
                  </a:cxn>
                  <a:cxn ang="0">
                    <a:pos x="1" y="313"/>
                  </a:cxn>
                  <a:cxn ang="0">
                    <a:pos x="2" y="302"/>
                  </a:cxn>
                  <a:cxn ang="0">
                    <a:pos x="5" y="287"/>
                  </a:cxn>
                  <a:cxn ang="0">
                    <a:pos x="10" y="269"/>
                  </a:cxn>
                  <a:cxn ang="0">
                    <a:pos x="15" y="249"/>
                  </a:cxn>
                  <a:cxn ang="0">
                    <a:pos x="22" y="226"/>
                  </a:cxn>
                  <a:cxn ang="0">
                    <a:pos x="30" y="202"/>
                  </a:cxn>
                  <a:cxn ang="0">
                    <a:pos x="41" y="176"/>
                  </a:cxn>
                  <a:cxn ang="0">
                    <a:pos x="55" y="149"/>
                  </a:cxn>
                  <a:cxn ang="0">
                    <a:pos x="71" y="123"/>
                  </a:cxn>
                  <a:cxn ang="0">
                    <a:pos x="90" y="96"/>
                  </a:cxn>
                  <a:cxn ang="0">
                    <a:pos x="112" y="69"/>
                  </a:cxn>
                  <a:cxn ang="0">
                    <a:pos x="137" y="45"/>
                  </a:cxn>
                  <a:cxn ang="0">
                    <a:pos x="165" y="21"/>
                  </a:cxn>
                  <a:cxn ang="0">
                    <a:pos x="197" y="0"/>
                  </a:cxn>
                  <a:cxn ang="0">
                    <a:pos x="218" y="38"/>
                  </a:cxn>
                  <a:cxn ang="0">
                    <a:pos x="216" y="40"/>
                  </a:cxn>
                  <a:cxn ang="0">
                    <a:pos x="212" y="41"/>
                  </a:cxn>
                  <a:cxn ang="0">
                    <a:pos x="205" y="46"/>
                  </a:cxn>
                  <a:cxn ang="0">
                    <a:pos x="196" y="52"/>
                  </a:cxn>
                  <a:cxn ang="0">
                    <a:pos x="184" y="61"/>
                  </a:cxn>
                  <a:cxn ang="0">
                    <a:pos x="171" y="71"/>
                  </a:cxn>
                  <a:cxn ang="0">
                    <a:pos x="156" y="84"/>
                  </a:cxn>
                  <a:cxn ang="0">
                    <a:pos x="142" y="99"/>
                  </a:cxn>
                  <a:cxn ang="0">
                    <a:pos x="127" y="117"/>
                  </a:cxn>
                  <a:cxn ang="0">
                    <a:pos x="112" y="137"/>
                  </a:cxn>
                  <a:cxn ang="0">
                    <a:pos x="97" y="162"/>
                  </a:cxn>
                  <a:cxn ang="0">
                    <a:pos x="82" y="187"/>
                  </a:cxn>
                  <a:cxn ang="0">
                    <a:pos x="69" y="216"/>
                  </a:cxn>
                  <a:cxn ang="0">
                    <a:pos x="57" y="250"/>
                  </a:cxn>
                  <a:cxn ang="0">
                    <a:pos x="48" y="286"/>
                  </a:cxn>
                  <a:cxn ang="0">
                    <a:pos x="40" y="325"/>
                  </a:cxn>
                </a:cxnLst>
                <a:rect l="0" t="0" r="r" b="b"/>
                <a:pathLst>
                  <a:path w="218" h="325">
                    <a:moveTo>
                      <a:pt x="40" y="325"/>
                    </a:moveTo>
                    <a:lnTo>
                      <a:pt x="0" y="322"/>
                    </a:lnTo>
                    <a:lnTo>
                      <a:pt x="0" y="319"/>
                    </a:lnTo>
                    <a:lnTo>
                      <a:pt x="1" y="313"/>
                    </a:lnTo>
                    <a:lnTo>
                      <a:pt x="2" y="302"/>
                    </a:lnTo>
                    <a:lnTo>
                      <a:pt x="5" y="287"/>
                    </a:lnTo>
                    <a:lnTo>
                      <a:pt x="10" y="269"/>
                    </a:lnTo>
                    <a:lnTo>
                      <a:pt x="15" y="249"/>
                    </a:lnTo>
                    <a:lnTo>
                      <a:pt x="22" y="226"/>
                    </a:lnTo>
                    <a:lnTo>
                      <a:pt x="30" y="202"/>
                    </a:lnTo>
                    <a:lnTo>
                      <a:pt x="41" y="176"/>
                    </a:lnTo>
                    <a:lnTo>
                      <a:pt x="55" y="149"/>
                    </a:lnTo>
                    <a:lnTo>
                      <a:pt x="71" y="123"/>
                    </a:lnTo>
                    <a:lnTo>
                      <a:pt x="90" y="96"/>
                    </a:lnTo>
                    <a:lnTo>
                      <a:pt x="112" y="69"/>
                    </a:lnTo>
                    <a:lnTo>
                      <a:pt x="137" y="45"/>
                    </a:lnTo>
                    <a:lnTo>
                      <a:pt x="165" y="21"/>
                    </a:lnTo>
                    <a:lnTo>
                      <a:pt x="197" y="0"/>
                    </a:lnTo>
                    <a:lnTo>
                      <a:pt x="218" y="38"/>
                    </a:lnTo>
                    <a:lnTo>
                      <a:pt x="216" y="40"/>
                    </a:lnTo>
                    <a:lnTo>
                      <a:pt x="212" y="41"/>
                    </a:lnTo>
                    <a:lnTo>
                      <a:pt x="205" y="46"/>
                    </a:lnTo>
                    <a:lnTo>
                      <a:pt x="196" y="52"/>
                    </a:lnTo>
                    <a:lnTo>
                      <a:pt x="184" y="61"/>
                    </a:lnTo>
                    <a:lnTo>
                      <a:pt x="171" y="71"/>
                    </a:lnTo>
                    <a:lnTo>
                      <a:pt x="156" y="84"/>
                    </a:lnTo>
                    <a:lnTo>
                      <a:pt x="142" y="99"/>
                    </a:lnTo>
                    <a:lnTo>
                      <a:pt x="127" y="117"/>
                    </a:lnTo>
                    <a:lnTo>
                      <a:pt x="112" y="137"/>
                    </a:lnTo>
                    <a:lnTo>
                      <a:pt x="97" y="162"/>
                    </a:lnTo>
                    <a:lnTo>
                      <a:pt x="82" y="187"/>
                    </a:lnTo>
                    <a:lnTo>
                      <a:pt x="69" y="216"/>
                    </a:lnTo>
                    <a:lnTo>
                      <a:pt x="57" y="250"/>
                    </a:lnTo>
                    <a:lnTo>
                      <a:pt x="48" y="286"/>
                    </a:lnTo>
                    <a:lnTo>
                      <a:pt x="40" y="325"/>
                    </a:lnTo>
                    <a:close/>
                  </a:path>
                </a:pathLst>
              </a:custGeom>
              <a:solidFill>
                <a:srgbClr val="EAA3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62537" name="Freeform 73"/>
              <p:cNvSpPr/>
              <p:nvPr/>
            </p:nvSpPr>
            <p:spPr bwMode="auto">
              <a:xfrm>
                <a:off x="1440" y="1458"/>
                <a:ext cx="69" cy="101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67"/>
                  </a:cxn>
                  <a:cxn ang="0">
                    <a:pos x="4" y="70"/>
                  </a:cxn>
                  <a:cxn ang="0">
                    <a:pos x="13" y="78"/>
                  </a:cxn>
                  <a:cxn ang="0">
                    <a:pos x="28" y="92"/>
                  </a:cxn>
                  <a:cxn ang="0">
                    <a:pos x="47" y="114"/>
                  </a:cxn>
                  <a:cxn ang="0">
                    <a:pos x="69" y="145"/>
                  </a:cxn>
                  <a:cxn ang="0">
                    <a:pos x="93" y="186"/>
                  </a:cxn>
                  <a:cxn ang="0">
                    <a:pos x="119" y="238"/>
                  </a:cxn>
                  <a:cxn ang="0">
                    <a:pos x="145" y="302"/>
                  </a:cxn>
                  <a:cxn ang="0">
                    <a:pos x="208" y="297"/>
                  </a:cxn>
                  <a:cxn ang="0">
                    <a:pos x="207" y="294"/>
                  </a:cxn>
                  <a:cxn ang="0">
                    <a:pos x="206" y="289"/>
                  </a:cxn>
                  <a:cxn ang="0">
                    <a:pos x="203" y="278"/>
                  </a:cxn>
                  <a:cxn ang="0">
                    <a:pos x="198" y="266"/>
                  </a:cxn>
                  <a:cxn ang="0">
                    <a:pos x="192" y="250"/>
                  </a:cxn>
                  <a:cxn ang="0">
                    <a:pos x="184" y="232"/>
                  </a:cxn>
                  <a:cxn ang="0">
                    <a:pos x="176" y="211"/>
                  </a:cxn>
                  <a:cxn ang="0">
                    <a:pos x="165" y="189"/>
                  </a:cxn>
                  <a:cxn ang="0">
                    <a:pos x="152" y="166"/>
                  </a:cxn>
                  <a:cxn ang="0">
                    <a:pos x="137" y="141"/>
                  </a:cxn>
                  <a:cxn ang="0">
                    <a:pos x="122" y="116"/>
                  </a:cxn>
                  <a:cxn ang="0">
                    <a:pos x="104" y="91"/>
                  </a:cxn>
                  <a:cxn ang="0">
                    <a:pos x="84" y="67"/>
                  </a:cxn>
                  <a:cxn ang="0">
                    <a:pos x="62" y="44"/>
                  </a:cxn>
                  <a:cxn ang="0">
                    <a:pos x="38" y="21"/>
                  </a:cxn>
                  <a:cxn ang="0">
                    <a:pos x="12" y="0"/>
                  </a:cxn>
                </a:cxnLst>
                <a:rect l="0" t="0" r="r" b="b"/>
                <a:pathLst>
                  <a:path w="208" h="302">
                    <a:moveTo>
                      <a:pt x="12" y="0"/>
                    </a:moveTo>
                    <a:lnTo>
                      <a:pt x="0" y="67"/>
                    </a:lnTo>
                    <a:lnTo>
                      <a:pt x="4" y="70"/>
                    </a:lnTo>
                    <a:lnTo>
                      <a:pt x="13" y="78"/>
                    </a:lnTo>
                    <a:lnTo>
                      <a:pt x="28" y="92"/>
                    </a:lnTo>
                    <a:lnTo>
                      <a:pt x="47" y="114"/>
                    </a:lnTo>
                    <a:lnTo>
                      <a:pt x="69" y="145"/>
                    </a:lnTo>
                    <a:lnTo>
                      <a:pt x="93" y="186"/>
                    </a:lnTo>
                    <a:lnTo>
                      <a:pt x="119" y="238"/>
                    </a:lnTo>
                    <a:lnTo>
                      <a:pt x="145" y="302"/>
                    </a:lnTo>
                    <a:lnTo>
                      <a:pt x="208" y="297"/>
                    </a:lnTo>
                    <a:lnTo>
                      <a:pt x="207" y="294"/>
                    </a:lnTo>
                    <a:lnTo>
                      <a:pt x="206" y="289"/>
                    </a:lnTo>
                    <a:lnTo>
                      <a:pt x="203" y="278"/>
                    </a:lnTo>
                    <a:lnTo>
                      <a:pt x="198" y="266"/>
                    </a:lnTo>
                    <a:lnTo>
                      <a:pt x="192" y="250"/>
                    </a:lnTo>
                    <a:lnTo>
                      <a:pt x="184" y="232"/>
                    </a:lnTo>
                    <a:lnTo>
                      <a:pt x="176" y="211"/>
                    </a:lnTo>
                    <a:lnTo>
                      <a:pt x="165" y="189"/>
                    </a:lnTo>
                    <a:lnTo>
                      <a:pt x="152" y="166"/>
                    </a:lnTo>
                    <a:lnTo>
                      <a:pt x="137" y="141"/>
                    </a:lnTo>
                    <a:lnTo>
                      <a:pt x="122" y="116"/>
                    </a:lnTo>
                    <a:lnTo>
                      <a:pt x="104" y="91"/>
                    </a:lnTo>
                    <a:lnTo>
                      <a:pt x="84" y="67"/>
                    </a:lnTo>
                    <a:lnTo>
                      <a:pt x="62" y="44"/>
                    </a:lnTo>
                    <a:lnTo>
                      <a:pt x="38" y="21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EAA3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62538" name="Freeform 74"/>
              <p:cNvSpPr/>
              <p:nvPr/>
            </p:nvSpPr>
            <p:spPr bwMode="auto">
              <a:xfrm>
                <a:off x="1271" y="1765"/>
                <a:ext cx="132" cy="74"/>
              </a:xfrm>
              <a:custGeom>
                <a:avLst/>
                <a:gdLst/>
                <a:ahLst/>
                <a:cxnLst>
                  <a:cxn ang="0">
                    <a:pos x="14" y="2"/>
                  </a:cxn>
                  <a:cxn ang="0">
                    <a:pos x="14" y="14"/>
                  </a:cxn>
                  <a:cxn ang="0">
                    <a:pos x="17" y="33"/>
                  </a:cxn>
                  <a:cxn ang="0">
                    <a:pos x="26" y="58"/>
                  </a:cxn>
                  <a:cxn ang="0">
                    <a:pos x="42" y="86"/>
                  </a:cxn>
                  <a:cxn ang="0">
                    <a:pos x="68" y="112"/>
                  </a:cxn>
                  <a:cxn ang="0">
                    <a:pos x="107" y="134"/>
                  </a:cxn>
                  <a:cxn ang="0">
                    <a:pos x="163" y="150"/>
                  </a:cxn>
                  <a:cxn ang="0">
                    <a:pos x="198" y="154"/>
                  </a:cxn>
                  <a:cxn ang="0">
                    <a:pos x="214" y="157"/>
                  </a:cxn>
                  <a:cxn ang="0">
                    <a:pos x="239" y="158"/>
                  </a:cxn>
                  <a:cxn ang="0">
                    <a:pos x="271" y="156"/>
                  </a:cxn>
                  <a:cxn ang="0">
                    <a:pos x="306" y="146"/>
                  </a:cxn>
                  <a:cxn ang="0">
                    <a:pos x="339" y="128"/>
                  </a:cxn>
                  <a:cxn ang="0">
                    <a:pos x="365" y="94"/>
                  </a:cxn>
                  <a:cxn ang="0">
                    <a:pos x="381" y="45"/>
                  </a:cxn>
                  <a:cxn ang="0">
                    <a:pos x="386" y="15"/>
                  </a:cxn>
                  <a:cxn ang="0">
                    <a:pos x="390" y="31"/>
                  </a:cxn>
                  <a:cxn ang="0">
                    <a:pos x="395" y="61"/>
                  </a:cxn>
                  <a:cxn ang="0">
                    <a:pos x="395" y="98"/>
                  </a:cxn>
                  <a:cxn ang="0">
                    <a:pos x="386" y="137"/>
                  </a:cxn>
                  <a:cxn ang="0">
                    <a:pos x="361" y="174"/>
                  </a:cxn>
                  <a:cxn ang="0">
                    <a:pos x="315" y="204"/>
                  </a:cxn>
                  <a:cxn ang="0">
                    <a:pos x="244" y="220"/>
                  </a:cxn>
                  <a:cxn ang="0">
                    <a:pos x="195" y="223"/>
                  </a:cxn>
                  <a:cxn ang="0">
                    <a:pos x="176" y="223"/>
                  </a:cxn>
                  <a:cxn ang="0">
                    <a:pos x="141" y="220"/>
                  </a:cxn>
                  <a:cxn ang="0">
                    <a:pos x="101" y="211"/>
                  </a:cxn>
                  <a:cxn ang="0">
                    <a:pos x="59" y="191"/>
                  </a:cxn>
                  <a:cxn ang="0">
                    <a:pos x="24" y="158"/>
                  </a:cxn>
                  <a:cxn ang="0">
                    <a:pos x="4" y="110"/>
                  </a:cxn>
                  <a:cxn ang="0">
                    <a:pos x="4" y="43"/>
                  </a:cxn>
                </a:cxnLst>
                <a:rect l="0" t="0" r="r" b="b"/>
                <a:pathLst>
                  <a:path w="396" h="223">
                    <a:moveTo>
                      <a:pt x="14" y="0"/>
                    </a:moveTo>
                    <a:lnTo>
                      <a:pt x="14" y="2"/>
                    </a:lnTo>
                    <a:lnTo>
                      <a:pt x="14" y="6"/>
                    </a:lnTo>
                    <a:lnTo>
                      <a:pt x="14" y="14"/>
                    </a:lnTo>
                    <a:lnTo>
                      <a:pt x="15" y="22"/>
                    </a:lnTo>
                    <a:lnTo>
                      <a:pt x="17" y="33"/>
                    </a:lnTo>
                    <a:lnTo>
                      <a:pt x="20" y="45"/>
                    </a:lnTo>
                    <a:lnTo>
                      <a:pt x="26" y="58"/>
                    </a:lnTo>
                    <a:lnTo>
                      <a:pt x="32" y="71"/>
                    </a:lnTo>
                    <a:lnTo>
                      <a:pt x="42" y="86"/>
                    </a:lnTo>
                    <a:lnTo>
                      <a:pt x="54" y="100"/>
                    </a:lnTo>
                    <a:lnTo>
                      <a:pt x="68" y="112"/>
                    </a:lnTo>
                    <a:lnTo>
                      <a:pt x="86" y="124"/>
                    </a:lnTo>
                    <a:lnTo>
                      <a:pt x="107" y="134"/>
                    </a:lnTo>
                    <a:lnTo>
                      <a:pt x="133" y="144"/>
                    </a:lnTo>
                    <a:lnTo>
                      <a:pt x="163" y="150"/>
                    </a:lnTo>
                    <a:lnTo>
                      <a:pt x="196" y="154"/>
                    </a:lnTo>
                    <a:lnTo>
                      <a:pt x="198" y="154"/>
                    </a:lnTo>
                    <a:lnTo>
                      <a:pt x="204" y="156"/>
                    </a:lnTo>
                    <a:lnTo>
                      <a:pt x="214" y="157"/>
                    </a:lnTo>
                    <a:lnTo>
                      <a:pt x="225" y="158"/>
                    </a:lnTo>
                    <a:lnTo>
                      <a:pt x="239" y="158"/>
                    </a:lnTo>
                    <a:lnTo>
                      <a:pt x="254" y="158"/>
                    </a:lnTo>
                    <a:lnTo>
                      <a:pt x="271" y="156"/>
                    </a:lnTo>
                    <a:lnTo>
                      <a:pt x="289" y="153"/>
                    </a:lnTo>
                    <a:lnTo>
                      <a:pt x="306" y="146"/>
                    </a:lnTo>
                    <a:lnTo>
                      <a:pt x="323" y="138"/>
                    </a:lnTo>
                    <a:lnTo>
                      <a:pt x="339" y="128"/>
                    </a:lnTo>
                    <a:lnTo>
                      <a:pt x="353" y="113"/>
                    </a:lnTo>
                    <a:lnTo>
                      <a:pt x="365" y="94"/>
                    </a:lnTo>
                    <a:lnTo>
                      <a:pt x="375" y="71"/>
                    </a:lnTo>
                    <a:lnTo>
                      <a:pt x="381" y="45"/>
                    </a:lnTo>
                    <a:lnTo>
                      <a:pt x="385" y="13"/>
                    </a:lnTo>
                    <a:lnTo>
                      <a:pt x="386" y="15"/>
                    </a:lnTo>
                    <a:lnTo>
                      <a:pt x="388" y="22"/>
                    </a:lnTo>
                    <a:lnTo>
                      <a:pt x="390" y="31"/>
                    </a:lnTo>
                    <a:lnTo>
                      <a:pt x="393" y="46"/>
                    </a:lnTo>
                    <a:lnTo>
                      <a:pt x="395" y="61"/>
                    </a:lnTo>
                    <a:lnTo>
                      <a:pt x="396" y="79"/>
                    </a:lnTo>
                    <a:lnTo>
                      <a:pt x="395" y="98"/>
                    </a:lnTo>
                    <a:lnTo>
                      <a:pt x="392" y="117"/>
                    </a:lnTo>
                    <a:lnTo>
                      <a:pt x="386" y="137"/>
                    </a:lnTo>
                    <a:lnTo>
                      <a:pt x="375" y="156"/>
                    </a:lnTo>
                    <a:lnTo>
                      <a:pt x="361" y="174"/>
                    </a:lnTo>
                    <a:lnTo>
                      <a:pt x="341" y="189"/>
                    </a:lnTo>
                    <a:lnTo>
                      <a:pt x="315" y="204"/>
                    </a:lnTo>
                    <a:lnTo>
                      <a:pt x="283" y="213"/>
                    </a:lnTo>
                    <a:lnTo>
                      <a:pt x="244" y="220"/>
                    </a:lnTo>
                    <a:lnTo>
                      <a:pt x="198" y="223"/>
                    </a:lnTo>
                    <a:lnTo>
                      <a:pt x="195" y="223"/>
                    </a:lnTo>
                    <a:lnTo>
                      <a:pt x="188" y="223"/>
                    </a:lnTo>
                    <a:lnTo>
                      <a:pt x="176" y="223"/>
                    </a:lnTo>
                    <a:lnTo>
                      <a:pt x="159" y="221"/>
                    </a:lnTo>
                    <a:lnTo>
                      <a:pt x="141" y="220"/>
                    </a:lnTo>
                    <a:lnTo>
                      <a:pt x="121" y="216"/>
                    </a:lnTo>
                    <a:lnTo>
                      <a:pt x="101" y="211"/>
                    </a:lnTo>
                    <a:lnTo>
                      <a:pt x="79" y="201"/>
                    </a:lnTo>
                    <a:lnTo>
                      <a:pt x="59" y="191"/>
                    </a:lnTo>
                    <a:lnTo>
                      <a:pt x="41" y="177"/>
                    </a:lnTo>
                    <a:lnTo>
                      <a:pt x="24" y="158"/>
                    </a:lnTo>
                    <a:lnTo>
                      <a:pt x="12" y="137"/>
                    </a:lnTo>
                    <a:lnTo>
                      <a:pt x="4" y="110"/>
                    </a:lnTo>
                    <a:lnTo>
                      <a:pt x="0" y="79"/>
                    </a:lnTo>
                    <a:lnTo>
                      <a:pt x="4" y="43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EAA3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62539" name="Freeform 75"/>
              <p:cNvSpPr/>
              <p:nvPr/>
            </p:nvSpPr>
            <p:spPr bwMode="auto">
              <a:xfrm>
                <a:off x="1211" y="1444"/>
                <a:ext cx="24" cy="140"/>
              </a:xfrm>
              <a:custGeom>
                <a:avLst/>
                <a:gdLst/>
                <a:ahLst/>
                <a:cxnLst>
                  <a:cxn ang="0">
                    <a:pos x="50" y="396"/>
                  </a:cxn>
                  <a:cxn ang="0">
                    <a:pos x="51" y="390"/>
                  </a:cxn>
                  <a:cxn ang="0">
                    <a:pos x="52" y="370"/>
                  </a:cxn>
                  <a:cxn ang="0">
                    <a:pos x="53" y="339"/>
                  </a:cxn>
                  <a:cxn ang="0">
                    <a:pos x="52" y="296"/>
                  </a:cxn>
                  <a:cxn ang="0">
                    <a:pos x="48" y="242"/>
                  </a:cxn>
                  <a:cxn ang="0">
                    <a:pos x="38" y="179"/>
                  </a:cxn>
                  <a:cxn ang="0">
                    <a:pos x="23" y="109"/>
                  </a:cxn>
                  <a:cxn ang="0">
                    <a:pos x="0" y="30"/>
                  </a:cxn>
                  <a:cxn ang="0">
                    <a:pos x="1" y="0"/>
                  </a:cxn>
                  <a:cxn ang="0">
                    <a:pos x="5" y="8"/>
                  </a:cxn>
                  <a:cxn ang="0">
                    <a:pos x="15" y="31"/>
                  </a:cxn>
                  <a:cxn ang="0">
                    <a:pos x="29" y="68"/>
                  </a:cxn>
                  <a:cxn ang="0">
                    <a:pos x="44" y="118"/>
                  </a:cxn>
                  <a:cxn ang="0">
                    <a:pos x="58" y="179"/>
                  </a:cxn>
                  <a:cxn ang="0">
                    <a:pos x="68" y="252"/>
                  </a:cxn>
                  <a:cxn ang="0">
                    <a:pos x="74" y="333"/>
                  </a:cxn>
                  <a:cxn ang="0">
                    <a:pos x="70" y="422"/>
                  </a:cxn>
                  <a:cxn ang="0">
                    <a:pos x="50" y="396"/>
                  </a:cxn>
                </a:cxnLst>
                <a:rect l="0" t="0" r="r" b="b"/>
                <a:pathLst>
                  <a:path w="74" h="422">
                    <a:moveTo>
                      <a:pt x="50" y="396"/>
                    </a:moveTo>
                    <a:lnTo>
                      <a:pt x="51" y="390"/>
                    </a:lnTo>
                    <a:lnTo>
                      <a:pt x="52" y="370"/>
                    </a:lnTo>
                    <a:lnTo>
                      <a:pt x="53" y="339"/>
                    </a:lnTo>
                    <a:lnTo>
                      <a:pt x="52" y="296"/>
                    </a:lnTo>
                    <a:lnTo>
                      <a:pt x="48" y="242"/>
                    </a:lnTo>
                    <a:lnTo>
                      <a:pt x="38" y="179"/>
                    </a:lnTo>
                    <a:lnTo>
                      <a:pt x="23" y="109"/>
                    </a:lnTo>
                    <a:lnTo>
                      <a:pt x="0" y="30"/>
                    </a:lnTo>
                    <a:lnTo>
                      <a:pt x="1" y="0"/>
                    </a:lnTo>
                    <a:lnTo>
                      <a:pt x="5" y="8"/>
                    </a:lnTo>
                    <a:lnTo>
                      <a:pt x="15" y="31"/>
                    </a:lnTo>
                    <a:lnTo>
                      <a:pt x="29" y="68"/>
                    </a:lnTo>
                    <a:lnTo>
                      <a:pt x="44" y="118"/>
                    </a:lnTo>
                    <a:lnTo>
                      <a:pt x="58" y="179"/>
                    </a:lnTo>
                    <a:lnTo>
                      <a:pt x="68" y="252"/>
                    </a:lnTo>
                    <a:lnTo>
                      <a:pt x="74" y="333"/>
                    </a:lnTo>
                    <a:lnTo>
                      <a:pt x="70" y="422"/>
                    </a:lnTo>
                    <a:lnTo>
                      <a:pt x="50" y="396"/>
                    </a:lnTo>
                    <a:close/>
                  </a:path>
                </a:pathLst>
              </a:custGeom>
              <a:solidFill>
                <a:srgbClr val="FFC1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62540" name="Freeform 76"/>
              <p:cNvSpPr/>
              <p:nvPr/>
            </p:nvSpPr>
            <p:spPr bwMode="auto">
              <a:xfrm>
                <a:off x="1440" y="1450"/>
                <a:ext cx="76" cy="118"/>
              </a:xfrm>
              <a:custGeom>
                <a:avLst/>
                <a:gdLst/>
                <a:ahLst/>
                <a:cxnLst>
                  <a:cxn ang="0">
                    <a:pos x="12" y="25"/>
                  </a:cxn>
                  <a:cxn ang="0">
                    <a:pos x="13" y="25"/>
                  </a:cxn>
                  <a:cxn ang="0">
                    <a:pos x="17" y="26"/>
                  </a:cxn>
                  <a:cxn ang="0">
                    <a:pos x="21" y="29"/>
                  </a:cxn>
                  <a:cxn ang="0">
                    <a:pos x="29" y="34"/>
                  </a:cxn>
                  <a:cxn ang="0">
                    <a:pos x="37" y="40"/>
                  </a:cxn>
                  <a:cxn ang="0">
                    <a:pos x="47" y="49"/>
                  </a:cxn>
                  <a:cxn ang="0">
                    <a:pos x="59" y="60"/>
                  </a:cxn>
                  <a:cxn ang="0">
                    <a:pos x="71" y="73"/>
                  </a:cxn>
                  <a:cxn ang="0">
                    <a:pos x="85" y="91"/>
                  </a:cxn>
                  <a:cxn ang="0">
                    <a:pos x="100" y="111"/>
                  </a:cxn>
                  <a:cxn ang="0">
                    <a:pos x="117" y="135"/>
                  </a:cxn>
                  <a:cxn ang="0">
                    <a:pos x="134" y="163"/>
                  </a:cxn>
                  <a:cxn ang="0">
                    <a:pos x="152" y="196"/>
                  </a:cxn>
                  <a:cxn ang="0">
                    <a:pos x="170" y="232"/>
                  </a:cxn>
                  <a:cxn ang="0">
                    <a:pos x="189" y="275"/>
                  </a:cxn>
                  <a:cxn ang="0">
                    <a:pos x="208" y="322"/>
                  </a:cxn>
                  <a:cxn ang="0">
                    <a:pos x="228" y="353"/>
                  </a:cxn>
                  <a:cxn ang="0">
                    <a:pos x="228" y="350"/>
                  </a:cxn>
                  <a:cxn ang="0">
                    <a:pos x="226" y="342"/>
                  </a:cxn>
                  <a:cxn ang="0">
                    <a:pos x="223" y="329"/>
                  </a:cxn>
                  <a:cxn ang="0">
                    <a:pos x="220" y="313"/>
                  </a:cxn>
                  <a:cxn ang="0">
                    <a:pos x="215" y="293"/>
                  </a:cxn>
                  <a:cxn ang="0">
                    <a:pos x="208" y="270"/>
                  </a:cxn>
                  <a:cxn ang="0">
                    <a:pos x="199" y="243"/>
                  </a:cxn>
                  <a:cxn ang="0">
                    <a:pos x="189" y="216"/>
                  </a:cxn>
                  <a:cxn ang="0">
                    <a:pos x="176" y="188"/>
                  </a:cxn>
                  <a:cxn ang="0">
                    <a:pos x="159" y="159"/>
                  </a:cxn>
                  <a:cxn ang="0">
                    <a:pos x="141" y="129"/>
                  </a:cxn>
                  <a:cxn ang="0">
                    <a:pos x="119" y="100"/>
                  </a:cxn>
                  <a:cxn ang="0">
                    <a:pos x="95" y="72"/>
                  </a:cxn>
                  <a:cxn ang="0">
                    <a:pos x="67" y="45"/>
                  </a:cxn>
                  <a:cxn ang="0">
                    <a:pos x="35" y="21"/>
                  </a:cxn>
                  <a:cxn ang="0">
                    <a:pos x="0" y="0"/>
                  </a:cxn>
                  <a:cxn ang="0">
                    <a:pos x="12" y="25"/>
                  </a:cxn>
                </a:cxnLst>
                <a:rect l="0" t="0" r="r" b="b"/>
                <a:pathLst>
                  <a:path w="228" h="353">
                    <a:moveTo>
                      <a:pt x="12" y="25"/>
                    </a:moveTo>
                    <a:lnTo>
                      <a:pt x="13" y="25"/>
                    </a:lnTo>
                    <a:lnTo>
                      <a:pt x="17" y="26"/>
                    </a:lnTo>
                    <a:lnTo>
                      <a:pt x="21" y="29"/>
                    </a:lnTo>
                    <a:lnTo>
                      <a:pt x="29" y="34"/>
                    </a:lnTo>
                    <a:lnTo>
                      <a:pt x="37" y="40"/>
                    </a:lnTo>
                    <a:lnTo>
                      <a:pt x="47" y="49"/>
                    </a:lnTo>
                    <a:lnTo>
                      <a:pt x="59" y="60"/>
                    </a:lnTo>
                    <a:lnTo>
                      <a:pt x="71" y="73"/>
                    </a:lnTo>
                    <a:lnTo>
                      <a:pt x="85" y="91"/>
                    </a:lnTo>
                    <a:lnTo>
                      <a:pt x="100" y="111"/>
                    </a:lnTo>
                    <a:lnTo>
                      <a:pt x="117" y="135"/>
                    </a:lnTo>
                    <a:lnTo>
                      <a:pt x="134" y="163"/>
                    </a:lnTo>
                    <a:lnTo>
                      <a:pt x="152" y="196"/>
                    </a:lnTo>
                    <a:lnTo>
                      <a:pt x="170" y="232"/>
                    </a:lnTo>
                    <a:lnTo>
                      <a:pt x="189" y="275"/>
                    </a:lnTo>
                    <a:lnTo>
                      <a:pt x="208" y="322"/>
                    </a:lnTo>
                    <a:lnTo>
                      <a:pt x="228" y="353"/>
                    </a:lnTo>
                    <a:lnTo>
                      <a:pt x="228" y="350"/>
                    </a:lnTo>
                    <a:lnTo>
                      <a:pt x="226" y="342"/>
                    </a:lnTo>
                    <a:lnTo>
                      <a:pt x="223" y="329"/>
                    </a:lnTo>
                    <a:lnTo>
                      <a:pt x="220" y="313"/>
                    </a:lnTo>
                    <a:lnTo>
                      <a:pt x="215" y="293"/>
                    </a:lnTo>
                    <a:lnTo>
                      <a:pt x="208" y="270"/>
                    </a:lnTo>
                    <a:lnTo>
                      <a:pt x="199" y="243"/>
                    </a:lnTo>
                    <a:lnTo>
                      <a:pt x="189" y="216"/>
                    </a:lnTo>
                    <a:lnTo>
                      <a:pt x="176" y="188"/>
                    </a:lnTo>
                    <a:lnTo>
                      <a:pt x="159" y="159"/>
                    </a:lnTo>
                    <a:lnTo>
                      <a:pt x="141" y="129"/>
                    </a:lnTo>
                    <a:lnTo>
                      <a:pt x="119" y="100"/>
                    </a:lnTo>
                    <a:lnTo>
                      <a:pt x="95" y="72"/>
                    </a:lnTo>
                    <a:lnTo>
                      <a:pt x="67" y="45"/>
                    </a:lnTo>
                    <a:lnTo>
                      <a:pt x="35" y="21"/>
                    </a:lnTo>
                    <a:lnTo>
                      <a:pt x="0" y="0"/>
                    </a:lnTo>
                    <a:lnTo>
                      <a:pt x="12" y="25"/>
                    </a:lnTo>
                    <a:close/>
                  </a:path>
                </a:pathLst>
              </a:custGeom>
              <a:solidFill>
                <a:srgbClr val="FFC1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62541" name="Freeform 77"/>
              <p:cNvSpPr/>
              <p:nvPr/>
            </p:nvSpPr>
            <p:spPr bwMode="auto">
              <a:xfrm>
                <a:off x="1329" y="1571"/>
                <a:ext cx="38" cy="68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86" y="202"/>
                  </a:cxn>
                  <a:cxn ang="0">
                    <a:pos x="114" y="202"/>
                  </a:cxn>
                  <a:cxn ang="0">
                    <a:pos x="11" y="0"/>
                  </a:cxn>
                  <a:cxn ang="0">
                    <a:pos x="0" y="24"/>
                  </a:cxn>
                </a:cxnLst>
                <a:rect l="0" t="0" r="r" b="b"/>
                <a:pathLst>
                  <a:path w="114" h="202">
                    <a:moveTo>
                      <a:pt x="0" y="24"/>
                    </a:moveTo>
                    <a:lnTo>
                      <a:pt x="86" y="202"/>
                    </a:lnTo>
                    <a:lnTo>
                      <a:pt x="114" y="202"/>
                    </a:lnTo>
                    <a:lnTo>
                      <a:pt x="11" y="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FC1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62542" name="Freeform 78"/>
              <p:cNvSpPr/>
              <p:nvPr/>
            </p:nvSpPr>
            <p:spPr bwMode="auto">
              <a:xfrm>
                <a:off x="1188" y="1509"/>
                <a:ext cx="38" cy="59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1" y="140"/>
                  </a:cxn>
                  <a:cxn ang="0">
                    <a:pos x="5" y="129"/>
                  </a:cxn>
                  <a:cxn ang="0">
                    <a:pos x="11" y="113"/>
                  </a:cxn>
                  <a:cxn ang="0">
                    <a:pos x="20" y="92"/>
                  </a:cxn>
                  <a:cxn ang="0">
                    <a:pos x="33" y="69"/>
                  </a:cxn>
                  <a:cxn ang="0">
                    <a:pos x="50" y="45"/>
                  </a:cxn>
                  <a:cxn ang="0">
                    <a:pos x="72" y="21"/>
                  </a:cxn>
                  <a:cxn ang="0">
                    <a:pos x="98" y="0"/>
                  </a:cxn>
                  <a:cxn ang="0">
                    <a:pos x="103" y="20"/>
                  </a:cxn>
                  <a:cxn ang="0">
                    <a:pos x="109" y="68"/>
                  </a:cxn>
                  <a:cxn ang="0">
                    <a:pos x="113" y="125"/>
                  </a:cxn>
                  <a:cxn ang="0">
                    <a:pos x="109" y="175"/>
                  </a:cxn>
                  <a:cxn ang="0">
                    <a:pos x="105" y="175"/>
                  </a:cxn>
                  <a:cxn ang="0">
                    <a:pos x="95" y="174"/>
                  </a:cxn>
                  <a:cxn ang="0">
                    <a:pos x="80" y="172"/>
                  </a:cxn>
                  <a:cxn ang="0">
                    <a:pos x="62" y="170"/>
                  </a:cxn>
                  <a:cxn ang="0">
                    <a:pos x="44" y="166"/>
                  </a:cxn>
                  <a:cxn ang="0">
                    <a:pos x="26" y="160"/>
                  </a:cxn>
                  <a:cxn ang="0">
                    <a:pos x="11" y="152"/>
                  </a:cxn>
                  <a:cxn ang="0">
                    <a:pos x="0" y="144"/>
                  </a:cxn>
                </a:cxnLst>
                <a:rect l="0" t="0" r="r" b="b"/>
                <a:pathLst>
                  <a:path w="113" h="175">
                    <a:moveTo>
                      <a:pt x="0" y="144"/>
                    </a:moveTo>
                    <a:lnTo>
                      <a:pt x="1" y="140"/>
                    </a:lnTo>
                    <a:lnTo>
                      <a:pt x="5" y="129"/>
                    </a:lnTo>
                    <a:lnTo>
                      <a:pt x="11" y="113"/>
                    </a:lnTo>
                    <a:lnTo>
                      <a:pt x="20" y="92"/>
                    </a:lnTo>
                    <a:lnTo>
                      <a:pt x="33" y="69"/>
                    </a:lnTo>
                    <a:lnTo>
                      <a:pt x="50" y="45"/>
                    </a:lnTo>
                    <a:lnTo>
                      <a:pt x="72" y="21"/>
                    </a:lnTo>
                    <a:lnTo>
                      <a:pt x="98" y="0"/>
                    </a:lnTo>
                    <a:lnTo>
                      <a:pt x="103" y="20"/>
                    </a:lnTo>
                    <a:lnTo>
                      <a:pt x="109" y="68"/>
                    </a:lnTo>
                    <a:lnTo>
                      <a:pt x="113" y="125"/>
                    </a:lnTo>
                    <a:lnTo>
                      <a:pt x="109" y="175"/>
                    </a:lnTo>
                    <a:lnTo>
                      <a:pt x="105" y="175"/>
                    </a:lnTo>
                    <a:lnTo>
                      <a:pt x="95" y="174"/>
                    </a:lnTo>
                    <a:lnTo>
                      <a:pt x="80" y="172"/>
                    </a:lnTo>
                    <a:lnTo>
                      <a:pt x="62" y="170"/>
                    </a:lnTo>
                    <a:lnTo>
                      <a:pt x="44" y="166"/>
                    </a:lnTo>
                    <a:lnTo>
                      <a:pt x="26" y="160"/>
                    </a:lnTo>
                    <a:lnTo>
                      <a:pt x="11" y="152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FFEF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62543" name="Freeform 79"/>
              <p:cNvSpPr/>
              <p:nvPr/>
            </p:nvSpPr>
            <p:spPr bwMode="auto">
              <a:xfrm>
                <a:off x="1421" y="1501"/>
                <a:ext cx="52" cy="75"/>
              </a:xfrm>
              <a:custGeom>
                <a:avLst/>
                <a:gdLst/>
                <a:ahLst/>
                <a:cxnLst>
                  <a:cxn ang="0">
                    <a:pos x="37" y="0"/>
                  </a:cxn>
                  <a:cxn ang="0">
                    <a:pos x="35" y="7"/>
                  </a:cxn>
                  <a:cxn ang="0">
                    <a:pos x="30" y="27"/>
                  </a:cxn>
                  <a:cxn ang="0">
                    <a:pos x="23" y="55"/>
                  </a:cxn>
                  <a:cxn ang="0">
                    <a:pos x="15" y="90"/>
                  </a:cxn>
                  <a:cxn ang="0">
                    <a:pos x="7" y="127"/>
                  </a:cxn>
                  <a:cxn ang="0">
                    <a:pos x="2" y="165"/>
                  </a:cxn>
                  <a:cxn ang="0">
                    <a:pos x="0" y="198"/>
                  </a:cxn>
                  <a:cxn ang="0">
                    <a:pos x="1" y="226"/>
                  </a:cxn>
                  <a:cxn ang="0">
                    <a:pos x="28" y="226"/>
                  </a:cxn>
                  <a:cxn ang="0">
                    <a:pos x="156" y="182"/>
                  </a:cxn>
                  <a:cxn ang="0">
                    <a:pos x="154" y="175"/>
                  </a:cxn>
                  <a:cxn ang="0">
                    <a:pos x="148" y="155"/>
                  </a:cxn>
                  <a:cxn ang="0">
                    <a:pos x="137" y="127"/>
                  </a:cxn>
                  <a:cxn ang="0">
                    <a:pos x="122" y="95"/>
                  </a:cxn>
                  <a:cxn ang="0">
                    <a:pos x="104" y="63"/>
                  </a:cxn>
                  <a:cxn ang="0">
                    <a:pos x="84" y="34"/>
                  </a:cxn>
                  <a:cxn ang="0">
                    <a:pos x="62" y="11"/>
                  </a:cxn>
                  <a:cxn ang="0">
                    <a:pos x="37" y="0"/>
                  </a:cxn>
                </a:cxnLst>
                <a:rect l="0" t="0" r="r" b="b"/>
                <a:pathLst>
                  <a:path w="156" h="226">
                    <a:moveTo>
                      <a:pt x="37" y="0"/>
                    </a:moveTo>
                    <a:lnTo>
                      <a:pt x="35" y="7"/>
                    </a:lnTo>
                    <a:lnTo>
                      <a:pt x="30" y="27"/>
                    </a:lnTo>
                    <a:lnTo>
                      <a:pt x="23" y="55"/>
                    </a:lnTo>
                    <a:lnTo>
                      <a:pt x="15" y="90"/>
                    </a:lnTo>
                    <a:lnTo>
                      <a:pt x="7" y="127"/>
                    </a:lnTo>
                    <a:lnTo>
                      <a:pt x="2" y="165"/>
                    </a:lnTo>
                    <a:lnTo>
                      <a:pt x="0" y="198"/>
                    </a:lnTo>
                    <a:lnTo>
                      <a:pt x="1" y="226"/>
                    </a:lnTo>
                    <a:lnTo>
                      <a:pt x="28" y="226"/>
                    </a:lnTo>
                    <a:lnTo>
                      <a:pt x="156" y="182"/>
                    </a:lnTo>
                    <a:lnTo>
                      <a:pt x="154" y="175"/>
                    </a:lnTo>
                    <a:lnTo>
                      <a:pt x="148" y="155"/>
                    </a:lnTo>
                    <a:lnTo>
                      <a:pt x="137" y="127"/>
                    </a:lnTo>
                    <a:lnTo>
                      <a:pt x="122" y="95"/>
                    </a:lnTo>
                    <a:lnTo>
                      <a:pt x="104" y="63"/>
                    </a:lnTo>
                    <a:lnTo>
                      <a:pt x="84" y="34"/>
                    </a:lnTo>
                    <a:lnTo>
                      <a:pt x="62" y="11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FFEF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24647" name="Text Box 80"/>
            <p:cNvSpPr txBox="1"/>
            <p:nvPr/>
          </p:nvSpPr>
          <p:spPr>
            <a:xfrm>
              <a:off x="144" y="2880"/>
              <a:ext cx="526" cy="32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4400" b="1" dirty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跳高</a:t>
              </a:r>
            </a:p>
          </p:txBody>
        </p:sp>
      </p:grpSp>
      <p:grpSp>
        <p:nvGrpSpPr>
          <p:cNvPr id="13" name="Group 81"/>
          <p:cNvGrpSpPr/>
          <p:nvPr/>
        </p:nvGrpSpPr>
        <p:grpSpPr>
          <a:xfrm>
            <a:off x="2351088" y="2781300"/>
            <a:ext cx="1852612" cy="1655955"/>
            <a:chOff x="528" y="3312"/>
            <a:chExt cx="779" cy="725"/>
          </a:xfrm>
        </p:grpSpPr>
        <p:pic>
          <p:nvPicPr>
            <p:cNvPr id="24644" name="Picture 82" descr="j030549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8" y="3312"/>
              <a:ext cx="718" cy="72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4645" name="Text Box 83"/>
            <p:cNvSpPr txBox="1"/>
            <p:nvPr/>
          </p:nvSpPr>
          <p:spPr>
            <a:xfrm>
              <a:off x="671" y="3504"/>
              <a:ext cx="636" cy="33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4400" b="1" dirty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跑步</a:t>
              </a:r>
            </a:p>
          </p:txBody>
        </p:sp>
      </p:grpSp>
      <p:grpSp>
        <p:nvGrpSpPr>
          <p:cNvPr id="14" name="Group 84"/>
          <p:cNvGrpSpPr/>
          <p:nvPr/>
        </p:nvGrpSpPr>
        <p:grpSpPr>
          <a:xfrm>
            <a:off x="7032625" y="2276475"/>
            <a:ext cx="2447925" cy="1851025"/>
            <a:chOff x="5042" y="1344"/>
            <a:chExt cx="823" cy="725"/>
          </a:xfrm>
        </p:grpSpPr>
        <p:grpSp>
          <p:nvGrpSpPr>
            <p:cNvPr id="24594" name="Group 85"/>
            <p:cNvGrpSpPr>
              <a:grpSpLocks noChangeAspect="1"/>
            </p:cNvGrpSpPr>
            <p:nvPr/>
          </p:nvGrpSpPr>
          <p:grpSpPr>
            <a:xfrm>
              <a:off x="5042" y="1344"/>
              <a:ext cx="718" cy="725"/>
              <a:chOff x="3550" y="330"/>
              <a:chExt cx="718" cy="725"/>
            </a:xfrm>
          </p:grpSpPr>
          <p:sp>
            <p:nvSpPr>
              <p:cNvPr id="62550" name="AutoShape 86"/>
              <p:cNvSpPr>
                <a:spLocks noChangeAspect="1" noChangeArrowheads="1" noTextEdit="1"/>
              </p:cNvSpPr>
              <p:nvPr/>
            </p:nvSpPr>
            <p:spPr bwMode="auto">
              <a:xfrm>
                <a:off x="3550" y="330"/>
                <a:ext cx="718" cy="72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62551" name="Freeform 87"/>
              <p:cNvSpPr/>
              <p:nvPr/>
            </p:nvSpPr>
            <p:spPr bwMode="auto">
              <a:xfrm>
                <a:off x="3556" y="330"/>
                <a:ext cx="703" cy="723"/>
              </a:xfrm>
              <a:custGeom>
                <a:avLst/>
                <a:gdLst/>
                <a:ahLst/>
                <a:cxnLst>
                  <a:cxn ang="0">
                    <a:pos x="2100" y="1028"/>
                  </a:cxn>
                  <a:cxn ang="0">
                    <a:pos x="2051" y="854"/>
                  </a:cxn>
                  <a:cxn ang="0">
                    <a:pos x="1989" y="717"/>
                  </a:cxn>
                  <a:cxn ang="0">
                    <a:pos x="1894" y="584"/>
                  </a:cxn>
                  <a:cxn ang="0">
                    <a:pos x="1807" y="502"/>
                  </a:cxn>
                  <a:cxn ang="0">
                    <a:pos x="1772" y="476"/>
                  </a:cxn>
                  <a:cxn ang="0">
                    <a:pos x="1750" y="458"/>
                  </a:cxn>
                  <a:cxn ang="0">
                    <a:pos x="1729" y="444"/>
                  </a:cxn>
                  <a:cxn ang="0">
                    <a:pos x="1696" y="430"/>
                  </a:cxn>
                  <a:cxn ang="0">
                    <a:pos x="1682" y="420"/>
                  </a:cxn>
                  <a:cxn ang="0">
                    <a:pos x="1619" y="398"/>
                  </a:cxn>
                  <a:cxn ang="0">
                    <a:pos x="1554" y="395"/>
                  </a:cxn>
                  <a:cxn ang="0">
                    <a:pos x="1505" y="399"/>
                  </a:cxn>
                  <a:cxn ang="0">
                    <a:pos x="1452" y="400"/>
                  </a:cxn>
                  <a:cxn ang="0">
                    <a:pos x="1397" y="404"/>
                  </a:cxn>
                  <a:cxn ang="0">
                    <a:pos x="1342" y="414"/>
                  </a:cxn>
                  <a:cxn ang="0">
                    <a:pos x="1311" y="423"/>
                  </a:cxn>
                  <a:cxn ang="0">
                    <a:pos x="1242" y="448"/>
                  </a:cxn>
                  <a:cxn ang="0">
                    <a:pos x="1235" y="284"/>
                  </a:cxn>
                  <a:cxn ang="0">
                    <a:pos x="1236" y="280"/>
                  </a:cxn>
                  <a:cxn ang="0">
                    <a:pos x="1221" y="68"/>
                  </a:cxn>
                  <a:cxn ang="0">
                    <a:pos x="1162" y="25"/>
                  </a:cxn>
                  <a:cxn ang="0">
                    <a:pos x="1112" y="9"/>
                  </a:cxn>
                  <a:cxn ang="0">
                    <a:pos x="1080" y="0"/>
                  </a:cxn>
                  <a:cxn ang="0">
                    <a:pos x="957" y="175"/>
                  </a:cxn>
                  <a:cxn ang="0">
                    <a:pos x="901" y="472"/>
                  </a:cxn>
                  <a:cxn ang="0">
                    <a:pos x="796" y="456"/>
                  </a:cxn>
                  <a:cxn ang="0">
                    <a:pos x="716" y="439"/>
                  </a:cxn>
                  <a:cxn ang="0">
                    <a:pos x="597" y="435"/>
                  </a:cxn>
                  <a:cxn ang="0">
                    <a:pos x="393" y="499"/>
                  </a:cxn>
                  <a:cxn ang="0">
                    <a:pos x="195" y="655"/>
                  </a:cxn>
                  <a:cxn ang="0">
                    <a:pos x="117" y="768"/>
                  </a:cxn>
                  <a:cxn ang="0">
                    <a:pos x="16" y="1048"/>
                  </a:cxn>
                  <a:cxn ang="0">
                    <a:pos x="18" y="1389"/>
                  </a:cxn>
                  <a:cxn ang="0">
                    <a:pos x="59" y="1537"/>
                  </a:cxn>
                  <a:cxn ang="0">
                    <a:pos x="126" y="1684"/>
                  </a:cxn>
                  <a:cxn ang="0">
                    <a:pos x="215" y="1828"/>
                  </a:cxn>
                  <a:cxn ang="0">
                    <a:pos x="254" y="1875"/>
                  </a:cxn>
                  <a:cxn ang="0">
                    <a:pos x="352" y="1950"/>
                  </a:cxn>
                  <a:cxn ang="0">
                    <a:pos x="540" y="2056"/>
                  </a:cxn>
                  <a:cxn ang="0">
                    <a:pos x="752" y="2129"/>
                  </a:cxn>
                  <a:cxn ang="0">
                    <a:pos x="811" y="2144"/>
                  </a:cxn>
                  <a:cxn ang="0">
                    <a:pos x="926" y="2163"/>
                  </a:cxn>
                  <a:cxn ang="0">
                    <a:pos x="1087" y="2168"/>
                  </a:cxn>
                  <a:cxn ang="0">
                    <a:pos x="1143" y="2166"/>
                  </a:cxn>
                  <a:cxn ang="0">
                    <a:pos x="1198" y="2159"/>
                  </a:cxn>
                  <a:cxn ang="0">
                    <a:pos x="1254" y="2151"/>
                  </a:cxn>
                  <a:cxn ang="0">
                    <a:pos x="1331" y="2134"/>
                  </a:cxn>
                  <a:cxn ang="0">
                    <a:pos x="1414" y="2108"/>
                  </a:cxn>
                  <a:cxn ang="0">
                    <a:pos x="1494" y="2075"/>
                  </a:cxn>
                  <a:cxn ang="0">
                    <a:pos x="1588" y="2037"/>
                  </a:cxn>
                  <a:cxn ang="0">
                    <a:pos x="1633" y="2017"/>
                  </a:cxn>
                  <a:cxn ang="0">
                    <a:pos x="1739" y="1951"/>
                  </a:cxn>
                  <a:cxn ang="0">
                    <a:pos x="1800" y="1902"/>
                  </a:cxn>
                  <a:cxn ang="0">
                    <a:pos x="1807" y="1895"/>
                  </a:cxn>
                  <a:cxn ang="0">
                    <a:pos x="1912" y="1779"/>
                  </a:cxn>
                  <a:cxn ang="0">
                    <a:pos x="2051" y="1506"/>
                  </a:cxn>
                  <a:cxn ang="0">
                    <a:pos x="2107" y="1073"/>
                  </a:cxn>
                </a:cxnLst>
                <a:rect l="0" t="0" r="r" b="b"/>
                <a:pathLst>
                  <a:path w="2108" h="2170">
                    <a:moveTo>
                      <a:pt x="2107" y="1073"/>
                    </a:moveTo>
                    <a:lnTo>
                      <a:pt x="2107" y="1071"/>
                    </a:lnTo>
                    <a:lnTo>
                      <a:pt x="2107" y="1068"/>
                    </a:lnTo>
                    <a:lnTo>
                      <a:pt x="2104" y="1057"/>
                    </a:lnTo>
                    <a:lnTo>
                      <a:pt x="2100" y="1028"/>
                    </a:lnTo>
                    <a:lnTo>
                      <a:pt x="2090" y="985"/>
                    </a:lnTo>
                    <a:lnTo>
                      <a:pt x="2076" y="930"/>
                    </a:lnTo>
                    <a:lnTo>
                      <a:pt x="2069" y="906"/>
                    </a:lnTo>
                    <a:lnTo>
                      <a:pt x="2061" y="881"/>
                    </a:lnTo>
                    <a:lnTo>
                      <a:pt x="2051" y="854"/>
                    </a:lnTo>
                    <a:lnTo>
                      <a:pt x="2041" y="827"/>
                    </a:lnTo>
                    <a:lnTo>
                      <a:pt x="2029" y="800"/>
                    </a:lnTo>
                    <a:lnTo>
                      <a:pt x="2017" y="772"/>
                    </a:lnTo>
                    <a:lnTo>
                      <a:pt x="2003" y="744"/>
                    </a:lnTo>
                    <a:lnTo>
                      <a:pt x="1989" y="717"/>
                    </a:lnTo>
                    <a:lnTo>
                      <a:pt x="1973" y="689"/>
                    </a:lnTo>
                    <a:lnTo>
                      <a:pt x="1955" y="661"/>
                    </a:lnTo>
                    <a:lnTo>
                      <a:pt x="1937" y="634"/>
                    </a:lnTo>
                    <a:lnTo>
                      <a:pt x="1916" y="609"/>
                    </a:lnTo>
                    <a:lnTo>
                      <a:pt x="1894" y="584"/>
                    </a:lnTo>
                    <a:lnTo>
                      <a:pt x="1872" y="558"/>
                    </a:lnTo>
                    <a:lnTo>
                      <a:pt x="1847" y="535"/>
                    </a:lnTo>
                    <a:lnTo>
                      <a:pt x="1821" y="513"/>
                    </a:lnTo>
                    <a:lnTo>
                      <a:pt x="1814" y="507"/>
                    </a:lnTo>
                    <a:lnTo>
                      <a:pt x="1807" y="502"/>
                    </a:lnTo>
                    <a:lnTo>
                      <a:pt x="1800" y="497"/>
                    </a:lnTo>
                    <a:lnTo>
                      <a:pt x="1793" y="491"/>
                    </a:lnTo>
                    <a:lnTo>
                      <a:pt x="1786" y="487"/>
                    </a:lnTo>
                    <a:lnTo>
                      <a:pt x="1778" y="482"/>
                    </a:lnTo>
                    <a:lnTo>
                      <a:pt x="1772" y="476"/>
                    </a:lnTo>
                    <a:lnTo>
                      <a:pt x="1764" y="472"/>
                    </a:lnTo>
                    <a:lnTo>
                      <a:pt x="1760" y="468"/>
                    </a:lnTo>
                    <a:lnTo>
                      <a:pt x="1756" y="464"/>
                    </a:lnTo>
                    <a:lnTo>
                      <a:pt x="1753" y="460"/>
                    </a:lnTo>
                    <a:lnTo>
                      <a:pt x="1750" y="458"/>
                    </a:lnTo>
                    <a:lnTo>
                      <a:pt x="1743" y="451"/>
                    </a:lnTo>
                    <a:lnTo>
                      <a:pt x="1736" y="447"/>
                    </a:lnTo>
                    <a:lnTo>
                      <a:pt x="1735" y="447"/>
                    </a:lnTo>
                    <a:lnTo>
                      <a:pt x="1732" y="446"/>
                    </a:lnTo>
                    <a:lnTo>
                      <a:pt x="1729" y="444"/>
                    </a:lnTo>
                    <a:lnTo>
                      <a:pt x="1725" y="442"/>
                    </a:lnTo>
                    <a:lnTo>
                      <a:pt x="1719" y="439"/>
                    </a:lnTo>
                    <a:lnTo>
                      <a:pt x="1713" y="436"/>
                    </a:lnTo>
                    <a:lnTo>
                      <a:pt x="1705" y="434"/>
                    </a:lnTo>
                    <a:lnTo>
                      <a:pt x="1696" y="430"/>
                    </a:lnTo>
                    <a:lnTo>
                      <a:pt x="1694" y="428"/>
                    </a:lnTo>
                    <a:lnTo>
                      <a:pt x="1692" y="426"/>
                    </a:lnTo>
                    <a:lnTo>
                      <a:pt x="1690" y="424"/>
                    </a:lnTo>
                    <a:lnTo>
                      <a:pt x="1688" y="423"/>
                    </a:lnTo>
                    <a:lnTo>
                      <a:pt x="1682" y="420"/>
                    </a:lnTo>
                    <a:lnTo>
                      <a:pt x="1674" y="415"/>
                    </a:lnTo>
                    <a:lnTo>
                      <a:pt x="1663" y="410"/>
                    </a:lnTo>
                    <a:lnTo>
                      <a:pt x="1650" y="406"/>
                    </a:lnTo>
                    <a:lnTo>
                      <a:pt x="1636" y="400"/>
                    </a:lnTo>
                    <a:lnTo>
                      <a:pt x="1619" y="398"/>
                    </a:lnTo>
                    <a:lnTo>
                      <a:pt x="1603" y="396"/>
                    </a:lnTo>
                    <a:lnTo>
                      <a:pt x="1586" y="398"/>
                    </a:lnTo>
                    <a:lnTo>
                      <a:pt x="1575" y="396"/>
                    </a:lnTo>
                    <a:lnTo>
                      <a:pt x="1564" y="395"/>
                    </a:lnTo>
                    <a:lnTo>
                      <a:pt x="1554" y="395"/>
                    </a:lnTo>
                    <a:lnTo>
                      <a:pt x="1543" y="395"/>
                    </a:lnTo>
                    <a:lnTo>
                      <a:pt x="1533" y="395"/>
                    </a:lnTo>
                    <a:lnTo>
                      <a:pt x="1524" y="396"/>
                    </a:lnTo>
                    <a:lnTo>
                      <a:pt x="1514" y="398"/>
                    </a:lnTo>
                    <a:lnTo>
                      <a:pt x="1505" y="399"/>
                    </a:lnTo>
                    <a:lnTo>
                      <a:pt x="1494" y="399"/>
                    </a:lnTo>
                    <a:lnTo>
                      <a:pt x="1484" y="399"/>
                    </a:lnTo>
                    <a:lnTo>
                      <a:pt x="1473" y="399"/>
                    </a:lnTo>
                    <a:lnTo>
                      <a:pt x="1463" y="399"/>
                    </a:lnTo>
                    <a:lnTo>
                      <a:pt x="1452" y="400"/>
                    </a:lnTo>
                    <a:lnTo>
                      <a:pt x="1441" y="400"/>
                    </a:lnTo>
                    <a:lnTo>
                      <a:pt x="1431" y="402"/>
                    </a:lnTo>
                    <a:lnTo>
                      <a:pt x="1420" y="402"/>
                    </a:lnTo>
                    <a:lnTo>
                      <a:pt x="1408" y="403"/>
                    </a:lnTo>
                    <a:lnTo>
                      <a:pt x="1397" y="404"/>
                    </a:lnTo>
                    <a:lnTo>
                      <a:pt x="1386" y="406"/>
                    </a:lnTo>
                    <a:lnTo>
                      <a:pt x="1376" y="408"/>
                    </a:lnTo>
                    <a:lnTo>
                      <a:pt x="1365" y="410"/>
                    </a:lnTo>
                    <a:lnTo>
                      <a:pt x="1354" y="412"/>
                    </a:lnTo>
                    <a:lnTo>
                      <a:pt x="1342" y="414"/>
                    </a:lnTo>
                    <a:lnTo>
                      <a:pt x="1331" y="416"/>
                    </a:lnTo>
                    <a:lnTo>
                      <a:pt x="1324" y="418"/>
                    </a:lnTo>
                    <a:lnTo>
                      <a:pt x="1318" y="420"/>
                    </a:lnTo>
                    <a:lnTo>
                      <a:pt x="1317" y="422"/>
                    </a:lnTo>
                    <a:lnTo>
                      <a:pt x="1311" y="423"/>
                    </a:lnTo>
                    <a:lnTo>
                      <a:pt x="1304" y="427"/>
                    </a:lnTo>
                    <a:lnTo>
                      <a:pt x="1293" y="431"/>
                    </a:lnTo>
                    <a:lnTo>
                      <a:pt x="1279" y="436"/>
                    </a:lnTo>
                    <a:lnTo>
                      <a:pt x="1261" y="443"/>
                    </a:lnTo>
                    <a:lnTo>
                      <a:pt x="1242" y="448"/>
                    </a:lnTo>
                    <a:lnTo>
                      <a:pt x="1219" y="455"/>
                    </a:lnTo>
                    <a:lnTo>
                      <a:pt x="1217" y="392"/>
                    </a:lnTo>
                    <a:lnTo>
                      <a:pt x="1222" y="337"/>
                    </a:lnTo>
                    <a:lnTo>
                      <a:pt x="1231" y="298"/>
                    </a:lnTo>
                    <a:lnTo>
                      <a:pt x="1235" y="284"/>
                    </a:lnTo>
                    <a:lnTo>
                      <a:pt x="1236" y="282"/>
                    </a:lnTo>
                    <a:lnTo>
                      <a:pt x="1236" y="281"/>
                    </a:lnTo>
                    <a:lnTo>
                      <a:pt x="1236" y="281"/>
                    </a:lnTo>
                    <a:lnTo>
                      <a:pt x="1236" y="280"/>
                    </a:lnTo>
                    <a:lnTo>
                      <a:pt x="1236" y="280"/>
                    </a:lnTo>
                    <a:lnTo>
                      <a:pt x="1265" y="186"/>
                    </a:lnTo>
                    <a:lnTo>
                      <a:pt x="1273" y="154"/>
                    </a:lnTo>
                    <a:lnTo>
                      <a:pt x="1257" y="127"/>
                    </a:lnTo>
                    <a:lnTo>
                      <a:pt x="1236" y="92"/>
                    </a:lnTo>
                    <a:lnTo>
                      <a:pt x="1221" y="68"/>
                    </a:lnTo>
                    <a:lnTo>
                      <a:pt x="1211" y="68"/>
                    </a:lnTo>
                    <a:lnTo>
                      <a:pt x="1211" y="66"/>
                    </a:lnTo>
                    <a:lnTo>
                      <a:pt x="1196" y="54"/>
                    </a:lnTo>
                    <a:lnTo>
                      <a:pt x="1175" y="36"/>
                    </a:lnTo>
                    <a:lnTo>
                      <a:pt x="1162" y="25"/>
                    </a:lnTo>
                    <a:lnTo>
                      <a:pt x="1147" y="25"/>
                    </a:lnTo>
                    <a:lnTo>
                      <a:pt x="1132" y="25"/>
                    </a:lnTo>
                    <a:lnTo>
                      <a:pt x="1125" y="19"/>
                    </a:lnTo>
                    <a:lnTo>
                      <a:pt x="1119" y="15"/>
                    </a:lnTo>
                    <a:lnTo>
                      <a:pt x="1112" y="9"/>
                    </a:lnTo>
                    <a:lnTo>
                      <a:pt x="1106" y="7"/>
                    </a:lnTo>
                    <a:lnTo>
                      <a:pt x="1099" y="4"/>
                    </a:lnTo>
                    <a:lnTo>
                      <a:pt x="1093" y="1"/>
                    </a:lnTo>
                    <a:lnTo>
                      <a:pt x="1086" y="0"/>
                    </a:lnTo>
                    <a:lnTo>
                      <a:pt x="1080" y="0"/>
                    </a:lnTo>
                    <a:lnTo>
                      <a:pt x="1059" y="0"/>
                    </a:lnTo>
                    <a:lnTo>
                      <a:pt x="1045" y="16"/>
                    </a:lnTo>
                    <a:lnTo>
                      <a:pt x="1009" y="63"/>
                    </a:lnTo>
                    <a:lnTo>
                      <a:pt x="980" y="116"/>
                    </a:lnTo>
                    <a:lnTo>
                      <a:pt x="957" y="175"/>
                    </a:lnTo>
                    <a:lnTo>
                      <a:pt x="937" y="238"/>
                    </a:lnTo>
                    <a:lnTo>
                      <a:pt x="923" y="300"/>
                    </a:lnTo>
                    <a:lnTo>
                      <a:pt x="913" y="361"/>
                    </a:lnTo>
                    <a:lnTo>
                      <a:pt x="906" y="420"/>
                    </a:lnTo>
                    <a:lnTo>
                      <a:pt x="901" y="472"/>
                    </a:lnTo>
                    <a:lnTo>
                      <a:pt x="881" y="470"/>
                    </a:lnTo>
                    <a:lnTo>
                      <a:pt x="860" y="467"/>
                    </a:lnTo>
                    <a:lnTo>
                      <a:pt x="838" y="464"/>
                    </a:lnTo>
                    <a:lnTo>
                      <a:pt x="817" y="460"/>
                    </a:lnTo>
                    <a:lnTo>
                      <a:pt x="796" y="456"/>
                    </a:lnTo>
                    <a:lnTo>
                      <a:pt x="775" y="452"/>
                    </a:lnTo>
                    <a:lnTo>
                      <a:pt x="753" y="447"/>
                    </a:lnTo>
                    <a:lnTo>
                      <a:pt x="732" y="442"/>
                    </a:lnTo>
                    <a:lnTo>
                      <a:pt x="727" y="440"/>
                    </a:lnTo>
                    <a:lnTo>
                      <a:pt x="716" y="439"/>
                    </a:lnTo>
                    <a:lnTo>
                      <a:pt x="701" y="436"/>
                    </a:lnTo>
                    <a:lnTo>
                      <a:pt x="682" y="434"/>
                    </a:lnTo>
                    <a:lnTo>
                      <a:pt x="658" y="432"/>
                    </a:lnTo>
                    <a:lnTo>
                      <a:pt x="628" y="432"/>
                    </a:lnTo>
                    <a:lnTo>
                      <a:pt x="597" y="435"/>
                    </a:lnTo>
                    <a:lnTo>
                      <a:pt x="561" y="439"/>
                    </a:lnTo>
                    <a:lnTo>
                      <a:pt x="523" y="448"/>
                    </a:lnTo>
                    <a:lnTo>
                      <a:pt x="481" y="460"/>
                    </a:lnTo>
                    <a:lnTo>
                      <a:pt x="438" y="476"/>
                    </a:lnTo>
                    <a:lnTo>
                      <a:pt x="393" y="499"/>
                    </a:lnTo>
                    <a:lnTo>
                      <a:pt x="346" y="526"/>
                    </a:lnTo>
                    <a:lnTo>
                      <a:pt x="297" y="561"/>
                    </a:lnTo>
                    <a:lnTo>
                      <a:pt x="249" y="602"/>
                    </a:lnTo>
                    <a:lnTo>
                      <a:pt x="200" y="650"/>
                    </a:lnTo>
                    <a:lnTo>
                      <a:pt x="195" y="655"/>
                    </a:lnTo>
                    <a:lnTo>
                      <a:pt x="187" y="667"/>
                    </a:lnTo>
                    <a:lnTo>
                      <a:pt x="172" y="683"/>
                    </a:lnTo>
                    <a:lnTo>
                      <a:pt x="156" y="705"/>
                    </a:lnTo>
                    <a:lnTo>
                      <a:pt x="138" y="735"/>
                    </a:lnTo>
                    <a:lnTo>
                      <a:pt x="117" y="768"/>
                    </a:lnTo>
                    <a:lnTo>
                      <a:pt x="96" y="808"/>
                    </a:lnTo>
                    <a:lnTo>
                      <a:pt x="76" y="853"/>
                    </a:lnTo>
                    <a:lnTo>
                      <a:pt x="51" y="916"/>
                    </a:lnTo>
                    <a:lnTo>
                      <a:pt x="30" y="981"/>
                    </a:lnTo>
                    <a:lnTo>
                      <a:pt x="16" y="1048"/>
                    </a:lnTo>
                    <a:lnTo>
                      <a:pt x="6" y="1115"/>
                    </a:lnTo>
                    <a:lnTo>
                      <a:pt x="0" y="1183"/>
                    </a:lnTo>
                    <a:lnTo>
                      <a:pt x="2" y="1251"/>
                    </a:lnTo>
                    <a:lnTo>
                      <a:pt x="7" y="1321"/>
                    </a:lnTo>
                    <a:lnTo>
                      <a:pt x="18" y="1389"/>
                    </a:lnTo>
                    <a:lnTo>
                      <a:pt x="24" y="1419"/>
                    </a:lnTo>
                    <a:lnTo>
                      <a:pt x="32" y="1448"/>
                    </a:lnTo>
                    <a:lnTo>
                      <a:pt x="40" y="1478"/>
                    </a:lnTo>
                    <a:lnTo>
                      <a:pt x="49" y="1507"/>
                    </a:lnTo>
                    <a:lnTo>
                      <a:pt x="59" y="1537"/>
                    </a:lnTo>
                    <a:lnTo>
                      <a:pt x="71" y="1566"/>
                    </a:lnTo>
                    <a:lnTo>
                      <a:pt x="83" y="1595"/>
                    </a:lnTo>
                    <a:lnTo>
                      <a:pt x="96" y="1625"/>
                    </a:lnTo>
                    <a:lnTo>
                      <a:pt x="110" y="1654"/>
                    </a:lnTo>
                    <a:lnTo>
                      <a:pt x="126" y="1684"/>
                    </a:lnTo>
                    <a:lnTo>
                      <a:pt x="142" y="1713"/>
                    </a:lnTo>
                    <a:lnTo>
                      <a:pt x="158" y="1741"/>
                    </a:lnTo>
                    <a:lnTo>
                      <a:pt x="177" y="1771"/>
                    </a:lnTo>
                    <a:lnTo>
                      <a:pt x="195" y="1800"/>
                    </a:lnTo>
                    <a:lnTo>
                      <a:pt x="215" y="1828"/>
                    </a:lnTo>
                    <a:lnTo>
                      <a:pt x="235" y="1858"/>
                    </a:lnTo>
                    <a:lnTo>
                      <a:pt x="239" y="1862"/>
                    </a:lnTo>
                    <a:lnTo>
                      <a:pt x="242" y="1864"/>
                    </a:lnTo>
                    <a:lnTo>
                      <a:pt x="245" y="1868"/>
                    </a:lnTo>
                    <a:lnTo>
                      <a:pt x="254" y="1875"/>
                    </a:lnTo>
                    <a:lnTo>
                      <a:pt x="266" y="1885"/>
                    </a:lnTo>
                    <a:lnTo>
                      <a:pt x="281" y="1898"/>
                    </a:lnTo>
                    <a:lnTo>
                      <a:pt x="301" y="1914"/>
                    </a:lnTo>
                    <a:lnTo>
                      <a:pt x="325" y="1931"/>
                    </a:lnTo>
                    <a:lnTo>
                      <a:pt x="352" y="1950"/>
                    </a:lnTo>
                    <a:lnTo>
                      <a:pt x="382" y="1970"/>
                    </a:lnTo>
                    <a:lnTo>
                      <a:pt x="417" y="1992"/>
                    </a:lnTo>
                    <a:lnTo>
                      <a:pt x="454" y="2013"/>
                    </a:lnTo>
                    <a:lnTo>
                      <a:pt x="495" y="2034"/>
                    </a:lnTo>
                    <a:lnTo>
                      <a:pt x="540" y="2056"/>
                    </a:lnTo>
                    <a:lnTo>
                      <a:pt x="587" y="2076"/>
                    </a:lnTo>
                    <a:lnTo>
                      <a:pt x="638" y="2095"/>
                    </a:lnTo>
                    <a:lnTo>
                      <a:pt x="691" y="2112"/>
                    </a:lnTo>
                    <a:lnTo>
                      <a:pt x="748" y="2128"/>
                    </a:lnTo>
                    <a:lnTo>
                      <a:pt x="752" y="2129"/>
                    </a:lnTo>
                    <a:lnTo>
                      <a:pt x="759" y="2131"/>
                    </a:lnTo>
                    <a:lnTo>
                      <a:pt x="767" y="2134"/>
                    </a:lnTo>
                    <a:lnTo>
                      <a:pt x="779" y="2138"/>
                    </a:lnTo>
                    <a:lnTo>
                      <a:pt x="794" y="2140"/>
                    </a:lnTo>
                    <a:lnTo>
                      <a:pt x="811" y="2144"/>
                    </a:lnTo>
                    <a:lnTo>
                      <a:pt x="829" y="2148"/>
                    </a:lnTo>
                    <a:lnTo>
                      <a:pt x="851" y="2152"/>
                    </a:lnTo>
                    <a:lnTo>
                      <a:pt x="874" y="2156"/>
                    </a:lnTo>
                    <a:lnTo>
                      <a:pt x="899" y="2159"/>
                    </a:lnTo>
                    <a:lnTo>
                      <a:pt x="926" y="2163"/>
                    </a:lnTo>
                    <a:lnTo>
                      <a:pt x="956" y="2166"/>
                    </a:lnTo>
                    <a:lnTo>
                      <a:pt x="986" y="2167"/>
                    </a:lnTo>
                    <a:lnTo>
                      <a:pt x="1019" y="2168"/>
                    </a:lnTo>
                    <a:lnTo>
                      <a:pt x="1052" y="2170"/>
                    </a:lnTo>
                    <a:lnTo>
                      <a:pt x="1087" y="2168"/>
                    </a:lnTo>
                    <a:lnTo>
                      <a:pt x="1098" y="2168"/>
                    </a:lnTo>
                    <a:lnTo>
                      <a:pt x="1109" y="2167"/>
                    </a:lnTo>
                    <a:lnTo>
                      <a:pt x="1120" y="2167"/>
                    </a:lnTo>
                    <a:lnTo>
                      <a:pt x="1132" y="2166"/>
                    </a:lnTo>
                    <a:lnTo>
                      <a:pt x="1143" y="2166"/>
                    </a:lnTo>
                    <a:lnTo>
                      <a:pt x="1154" y="2164"/>
                    </a:lnTo>
                    <a:lnTo>
                      <a:pt x="1165" y="2163"/>
                    </a:lnTo>
                    <a:lnTo>
                      <a:pt x="1176" y="2162"/>
                    </a:lnTo>
                    <a:lnTo>
                      <a:pt x="1187" y="2162"/>
                    </a:lnTo>
                    <a:lnTo>
                      <a:pt x="1198" y="2159"/>
                    </a:lnTo>
                    <a:lnTo>
                      <a:pt x="1209" y="2158"/>
                    </a:lnTo>
                    <a:lnTo>
                      <a:pt x="1220" y="2156"/>
                    </a:lnTo>
                    <a:lnTo>
                      <a:pt x="1232" y="2155"/>
                    </a:lnTo>
                    <a:lnTo>
                      <a:pt x="1243" y="2152"/>
                    </a:lnTo>
                    <a:lnTo>
                      <a:pt x="1254" y="2151"/>
                    </a:lnTo>
                    <a:lnTo>
                      <a:pt x="1265" y="2148"/>
                    </a:lnTo>
                    <a:lnTo>
                      <a:pt x="1281" y="2144"/>
                    </a:lnTo>
                    <a:lnTo>
                      <a:pt x="1298" y="2142"/>
                    </a:lnTo>
                    <a:lnTo>
                      <a:pt x="1315" y="2138"/>
                    </a:lnTo>
                    <a:lnTo>
                      <a:pt x="1331" y="2134"/>
                    </a:lnTo>
                    <a:lnTo>
                      <a:pt x="1347" y="2128"/>
                    </a:lnTo>
                    <a:lnTo>
                      <a:pt x="1365" y="2124"/>
                    </a:lnTo>
                    <a:lnTo>
                      <a:pt x="1381" y="2119"/>
                    </a:lnTo>
                    <a:lnTo>
                      <a:pt x="1397" y="2113"/>
                    </a:lnTo>
                    <a:lnTo>
                      <a:pt x="1414" y="2108"/>
                    </a:lnTo>
                    <a:lnTo>
                      <a:pt x="1430" y="2101"/>
                    </a:lnTo>
                    <a:lnTo>
                      <a:pt x="1446" y="2095"/>
                    </a:lnTo>
                    <a:lnTo>
                      <a:pt x="1463" y="2089"/>
                    </a:lnTo>
                    <a:lnTo>
                      <a:pt x="1478" y="2081"/>
                    </a:lnTo>
                    <a:lnTo>
                      <a:pt x="1494" y="2075"/>
                    </a:lnTo>
                    <a:lnTo>
                      <a:pt x="1510" y="2068"/>
                    </a:lnTo>
                    <a:lnTo>
                      <a:pt x="1526" y="2060"/>
                    </a:lnTo>
                    <a:lnTo>
                      <a:pt x="1549" y="2052"/>
                    </a:lnTo>
                    <a:lnTo>
                      <a:pt x="1570" y="2044"/>
                    </a:lnTo>
                    <a:lnTo>
                      <a:pt x="1588" y="2037"/>
                    </a:lnTo>
                    <a:lnTo>
                      <a:pt x="1603" y="2030"/>
                    </a:lnTo>
                    <a:lnTo>
                      <a:pt x="1616" y="2025"/>
                    </a:lnTo>
                    <a:lnTo>
                      <a:pt x="1625" y="2021"/>
                    </a:lnTo>
                    <a:lnTo>
                      <a:pt x="1631" y="2018"/>
                    </a:lnTo>
                    <a:lnTo>
                      <a:pt x="1633" y="2017"/>
                    </a:lnTo>
                    <a:lnTo>
                      <a:pt x="1655" y="2005"/>
                    </a:lnTo>
                    <a:lnTo>
                      <a:pt x="1677" y="1993"/>
                    </a:lnTo>
                    <a:lnTo>
                      <a:pt x="1698" y="1980"/>
                    </a:lnTo>
                    <a:lnTo>
                      <a:pt x="1718" y="1966"/>
                    </a:lnTo>
                    <a:lnTo>
                      <a:pt x="1739" y="1951"/>
                    </a:lnTo>
                    <a:lnTo>
                      <a:pt x="1757" y="1937"/>
                    </a:lnTo>
                    <a:lnTo>
                      <a:pt x="1777" y="1922"/>
                    </a:lnTo>
                    <a:lnTo>
                      <a:pt x="1795" y="1906"/>
                    </a:lnTo>
                    <a:lnTo>
                      <a:pt x="1798" y="1903"/>
                    </a:lnTo>
                    <a:lnTo>
                      <a:pt x="1800" y="1902"/>
                    </a:lnTo>
                    <a:lnTo>
                      <a:pt x="1800" y="1902"/>
                    </a:lnTo>
                    <a:lnTo>
                      <a:pt x="1801" y="1902"/>
                    </a:lnTo>
                    <a:lnTo>
                      <a:pt x="1802" y="1901"/>
                    </a:lnTo>
                    <a:lnTo>
                      <a:pt x="1802" y="1901"/>
                    </a:lnTo>
                    <a:lnTo>
                      <a:pt x="1807" y="1895"/>
                    </a:lnTo>
                    <a:lnTo>
                      <a:pt x="1821" y="1885"/>
                    </a:lnTo>
                    <a:lnTo>
                      <a:pt x="1838" y="1867"/>
                    </a:lnTo>
                    <a:lnTo>
                      <a:pt x="1860" y="1844"/>
                    </a:lnTo>
                    <a:lnTo>
                      <a:pt x="1885" y="1814"/>
                    </a:lnTo>
                    <a:lnTo>
                      <a:pt x="1912" y="1779"/>
                    </a:lnTo>
                    <a:lnTo>
                      <a:pt x="1941" y="1736"/>
                    </a:lnTo>
                    <a:lnTo>
                      <a:pt x="1971" y="1688"/>
                    </a:lnTo>
                    <a:lnTo>
                      <a:pt x="1999" y="1634"/>
                    </a:lnTo>
                    <a:lnTo>
                      <a:pt x="2026" y="1573"/>
                    </a:lnTo>
                    <a:lnTo>
                      <a:pt x="2051" y="1506"/>
                    </a:lnTo>
                    <a:lnTo>
                      <a:pt x="2073" y="1432"/>
                    </a:lnTo>
                    <a:lnTo>
                      <a:pt x="2090" y="1352"/>
                    </a:lnTo>
                    <a:lnTo>
                      <a:pt x="2102" y="1266"/>
                    </a:lnTo>
                    <a:lnTo>
                      <a:pt x="2108" y="1172"/>
                    </a:lnTo>
                    <a:lnTo>
                      <a:pt x="2107" y="107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62552" name="Freeform 88"/>
              <p:cNvSpPr/>
              <p:nvPr/>
            </p:nvSpPr>
            <p:spPr bwMode="auto">
              <a:xfrm>
                <a:off x="4089" y="466"/>
                <a:ext cx="5" cy="17"/>
              </a:xfrm>
              <a:custGeom>
                <a:avLst/>
                <a:gdLst/>
                <a:ahLst/>
                <a:cxnLst>
                  <a:cxn ang="0">
                    <a:pos x="7" y="53"/>
                  </a:cxn>
                  <a:cxn ang="0">
                    <a:pos x="5" y="53"/>
                  </a:cxn>
                  <a:cxn ang="0">
                    <a:pos x="4" y="53"/>
                  </a:cxn>
                  <a:cxn ang="0">
                    <a:pos x="2" y="53"/>
                  </a:cxn>
                  <a:cxn ang="0">
                    <a:pos x="0" y="53"/>
                  </a:cxn>
                  <a:cxn ang="0">
                    <a:pos x="15" y="0"/>
                  </a:cxn>
                  <a:cxn ang="0">
                    <a:pos x="7" y="53"/>
                  </a:cxn>
                </a:cxnLst>
                <a:rect l="0" t="0" r="r" b="b"/>
                <a:pathLst>
                  <a:path w="15" h="53">
                    <a:moveTo>
                      <a:pt x="7" y="53"/>
                    </a:moveTo>
                    <a:lnTo>
                      <a:pt x="5" y="53"/>
                    </a:lnTo>
                    <a:lnTo>
                      <a:pt x="4" y="53"/>
                    </a:lnTo>
                    <a:lnTo>
                      <a:pt x="2" y="53"/>
                    </a:lnTo>
                    <a:lnTo>
                      <a:pt x="0" y="53"/>
                    </a:lnTo>
                    <a:lnTo>
                      <a:pt x="15" y="0"/>
                    </a:lnTo>
                    <a:lnTo>
                      <a:pt x="7" y="5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62553" name="Freeform 89"/>
              <p:cNvSpPr/>
              <p:nvPr/>
            </p:nvSpPr>
            <p:spPr bwMode="auto">
              <a:xfrm>
                <a:off x="3573" y="484"/>
                <a:ext cx="638" cy="535"/>
              </a:xfrm>
              <a:custGeom>
                <a:avLst/>
                <a:gdLst/>
                <a:ahLst/>
                <a:cxnLst>
                  <a:cxn ang="0">
                    <a:pos x="767" y="1587"/>
                  </a:cxn>
                  <a:cxn ang="0">
                    <a:pos x="841" y="1582"/>
                  </a:cxn>
                  <a:cxn ang="0">
                    <a:pos x="882" y="1589"/>
                  </a:cxn>
                  <a:cxn ang="0">
                    <a:pos x="985" y="1590"/>
                  </a:cxn>
                  <a:cxn ang="0">
                    <a:pos x="1029" y="1578"/>
                  </a:cxn>
                  <a:cxn ang="0">
                    <a:pos x="1062" y="1591"/>
                  </a:cxn>
                  <a:cxn ang="0">
                    <a:pos x="1118" y="1597"/>
                  </a:cxn>
                  <a:cxn ang="0">
                    <a:pos x="1191" y="1575"/>
                  </a:cxn>
                  <a:cxn ang="0">
                    <a:pos x="1265" y="1516"/>
                  </a:cxn>
                  <a:cxn ang="0">
                    <a:pos x="1288" y="1551"/>
                  </a:cxn>
                  <a:cxn ang="0">
                    <a:pos x="1399" y="1506"/>
                  </a:cxn>
                  <a:cxn ang="0">
                    <a:pos x="1488" y="1447"/>
                  </a:cxn>
                  <a:cxn ang="0">
                    <a:pos x="1577" y="1404"/>
                  </a:cxn>
                  <a:cxn ang="0">
                    <a:pos x="1602" y="1413"/>
                  </a:cxn>
                  <a:cxn ang="0">
                    <a:pos x="1714" y="1302"/>
                  </a:cxn>
                  <a:cxn ang="0">
                    <a:pos x="1787" y="1127"/>
                  </a:cxn>
                  <a:cxn ang="0">
                    <a:pos x="1845" y="590"/>
                  </a:cxn>
                  <a:cxn ang="0">
                    <a:pos x="1860" y="791"/>
                  </a:cxn>
                  <a:cxn ang="0">
                    <a:pos x="1859" y="1081"/>
                  </a:cxn>
                  <a:cxn ang="0">
                    <a:pos x="1879" y="1014"/>
                  </a:cxn>
                  <a:cxn ang="0">
                    <a:pos x="1910" y="831"/>
                  </a:cxn>
                  <a:cxn ang="0">
                    <a:pos x="1902" y="557"/>
                  </a:cxn>
                  <a:cxn ang="0">
                    <a:pos x="1811" y="219"/>
                  </a:cxn>
                  <a:cxn ang="0">
                    <a:pos x="1792" y="183"/>
                  </a:cxn>
                  <a:cxn ang="0">
                    <a:pos x="1740" y="104"/>
                  </a:cxn>
                  <a:cxn ang="0">
                    <a:pos x="1654" y="49"/>
                  </a:cxn>
                  <a:cxn ang="0">
                    <a:pos x="1551" y="12"/>
                  </a:cxn>
                  <a:cxn ang="0">
                    <a:pos x="1429" y="0"/>
                  </a:cxn>
                  <a:cxn ang="0">
                    <a:pos x="1288" y="16"/>
                  </a:cxn>
                  <a:cxn ang="0">
                    <a:pos x="1246" y="35"/>
                  </a:cxn>
                  <a:cxn ang="0">
                    <a:pos x="1126" y="67"/>
                  </a:cxn>
                  <a:cxn ang="0">
                    <a:pos x="931" y="80"/>
                  </a:cxn>
                  <a:cxn ang="0">
                    <a:pos x="670" y="41"/>
                  </a:cxn>
                  <a:cxn ang="0">
                    <a:pos x="628" y="35"/>
                  </a:cxn>
                  <a:cxn ang="0">
                    <a:pos x="519" y="40"/>
                  </a:cxn>
                  <a:cxn ang="0">
                    <a:pos x="362" y="95"/>
                  </a:cxn>
                  <a:cxn ang="0">
                    <a:pos x="181" y="237"/>
                  </a:cxn>
                  <a:cxn ang="0">
                    <a:pos x="144" y="285"/>
                  </a:cxn>
                  <a:cxn ang="0">
                    <a:pos x="68" y="420"/>
                  </a:cxn>
                  <a:cxn ang="0">
                    <a:pos x="8" y="633"/>
                  </a:cxn>
                  <a:cxn ang="0">
                    <a:pos x="16" y="913"/>
                  </a:cxn>
                  <a:cxn ang="0">
                    <a:pos x="43" y="1014"/>
                  </a:cxn>
                  <a:cxn ang="0">
                    <a:pos x="86" y="1123"/>
                  </a:cxn>
                  <a:cxn ang="0">
                    <a:pos x="144" y="1235"/>
                  </a:cxn>
                  <a:cxn ang="0">
                    <a:pos x="223" y="1353"/>
                  </a:cxn>
                  <a:cxn ang="0">
                    <a:pos x="256" y="1381"/>
                  </a:cxn>
                  <a:cxn ang="0">
                    <a:pos x="352" y="1451"/>
                  </a:cxn>
                  <a:cxn ang="0">
                    <a:pos x="505" y="1534"/>
                  </a:cxn>
                  <a:cxn ang="0">
                    <a:pos x="709" y="1605"/>
                  </a:cxn>
                  <a:cxn ang="0">
                    <a:pos x="738" y="1580"/>
                  </a:cxn>
                </a:cxnLst>
                <a:rect l="0" t="0" r="r" b="b"/>
                <a:pathLst>
                  <a:path w="1913" h="1605">
                    <a:moveTo>
                      <a:pt x="738" y="1580"/>
                    </a:moveTo>
                    <a:lnTo>
                      <a:pt x="742" y="1582"/>
                    </a:lnTo>
                    <a:lnTo>
                      <a:pt x="751" y="1585"/>
                    </a:lnTo>
                    <a:lnTo>
                      <a:pt x="767" y="1587"/>
                    </a:lnTo>
                    <a:lnTo>
                      <a:pt x="784" y="1589"/>
                    </a:lnTo>
                    <a:lnTo>
                      <a:pt x="804" y="1590"/>
                    </a:lnTo>
                    <a:lnTo>
                      <a:pt x="822" y="1587"/>
                    </a:lnTo>
                    <a:lnTo>
                      <a:pt x="841" y="1582"/>
                    </a:lnTo>
                    <a:lnTo>
                      <a:pt x="855" y="1572"/>
                    </a:lnTo>
                    <a:lnTo>
                      <a:pt x="858" y="1575"/>
                    </a:lnTo>
                    <a:lnTo>
                      <a:pt x="867" y="1580"/>
                    </a:lnTo>
                    <a:lnTo>
                      <a:pt x="882" y="1589"/>
                    </a:lnTo>
                    <a:lnTo>
                      <a:pt x="901" y="1594"/>
                    </a:lnTo>
                    <a:lnTo>
                      <a:pt x="925" y="1598"/>
                    </a:lnTo>
                    <a:lnTo>
                      <a:pt x="954" y="1598"/>
                    </a:lnTo>
                    <a:lnTo>
                      <a:pt x="985" y="1590"/>
                    </a:lnTo>
                    <a:lnTo>
                      <a:pt x="1020" y="1572"/>
                    </a:lnTo>
                    <a:lnTo>
                      <a:pt x="1021" y="1572"/>
                    </a:lnTo>
                    <a:lnTo>
                      <a:pt x="1023" y="1575"/>
                    </a:lnTo>
                    <a:lnTo>
                      <a:pt x="1029" y="1578"/>
                    </a:lnTo>
                    <a:lnTo>
                      <a:pt x="1034" y="1580"/>
                    </a:lnTo>
                    <a:lnTo>
                      <a:pt x="1042" y="1585"/>
                    </a:lnTo>
                    <a:lnTo>
                      <a:pt x="1052" y="1587"/>
                    </a:lnTo>
                    <a:lnTo>
                      <a:pt x="1062" y="1591"/>
                    </a:lnTo>
                    <a:lnTo>
                      <a:pt x="1074" y="1594"/>
                    </a:lnTo>
                    <a:lnTo>
                      <a:pt x="1088" y="1595"/>
                    </a:lnTo>
                    <a:lnTo>
                      <a:pt x="1103" y="1597"/>
                    </a:lnTo>
                    <a:lnTo>
                      <a:pt x="1118" y="1597"/>
                    </a:lnTo>
                    <a:lnTo>
                      <a:pt x="1135" y="1594"/>
                    </a:lnTo>
                    <a:lnTo>
                      <a:pt x="1153" y="1590"/>
                    </a:lnTo>
                    <a:lnTo>
                      <a:pt x="1171" y="1585"/>
                    </a:lnTo>
                    <a:lnTo>
                      <a:pt x="1191" y="1575"/>
                    </a:lnTo>
                    <a:lnTo>
                      <a:pt x="1212" y="1564"/>
                    </a:lnTo>
                    <a:lnTo>
                      <a:pt x="1267" y="1506"/>
                    </a:lnTo>
                    <a:lnTo>
                      <a:pt x="1266" y="1508"/>
                    </a:lnTo>
                    <a:lnTo>
                      <a:pt x="1265" y="1516"/>
                    </a:lnTo>
                    <a:lnTo>
                      <a:pt x="1265" y="1527"/>
                    </a:lnTo>
                    <a:lnTo>
                      <a:pt x="1268" y="1538"/>
                    </a:lnTo>
                    <a:lnTo>
                      <a:pt x="1275" y="1547"/>
                    </a:lnTo>
                    <a:lnTo>
                      <a:pt x="1288" y="1551"/>
                    </a:lnTo>
                    <a:lnTo>
                      <a:pt x="1307" y="1550"/>
                    </a:lnTo>
                    <a:lnTo>
                      <a:pt x="1336" y="1539"/>
                    </a:lnTo>
                    <a:lnTo>
                      <a:pt x="1368" y="1523"/>
                    </a:lnTo>
                    <a:lnTo>
                      <a:pt x="1399" y="1506"/>
                    </a:lnTo>
                    <a:lnTo>
                      <a:pt x="1427" y="1488"/>
                    </a:lnTo>
                    <a:lnTo>
                      <a:pt x="1452" y="1472"/>
                    </a:lnTo>
                    <a:lnTo>
                      <a:pt x="1473" y="1459"/>
                    </a:lnTo>
                    <a:lnTo>
                      <a:pt x="1488" y="1447"/>
                    </a:lnTo>
                    <a:lnTo>
                      <a:pt x="1498" y="1440"/>
                    </a:lnTo>
                    <a:lnTo>
                      <a:pt x="1501" y="1437"/>
                    </a:lnTo>
                    <a:lnTo>
                      <a:pt x="1604" y="1293"/>
                    </a:lnTo>
                    <a:lnTo>
                      <a:pt x="1577" y="1404"/>
                    </a:lnTo>
                    <a:lnTo>
                      <a:pt x="1578" y="1406"/>
                    </a:lnTo>
                    <a:lnTo>
                      <a:pt x="1582" y="1411"/>
                    </a:lnTo>
                    <a:lnTo>
                      <a:pt x="1590" y="1415"/>
                    </a:lnTo>
                    <a:lnTo>
                      <a:pt x="1602" y="1413"/>
                    </a:lnTo>
                    <a:lnTo>
                      <a:pt x="1619" y="1405"/>
                    </a:lnTo>
                    <a:lnTo>
                      <a:pt x="1643" y="1385"/>
                    </a:lnTo>
                    <a:lnTo>
                      <a:pt x="1675" y="1353"/>
                    </a:lnTo>
                    <a:lnTo>
                      <a:pt x="1714" y="1302"/>
                    </a:lnTo>
                    <a:lnTo>
                      <a:pt x="1721" y="1291"/>
                    </a:lnTo>
                    <a:lnTo>
                      <a:pt x="1737" y="1259"/>
                    </a:lnTo>
                    <a:lnTo>
                      <a:pt x="1761" y="1204"/>
                    </a:lnTo>
                    <a:lnTo>
                      <a:pt x="1787" y="1127"/>
                    </a:lnTo>
                    <a:lnTo>
                      <a:pt x="1812" y="1028"/>
                    </a:lnTo>
                    <a:lnTo>
                      <a:pt x="1833" y="905"/>
                    </a:lnTo>
                    <a:lnTo>
                      <a:pt x="1845" y="760"/>
                    </a:lnTo>
                    <a:lnTo>
                      <a:pt x="1845" y="590"/>
                    </a:lnTo>
                    <a:lnTo>
                      <a:pt x="1846" y="606"/>
                    </a:lnTo>
                    <a:lnTo>
                      <a:pt x="1850" y="650"/>
                    </a:lnTo>
                    <a:lnTo>
                      <a:pt x="1854" y="715"/>
                    </a:lnTo>
                    <a:lnTo>
                      <a:pt x="1860" y="791"/>
                    </a:lnTo>
                    <a:lnTo>
                      <a:pt x="1863" y="874"/>
                    </a:lnTo>
                    <a:lnTo>
                      <a:pt x="1865" y="955"/>
                    </a:lnTo>
                    <a:lnTo>
                      <a:pt x="1864" y="1026"/>
                    </a:lnTo>
                    <a:lnTo>
                      <a:pt x="1859" y="1081"/>
                    </a:lnTo>
                    <a:lnTo>
                      <a:pt x="1861" y="1077"/>
                    </a:lnTo>
                    <a:lnTo>
                      <a:pt x="1865" y="1064"/>
                    </a:lnTo>
                    <a:lnTo>
                      <a:pt x="1872" y="1042"/>
                    </a:lnTo>
                    <a:lnTo>
                      <a:pt x="1879" y="1014"/>
                    </a:lnTo>
                    <a:lnTo>
                      <a:pt x="1888" y="978"/>
                    </a:lnTo>
                    <a:lnTo>
                      <a:pt x="1896" y="935"/>
                    </a:lnTo>
                    <a:lnTo>
                      <a:pt x="1903" y="886"/>
                    </a:lnTo>
                    <a:lnTo>
                      <a:pt x="1910" y="831"/>
                    </a:lnTo>
                    <a:lnTo>
                      <a:pt x="1913" y="769"/>
                    </a:lnTo>
                    <a:lnTo>
                      <a:pt x="1913" y="704"/>
                    </a:lnTo>
                    <a:lnTo>
                      <a:pt x="1910" y="633"/>
                    </a:lnTo>
                    <a:lnTo>
                      <a:pt x="1902" y="557"/>
                    </a:lnTo>
                    <a:lnTo>
                      <a:pt x="1889" y="478"/>
                    </a:lnTo>
                    <a:lnTo>
                      <a:pt x="1870" y="395"/>
                    </a:lnTo>
                    <a:lnTo>
                      <a:pt x="1845" y="309"/>
                    </a:lnTo>
                    <a:lnTo>
                      <a:pt x="1811" y="219"/>
                    </a:lnTo>
                    <a:lnTo>
                      <a:pt x="1810" y="217"/>
                    </a:lnTo>
                    <a:lnTo>
                      <a:pt x="1807" y="210"/>
                    </a:lnTo>
                    <a:lnTo>
                      <a:pt x="1800" y="198"/>
                    </a:lnTo>
                    <a:lnTo>
                      <a:pt x="1792" y="183"/>
                    </a:lnTo>
                    <a:lnTo>
                      <a:pt x="1783" y="167"/>
                    </a:lnTo>
                    <a:lnTo>
                      <a:pt x="1770" y="147"/>
                    </a:lnTo>
                    <a:lnTo>
                      <a:pt x="1757" y="126"/>
                    </a:lnTo>
                    <a:lnTo>
                      <a:pt x="1740" y="104"/>
                    </a:lnTo>
                    <a:lnTo>
                      <a:pt x="1721" y="89"/>
                    </a:lnTo>
                    <a:lnTo>
                      <a:pt x="1699" y="75"/>
                    </a:lnTo>
                    <a:lnTo>
                      <a:pt x="1677" y="61"/>
                    </a:lnTo>
                    <a:lnTo>
                      <a:pt x="1654" y="49"/>
                    </a:lnTo>
                    <a:lnTo>
                      <a:pt x="1629" y="37"/>
                    </a:lnTo>
                    <a:lnTo>
                      <a:pt x="1604" y="28"/>
                    </a:lnTo>
                    <a:lnTo>
                      <a:pt x="1578" y="20"/>
                    </a:lnTo>
                    <a:lnTo>
                      <a:pt x="1551" y="12"/>
                    </a:lnTo>
                    <a:lnTo>
                      <a:pt x="1522" y="6"/>
                    </a:lnTo>
                    <a:lnTo>
                      <a:pt x="1492" y="2"/>
                    </a:lnTo>
                    <a:lnTo>
                      <a:pt x="1462" y="0"/>
                    </a:lnTo>
                    <a:lnTo>
                      <a:pt x="1429" y="0"/>
                    </a:lnTo>
                    <a:lnTo>
                      <a:pt x="1395" y="1"/>
                    </a:lnTo>
                    <a:lnTo>
                      <a:pt x="1361" y="4"/>
                    </a:lnTo>
                    <a:lnTo>
                      <a:pt x="1325" y="9"/>
                    </a:lnTo>
                    <a:lnTo>
                      <a:pt x="1288" y="16"/>
                    </a:lnTo>
                    <a:lnTo>
                      <a:pt x="1285" y="17"/>
                    </a:lnTo>
                    <a:lnTo>
                      <a:pt x="1277" y="21"/>
                    </a:lnTo>
                    <a:lnTo>
                      <a:pt x="1264" y="27"/>
                    </a:lnTo>
                    <a:lnTo>
                      <a:pt x="1246" y="35"/>
                    </a:lnTo>
                    <a:lnTo>
                      <a:pt x="1223" y="43"/>
                    </a:lnTo>
                    <a:lnTo>
                      <a:pt x="1195" y="51"/>
                    </a:lnTo>
                    <a:lnTo>
                      <a:pt x="1163" y="59"/>
                    </a:lnTo>
                    <a:lnTo>
                      <a:pt x="1126" y="67"/>
                    </a:lnTo>
                    <a:lnTo>
                      <a:pt x="1083" y="73"/>
                    </a:lnTo>
                    <a:lnTo>
                      <a:pt x="1036" y="77"/>
                    </a:lnTo>
                    <a:lnTo>
                      <a:pt x="986" y="80"/>
                    </a:lnTo>
                    <a:lnTo>
                      <a:pt x="931" y="80"/>
                    </a:lnTo>
                    <a:lnTo>
                      <a:pt x="872" y="76"/>
                    </a:lnTo>
                    <a:lnTo>
                      <a:pt x="808" y="69"/>
                    </a:lnTo>
                    <a:lnTo>
                      <a:pt x="742" y="57"/>
                    </a:lnTo>
                    <a:lnTo>
                      <a:pt x="670" y="41"/>
                    </a:lnTo>
                    <a:lnTo>
                      <a:pt x="666" y="40"/>
                    </a:lnTo>
                    <a:lnTo>
                      <a:pt x="659" y="39"/>
                    </a:lnTo>
                    <a:lnTo>
                      <a:pt x="646" y="37"/>
                    </a:lnTo>
                    <a:lnTo>
                      <a:pt x="628" y="35"/>
                    </a:lnTo>
                    <a:lnTo>
                      <a:pt x="607" y="33"/>
                    </a:lnTo>
                    <a:lnTo>
                      <a:pt x="581" y="35"/>
                    </a:lnTo>
                    <a:lnTo>
                      <a:pt x="551" y="36"/>
                    </a:lnTo>
                    <a:lnTo>
                      <a:pt x="519" y="40"/>
                    </a:lnTo>
                    <a:lnTo>
                      <a:pt x="483" y="48"/>
                    </a:lnTo>
                    <a:lnTo>
                      <a:pt x="445" y="60"/>
                    </a:lnTo>
                    <a:lnTo>
                      <a:pt x="404" y="75"/>
                    </a:lnTo>
                    <a:lnTo>
                      <a:pt x="362" y="95"/>
                    </a:lnTo>
                    <a:lnTo>
                      <a:pt x="318" y="122"/>
                    </a:lnTo>
                    <a:lnTo>
                      <a:pt x="273" y="152"/>
                    </a:lnTo>
                    <a:lnTo>
                      <a:pt x="227" y="191"/>
                    </a:lnTo>
                    <a:lnTo>
                      <a:pt x="181" y="237"/>
                    </a:lnTo>
                    <a:lnTo>
                      <a:pt x="179" y="239"/>
                    </a:lnTo>
                    <a:lnTo>
                      <a:pt x="172" y="249"/>
                    </a:lnTo>
                    <a:lnTo>
                      <a:pt x="160" y="263"/>
                    </a:lnTo>
                    <a:lnTo>
                      <a:pt x="144" y="285"/>
                    </a:lnTo>
                    <a:lnTo>
                      <a:pt x="127" y="310"/>
                    </a:lnTo>
                    <a:lnTo>
                      <a:pt x="108" y="342"/>
                    </a:lnTo>
                    <a:lnTo>
                      <a:pt x="88" y="379"/>
                    </a:lnTo>
                    <a:lnTo>
                      <a:pt x="68" y="420"/>
                    </a:lnTo>
                    <a:lnTo>
                      <a:pt x="50" y="467"/>
                    </a:lnTo>
                    <a:lnTo>
                      <a:pt x="32" y="518"/>
                    </a:lnTo>
                    <a:lnTo>
                      <a:pt x="18" y="574"/>
                    </a:lnTo>
                    <a:lnTo>
                      <a:pt x="8" y="633"/>
                    </a:lnTo>
                    <a:lnTo>
                      <a:pt x="2" y="697"/>
                    </a:lnTo>
                    <a:lnTo>
                      <a:pt x="0" y="765"/>
                    </a:lnTo>
                    <a:lnTo>
                      <a:pt x="5" y="838"/>
                    </a:lnTo>
                    <a:lnTo>
                      <a:pt x="16" y="913"/>
                    </a:lnTo>
                    <a:lnTo>
                      <a:pt x="21" y="938"/>
                    </a:lnTo>
                    <a:lnTo>
                      <a:pt x="28" y="963"/>
                    </a:lnTo>
                    <a:lnTo>
                      <a:pt x="36" y="989"/>
                    </a:lnTo>
                    <a:lnTo>
                      <a:pt x="43" y="1014"/>
                    </a:lnTo>
                    <a:lnTo>
                      <a:pt x="52" y="1041"/>
                    </a:lnTo>
                    <a:lnTo>
                      <a:pt x="63" y="1068"/>
                    </a:lnTo>
                    <a:lnTo>
                      <a:pt x="74" y="1095"/>
                    </a:lnTo>
                    <a:lnTo>
                      <a:pt x="86" y="1123"/>
                    </a:lnTo>
                    <a:lnTo>
                      <a:pt x="99" y="1151"/>
                    </a:lnTo>
                    <a:lnTo>
                      <a:pt x="113" y="1179"/>
                    </a:lnTo>
                    <a:lnTo>
                      <a:pt x="128" y="1207"/>
                    </a:lnTo>
                    <a:lnTo>
                      <a:pt x="144" y="1235"/>
                    </a:lnTo>
                    <a:lnTo>
                      <a:pt x="163" y="1265"/>
                    </a:lnTo>
                    <a:lnTo>
                      <a:pt x="181" y="1294"/>
                    </a:lnTo>
                    <a:lnTo>
                      <a:pt x="201" y="1324"/>
                    </a:lnTo>
                    <a:lnTo>
                      <a:pt x="223" y="1353"/>
                    </a:lnTo>
                    <a:lnTo>
                      <a:pt x="225" y="1354"/>
                    </a:lnTo>
                    <a:lnTo>
                      <a:pt x="231" y="1361"/>
                    </a:lnTo>
                    <a:lnTo>
                      <a:pt x="241" y="1369"/>
                    </a:lnTo>
                    <a:lnTo>
                      <a:pt x="256" y="1381"/>
                    </a:lnTo>
                    <a:lnTo>
                      <a:pt x="275" y="1396"/>
                    </a:lnTo>
                    <a:lnTo>
                      <a:pt x="297" y="1412"/>
                    </a:lnTo>
                    <a:lnTo>
                      <a:pt x="323" y="1431"/>
                    </a:lnTo>
                    <a:lnTo>
                      <a:pt x="352" y="1451"/>
                    </a:lnTo>
                    <a:lnTo>
                      <a:pt x="386" y="1471"/>
                    </a:lnTo>
                    <a:lnTo>
                      <a:pt x="422" y="1491"/>
                    </a:lnTo>
                    <a:lnTo>
                      <a:pt x="462" y="1512"/>
                    </a:lnTo>
                    <a:lnTo>
                      <a:pt x="505" y="1534"/>
                    </a:lnTo>
                    <a:lnTo>
                      <a:pt x="552" y="1552"/>
                    </a:lnTo>
                    <a:lnTo>
                      <a:pt x="601" y="1572"/>
                    </a:lnTo>
                    <a:lnTo>
                      <a:pt x="653" y="1589"/>
                    </a:lnTo>
                    <a:lnTo>
                      <a:pt x="709" y="1605"/>
                    </a:lnTo>
                    <a:lnTo>
                      <a:pt x="717" y="1601"/>
                    </a:lnTo>
                    <a:lnTo>
                      <a:pt x="725" y="1595"/>
                    </a:lnTo>
                    <a:lnTo>
                      <a:pt x="732" y="1589"/>
                    </a:lnTo>
                    <a:lnTo>
                      <a:pt x="738" y="1580"/>
                    </a:lnTo>
                    <a:close/>
                  </a:path>
                </a:pathLst>
              </a:custGeom>
              <a:solidFill>
                <a:srgbClr val="FF7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62554" name="Freeform 90"/>
              <p:cNvSpPr/>
              <p:nvPr/>
            </p:nvSpPr>
            <p:spPr bwMode="auto">
              <a:xfrm>
                <a:off x="3810" y="519"/>
                <a:ext cx="432" cy="511"/>
              </a:xfrm>
              <a:custGeom>
                <a:avLst/>
                <a:gdLst/>
                <a:ahLst/>
                <a:cxnLst>
                  <a:cxn ang="0">
                    <a:pos x="1289" y="477"/>
                  </a:cxn>
                  <a:cxn ang="0">
                    <a:pos x="1260" y="364"/>
                  </a:cxn>
                  <a:cxn ang="0">
                    <a:pos x="1235" y="292"/>
                  </a:cxn>
                  <a:cxn ang="0">
                    <a:pos x="1201" y="216"/>
                  </a:cxn>
                  <a:cxn ang="0">
                    <a:pos x="1156" y="138"/>
                  </a:cxn>
                  <a:cxn ang="0">
                    <a:pos x="1100" y="66"/>
                  </a:cxn>
                  <a:cxn ang="0">
                    <a:pos x="1031" y="0"/>
                  </a:cxn>
                  <a:cxn ang="0">
                    <a:pos x="1074" y="63"/>
                  </a:cxn>
                  <a:cxn ang="0">
                    <a:pos x="1098" y="106"/>
                  </a:cxn>
                  <a:cxn ang="0">
                    <a:pos x="1136" y="205"/>
                  </a:cxn>
                  <a:cxn ang="0">
                    <a:pos x="1193" y="453"/>
                  </a:cxn>
                  <a:cxn ang="0">
                    <a:pos x="1204" y="665"/>
                  </a:cxn>
                  <a:cxn ang="0">
                    <a:pos x="1187" y="831"/>
                  </a:cxn>
                  <a:cxn ang="0">
                    <a:pos x="1163" y="938"/>
                  </a:cxn>
                  <a:cxn ang="0">
                    <a:pos x="1150" y="977"/>
                  </a:cxn>
                  <a:cxn ang="0">
                    <a:pos x="1154" y="770"/>
                  </a:cxn>
                  <a:cxn ang="0">
                    <a:pos x="1141" y="546"/>
                  </a:cxn>
                  <a:cxn ang="0">
                    <a:pos x="1136" y="656"/>
                  </a:cxn>
                  <a:cxn ang="0">
                    <a:pos x="1078" y="1023"/>
                  </a:cxn>
                  <a:cxn ang="0">
                    <a:pos x="1012" y="1187"/>
                  </a:cxn>
                  <a:cxn ang="0">
                    <a:pos x="934" y="1281"/>
                  </a:cxn>
                  <a:cxn ang="0">
                    <a:pos x="881" y="1311"/>
                  </a:cxn>
                  <a:cxn ang="0">
                    <a:pos x="868" y="1300"/>
                  </a:cxn>
                  <a:cxn ang="0">
                    <a:pos x="789" y="1336"/>
                  </a:cxn>
                  <a:cxn ang="0">
                    <a:pos x="743" y="1368"/>
                  </a:cxn>
                  <a:cxn ang="0">
                    <a:pos x="659" y="1419"/>
                  </a:cxn>
                  <a:cxn ang="0">
                    <a:pos x="579" y="1447"/>
                  </a:cxn>
                  <a:cxn ang="0">
                    <a:pos x="556" y="1423"/>
                  </a:cxn>
                  <a:cxn ang="0">
                    <a:pos x="558" y="1402"/>
                  </a:cxn>
                  <a:cxn ang="0">
                    <a:pos x="462" y="1481"/>
                  </a:cxn>
                  <a:cxn ang="0">
                    <a:pos x="409" y="1493"/>
                  </a:cxn>
                  <a:cxn ang="0">
                    <a:pos x="365" y="1490"/>
                  </a:cxn>
                  <a:cxn ang="0">
                    <a:pos x="333" y="1481"/>
                  </a:cxn>
                  <a:cxn ang="0">
                    <a:pos x="314" y="1471"/>
                  </a:cxn>
                  <a:cxn ang="0">
                    <a:pos x="276" y="1486"/>
                  </a:cxn>
                  <a:cxn ang="0">
                    <a:pos x="192" y="1490"/>
                  </a:cxn>
                  <a:cxn ang="0">
                    <a:pos x="149" y="1471"/>
                  </a:cxn>
                  <a:cxn ang="0">
                    <a:pos x="113" y="1483"/>
                  </a:cxn>
                  <a:cxn ang="0">
                    <a:pos x="58" y="1483"/>
                  </a:cxn>
                  <a:cxn ang="0">
                    <a:pos x="29" y="1476"/>
                  </a:cxn>
                  <a:cxn ang="0">
                    <a:pos x="8" y="1497"/>
                  </a:cxn>
                  <a:cxn ang="0">
                    <a:pos x="50" y="1511"/>
                  </a:cxn>
                  <a:cxn ang="0">
                    <a:pos x="129" y="1525"/>
                  </a:cxn>
                  <a:cxn ang="0">
                    <a:pos x="213" y="1533"/>
                  </a:cxn>
                  <a:cxn ang="0">
                    <a:pos x="301" y="1533"/>
                  </a:cxn>
                  <a:cxn ang="0">
                    <a:pos x="393" y="1527"/>
                  </a:cxn>
                  <a:cxn ang="0">
                    <a:pos x="487" y="1513"/>
                  </a:cxn>
                  <a:cxn ang="0">
                    <a:pos x="586" y="1489"/>
                  </a:cxn>
                  <a:cxn ang="0">
                    <a:pos x="689" y="1454"/>
                  </a:cxn>
                  <a:cxn ang="0">
                    <a:pos x="793" y="1410"/>
                  </a:cxn>
                  <a:cxn ang="0">
                    <a:pos x="901" y="1352"/>
                  </a:cxn>
                  <a:cxn ang="0">
                    <a:pos x="1012" y="1282"/>
                  </a:cxn>
                  <a:cxn ang="0">
                    <a:pos x="1040" y="1256"/>
                  </a:cxn>
                  <a:cxn ang="0">
                    <a:pos x="1108" y="1175"/>
                  </a:cxn>
                  <a:cxn ang="0">
                    <a:pos x="1191" y="1040"/>
                  </a:cxn>
                  <a:cxn ang="0">
                    <a:pos x="1262" y="850"/>
                  </a:cxn>
                  <a:cxn ang="0">
                    <a:pos x="1296" y="605"/>
                  </a:cxn>
                </a:cxnLst>
                <a:rect l="0" t="0" r="r" b="b"/>
                <a:pathLst>
                  <a:path w="1296" h="1534">
                    <a:moveTo>
                      <a:pt x="1294" y="511"/>
                    </a:moveTo>
                    <a:lnTo>
                      <a:pt x="1293" y="502"/>
                    </a:lnTo>
                    <a:lnTo>
                      <a:pt x="1289" y="477"/>
                    </a:lnTo>
                    <a:lnTo>
                      <a:pt x="1280" y="437"/>
                    </a:lnTo>
                    <a:lnTo>
                      <a:pt x="1266" y="386"/>
                    </a:lnTo>
                    <a:lnTo>
                      <a:pt x="1260" y="364"/>
                    </a:lnTo>
                    <a:lnTo>
                      <a:pt x="1252" y="340"/>
                    </a:lnTo>
                    <a:lnTo>
                      <a:pt x="1244" y="317"/>
                    </a:lnTo>
                    <a:lnTo>
                      <a:pt x="1235" y="292"/>
                    </a:lnTo>
                    <a:lnTo>
                      <a:pt x="1225" y="267"/>
                    </a:lnTo>
                    <a:lnTo>
                      <a:pt x="1213" y="241"/>
                    </a:lnTo>
                    <a:lnTo>
                      <a:pt x="1201" y="216"/>
                    </a:lnTo>
                    <a:lnTo>
                      <a:pt x="1187" y="190"/>
                    </a:lnTo>
                    <a:lnTo>
                      <a:pt x="1173" y="163"/>
                    </a:lnTo>
                    <a:lnTo>
                      <a:pt x="1156" y="138"/>
                    </a:lnTo>
                    <a:lnTo>
                      <a:pt x="1139" y="114"/>
                    </a:lnTo>
                    <a:lnTo>
                      <a:pt x="1120" y="89"/>
                    </a:lnTo>
                    <a:lnTo>
                      <a:pt x="1100" y="66"/>
                    </a:lnTo>
                    <a:lnTo>
                      <a:pt x="1079" y="43"/>
                    </a:lnTo>
                    <a:lnTo>
                      <a:pt x="1056" y="20"/>
                    </a:lnTo>
                    <a:lnTo>
                      <a:pt x="1031" y="0"/>
                    </a:lnTo>
                    <a:lnTo>
                      <a:pt x="1048" y="22"/>
                    </a:lnTo>
                    <a:lnTo>
                      <a:pt x="1061" y="43"/>
                    </a:lnTo>
                    <a:lnTo>
                      <a:pt x="1074" y="63"/>
                    </a:lnTo>
                    <a:lnTo>
                      <a:pt x="1083" y="79"/>
                    </a:lnTo>
                    <a:lnTo>
                      <a:pt x="1091" y="94"/>
                    </a:lnTo>
                    <a:lnTo>
                      <a:pt x="1098" y="106"/>
                    </a:lnTo>
                    <a:lnTo>
                      <a:pt x="1101" y="113"/>
                    </a:lnTo>
                    <a:lnTo>
                      <a:pt x="1102" y="115"/>
                    </a:lnTo>
                    <a:lnTo>
                      <a:pt x="1136" y="205"/>
                    </a:lnTo>
                    <a:lnTo>
                      <a:pt x="1161" y="291"/>
                    </a:lnTo>
                    <a:lnTo>
                      <a:pt x="1180" y="374"/>
                    </a:lnTo>
                    <a:lnTo>
                      <a:pt x="1193" y="453"/>
                    </a:lnTo>
                    <a:lnTo>
                      <a:pt x="1201" y="529"/>
                    </a:lnTo>
                    <a:lnTo>
                      <a:pt x="1204" y="600"/>
                    </a:lnTo>
                    <a:lnTo>
                      <a:pt x="1204" y="665"/>
                    </a:lnTo>
                    <a:lnTo>
                      <a:pt x="1201" y="727"/>
                    </a:lnTo>
                    <a:lnTo>
                      <a:pt x="1194" y="782"/>
                    </a:lnTo>
                    <a:lnTo>
                      <a:pt x="1187" y="831"/>
                    </a:lnTo>
                    <a:lnTo>
                      <a:pt x="1179" y="874"/>
                    </a:lnTo>
                    <a:lnTo>
                      <a:pt x="1170" y="910"/>
                    </a:lnTo>
                    <a:lnTo>
                      <a:pt x="1163" y="938"/>
                    </a:lnTo>
                    <a:lnTo>
                      <a:pt x="1156" y="960"/>
                    </a:lnTo>
                    <a:lnTo>
                      <a:pt x="1152" y="973"/>
                    </a:lnTo>
                    <a:lnTo>
                      <a:pt x="1150" y="977"/>
                    </a:lnTo>
                    <a:lnTo>
                      <a:pt x="1155" y="922"/>
                    </a:lnTo>
                    <a:lnTo>
                      <a:pt x="1156" y="851"/>
                    </a:lnTo>
                    <a:lnTo>
                      <a:pt x="1154" y="770"/>
                    </a:lnTo>
                    <a:lnTo>
                      <a:pt x="1151" y="687"/>
                    </a:lnTo>
                    <a:lnTo>
                      <a:pt x="1145" y="611"/>
                    </a:lnTo>
                    <a:lnTo>
                      <a:pt x="1141" y="546"/>
                    </a:lnTo>
                    <a:lnTo>
                      <a:pt x="1137" y="502"/>
                    </a:lnTo>
                    <a:lnTo>
                      <a:pt x="1136" y="486"/>
                    </a:lnTo>
                    <a:lnTo>
                      <a:pt x="1136" y="656"/>
                    </a:lnTo>
                    <a:lnTo>
                      <a:pt x="1124" y="801"/>
                    </a:lnTo>
                    <a:lnTo>
                      <a:pt x="1103" y="924"/>
                    </a:lnTo>
                    <a:lnTo>
                      <a:pt x="1078" y="1023"/>
                    </a:lnTo>
                    <a:lnTo>
                      <a:pt x="1052" y="1100"/>
                    </a:lnTo>
                    <a:lnTo>
                      <a:pt x="1028" y="1155"/>
                    </a:lnTo>
                    <a:lnTo>
                      <a:pt x="1012" y="1187"/>
                    </a:lnTo>
                    <a:lnTo>
                      <a:pt x="1005" y="1198"/>
                    </a:lnTo>
                    <a:lnTo>
                      <a:pt x="966" y="1249"/>
                    </a:lnTo>
                    <a:lnTo>
                      <a:pt x="934" y="1281"/>
                    </a:lnTo>
                    <a:lnTo>
                      <a:pt x="910" y="1301"/>
                    </a:lnTo>
                    <a:lnTo>
                      <a:pt x="893" y="1309"/>
                    </a:lnTo>
                    <a:lnTo>
                      <a:pt x="881" y="1311"/>
                    </a:lnTo>
                    <a:lnTo>
                      <a:pt x="873" y="1307"/>
                    </a:lnTo>
                    <a:lnTo>
                      <a:pt x="869" y="1302"/>
                    </a:lnTo>
                    <a:lnTo>
                      <a:pt x="868" y="1300"/>
                    </a:lnTo>
                    <a:lnTo>
                      <a:pt x="895" y="1189"/>
                    </a:lnTo>
                    <a:lnTo>
                      <a:pt x="792" y="1333"/>
                    </a:lnTo>
                    <a:lnTo>
                      <a:pt x="789" y="1336"/>
                    </a:lnTo>
                    <a:lnTo>
                      <a:pt x="779" y="1343"/>
                    </a:lnTo>
                    <a:lnTo>
                      <a:pt x="764" y="1355"/>
                    </a:lnTo>
                    <a:lnTo>
                      <a:pt x="743" y="1368"/>
                    </a:lnTo>
                    <a:lnTo>
                      <a:pt x="718" y="1384"/>
                    </a:lnTo>
                    <a:lnTo>
                      <a:pt x="690" y="1402"/>
                    </a:lnTo>
                    <a:lnTo>
                      <a:pt x="659" y="1419"/>
                    </a:lnTo>
                    <a:lnTo>
                      <a:pt x="627" y="1435"/>
                    </a:lnTo>
                    <a:lnTo>
                      <a:pt x="598" y="1446"/>
                    </a:lnTo>
                    <a:lnTo>
                      <a:pt x="579" y="1447"/>
                    </a:lnTo>
                    <a:lnTo>
                      <a:pt x="566" y="1443"/>
                    </a:lnTo>
                    <a:lnTo>
                      <a:pt x="559" y="1434"/>
                    </a:lnTo>
                    <a:lnTo>
                      <a:pt x="556" y="1423"/>
                    </a:lnTo>
                    <a:lnTo>
                      <a:pt x="556" y="1412"/>
                    </a:lnTo>
                    <a:lnTo>
                      <a:pt x="557" y="1404"/>
                    </a:lnTo>
                    <a:lnTo>
                      <a:pt x="558" y="1402"/>
                    </a:lnTo>
                    <a:lnTo>
                      <a:pt x="503" y="1460"/>
                    </a:lnTo>
                    <a:lnTo>
                      <a:pt x="482" y="1471"/>
                    </a:lnTo>
                    <a:lnTo>
                      <a:pt x="462" y="1481"/>
                    </a:lnTo>
                    <a:lnTo>
                      <a:pt x="444" y="1486"/>
                    </a:lnTo>
                    <a:lnTo>
                      <a:pt x="426" y="1490"/>
                    </a:lnTo>
                    <a:lnTo>
                      <a:pt x="409" y="1493"/>
                    </a:lnTo>
                    <a:lnTo>
                      <a:pt x="394" y="1493"/>
                    </a:lnTo>
                    <a:lnTo>
                      <a:pt x="379" y="1491"/>
                    </a:lnTo>
                    <a:lnTo>
                      <a:pt x="365" y="1490"/>
                    </a:lnTo>
                    <a:lnTo>
                      <a:pt x="353" y="1487"/>
                    </a:lnTo>
                    <a:lnTo>
                      <a:pt x="343" y="1483"/>
                    </a:lnTo>
                    <a:lnTo>
                      <a:pt x="333" y="1481"/>
                    </a:lnTo>
                    <a:lnTo>
                      <a:pt x="325" y="1476"/>
                    </a:lnTo>
                    <a:lnTo>
                      <a:pt x="320" y="1474"/>
                    </a:lnTo>
                    <a:lnTo>
                      <a:pt x="314" y="1471"/>
                    </a:lnTo>
                    <a:lnTo>
                      <a:pt x="312" y="1468"/>
                    </a:lnTo>
                    <a:lnTo>
                      <a:pt x="311" y="1468"/>
                    </a:lnTo>
                    <a:lnTo>
                      <a:pt x="276" y="1486"/>
                    </a:lnTo>
                    <a:lnTo>
                      <a:pt x="245" y="1494"/>
                    </a:lnTo>
                    <a:lnTo>
                      <a:pt x="216" y="1494"/>
                    </a:lnTo>
                    <a:lnTo>
                      <a:pt x="192" y="1490"/>
                    </a:lnTo>
                    <a:lnTo>
                      <a:pt x="173" y="1485"/>
                    </a:lnTo>
                    <a:lnTo>
                      <a:pt x="158" y="1476"/>
                    </a:lnTo>
                    <a:lnTo>
                      <a:pt x="149" y="1471"/>
                    </a:lnTo>
                    <a:lnTo>
                      <a:pt x="146" y="1468"/>
                    </a:lnTo>
                    <a:lnTo>
                      <a:pt x="132" y="1478"/>
                    </a:lnTo>
                    <a:lnTo>
                      <a:pt x="113" y="1483"/>
                    </a:lnTo>
                    <a:lnTo>
                      <a:pt x="95" y="1486"/>
                    </a:lnTo>
                    <a:lnTo>
                      <a:pt x="75" y="1485"/>
                    </a:lnTo>
                    <a:lnTo>
                      <a:pt x="58" y="1483"/>
                    </a:lnTo>
                    <a:lnTo>
                      <a:pt x="42" y="1481"/>
                    </a:lnTo>
                    <a:lnTo>
                      <a:pt x="33" y="1478"/>
                    </a:lnTo>
                    <a:lnTo>
                      <a:pt x="29" y="1476"/>
                    </a:lnTo>
                    <a:lnTo>
                      <a:pt x="23" y="1485"/>
                    </a:lnTo>
                    <a:lnTo>
                      <a:pt x="16" y="1491"/>
                    </a:lnTo>
                    <a:lnTo>
                      <a:pt x="8" y="1497"/>
                    </a:lnTo>
                    <a:lnTo>
                      <a:pt x="0" y="1501"/>
                    </a:lnTo>
                    <a:lnTo>
                      <a:pt x="25" y="1506"/>
                    </a:lnTo>
                    <a:lnTo>
                      <a:pt x="50" y="1511"/>
                    </a:lnTo>
                    <a:lnTo>
                      <a:pt x="76" y="1517"/>
                    </a:lnTo>
                    <a:lnTo>
                      <a:pt x="102" y="1521"/>
                    </a:lnTo>
                    <a:lnTo>
                      <a:pt x="129" y="1525"/>
                    </a:lnTo>
                    <a:lnTo>
                      <a:pt x="157" y="1529"/>
                    </a:lnTo>
                    <a:lnTo>
                      <a:pt x="185" y="1530"/>
                    </a:lnTo>
                    <a:lnTo>
                      <a:pt x="213" y="1533"/>
                    </a:lnTo>
                    <a:lnTo>
                      <a:pt x="243" y="1534"/>
                    </a:lnTo>
                    <a:lnTo>
                      <a:pt x="271" y="1534"/>
                    </a:lnTo>
                    <a:lnTo>
                      <a:pt x="301" y="1533"/>
                    </a:lnTo>
                    <a:lnTo>
                      <a:pt x="331" y="1531"/>
                    </a:lnTo>
                    <a:lnTo>
                      <a:pt x="361" y="1530"/>
                    </a:lnTo>
                    <a:lnTo>
                      <a:pt x="393" y="1527"/>
                    </a:lnTo>
                    <a:lnTo>
                      <a:pt x="424" y="1523"/>
                    </a:lnTo>
                    <a:lnTo>
                      <a:pt x="456" y="1518"/>
                    </a:lnTo>
                    <a:lnTo>
                      <a:pt x="487" y="1513"/>
                    </a:lnTo>
                    <a:lnTo>
                      <a:pt x="520" y="1505"/>
                    </a:lnTo>
                    <a:lnTo>
                      <a:pt x="554" y="1497"/>
                    </a:lnTo>
                    <a:lnTo>
                      <a:pt x="586" y="1489"/>
                    </a:lnTo>
                    <a:lnTo>
                      <a:pt x="620" y="1478"/>
                    </a:lnTo>
                    <a:lnTo>
                      <a:pt x="654" y="1467"/>
                    </a:lnTo>
                    <a:lnTo>
                      <a:pt x="689" y="1454"/>
                    </a:lnTo>
                    <a:lnTo>
                      <a:pt x="723" y="1440"/>
                    </a:lnTo>
                    <a:lnTo>
                      <a:pt x="758" y="1426"/>
                    </a:lnTo>
                    <a:lnTo>
                      <a:pt x="793" y="1410"/>
                    </a:lnTo>
                    <a:lnTo>
                      <a:pt x="829" y="1391"/>
                    </a:lnTo>
                    <a:lnTo>
                      <a:pt x="865" y="1372"/>
                    </a:lnTo>
                    <a:lnTo>
                      <a:pt x="901" y="1352"/>
                    </a:lnTo>
                    <a:lnTo>
                      <a:pt x="938" y="1331"/>
                    </a:lnTo>
                    <a:lnTo>
                      <a:pt x="975" y="1307"/>
                    </a:lnTo>
                    <a:lnTo>
                      <a:pt x="1012" y="1282"/>
                    </a:lnTo>
                    <a:lnTo>
                      <a:pt x="1015" y="1280"/>
                    </a:lnTo>
                    <a:lnTo>
                      <a:pt x="1025" y="1270"/>
                    </a:lnTo>
                    <a:lnTo>
                      <a:pt x="1040" y="1256"/>
                    </a:lnTo>
                    <a:lnTo>
                      <a:pt x="1060" y="1234"/>
                    </a:lnTo>
                    <a:lnTo>
                      <a:pt x="1082" y="1207"/>
                    </a:lnTo>
                    <a:lnTo>
                      <a:pt x="1108" y="1175"/>
                    </a:lnTo>
                    <a:lnTo>
                      <a:pt x="1136" y="1135"/>
                    </a:lnTo>
                    <a:lnTo>
                      <a:pt x="1163" y="1091"/>
                    </a:lnTo>
                    <a:lnTo>
                      <a:pt x="1191" y="1040"/>
                    </a:lnTo>
                    <a:lnTo>
                      <a:pt x="1217" y="983"/>
                    </a:lnTo>
                    <a:lnTo>
                      <a:pt x="1241" y="920"/>
                    </a:lnTo>
                    <a:lnTo>
                      <a:pt x="1262" y="850"/>
                    </a:lnTo>
                    <a:lnTo>
                      <a:pt x="1278" y="774"/>
                    </a:lnTo>
                    <a:lnTo>
                      <a:pt x="1290" y="693"/>
                    </a:lnTo>
                    <a:lnTo>
                      <a:pt x="1296" y="605"/>
                    </a:lnTo>
                    <a:lnTo>
                      <a:pt x="1294" y="511"/>
                    </a:lnTo>
                    <a:close/>
                  </a:path>
                </a:pathLst>
              </a:custGeom>
              <a:solidFill>
                <a:srgbClr val="EA6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62555" name="Freeform 91"/>
              <p:cNvSpPr/>
              <p:nvPr/>
            </p:nvSpPr>
            <p:spPr bwMode="auto">
              <a:xfrm>
                <a:off x="3595" y="506"/>
                <a:ext cx="199" cy="499"/>
              </a:xfrm>
              <a:custGeom>
                <a:avLst/>
                <a:gdLst/>
                <a:ahLst/>
                <a:cxnLst>
                  <a:cxn ang="0">
                    <a:pos x="519" y="0"/>
                  </a:cxn>
                  <a:cxn ang="0">
                    <a:pos x="484" y="4"/>
                  </a:cxn>
                  <a:cxn ang="0">
                    <a:pos x="424" y="21"/>
                  </a:cxn>
                  <a:cxn ang="0">
                    <a:pos x="349" y="57"/>
                  </a:cxn>
                  <a:cxn ang="0">
                    <a:pos x="267" y="121"/>
                  </a:cxn>
                  <a:cxn ang="0">
                    <a:pos x="189" y="222"/>
                  </a:cxn>
                  <a:cxn ang="0">
                    <a:pos x="123" y="368"/>
                  </a:cxn>
                  <a:cxn ang="0">
                    <a:pos x="79" y="565"/>
                  </a:cxn>
                  <a:cxn ang="0">
                    <a:pos x="68" y="690"/>
                  </a:cxn>
                  <a:cxn ang="0">
                    <a:pos x="71" y="732"/>
                  </a:cxn>
                  <a:cxn ang="0">
                    <a:pos x="81" y="808"/>
                  </a:cxn>
                  <a:cxn ang="0">
                    <a:pos x="109" y="911"/>
                  </a:cxn>
                  <a:cxn ang="0">
                    <a:pos x="158" y="1033"/>
                  </a:cxn>
                  <a:cxn ang="0">
                    <a:pos x="235" y="1165"/>
                  </a:cxn>
                  <a:cxn ang="0">
                    <a:pos x="348" y="1302"/>
                  </a:cxn>
                  <a:cxn ang="0">
                    <a:pos x="502" y="1435"/>
                  </a:cxn>
                  <a:cxn ang="0">
                    <a:pos x="592" y="1496"/>
                  </a:cxn>
                  <a:cxn ang="0">
                    <a:pos x="546" y="1479"/>
                  </a:cxn>
                  <a:cxn ang="0">
                    <a:pos x="467" y="1440"/>
                  </a:cxn>
                  <a:cxn ang="0">
                    <a:pos x="366" y="1376"/>
                  </a:cxn>
                  <a:cxn ang="0">
                    <a:pos x="258" y="1281"/>
                  </a:cxn>
                  <a:cxn ang="0">
                    <a:pos x="154" y="1149"/>
                  </a:cxn>
                  <a:cxn ang="0">
                    <a:pos x="68" y="978"/>
                  </a:cxn>
                  <a:cxn ang="0">
                    <a:pos x="12" y="761"/>
                  </a:cxn>
                  <a:cxn ang="0">
                    <a:pos x="0" y="627"/>
                  </a:cxn>
                  <a:cxn ang="0">
                    <a:pos x="4" y="578"/>
                  </a:cxn>
                  <a:cxn ang="0">
                    <a:pos x="18" y="492"/>
                  </a:cxn>
                  <a:cxn ang="0">
                    <a:pos x="48" y="384"/>
                  </a:cxn>
                  <a:cxn ang="0">
                    <a:pos x="99" y="269"/>
                  </a:cxn>
                  <a:cxn ang="0">
                    <a:pos x="176" y="158"/>
                  </a:cxn>
                  <a:cxn ang="0">
                    <a:pos x="286" y="68"/>
                  </a:cxn>
                  <a:cxn ang="0">
                    <a:pos x="433" y="10"/>
                  </a:cxn>
                </a:cxnLst>
                <a:rect l="0" t="0" r="r" b="b"/>
                <a:pathLst>
                  <a:path w="598" h="1497">
                    <a:moveTo>
                      <a:pt x="523" y="0"/>
                    </a:moveTo>
                    <a:lnTo>
                      <a:pt x="519" y="0"/>
                    </a:lnTo>
                    <a:lnTo>
                      <a:pt x="505" y="1"/>
                    </a:lnTo>
                    <a:lnTo>
                      <a:pt x="484" y="4"/>
                    </a:lnTo>
                    <a:lnTo>
                      <a:pt x="457" y="10"/>
                    </a:lnTo>
                    <a:lnTo>
                      <a:pt x="424" y="21"/>
                    </a:lnTo>
                    <a:lnTo>
                      <a:pt x="388" y="36"/>
                    </a:lnTo>
                    <a:lnTo>
                      <a:pt x="349" y="57"/>
                    </a:lnTo>
                    <a:lnTo>
                      <a:pt x="309" y="85"/>
                    </a:lnTo>
                    <a:lnTo>
                      <a:pt x="267" y="121"/>
                    </a:lnTo>
                    <a:lnTo>
                      <a:pt x="227" y="167"/>
                    </a:lnTo>
                    <a:lnTo>
                      <a:pt x="189" y="222"/>
                    </a:lnTo>
                    <a:lnTo>
                      <a:pt x="154" y="289"/>
                    </a:lnTo>
                    <a:lnTo>
                      <a:pt x="123" y="368"/>
                    </a:lnTo>
                    <a:lnTo>
                      <a:pt x="98" y="459"/>
                    </a:lnTo>
                    <a:lnTo>
                      <a:pt x="79" y="565"/>
                    </a:lnTo>
                    <a:lnTo>
                      <a:pt x="68" y="685"/>
                    </a:lnTo>
                    <a:lnTo>
                      <a:pt x="68" y="690"/>
                    </a:lnTo>
                    <a:lnTo>
                      <a:pt x="68" y="706"/>
                    </a:lnTo>
                    <a:lnTo>
                      <a:pt x="71" y="732"/>
                    </a:lnTo>
                    <a:lnTo>
                      <a:pt x="75" y="767"/>
                    </a:lnTo>
                    <a:lnTo>
                      <a:pt x="81" y="808"/>
                    </a:lnTo>
                    <a:lnTo>
                      <a:pt x="93" y="858"/>
                    </a:lnTo>
                    <a:lnTo>
                      <a:pt x="109" y="911"/>
                    </a:lnTo>
                    <a:lnTo>
                      <a:pt x="129" y="970"/>
                    </a:lnTo>
                    <a:lnTo>
                      <a:pt x="158" y="1033"/>
                    </a:lnTo>
                    <a:lnTo>
                      <a:pt x="192" y="1099"/>
                    </a:lnTo>
                    <a:lnTo>
                      <a:pt x="235" y="1165"/>
                    </a:lnTo>
                    <a:lnTo>
                      <a:pt x="286" y="1234"/>
                    </a:lnTo>
                    <a:lnTo>
                      <a:pt x="348" y="1302"/>
                    </a:lnTo>
                    <a:lnTo>
                      <a:pt x="420" y="1370"/>
                    </a:lnTo>
                    <a:lnTo>
                      <a:pt x="502" y="1435"/>
                    </a:lnTo>
                    <a:lnTo>
                      <a:pt x="598" y="1497"/>
                    </a:lnTo>
                    <a:lnTo>
                      <a:pt x="592" y="1496"/>
                    </a:lnTo>
                    <a:lnTo>
                      <a:pt x="574" y="1489"/>
                    </a:lnTo>
                    <a:lnTo>
                      <a:pt x="546" y="1479"/>
                    </a:lnTo>
                    <a:lnTo>
                      <a:pt x="510" y="1463"/>
                    </a:lnTo>
                    <a:lnTo>
                      <a:pt x="467" y="1440"/>
                    </a:lnTo>
                    <a:lnTo>
                      <a:pt x="418" y="1412"/>
                    </a:lnTo>
                    <a:lnTo>
                      <a:pt x="366" y="1376"/>
                    </a:lnTo>
                    <a:lnTo>
                      <a:pt x="312" y="1333"/>
                    </a:lnTo>
                    <a:lnTo>
                      <a:pt x="258" y="1281"/>
                    </a:lnTo>
                    <a:lnTo>
                      <a:pt x="204" y="1219"/>
                    </a:lnTo>
                    <a:lnTo>
                      <a:pt x="154" y="1149"/>
                    </a:lnTo>
                    <a:lnTo>
                      <a:pt x="108" y="1069"/>
                    </a:lnTo>
                    <a:lnTo>
                      <a:pt x="68" y="978"/>
                    </a:lnTo>
                    <a:lnTo>
                      <a:pt x="36" y="875"/>
                    </a:lnTo>
                    <a:lnTo>
                      <a:pt x="12" y="761"/>
                    </a:lnTo>
                    <a:lnTo>
                      <a:pt x="0" y="634"/>
                    </a:lnTo>
                    <a:lnTo>
                      <a:pt x="0" y="627"/>
                    </a:lnTo>
                    <a:lnTo>
                      <a:pt x="1" y="607"/>
                    </a:lnTo>
                    <a:lnTo>
                      <a:pt x="4" y="578"/>
                    </a:lnTo>
                    <a:lnTo>
                      <a:pt x="10" y="539"/>
                    </a:lnTo>
                    <a:lnTo>
                      <a:pt x="18" y="492"/>
                    </a:lnTo>
                    <a:lnTo>
                      <a:pt x="31" y="440"/>
                    </a:lnTo>
                    <a:lnTo>
                      <a:pt x="48" y="384"/>
                    </a:lnTo>
                    <a:lnTo>
                      <a:pt x="71" y="326"/>
                    </a:lnTo>
                    <a:lnTo>
                      <a:pt x="99" y="269"/>
                    </a:lnTo>
                    <a:lnTo>
                      <a:pt x="134" y="211"/>
                    </a:lnTo>
                    <a:lnTo>
                      <a:pt x="176" y="158"/>
                    </a:lnTo>
                    <a:lnTo>
                      <a:pt x="226" y="109"/>
                    </a:lnTo>
                    <a:lnTo>
                      <a:pt x="286" y="68"/>
                    </a:lnTo>
                    <a:lnTo>
                      <a:pt x="354" y="34"/>
                    </a:lnTo>
                    <a:lnTo>
                      <a:pt x="433" y="10"/>
                    </a:lnTo>
                    <a:lnTo>
                      <a:pt x="523" y="0"/>
                    </a:lnTo>
                    <a:close/>
                  </a:path>
                </a:pathLst>
              </a:custGeom>
              <a:solidFill>
                <a:srgbClr val="FFA3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62556" name="Freeform 92"/>
              <p:cNvSpPr/>
              <p:nvPr/>
            </p:nvSpPr>
            <p:spPr bwMode="auto">
              <a:xfrm>
                <a:off x="4057" y="483"/>
                <a:ext cx="119" cy="162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3" y="6"/>
                  </a:cxn>
                  <a:cxn ang="0">
                    <a:pos x="13" y="10"/>
                  </a:cxn>
                  <a:cxn ang="0">
                    <a:pos x="28" y="17"/>
                  </a:cxn>
                  <a:cxn ang="0">
                    <a:pos x="48" y="27"/>
                  </a:cxn>
                  <a:cxn ang="0">
                    <a:pos x="72" y="40"/>
                  </a:cxn>
                  <a:cxn ang="0">
                    <a:pos x="99" y="57"/>
                  </a:cxn>
                  <a:cxn ang="0">
                    <a:pos x="127" y="79"/>
                  </a:cxn>
                  <a:cxn ang="0">
                    <a:pos x="158" y="103"/>
                  </a:cxn>
                  <a:cxn ang="0">
                    <a:pos x="189" y="134"/>
                  </a:cxn>
                  <a:cxn ang="0">
                    <a:pos x="220" y="167"/>
                  </a:cxn>
                  <a:cxn ang="0">
                    <a:pos x="250" y="207"/>
                  </a:cxn>
                  <a:cxn ang="0">
                    <a:pos x="278" y="251"/>
                  </a:cxn>
                  <a:cxn ang="0">
                    <a:pos x="304" y="301"/>
                  </a:cxn>
                  <a:cxn ang="0">
                    <a:pos x="326" y="357"/>
                  </a:cxn>
                  <a:cxn ang="0">
                    <a:pos x="345" y="419"/>
                  </a:cxn>
                  <a:cxn ang="0">
                    <a:pos x="358" y="487"/>
                  </a:cxn>
                  <a:cxn ang="0">
                    <a:pos x="358" y="475"/>
                  </a:cxn>
                  <a:cxn ang="0">
                    <a:pos x="356" y="440"/>
                  </a:cxn>
                  <a:cxn ang="0">
                    <a:pos x="350" y="388"/>
                  </a:cxn>
                  <a:cxn ang="0">
                    <a:pos x="339" y="325"/>
                  </a:cxn>
                  <a:cxn ang="0">
                    <a:pos x="323" y="254"/>
                  </a:cxn>
                  <a:cxn ang="0">
                    <a:pos x="297" y="180"/>
                  </a:cxn>
                  <a:cxn ang="0">
                    <a:pos x="261" y="111"/>
                  </a:cxn>
                  <a:cxn ang="0">
                    <a:pos x="213" y="48"/>
                  </a:cxn>
                  <a:cxn ang="0">
                    <a:pos x="212" y="47"/>
                  </a:cxn>
                  <a:cxn ang="0">
                    <a:pos x="208" y="45"/>
                  </a:cxn>
                  <a:cxn ang="0">
                    <a:pos x="200" y="41"/>
                  </a:cxn>
                  <a:cxn ang="0">
                    <a:pos x="191" y="37"/>
                  </a:cxn>
                  <a:cxn ang="0">
                    <a:pos x="180" y="33"/>
                  </a:cxn>
                  <a:cxn ang="0">
                    <a:pos x="167" y="28"/>
                  </a:cxn>
                  <a:cxn ang="0">
                    <a:pos x="153" y="23"/>
                  </a:cxn>
                  <a:cxn ang="0">
                    <a:pos x="138" y="17"/>
                  </a:cxn>
                  <a:cxn ang="0">
                    <a:pos x="121" y="12"/>
                  </a:cxn>
                  <a:cxn ang="0">
                    <a:pos x="103" y="8"/>
                  </a:cxn>
                  <a:cxn ang="0">
                    <a:pos x="86" y="4"/>
                  </a:cxn>
                  <a:cxn ang="0">
                    <a:pos x="68" y="1"/>
                  </a:cxn>
                  <a:cxn ang="0">
                    <a:pos x="50" y="0"/>
                  </a:cxn>
                  <a:cxn ang="0">
                    <a:pos x="32" y="0"/>
                  </a:cxn>
                  <a:cxn ang="0">
                    <a:pos x="16" y="1"/>
                  </a:cxn>
                  <a:cxn ang="0">
                    <a:pos x="0" y="5"/>
                  </a:cxn>
                </a:cxnLst>
                <a:rect l="0" t="0" r="r" b="b"/>
                <a:pathLst>
                  <a:path w="358" h="487">
                    <a:moveTo>
                      <a:pt x="0" y="5"/>
                    </a:moveTo>
                    <a:lnTo>
                      <a:pt x="3" y="6"/>
                    </a:lnTo>
                    <a:lnTo>
                      <a:pt x="13" y="10"/>
                    </a:lnTo>
                    <a:lnTo>
                      <a:pt x="28" y="17"/>
                    </a:lnTo>
                    <a:lnTo>
                      <a:pt x="48" y="27"/>
                    </a:lnTo>
                    <a:lnTo>
                      <a:pt x="72" y="40"/>
                    </a:lnTo>
                    <a:lnTo>
                      <a:pt x="99" y="57"/>
                    </a:lnTo>
                    <a:lnTo>
                      <a:pt x="127" y="79"/>
                    </a:lnTo>
                    <a:lnTo>
                      <a:pt x="158" y="103"/>
                    </a:lnTo>
                    <a:lnTo>
                      <a:pt x="189" y="134"/>
                    </a:lnTo>
                    <a:lnTo>
                      <a:pt x="220" y="167"/>
                    </a:lnTo>
                    <a:lnTo>
                      <a:pt x="250" y="207"/>
                    </a:lnTo>
                    <a:lnTo>
                      <a:pt x="278" y="251"/>
                    </a:lnTo>
                    <a:lnTo>
                      <a:pt x="304" y="301"/>
                    </a:lnTo>
                    <a:lnTo>
                      <a:pt x="326" y="357"/>
                    </a:lnTo>
                    <a:lnTo>
                      <a:pt x="345" y="419"/>
                    </a:lnTo>
                    <a:lnTo>
                      <a:pt x="358" y="487"/>
                    </a:lnTo>
                    <a:lnTo>
                      <a:pt x="358" y="475"/>
                    </a:lnTo>
                    <a:lnTo>
                      <a:pt x="356" y="440"/>
                    </a:lnTo>
                    <a:lnTo>
                      <a:pt x="350" y="388"/>
                    </a:lnTo>
                    <a:lnTo>
                      <a:pt x="339" y="325"/>
                    </a:lnTo>
                    <a:lnTo>
                      <a:pt x="323" y="254"/>
                    </a:lnTo>
                    <a:lnTo>
                      <a:pt x="297" y="180"/>
                    </a:lnTo>
                    <a:lnTo>
                      <a:pt x="261" y="111"/>
                    </a:lnTo>
                    <a:lnTo>
                      <a:pt x="213" y="48"/>
                    </a:lnTo>
                    <a:lnTo>
                      <a:pt x="212" y="47"/>
                    </a:lnTo>
                    <a:lnTo>
                      <a:pt x="208" y="45"/>
                    </a:lnTo>
                    <a:lnTo>
                      <a:pt x="200" y="41"/>
                    </a:lnTo>
                    <a:lnTo>
                      <a:pt x="191" y="37"/>
                    </a:lnTo>
                    <a:lnTo>
                      <a:pt x="180" y="33"/>
                    </a:lnTo>
                    <a:lnTo>
                      <a:pt x="167" y="28"/>
                    </a:lnTo>
                    <a:lnTo>
                      <a:pt x="153" y="23"/>
                    </a:lnTo>
                    <a:lnTo>
                      <a:pt x="138" y="17"/>
                    </a:lnTo>
                    <a:lnTo>
                      <a:pt x="121" y="12"/>
                    </a:lnTo>
                    <a:lnTo>
                      <a:pt x="103" y="8"/>
                    </a:lnTo>
                    <a:lnTo>
                      <a:pt x="86" y="4"/>
                    </a:lnTo>
                    <a:lnTo>
                      <a:pt x="68" y="1"/>
                    </a:lnTo>
                    <a:lnTo>
                      <a:pt x="50" y="0"/>
                    </a:lnTo>
                    <a:lnTo>
                      <a:pt x="32" y="0"/>
                    </a:lnTo>
                    <a:lnTo>
                      <a:pt x="16" y="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EA6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62557" name="Freeform 93"/>
              <p:cNvSpPr/>
              <p:nvPr/>
            </p:nvSpPr>
            <p:spPr bwMode="auto">
              <a:xfrm>
                <a:off x="3719" y="504"/>
                <a:ext cx="274" cy="70"/>
              </a:xfrm>
              <a:custGeom>
                <a:avLst/>
                <a:gdLst/>
                <a:ahLst/>
                <a:cxnLst>
                  <a:cxn ang="0">
                    <a:pos x="214" y="1"/>
                  </a:cxn>
                  <a:cxn ang="0">
                    <a:pos x="229" y="21"/>
                  </a:cxn>
                  <a:cxn ang="0">
                    <a:pos x="253" y="41"/>
                  </a:cxn>
                  <a:cxn ang="0">
                    <a:pos x="258" y="41"/>
                  </a:cxn>
                  <a:cxn ang="0">
                    <a:pos x="239" y="37"/>
                  </a:cxn>
                  <a:cxn ang="0">
                    <a:pos x="202" y="40"/>
                  </a:cxn>
                  <a:cxn ang="0">
                    <a:pos x="146" y="59"/>
                  </a:cxn>
                  <a:cxn ang="0">
                    <a:pos x="66" y="104"/>
                  </a:cxn>
                  <a:cxn ang="0">
                    <a:pos x="2" y="151"/>
                  </a:cxn>
                  <a:cxn ang="0">
                    <a:pos x="33" y="134"/>
                  </a:cxn>
                  <a:cxn ang="0">
                    <a:pos x="92" y="105"/>
                  </a:cxn>
                  <a:cxn ang="0">
                    <a:pos x="172" y="80"/>
                  </a:cxn>
                  <a:cxn ang="0">
                    <a:pos x="263" y="68"/>
                  </a:cxn>
                  <a:cxn ang="0">
                    <a:pos x="357" y="84"/>
                  </a:cxn>
                  <a:cxn ang="0">
                    <a:pos x="323" y="107"/>
                  </a:cxn>
                  <a:cxn ang="0">
                    <a:pos x="259" y="163"/>
                  </a:cxn>
                  <a:cxn ang="0">
                    <a:pos x="227" y="210"/>
                  </a:cxn>
                  <a:cxn ang="0">
                    <a:pos x="246" y="194"/>
                  </a:cxn>
                  <a:cxn ang="0">
                    <a:pos x="281" y="167"/>
                  </a:cxn>
                  <a:cxn ang="0">
                    <a:pos x="325" y="136"/>
                  </a:cxn>
                  <a:cxn ang="0">
                    <a:pos x="373" y="112"/>
                  </a:cxn>
                  <a:cxn ang="0">
                    <a:pos x="419" y="101"/>
                  </a:cxn>
                  <a:cxn ang="0">
                    <a:pos x="470" y="107"/>
                  </a:cxn>
                  <a:cxn ang="0">
                    <a:pos x="476" y="115"/>
                  </a:cxn>
                  <a:cxn ang="0">
                    <a:pos x="454" y="194"/>
                  </a:cxn>
                  <a:cxn ang="0">
                    <a:pos x="465" y="170"/>
                  </a:cxn>
                  <a:cxn ang="0">
                    <a:pos x="495" y="129"/>
                  </a:cxn>
                  <a:cxn ang="0">
                    <a:pos x="525" y="117"/>
                  </a:cxn>
                  <a:cxn ang="0">
                    <a:pos x="554" y="113"/>
                  </a:cxn>
                  <a:cxn ang="0">
                    <a:pos x="570" y="109"/>
                  </a:cxn>
                  <a:cxn ang="0">
                    <a:pos x="631" y="135"/>
                  </a:cxn>
                  <a:cxn ang="0">
                    <a:pos x="632" y="92"/>
                  </a:cxn>
                  <a:cxn ang="0">
                    <a:pos x="663" y="93"/>
                  </a:cxn>
                  <a:cxn ang="0">
                    <a:pos x="711" y="100"/>
                  </a:cxn>
                  <a:cxn ang="0">
                    <a:pos x="762" y="112"/>
                  </a:cxn>
                  <a:cxn ang="0">
                    <a:pos x="806" y="132"/>
                  </a:cxn>
                  <a:cxn ang="0">
                    <a:pos x="823" y="150"/>
                  </a:cxn>
                  <a:cxn ang="0">
                    <a:pos x="807" y="112"/>
                  </a:cxn>
                  <a:cxn ang="0">
                    <a:pos x="779" y="68"/>
                  </a:cxn>
                  <a:cxn ang="0">
                    <a:pos x="759" y="47"/>
                  </a:cxn>
                  <a:cxn ang="0">
                    <a:pos x="771" y="32"/>
                  </a:cxn>
                  <a:cxn ang="0">
                    <a:pos x="783" y="25"/>
                  </a:cxn>
                  <a:cxn ang="0">
                    <a:pos x="773" y="28"/>
                  </a:cxn>
                  <a:cxn ang="0">
                    <a:pos x="746" y="33"/>
                  </a:cxn>
                  <a:cxn ang="0">
                    <a:pos x="702" y="40"/>
                  </a:cxn>
                  <a:cxn ang="0">
                    <a:pos x="641" y="47"/>
                  </a:cxn>
                  <a:cxn ang="0">
                    <a:pos x="564" y="51"/>
                  </a:cxn>
                  <a:cxn ang="0">
                    <a:pos x="524" y="52"/>
                  </a:cxn>
                  <a:cxn ang="0">
                    <a:pos x="468" y="52"/>
                  </a:cxn>
                  <a:cxn ang="0">
                    <a:pos x="377" y="42"/>
                  </a:cxn>
                </a:cxnLst>
                <a:rect l="0" t="0" r="r" b="b"/>
                <a:pathLst>
                  <a:path w="824" h="211">
                    <a:moveTo>
                      <a:pt x="377" y="42"/>
                    </a:moveTo>
                    <a:lnTo>
                      <a:pt x="213" y="0"/>
                    </a:lnTo>
                    <a:lnTo>
                      <a:pt x="214" y="1"/>
                    </a:lnTo>
                    <a:lnTo>
                      <a:pt x="217" y="6"/>
                    </a:lnTo>
                    <a:lnTo>
                      <a:pt x="223" y="13"/>
                    </a:lnTo>
                    <a:lnTo>
                      <a:pt x="229" y="21"/>
                    </a:lnTo>
                    <a:lnTo>
                      <a:pt x="237" y="29"/>
                    </a:lnTo>
                    <a:lnTo>
                      <a:pt x="245" y="36"/>
                    </a:lnTo>
                    <a:lnTo>
                      <a:pt x="253" y="41"/>
                    </a:lnTo>
                    <a:lnTo>
                      <a:pt x="261" y="42"/>
                    </a:lnTo>
                    <a:lnTo>
                      <a:pt x="260" y="42"/>
                    </a:lnTo>
                    <a:lnTo>
                      <a:pt x="258" y="41"/>
                    </a:lnTo>
                    <a:lnTo>
                      <a:pt x="253" y="40"/>
                    </a:lnTo>
                    <a:lnTo>
                      <a:pt x="247" y="38"/>
                    </a:lnTo>
                    <a:lnTo>
                      <a:pt x="239" y="37"/>
                    </a:lnTo>
                    <a:lnTo>
                      <a:pt x="229" y="37"/>
                    </a:lnTo>
                    <a:lnTo>
                      <a:pt x="217" y="38"/>
                    </a:lnTo>
                    <a:lnTo>
                      <a:pt x="202" y="40"/>
                    </a:lnTo>
                    <a:lnTo>
                      <a:pt x="186" y="44"/>
                    </a:lnTo>
                    <a:lnTo>
                      <a:pt x="167" y="51"/>
                    </a:lnTo>
                    <a:lnTo>
                      <a:pt x="146" y="59"/>
                    </a:lnTo>
                    <a:lnTo>
                      <a:pt x="122" y="71"/>
                    </a:lnTo>
                    <a:lnTo>
                      <a:pt x="96" y="85"/>
                    </a:lnTo>
                    <a:lnTo>
                      <a:pt x="66" y="104"/>
                    </a:lnTo>
                    <a:lnTo>
                      <a:pt x="35" y="125"/>
                    </a:lnTo>
                    <a:lnTo>
                      <a:pt x="0" y="152"/>
                    </a:lnTo>
                    <a:lnTo>
                      <a:pt x="2" y="151"/>
                    </a:lnTo>
                    <a:lnTo>
                      <a:pt x="9" y="147"/>
                    </a:lnTo>
                    <a:lnTo>
                      <a:pt x="18" y="142"/>
                    </a:lnTo>
                    <a:lnTo>
                      <a:pt x="33" y="134"/>
                    </a:lnTo>
                    <a:lnTo>
                      <a:pt x="50" y="124"/>
                    </a:lnTo>
                    <a:lnTo>
                      <a:pt x="69" y="115"/>
                    </a:lnTo>
                    <a:lnTo>
                      <a:pt x="92" y="105"/>
                    </a:lnTo>
                    <a:lnTo>
                      <a:pt x="116" y="96"/>
                    </a:lnTo>
                    <a:lnTo>
                      <a:pt x="143" y="87"/>
                    </a:lnTo>
                    <a:lnTo>
                      <a:pt x="172" y="80"/>
                    </a:lnTo>
                    <a:lnTo>
                      <a:pt x="201" y="73"/>
                    </a:lnTo>
                    <a:lnTo>
                      <a:pt x="232" y="69"/>
                    </a:lnTo>
                    <a:lnTo>
                      <a:pt x="263" y="68"/>
                    </a:lnTo>
                    <a:lnTo>
                      <a:pt x="295" y="71"/>
                    </a:lnTo>
                    <a:lnTo>
                      <a:pt x="325" y="75"/>
                    </a:lnTo>
                    <a:lnTo>
                      <a:pt x="357" y="84"/>
                    </a:lnTo>
                    <a:lnTo>
                      <a:pt x="352" y="87"/>
                    </a:lnTo>
                    <a:lnTo>
                      <a:pt x="340" y="95"/>
                    </a:lnTo>
                    <a:lnTo>
                      <a:pt x="323" y="107"/>
                    </a:lnTo>
                    <a:lnTo>
                      <a:pt x="302" y="121"/>
                    </a:lnTo>
                    <a:lnTo>
                      <a:pt x="279" y="142"/>
                    </a:lnTo>
                    <a:lnTo>
                      <a:pt x="259" y="163"/>
                    </a:lnTo>
                    <a:lnTo>
                      <a:pt x="240" y="186"/>
                    </a:lnTo>
                    <a:lnTo>
                      <a:pt x="226" y="211"/>
                    </a:lnTo>
                    <a:lnTo>
                      <a:pt x="227" y="210"/>
                    </a:lnTo>
                    <a:lnTo>
                      <a:pt x="232" y="206"/>
                    </a:lnTo>
                    <a:lnTo>
                      <a:pt x="237" y="200"/>
                    </a:lnTo>
                    <a:lnTo>
                      <a:pt x="246" y="194"/>
                    </a:lnTo>
                    <a:lnTo>
                      <a:pt x="256" y="186"/>
                    </a:lnTo>
                    <a:lnTo>
                      <a:pt x="267" y="176"/>
                    </a:lnTo>
                    <a:lnTo>
                      <a:pt x="281" y="167"/>
                    </a:lnTo>
                    <a:lnTo>
                      <a:pt x="295" y="156"/>
                    </a:lnTo>
                    <a:lnTo>
                      <a:pt x="309" y="146"/>
                    </a:lnTo>
                    <a:lnTo>
                      <a:pt x="325" y="136"/>
                    </a:lnTo>
                    <a:lnTo>
                      <a:pt x="340" y="127"/>
                    </a:lnTo>
                    <a:lnTo>
                      <a:pt x="357" y="119"/>
                    </a:lnTo>
                    <a:lnTo>
                      <a:pt x="373" y="112"/>
                    </a:lnTo>
                    <a:lnTo>
                      <a:pt x="389" y="107"/>
                    </a:lnTo>
                    <a:lnTo>
                      <a:pt x="405" y="103"/>
                    </a:lnTo>
                    <a:lnTo>
                      <a:pt x="419" y="101"/>
                    </a:lnTo>
                    <a:lnTo>
                      <a:pt x="443" y="103"/>
                    </a:lnTo>
                    <a:lnTo>
                      <a:pt x="460" y="104"/>
                    </a:lnTo>
                    <a:lnTo>
                      <a:pt x="470" y="107"/>
                    </a:lnTo>
                    <a:lnTo>
                      <a:pt x="475" y="109"/>
                    </a:lnTo>
                    <a:lnTo>
                      <a:pt x="476" y="112"/>
                    </a:lnTo>
                    <a:lnTo>
                      <a:pt x="476" y="115"/>
                    </a:lnTo>
                    <a:lnTo>
                      <a:pt x="475" y="116"/>
                    </a:lnTo>
                    <a:lnTo>
                      <a:pt x="474" y="117"/>
                    </a:lnTo>
                    <a:lnTo>
                      <a:pt x="454" y="194"/>
                    </a:lnTo>
                    <a:lnTo>
                      <a:pt x="455" y="191"/>
                    </a:lnTo>
                    <a:lnTo>
                      <a:pt x="459" y="182"/>
                    </a:lnTo>
                    <a:lnTo>
                      <a:pt x="465" y="170"/>
                    </a:lnTo>
                    <a:lnTo>
                      <a:pt x="474" y="155"/>
                    </a:lnTo>
                    <a:lnTo>
                      <a:pt x="484" y="142"/>
                    </a:lnTo>
                    <a:lnTo>
                      <a:pt x="495" y="129"/>
                    </a:lnTo>
                    <a:lnTo>
                      <a:pt x="505" y="120"/>
                    </a:lnTo>
                    <a:lnTo>
                      <a:pt x="516" y="117"/>
                    </a:lnTo>
                    <a:lnTo>
                      <a:pt x="525" y="117"/>
                    </a:lnTo>
                    <a:lnTo>
                      <a:pt x="536" y="116"/>
                    </a:lnTo>
                    <a:lnTo>
                      <a:pt x="545" y="115"/>
                    </a:lnTo>
                    <a:lnTo>
                      <a:pt x="554" y="113"/>
                    </a:lnTo>
                    <a:lnTo>
                      <a:pt x="560" y="112"/>
                    </a:lnTo>
                    <a:lnTo>
                      <a:pt x="567" y="111"/>
                    </a:lnTo>
                    <a:lnTo>
                      <a:pt x="570" y="109"/>
                    </a:lnTo>
                    <a:lnTo>
                      <a:pt x="571" y="109"/>
                    </a:lnTo>
                    <a:lnTo>
                      <a:pt x="618" y="160"/>
                    </a:lnTo>
                    <a:lnTo>
                      <a:pt x="631" y="135"/>
                    </a:lnTo>
                    <a:lnTo>
                      <a:pt x="624" y="92"/>
                    </a:lnTo>
                    <a:lnTo>
                      <a:pt x="626" y="92"/>
                    </a:lnTo>
                    <a:lnTo>
                      <a:pt x="632" y="92"/>
                    </a:lnTo>
                    <a:lnTo>
                      <a:pt x="640" y="92"/>
                    </a:lnTo>
                    <a:lnTo>
                      <a:pt x="650" y="93"/>
                    </a:lnTo>
                    <a:lnTo>
                      <a:pt x="663" y="93"/>
                    </a:lnTo>
                    <a:lnTo>
                      <a:pt x="679" y="95"/>
                    </a:lnTo>
                    <a:lnTo>
                      <a:pt x="695" y="97"/>
                    </a:lnTo>
                    <a:lnTo>
                      <a:pt x="711" y="100"/>
                    </a:lnTo>
                    <a:lnTo>
                      <a:pt x="729" y="103"/>
                    </a:lnTo>
                    <a:lnTo>
                      <a:pt x="746" y="107"/>
                    </a:lnTo>
                    <a:lnTo>
                      <a:pt x="762" y="112"/>
                    </a:lnTo>
                    <a:lnTo>
                      <a:pt x="779" y="117"/>
                    </a:lnTo>
                    <a:lnTo>
                      <a:pt x="793" y="124"/>
                    </a:lnTo>
                    <a:lnTo>
                      <a:pt x="806" y="132"/>
                    </a:lnTo>
                    <a:lnTo>
                      <a:pt x="817" y="142"/>
                    </a:lnTo>
                    <a:lnTo>
                      <a:pt x="824" y="152"/>
                    </a:lnTo>
                    <a:lnTo>
                      <a:pt x="823" y="150"/>
                    </a:lnTo>
                    <a:lnTo>
                      <a:pt x="820" y="140"/>
                    </a:lnTo>
                    <a:lnTo>
                      <a:pt x="814" y="127"/>
                    </a:lnTo>
                    <a:lnTo>
                      <a:pt x="807" y="112"/>
                    </a:lnTo>
                    <a:lnTo>
                      <a:pt x="798" y="96"/>
                    </a:lnTo>
                    <a:lnTo>
                      <a:pt x="790" y="80"/>
                    </a:lnTo>
                    <a:lnTo>
                      <a:pt x="779" y="68"/>
                    </a:lnTo>
                    <a:lnTo>
                      <a:pt x="769" y="59"/>
                    </a:lnTo>
                    <a:lnTo>
                      <a:pt x="761" y="52"/>
                    </a:lnTo>
                    <a:lnTo>
                      <a:pt x="759" y="47"/>
                    </a:lnTo>
                    <a:lnTo>
                      <a:pt x="761" y="41"/>
                    </a:lnTo>
                    <a:lnTo>
                      <a:pt x="766" y="36"/>
                    </a:lnTo>
                    <a:lnTo>
                      <a:pt x="771" y="32"/>
                    </a:lnTo>
                    <a:lnTo>
                      <a:pt x="777" y="28"/>
                    </a:lnTo>
                    <a:lnTo>
                      <a:pt x="781" y="26"/>
                    </a:lnTo>
                    <a:lnTo>
                      <a:pt x="783" y="25"/>
                    </a:lnTo>
                    <a:lnTo>
                      <a:pt x="782" y="25"/>
                    </a:lnTo>
                    <a:lnTo>
                      <a:pt x="779" y="26"/>
                    </a:lnTo>
                    <a:lnTo>
                      <a:pt x="773" y="28"/>
                    </a:lnTo>
                    <a:lnTo>
                      <a:pt x="767" y="29"/>
                    </a:lnTo>
                    <a:lnTo>
                      <a:pt x="757" y="30"/>
                    </a:lnTo>
                    <a:lnTo>
                      <a:pt x="746" y="33"/>
                    </a:lnTo>
                    <a:lnTo>
                      <a:pt x="733" y="36"/>
                    </a:lnTo>
                    <a:lnTo>
                      <a:pt x="719" y="37"/>
                    </a:lnTo>
                    <a:lnTo>
                      <a:pt x="702" y="40"/>
                    </a:lnTo>
                    <a:lnTo>
                      <a:pt x="683" y="42"/>
                    </a:lnTo>
                    <a:lnTo>
                      <a:pt x="662" y="45"/>
                    </a:lnTo>
                    <a:lnTo>
                      <a:pt x="641" y="47"/>
                    </a:lnTo>
                    <a:lnTo>
                      <a:pt x="617" y="48"/>
                    </a:lnTo>
                    <a:lnTo>
                      <a:pt x="592" y="49"/>
                    </a:lnTo>
                    <a:lnTo>
                      <a:pt x="564" y="51"/>
                    </a:lnTo>
                    <a:lnTo>
                      <a:pt x="536" y="51"/>
                    </a:lnTo>
                    <a:lnTo>
                      <a:pt x="533" y="51"/>
                    </a:lnTo>
                    <a:lnTo>
                      <a:pt x="524" y="52"/>
                    </a:lnTo>
                    <a:lnTo>
                      <a:pt x="510" y="52"/>
                    </a:lnTo>
                    <a:lnTo>
                      <a:pt x="490" y="52"/>
                    </a:lnTo>
                    <a:lnTo>
                      <a:pt x="468" y="52"/>
                    </a:lnTo>
                    <a:lnTo>
                      <a:pt x="440" y="51"/>
                    </a:lnTo>
                    <a:lnTo>
                      <a:pt x="410" y="48"/>
                    </a:lnTo>
                    <a:lnTo>
                      <a:pt x="377" y="42"/>
                    </a:lnTo>
                    <a:close/>
                  </a:path>
                </a:pathLst>
              </a:custGeom>
              <a:solidFill>
                <a:srgbClr val="FFA3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62558" name="Freeform 94"/>
              <p:cNvSpPr/>
              <p:nvPr/>
            </p:nvSpPr>
            <p:spPr bwMode="auto">
              <a:xfrm>
                <a:off x="3648" y="568"/>
                <a:ext cx="146" cy="437"/>
              </a:xfrm>
              <a:custGeom>
                <a:avLst/>
                <a:gdLst/>
                <a:ahLst/>
                <a:cxnLst>
                  <a:cxn ang="0">
                    <a:pos x="185" y="0"/>
                  </a:cxn>
                  <a:cxn ang="0">
                    <a:pos x="180" y="6"/>
                  </a:cxn>
                  <a:cxn ang="0">
                    <a:pos x="170" y="28"/>
                  </a:cxn>
                  <a:cxn ang="0">
                    <a:pos x="154" y="63"/>
                  </a:cxn>
                  <a:cxn ang="0">
                    <a:pos x="137" y="108"/>
                  </a:cxn>
                  <a:cxn ang="0">
                    <a:pos x="117" y="166"/>
                  </a:cxn>
                  <a:cxn ang="0">
                    <a:pos x="99" y="233"/>
                  </a:cxn>
                  <a:cxn ang="0">
                    <a:pos x="83" y="308"/>
                  </a:cxn>
                  <a:cxn ang="0">
                    <a:pos x="73" y="392"/>
                  </a:cxn>
                  <a:cxn ang="0">
                    <a:pos x="67" y="483"/>
                  </a:cxn>
                  <a:cxn ang="0">
                    <a:pos x="71" y="581"/>
                  </a:cxn>
                  <a:cxn ang="0">
                    <a:pos x="86" y="682"/>
                  </a:cxn>
                  <a:cxn ang="0">
                    <a:pos x="112" y="788"/>
                  </a:cxn>
                  <a:cxn ang="0">
                    <a:pos x="153" y="898"/>
                  </a:cxn>
                  <a:cxn ang="0">
                    <a:pos x="209" y="1009"/>
                  </a:cxn>
                  <a:cxn ang="0">
                    <a:pos x="284" y="1123"/>
                  </a:cxn>
                  <a:cxn ang="0">
                    <a:pos x="377" y="1235"/>
                  </a:cxn>
                  <a:cxn ang="0">
                    <a:pos x="439" y="1311"/>
                  </a:cxn>
                  <a:cxn ang="0">
                    <a:pos x="436" y="1310"/>
                  </a:cxn>
                  <a:cxn ang="0">
                    <a:pos x="425" y="1303"/>
                  </a:cxn>
                  <a:cxn ang="0">
                    <a:pos x="409" y="1294"/>
                  </a:cxn>
                  <a:cxn ang="0">
                    <a:pos x="387" y="1281"/>
                  </a:cxn>
                  <a:cxn ang="0">
                    <a:pos x="361" y="1265"/>
                  </a:cxn>
                  <a:cxn ang="0">
                    <a:pos x="331" y="1246"/>
                  </a:cxn>
                  <a:cxn ang="0">
                    <a:pos x="300" y="1223"/>
                  </a:cxn>
                  <a:cxn ang="0">
                    <a:pos x="265" y="1198"/>
                  </a:cxn>
                  <a:cxn ang="0">
                    <a:pos x="230" y="1170"/>
                  </a:cxn>
                  <a:cxn ang="0">
                    <a:pos x="194" y="1139"/>
                  </a:cxn>
                  <a:cxn ang="0">
                    <a:pos x="160" y="1107"/>
                  </a:cxn>
                  <a:cxn ang="0">
                    <a:pos x="126" y="1072"/>
                  </a:cxn>
                  <a:cxn ang="0">
                    <a:pos x="94" y="1034"/>
                  </a:cxn>
                  <a:cxn ang="0">
                    <a:pos x="65" y="996"/>
                  </a:cxn>
                  <a:cxn ang="0">
                    <a:pos x="40" y="955"/>
                  </a:cxn>
                  <a:cxn ang="0">
                    <a:pos x="19" y="913"/>
                  </a:cxn>
                  <a:cxn ang="0">
                    <a:pos x="21" y="914"/>
                  </a:cxn>
                  <a:cxn ang="0">
                    <a:pos x="27" y="915"/>
                  </a:cxn>
                  <a:cxn ang="0">
                    <a:pos x="36" y="918"/>
                  </a:cxn>
                  <a:cxn ang="0">
                    <a:pos x="44" y="921"/>
                  </a:cxn>
                  <a:cxn ang="0">
                    <a:pos x="54" y="919"/>
                  </a:cxn>
                  <a:cxn ang="0">
                    <a:pos x="64" y="917"/>
                  </a:cxn>
                  <a:cxn ang="0">
                    <a:pos x="70" y="909"/>
                  </a:cxn>
                  <a:cxn ang="0">
                    <a:pos x="75" y="897"/>
                  </a:cxn>
                  <a:cxn ang="0">
                    <a:pos x="73" y="891"/>
                  </a:cxn>
                  <a:cxn ang="0">
                    <a:pos x="66" y="874"/>
                  </a:cxn>
                  <a:cxn ang="0">
                    <a:pos x="56" y="847"/>
                  </a:cxn>
                  <a:cxn ang="0">
                    <a:pos x="44" y="811"/>
                  </a:cxn>
                  <a:cxn ang="0">
                    <a:pos x="32" y="767"/>
                  </a:cxn>
                  <a:cxn ang="0">
                    <a:pos x="20" y="714"/>
                  </a:cxn>
                  <a:cxn ang="0">
                    <a:pos x="11" y="657"/>
                  </a:cxn>
                  <a:cxn ang="0">
                    <a:pos x="3" y="594"/>
                  </a:cxn>
                  <a:cxn ang="0">
                    <a:pos x="0" y="526"/>
                  </a:cxn>
                  <a:cxn ang="0">
                    <a:pos x="2" y="453"/>
                  </a:cxn>
                  <a:cxn ang="0">
                    <a:pos x="9" y="380"/>
                  </a:cxn>
                  <a:cxn ang="0">
                    <a:pos x="25" y="304"/>
                  </a:cxn>
                  <a:cxn ang="0">
                    <a:pos x="50" y="227"/>
                  </a:cxn>
                  <a:cxn ang="0">
                    <a:pos x="83" y="150"/>
                  </a:cxn>
                  <a:cxn ang="0">
                    <a:pos x="128" y="73"/>
                  </a:cxn>
                  <a:cxn ang="0">
                    <a:pos x="185" y="0"/>
                  </a:cxn>
                </a:cxnLst>
                <a:rect l="0" t="0" r="r" b="b"/>
                <a:pathLst>
                  <a:path w="439" h="1311">
                    <a:moveTo>
                      <a:pt x="185" y="0"/>
                    </a:moveTo>
                    <a:lnTo>
                      <a:pt x="180" y="6"/>
                    </a:lnTo>
                    <a:lnTo>
                      <a:pt x="170" y="28"/>
                    </a:lnTo>
                    <a:lnTo>
                      <a:pt x="154" y="63"/>
                    </a:lnTo>
                    <a:lnTo>
                      <a:pt x="137" y="108"/>
                    </a:lnTo>
                    <a:lnTo>
                      <a:pt x="117" y="166"/>
                    </a:lnTo>
                    <a:lnTo>
                      <a:pt x="99" y="233"/>
                    </a:lnTo>
                    <a:lnTo>
                      <a:pt x="83" y="308"/>
                    </a:lnTo>
                    <a:lnTo>
                      <a:pt x="73" y="392"/>
                    </a:lnTo>
                    <a:lnTo>
                      <a:pt x="67" y="483"/>
                    </a:lnTo>
                    <a:lnTo>
                      <a:pt x="71" y="581"/>
                    </a:lnTo>
                    <a:lnTo>
                      <a:pt x="86" y="682"/>
                    </a:lnTo>
                    <a:lnTo>
                      <a:pt x="112" y="788"/>
                    </a:lnTo>
                    <a:lnTo>
                      <a:pt x="153" y="898"/>
                    </a:lnTo>
                    <a:lnTo>
                      <a:pt x="209" y="1009"/>
                    </a:lnTo>
                    <a:lnTo>
                      <a:pt x="284" y="1123"/>
                    </a:lnTo>
                    <a:lnTo>
                      <a:pt x="377" y="1235"/>
                    </a:lnTo>
                    <a:lnTo>
                      <a:pt x="439" y="1311"/>
                    </a:lnTo>
                    <a:lnTo>
                      <a:pt x="436" y="1310"/>
                    </a:lnTo>
                    <a:lnTo>
                      <a:pt x="425" y="1303"/>
                    </a:lnTo>
                    <a:lnTo>
                      <a:pt x="409" y="1294"/>
                    </a:lnTo>
                    <a:lnTo>
                      <a:pt x="387" y="1281"/>
                    </a:lnTo>
                    <a:lnTo>
                      <a:pt x="361" y="1265"/>
                    </a:lnTo>
                    <a:lnTo>
                      <a:pt x="331" y="1246"/>
                    </a:lnTo>
                    <a:lnTo>
                      <a:pt x="300" y="1223"/>
                    </a:lnTo>
                    <a:lnTo>
                      <a:pt x="265" y="1198"/>
                    </a:lnTo>
                    <a:lnTo>
                      <a:pt x="230" y="1170"/>
                    </a:lnTo>
                    <a:lnTo>
                      <a:pt x="194" y="1139"/>
                    </a:lnTo>
                    <a:lnTo>
                      <a:pt x="160" y="1107"/>
                    </a:lnTo>
                    <a:lnTo>
                      <a:pt x="126" y="1072"/>
                    </a:lnTo>
                    <a:lnTo>
                      <a:pt x="94" y="1034"/>
                    </a:lnTo>
                    <a:lnTo>
                      <a:pt x="65" y="996"/>
                    </a:lnTo>
                    <a:lnTo>
                      <a:pt x="40" y="955"/>
                    </a:lnTo>
                    <a:lnTo>
                      <a:pt x="19" y="913"/>
                    </a:lnTo>
                    <a:lnTo>
                      <a:pt x="21" y="914"/>
                    </a:lnTo>
                    <a:lnTo>
                      <a:pt x="27" y="915"/>
                    </a:lnTo>
                    <a:lnTo>
                      <a:pt x="36" y="918"/>
                    </a:lnTo>
                    <a:lnTo>
                      <a:pt x="44" y="921"/>
                    </a:lnTo>
                    <a:lnTo>
                      <a:pt x="54" y="919"/>
                    </a:lnTo>
                    <a:lnTo>
                      <a:pt x="64" y="917"/>
                    </a:lnTo>
                    <a:lnTo>
                      <a:pt x="70" y="909"/>
                    </a:lnTo>
                    <a:lnTo>
                      <a:pt x="75" y="897"/>
                    </a:lnTo>
                    <a:lnTo>
                      <a:pt x="73" y="891"/>
                    </a:lnTo>
                    <a:lnTo>
                      <a:pt x="66" y="874"/>
                    </a:lnTo>
                    <a:lnTo>
                      <a:pt x="56" y="847"/>
                    </a:lnTo>
                    <a:lnTo>
                      <a:pt x="44" y="811"/>
                    </a:lnTo>
                    <a:lnTo>
                      <a:pt x="32" y="767"/>
                    </a:lnTo>
                    <a:lnTo>
                      <a:pt x="20" y="714"/>
                    </a:lnTo>
                    <a:lnTo>
                      <a:pt x="11" y="657"/>
                    </a:lnTo>
                    <a:lnTo>
                      <a:pt x="3" y="594"/>
                    </a:lnTo>
                    <a:lnTo>
                      <a:pt x="0" y="526"/>
                    </a:lnTo>
                    <a:lnTo>
                      <a:pt x="2" y="453"/>
                    </a:lnTo>
                    <a:lnTo>
                      <a:pt x="9" y="380"/>
                    </a:lnTo>
                    <a:lnTo>
                      <a:pt x="25" y="304"/>
                    </a:lnTo>
                    <a:lnTo>
                      <a:pt x="50" y="227"/>
                    </a:lnTo>
                    <a:lnTo>
                      <a:pt x="83" y="150"/>
                    </a:lnTo>
                    <a:lnTo>
                      <a:pt x="128" y="73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FFA3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62559" name="Freeform 95"/>
              <p:cNvSpPr/>
              <p:nvPr/>
            </p:nvSpPr>
            <p:spPr bwMode="auto">
              <a:xfrm>
                <a:off x="3732" y="585"/>
                <a:ext cx="67" cy="364"/>
              </a:xfrm>
              <a:custGeom>
                <a:avLst/>
                <a:gdLst/>
                <a:ahLst/>
                <a:cxnLst>
                  <a:cxn ang="0">
                    <a:pos x="158" y="0"/>
                  </a:cxn>
                  <a:cxn ang="0">
                    <a:pos x="156" y="6"/>
                  </a:cxn>
                  <a:cxn ang="0">
                    <a:pos x="149" y="25"/>
                  </a:cxn>
                  <a:cxn ang="0">
                    <a:pos x="141" y="57"/>
                  </a:cxn>
                  <a:cxn ang="0">
                    <a:pos x="130" y="99"/>
                  </a:cxn>
                  <a:cxn ang="0">
                    <a:pos x="118" y="151"/>
                  </a:cxn>
                  <a:cxn ang="0">
                    <a:pos x="106" y="211"/>
                  </a:cxn>
                  <a:cxn ang="0">
                    <a:pos x="95" y="279"/>
                  </a:cxn>
                  <a:cxn ang="0">
                    <a:pos x="86" y="354"/>
                  </a:cxn>
                  <a:cxn ang="0">
                    <a:pos x="80" y="436"/>
                  </a:cxn>
                  <a:cxn ang="0">
                    <a:pos x="77" y="523"/>
                  </a:cxn>
                  <a:cxn ang="0">
                    <a:pos x="80" y="613"/>
                  </a:cxn>
                  <a:cxn ang="0">
                    <a:pos x="88" y="706"/>
                  </a:cxn>
                  <a:cxn ang="0">
                    <a:pos x="104" y="801"/>
                  </a:cxn>
                  <a:cxn ang="0">
                    <a:pos x="126" y="898"/>
                  </a:cxn>
                  <a:cxn ang="0">
                    <a:pos x="158" y="994"/>
                  </a:cxn>
                  <a:cxn ang="0">
                    <a:pos x="199" y="1090"/>
                  </a:cxn>
                  <a:cxn ang="0">
                    <a:pos x="195" y="1084"/>
                  </a:cxn>
                  <a:cxn ang="0">
                    <a:pos x="182" y="1065"/>
                  </a:cxn>
                  <a:cxn ang="0">
                    <a:pos x="163" y="1036"/>
                  </a:cxn>
                  <a:cxn ang="0">
                    <a:pos x="139" y="995"/>
                  </a:cxn>
                  <a:cxn ang="0">
                    <a:pos x="113" y="945"/>
                  </a:cxn>
                  <a:cxn ang="0">
                    <a:pos x="86" y="886"/>
                  </a:cxn>
                  <a:cxn ang="0">
                    <a:pos x="60" y="819"/>
                  </a:cxn>
                  <a:cxn ang="0">
                    <a:pos x="37" y="745"/>
                  </a:cxn>
                  <a:cxn ang="0">
                    <a:pos x="18" y="665"/>
                  </a:cxn>
                  <a:cxn ang="0">
                    <a:pos x="5" y="579"/>
                  </a:cxn>
                  <a:cxn ang="0">
                    <a:pos x="0" y="488"/>
                  </a:cxn>
                  <a:cxn ang="0">
                    <a:pos x="5" y="394"/>
                  </a:cxn>
                  <a:cxn ang="0">
                    <a:pos x="21" y="298"/>
                  </a:cxn>
                  <a:cxn ang="0">
                    <a:pos x="51" y="199"/>
                  </a:cxn>
                  <a:cxn ang="0">
                    <a:pos x="96" y="100"/>
                  </a:cxn>
                  <a:cxn ang="0">
                    <a:pos x="158" y="0"/>
                  </a:cxn>
                </a:cxnLst>
                <a:rect l="0" t="0" r="r" b="b"/>
                <a:pathLst>
                  <a:path w="199" h="1090">
                    <a:moveTo>
                      <a:pt x="158" y="0"/>
                    </a:moveTo>
                    <a:lnTo>
                      <a:pt x="156" y="6"/>
                    </a:lnTo>
                    <a:lnTo>
                      <a:pt x="149" y="25"/>
                    </a:lnTo>
                    <a:lnTo>
                      <a:pt x="141" y="57"/>
                    </a:lnTo>
                    <a:lnTo>
                      <a:pt x="130" y="99"/>
                    </a:lnTo>
                    <a:lnTo>
                      <a:pt x="118" y="151"/>
                    </a:lnTo>
                    <a:lnTo>
                      <a:pt x="106" y="211"/>
                    </a:lnTo>
                    <a:lnTo>
                      <a:pt x="95" y="279"/>
                    </a:lnTo>
                    <a:lnTo>
                      <a:pt x="86" y="354"/>
                    </a:lnTo>
                    <a:lnTo>
                      <a:pt x="80" y="436"/>
                    </a:lnTo>
                    <a:lnTo>
                      <a:pt x="77" y="523"/>
                    </a:lnTo>
                    <a:lnTo>
                      <a:pt x="80" y="613"/>
                    </a:lnTo>
                    <a:lnTo>
                      <a:pt x="88" y="706"/>
                    </a:lnTo>
                    <a:lnTo>
                      <a:pt x="104" y="801"/>
                    </a:lnTo>
                    <a:lnTo>
                      <a:pt x="126" y="898"/>
                    </a:lnTo>
                    <a:lnTo>
                      <a:pt x="158" y="994"/>
                    </a:lnTo>
                    <a:lnTo>
                      <a:pt x="199" y="1090"/>
                    </a:lnTo>
                    <a:lnTo>
                      <a:pt x="195" y="1084"/>
                    </a:lnTo>
                    <a:lnTo>
                      <a:pt x="182" y="1065"/>
                    </a:lnTo>
                    <a:lnTo>
                      <a:pt x="163" y="1036"/>
                    </a:lnTo>
                    <a:lnTo>
                      <a:pt x="139" y="995"/>
                    </a:lnTo>
                    <a:lnTo>
                      <a:pt x="113" y="945"/>
                    </a:lnTo>
                    <a:lnTo>
                      <a:pt x="86" y="886"/>
                    </a:lnTo>
                    <a:lnTo>
                      <a:pt x="60" y="819"/>
                    </a:lnTo>
                    <a:lnTo>
                      <a:pt x="37" y="745"/>
                    </a:lnTo>
                    <a:lnTo>
                      <a:pt x="18" y="665"/>
                    </a:lnTo>
                    <a:lnTo>
                      <a:pt x="5" y="579"/>
                    </a:lnTo>
                    <a:lnTo>
                      <a:pt x="0" y="488"/>
                    </a:lnTo>
                    <a:lnTo>
                      <a:pt x="5" y="394"/>
                    </a:lnTo>
                    <a:lnTo>
                      <a:pt x="21" y="298"/>
                    </a:lnTo>
                    <a:lnTo>
                      <a:pt x="51" y="199"/>
                    </a:lnTo>
                    <a:lnTo>
                      <a:pt x="96" y="100"/>
                    </a:lnTo>
                    <a:lnTo>
                      <a:pt x="158" y="0"/>
                    </a:lnTo>
                    <a:close/>
                  </a:path>
                </a:pathLst>
              </a:custGeom>
              <a:solidFill>
                <a:srgbClr val="FFA3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62560" name="Freeform 96"/>
              <p:cNvSpPr/>
              <p:nvPr/>
            </p:nvSpPr>
            <p:spPr bwMode="auto">
              <a:xfrm>
                <a:off x="3856" y="605"/>
                <a:ext cx="22" cy="361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51" y="27"/>
                  </a:cxn>
                  <a:cxn ang="0">
                    <a:pos x="39" y="102"/>
                  </a:cxn>
                  <a:cxn ang="0">
                    <a:pos x="24" y="215"/>
                  </a:cxn>
                  <a:cxn ang="0">
                    <a:pos x="10" y="360"/>
                  </a:cxn>
                  <a:cxn ang="0">
                    <a:pos x="0" y="527"/>
                  </a:cxn>
                  <a:cxn ang="0">
                    <a:pos x="0" y="709"/>
                  </a:cxn>
                  <a:cxn ang="0">
                    <a:pos x="12" y="897"/>
                  </a:cxn>
                  <a:cxn ang="0">
                    <a:pos x="42" y="1081"/>
                  </a:cxn>
                  <a:cxn ang="0">
                    <a:pos x="44" y="1047"/>
                  </a:cxn>
                  <a:cxn ang="0">
                    <a:pos x="48" y="954"/>
                  </a:cxn>
                  <a:cxn ang="0">
                    <a:pos x="53" y="816"/>
                  </a:cxn>
                  <a:cxn ang="0">
                    <a:pos x="59" y="650"/>
                  </a:cxn>
                  <a:cxn ang="0">
                    <a:pos x="63" y="471"/>
                  </a:cxn>
                  <a:cxn ang="0">
                    <a:pos x="65" y="293"/>
                  </a:cxn>
                  <a:cxn ang="0">
                    <a:pos x="63" y="131"/>
                  </a:cxn>
                  <a:cxn ang="0">
                    <a:pos x="56" y="0"/>
                  </a:cxn>
                </a:cxnLst>
                <a:rect l="0" t="0" r="r" b="b"/>
                <a:pathLst>
                  <a:path w="65" h="1081">
                    <a:moveTo>
                      <a:pt x="56" y="0"/>
                    </a:moveTo>
                    <a:lnTo>
                      <a:pt x="51" y="27"/>
                    </a:lnTo>
                    <a:lnTo>
                      <a:pt x="39" y="102"/>
                    </a:lnTo>
                    <a:lnTo>
                      <a:pt x="24" y="215"/>
                    </a:lnTo>
                    <a:lnTo>
                      <a:pt x="10" y="360"/>
                    </a:lnTo>
                    <a:lnTo>
                      <a:pt x="0" y="527"/>
                    </a:lnTo>
                    <a:lnTo>
                      <a:pt x="0" y="709"/>
                    </a:lnTo>
                    <a:lnTo>
                      <a:pt x="12" y="897"/>
                    </a:lnTo>
                    <a:lnTo>
                      <a:pt x="42" y="1081"/>
                    </a:lnTo>
                    <a:lnTo>
                      <a:pt x="44" y="1047"/>
                    </a:lnTo>
                    <a:lnTo>
                      <a:pt x="48" y="954"/>
                    </a:lnTo>
                    <a:lnTo>
                      <a:pt x="53" y="816"/>
                    </a:lnTo>
                    <a:lnTo>
                      <a:pt x="59" y="650"/>
                    </a:lnTo>
                    <a:lnTo>
                      <a:pt x="63" y="471"/>
                    </a:lnTo>
                    <a:lnTo>
                      <a:pt x="65" y="293"/>
                    </a:lnTo>
                    <a:lnTo>
                      <a:pt x="63" y="131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FFA3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62561" name="Freeform 97"/>
              <p:cNvSpPr/>
              <p:nvPr/>
            </p:nvSpPr>
            <p:spPr bwMode="auto">
              <a:xfrm>
                <a:off x="4016" y="506"/>
                <a:ext cx="88" cy="2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2"/>
                  </a:cxn>
                  <a:cxn ang="0">
                    <a:pos x="10" y="10"/>
                  </a:cxn>
                  <a:cxn ang="0">
                    <a:pos x="22" y="22"/>
                  </a:cxn>
                  <a:cxn ang="0">
                    <a:pos x="37" y="41"/>
                  </a:cxn>
                  <a:cxn ang="0">
                    <a:pos x="54" y="64"/>
                  </a:cxn>
                  <a:cxn ang="0">
                    <a:pos x="75" y="92"/>
                  </a:cxn>
                  <a:cxn ang="0">
                    <a:pos x="97" y="124"/>
                  </a:cxn>
                  <a:cxn ang="0">
                    <a:pos x="120" y="163"/>
                  </a:cxn>
                  <a:cxn ang="0">
                    <a:pos x="143" y="206"/>
                  </a:cxn>
                  <a:cxn ang="0">
                    <a:pos x="165" y="254"/>
                  </a:cxn>
                  <a:cxn ang="0">
                    <a:pos x="186" y="306"/>
                  </a:cxn>
                  <a:cxn ang="0">
                    <a:pos x="206" y="364"/>
                  </a:cxn>
                  <a:cxn ang="0">
                    <a:pos x="223" y="427"/>
                  </a:cxn>
                  <a:cxn ang="0">
                    <a:pos x="237" y="494"/>
                  </a:cxn>
                  <a:cxn ang="0">
                    <a:pos x="248" y="566"/>
                  </a:cxn>
                  <a:cxn ang="0">
                    <a:pos x="255" y="642"/>
                  </a:cxn>
                  <a:cxn ang="0">
                    <a:pos x="256" y="638"/>
                  </a:cxn>
                  <a:cxn ang="0">
                    <a:pos x="257" y="625"/>
                  </a:cxn>
                  <a:cxn ang="0">
                    <a:pos x="259" y="603"/>
                  </a:cxn>
                  <a:cxn ang="0">
                    <a:pos x="261" y="575"/>
                  </a:cxn>
                  <a:cxn ang="0">
                    <a:pos x="262" y="540"/>
                  </a:cxn>
                  <a:cxn ang="0">
                    <a:pos x="261" y="502"/>
                  </a:cxn>
                  <a:cxn ang="0">
                    <a:pos x="258" y="457"/>
                  </a:cxn>
                  <a:cxn ang="0">
                    <a:pos x="251" y="409"/>
                  </a:cxn>
                  <a:cxn ang="0">
                    <a:pos x="240" y="360"/>
                  </a:cxn>
                  <a:cxn ang="0">
                    <a:pos x="225" y="308"/>
                  </a:cxn>
                  <a:cxn ang="0">
                    <a:pos x="206" y="254"/>
                  </a:cxn>
                  <a:cxn ang="0">
                    <a:pos x="178" y="200"/>
                  </a:cxn>
                  <a:cxn ang="0">
                    <a:pos x="146" y="147"/>
                  </a:cxn>
                  <a:cxn ang="0">
                    <a:pos x="106" y="95"/>
                  </a:cxn>
                  <a:cxn ang="0">
                    <a:pos x="58" y="47"/>
                  </a:cxn>
                  <a:cxn ang="0">
                    <a:pos x="0" y="0"/>
                  </a:cxn>
                </a:cxnLst>
                <a:rect l="0" t="0" r="r" b="b"/>
                <a:pathLst>
                  <a:path w="262" h="642">
                    <a:moveTo>
                      <a:pt x="0" y="0"/>
                    </a:moveTo>
                    <a:lnTo>
                      <a:pt x="2" y="2"/>
                    </a:lnTo>
                    <a:lnTo>
                      <a:pt x="10" y="10"/>
                    </a:lnTo>
                    <a:lnTo>
                      <a:pt x="22" y="22"/>
                    </a:lnTo>
                    <a:lnTo>
                      <a:pt x="37" y="41"/>
                    </a:lnTo>
                    <a:lnTo>
                      <a:pt x="54" y="64"/>
                    </a:lnTo>
                    <a:lnTo>
                      <a:pt x="75" y="92"/>
                    </a:lnTo>
                    <a:lnTo>
                      <a:pt x="97" y="124"/>
                    </a:lnTo>
                    <a:lnTo>
                      <a:pt x="120" y="163"/>
                    </a:lnTo>
                    <a:lnTo>
                      <a:pt x="143" y="206"/>
                    </a:lnTo>
                    <a:lnTo>
                      <a:pt x="165" y="254"/>
                    </a:lnTo>
                    <a:lnTo>
                      <a:pt x="186" y="306"/>
                    </a:lnTo>
                    <a:lnTo>
                      <a:pt x="206" y="364"/>
                    </a:lnTo>
                    <a:lnTo>
                      <a:pt x="223" y="427"/>
                    </a:lnTo>
                    <a:lnTo>
                      <a:pt x="237" y="494"/>
                    </a:lnTo>
                    <a:lnTo>
                      <a:pt x="248" y="566"/>
                    </a:lnTo>
                    <a:lnTo>
                      <a:pt x="255" y="642"/>
                    </a:lnTo>
                    <a:lnTo>
                      <a:pt x="256" y="638"/>
                    </a:lnTo>
                    <a:lnTo>
                      <a:pt x="257" y="625"/>
                    </a:lnTo>
                    <a:lnTo>
                      <a:pt x="259" y="603"/>
                    </a:lnTo>
                    <a:lnTo>
                      <a:pt x="261" y="575"/>
                    </a:lnTo>
                    <a:lnTo>
                      <a:pt x="262" y="540"/>
                    </a:lnTo>
                    <a:lnTo>
                      <a:pt x="261" y="502"/>
                    </a:lnTo>
                    <a:lnTo>
                      <a:pt x="258" y="457"/>
                    </a:lnTo>
                    <a:lnTo>
                      <a:pt x="251" y="409"/>
                    </a:lnTo>
                    <a:lnTo>
                      <a:pt x="240" y="360"/>
                    </a:lnTo>
                    <a:lnTo>
                      <a:pt x="225" y="308"/>
                    </a:lnTo>
                    <a:lnTo>
                      <a:pt x="206" y="254"/>
                    </a:lnTo>
                    <a:lnTo>
                      <a:pt x="178" y="200"/>
                    </a:lnTo>
                    <a:lnTo>
                      <a:pt x="146" y="147"/>
                    </a:lnTo>
                    <a:lnTo>
                      <a:pt x="106" y="95"/>
                    </a:lnTo>
                    <a:lnTo>
                      <a:pt x="58" y="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6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62562" name="Freeform 98"/>
              <p:cNvSpPr/>
              <p:nvPr/>
            </p:nvSpPr>
            <p:spPr bwMode="auto">
              <a:xfrm>
                <a:off x="3977" y="720"/>
                <a:ext cx="60" cy="285"/>
              </a:xfrm>
              <a:custGeom>
                <a:avLst/>
                <a:gdLst/>
                <a:ahLst/>
                <a:cxnLst>
                  <a:cxn ang="0">
                    <a:pos x="0" y="855"/>
                  </a:cxn>
                  <a:cxn ang="0">
                    <a:pos x="2" y="853"/>
                  </a:cxn>
                  <a:cxn ang="0">
                    <a:pos x="9" y="843"/>
                  </a:cxn>
                  <a:cxn ang="0">
                    <a:pos x="20" y="827"/>
                  </a:cxn>
                  <a:cxn ang="0">
                    <a:pos x="33" y="805"/>
                  </a:cxn>
                  <a:cxn ang="0">
                    <a:pos x="48" y="776"/>
                  </a:cxn>
                  <a:cxn ang="0">
                    <a:pos x="65" y="742"/>
                  </a:cxn>
                  <a:cxn ang="0">
                    <a:pos x="82" y="699"/>
                  </a:cxn>
                  <a:cxn ang="0">
                    <a:pos x="99" y="651"/>
                  </a:cxn>
                  <a:cxn ang="0">
                    <a:pos x="114" y="594"/>
                  </a:cxn>
                  <a:cxn ang="0">
                    <a:pos x="127" y="532"/>
                  </a:cxn>
                  <a:cxn ang="0">
                    <a:pos x="137" y="462"/>
                  </a:cxn>
                  <a:cxn ang="0">
                    <a:pos x="142" y="384"/>
                  </a:cxn>
                  <a:cxn ang="0">
                    <a:pos x="143" y="299"/>
                  </a:cxn>
                  <a:cxn ang="0">
                    <a:pos x="139" y="208"/>
                  </a:cxn>
                  <a:cxn ang="0">
                    <a:pos x="128" y="107"/>
                  </a:cxn>
                  <a:cxn ang="0">
                    <a:pos x="110" y="0"/>
                  </a:cxn>
                  <a:cxn ang="0">
                    <a:pos x="113" y="6"/>
                  </a:cxn>
                  <a:cxn ang="0">
                    <a:pos x="118" y="20"/>
                  </a:cxn>
                  <a:cxn ang="0">
                    <a:pos x="127" y="44"/>
                  </a:cxn>
                  <a:cxn ang="0">
                    <a:pos x="137" y="76"/>
                  </a:cxn>
                  <a:cxn ang="0">
                    <a:pos x="147" y="117"/>
                  </a:cxn>
                  <a:cxn ang="0">
                    <a:pos x="158" y="163"/>
                  </a:cxn>
                  <a:cxn ang="0">
                    <a:pos x="167" y="216"/>
                  </a:cxn>
                  <a:cxn ang="0">
                    <a:pos x="175" y="275"/>
                  </a:cxn>
                  <a:cxn ang="0">
                    <a:pos x="179" y="337"/>
                  </a:cxn>
                  <a:cxn ang="0">
                    <a:pos x="180" y="404"/>
                  </a:cxn>
                  <a:cxn ang="0">
                    <a:pos x="176" y="474"/>
                  </a:cxn>
                  <a:cxn ang="0">
                    <a:pos x="166" y="546"/>
                  </a:cxn>
                  <a:cxn ang="0">
                    <a:pos x="149" y="620"/>
                  </a:cxn>
                  <a:cxn ang="0">
                    <a:pos x="125" y="696"/>
                  </a:cxn>
                  <a:cxn ang="0">
                    <a:pos x="91" y="771"/>
                  </a:cxn>
                  <a:cxn ang="0">
                    <a:pos x="48" y="846"/>
                  </a:cxn>
                  <a:cxn ang="0">
                    <a:pos x="0" y="855"/>
                  </a:cxn>
                </a:cxnLst>
                <a:rect l="0" t="0" r="r" b="b"/>
                <a:pathLst>
                  <a:path w="180" h="855">
                    <a:moveTo>
                      <a:pt x="0" y="855"/>
                    </a:moveTo>
                    <a:lnTo>
                      <a:pt x="2" y="853"/>
                    </a:lnTo>
                    <a:lnTo>
                      <a:pt x="9" y="843"/>
                    </a:lnTo>
                    <a:lnTo>
                      <a:pt x="20" y="827"/>
                    </a:lnTo>
                    <a:lnTo>
                      <a:pt x="33" y="805"/>
                    </a:lnTo>
                    <a:lnTo>
                      <a:pt x="48" y="776"/>
                    </a:lnTo>
                    <a:lnTo>
                      <a:pt x="65" y="742"/>
                    </a:lnTo>
                    <a:lnTo>
                      <a:pt x="82" y="699"/>
                    </a:lnTo>
                    <a:lnTo>
                      <a:pt x="99" y="651"/>
                    </a:lnTo>
                    <a:lnTo>
                      <a:pt x="114" y="594"/>
                    </a:lnTo>
                    <a:lnTo>
                      <a:pt x="127" y="532"/>
                    </a:lnTo>
                    <a:lnTo>
                      <a:pt x="137" y="462"/>
                    </a:lnTo>
                    <a:lnTo>
                      <a:pt x="142" y="384"/>
                    </a:lnTo>
                    <a:lnTo>
                      <a:pt x="143" y="299"/>
                    </a:lnTo>
                    <a:lnTo>
                      <a:pt x="139" y="208"/>
                    </a:lnTo>
                    <a:lnTo>
                      <a:pt x="128" y="107"/>
                    </a:lnTo>
                    <a:lnTo>
                      <a:pt x="110" y="0"/>
                    </a:lnTo>
                    <a:lnTo>
                      <a:pt x="113" y="6"/>
                    </a:lnTo>
                    <a:lnTo>
                      <a:pt x="118" y="20"/>
                    </a:lnTo>
                    <a:lnTo>
                      <a:pt x="127" y="44"/>
                    </a:lnTo>
                    <a:lnTo>
                      <a:pt x="137" y="76"/>
                    </a:lnTo>
                    <a:lnTo>
                      <a:pt x="147" y="117"/>
                    </a:lnTo>
                    <a:lnTo>
                      <a:pt x="158" y="163"/>
                    </a:lnTo>
                    <a:lnTo>
                      <a:pt x="167" y="216"/>
                    </a:lnTo>
                    <a:lnTo>
                      <a:pt x="175" y="275"/>
                    </a:lnTo>
                    <a:lnTo>
                      <a:pt x="179" y="337"/>
                    </a:lnTo>
                    <a:lnTo>
                      <a:pt x="180" y="404"/>
                    </a:lnTo>
                    <a:lnTo>
                      <a:pt x="176" y="474"/>
                    </a:lnTo>
                    <a:lnTo>
                      <a:pt x="166" y="546"/>
                    </a:lnTo>
                    <a:lnTo>
                      <a:pt x="149" y="620"/>
                    </a:lnTo>
                    <a:lnTo>
                      <a:pt x="125" y="696"/>
                    </a:lnTo>
                    <a:lnTo>
                      <a:pt x="91" y="771"/>
                    </a:lnTo>
                    <a:lnTo>
                      <a:pt x="48" y="846"/>
                    </a:lnTo>
                    <a:lnTo>
                      <a:pt x="0" y="855"/>
                    </a:lnTo>
                    <a:close/>
                  </a:path>
                </a:pathLst>
              </a:custGeom>
              <a:solidFill>
                <a:srgbClr val="EA6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62563" name="Freeform 99"/>
              <p:cNvSpPr/>
              <p:nvPr/>
            </p:nvSpPr>
            <p:spPr bwMode="auto">
              <a:xfrm>
                <a:off x="3950" y="644"/>
                <a:ext cx="35" cy="322"/>
              </a:xfrm>
              <a:custGeom>
                <a:avLst/>
                <a:gdLst/>
                <a:ahLst/>
                <a:cxnLst>
                  <a:cxn ang="0">
                    <a:pos x="14" y="965"/>
                  </a:cxn>
                  <a:cxn ang="0">
                    <a:pos x="16" y="940"/>
                  </a:cxn>
                  <a:cxn ang="0">
                    <a:pos x="23" y="872"/>
                  </a:cxn>
                  <a:cxn ang="0">
                    <a:pos x="29" y="767"/>
                  </a:cxn>
                  <a:cxn ang="0">
                    <a:pos x="36" y="635"/>
                  </a:cxn>
                  <a:cxn ang="0">
                    <a:pos x="38" y="485"/>
                  </a:cxn>
                  <a:cxn ang="0">
                    <a:pos x="35" y="323"/>
                  </a:cxn>
                  <a:cxn ang="0">
                    <a:pos x="23" y="158"/>
                  </a:cxn>
                  <a:cxn ang="0">
                    <a:pos x="0" y="0"/>
                  </a:cxn>
                  <a:cxn ang="0">
                    <a:pos x="2" y="6"/>
                  </a:cxn>
                  <a:cxn ang="0">
                    <a:pos x="10" y="19"/>
                  </a:cxn>
                  <a:cxn ang="0">
                    <a:pos x="19" y="43"/>
                  </a:cxn>
                  <a:cxn ang="0">
                    <a:pos x="32" y="75"/>
                  </a:cxn>
                  <a:cxn ang="0">
                    <a:pos x="46" y="115"/>
                  </a:cxn>
                  <a:cxn ang="0">
                    <a:pos x="61" y="162"/>
                  </a:cxn>
                  <a:cxn ang="0">
                    <a:pos x="75" y="217"/>
                  </a:cxn>
                  <a:cxn ang="0">
                    <a:pos x="87" y="280"/>
                  </a:cxn>
                  <a:cxn ang="0">
                    <a:pos x="97" y="348"/>
                  </a:cxn>
                  <a:cxn ang="0">
                    <a:pos x="103" y="422"/>
                  </a:cxn>
                  <a:cxn ang="0">
                    <a:pos x="105" y="501"/>
                  </a:cxn>
                  <a:cxn ang="0">
                    <a:pos x="102" y="585"/>
                  </a:cxn>
                  <a:cxn ang="0">
                    <a:pos x="92" y="675"/>
                  </a:cxn>
                  <a:cxn ang="0">
                    <a:pos x="75" y="769"/>
                  </a:cxn>
                  <a:cxn ang="0">
                    <a:pos x="49" y="865"/>
                  </a:cxn>
                  <a:cxn ang="0">
                    <a:pos x="14" y="965"/>
                  </a:cxn>
                </a:cxnLst>
                <a:rect l="0" t="0" r="r" b="b"/>
                <a:pathLst>
                  <a:path w="105" h="965">
                    <a:moveTo>
                      <a:pt x="14" y="965"/>
                    </a:moveTo>
                    <a:lnTo>
                      <a:pt x="16" y="940"/>
                    </a:lnTo>
                    <a:lnTo>
                      <a:pt x="23" y="872"/>
                    </a:lnTo>
                    <a:lnTo>
                      <a:pt x="29" y="767"/>
                    </a:lnTo>
                    <a:lnTo>
                      <a:pt x="36" y="635"/>
                    </a:lnTo>
                    <a:lnTo>
                      <a:pt x="38" y="485"/>
                    </a:lnTo>
                    <a:lnTo>
                      <a:pt x="35" y="323"/>
                    </a:lnTo>
                    <a:lnTo>
                      <a:pt x="23" y="158"/>
                    </a:lnTo>
                    <a:lnTo>
                      <a:pt x="0" y="0"/>
                    </a:lnTo>
                    <a:lnTo>
                      <a:pt x="2" y="6"/>
                    </a:lnTo>
                    <a:lnTo>
                      <a:pt x="10" y="19"/>
                    </a:lnTo>
                    <a:lnTo>
                      <a:pt x="19" y="43"/>
                    </a:lnTo>
                    <a:lnTo>
                      <a:pt x="32" y="75"/>
                    </a:lnTo>
                    <a:lnTo>
                      <a:pt x="46" y="115"/>
                    </a:lnTo>
                    <a:lnTo>
                      <a:pt x="61" y="162"/>
                    </a:lnTo>
                    <a:lnTo>
                      <a:pt x="75" y="217"/>
                    </a:lnTo>
                    <a:lnTo>
                      <a:pt x="87" y="280"/>
                    </a:lnTo>
                    <a:lnTo>
                      <a:pt x="97" y="348"/>
                    </a:lnTo>
                    <a:lnTo>
                      <a:pt x="103" y="422"/>
                    </a:lnTo>
                    <a:lnTo>
                      <a:pt x="105" y="501"/>
                    </a:lnTo>
                    <a:lnTo>
                      <a:pt x="102" y="585"/>
                    </a:lnTo>
                    <a:lnTo>
                      <a:pt x="92" y="675"/>
                    </a:lnTo>
                    <a:lnTo>
                      <a:pt x="75" y="769"/>
                    </a:lnTo>
                    <a:lnTo>
                      <a:pt x="49" y="865"/>
                    </a:lnTo>
                    <a:lnTo>
                      <a:pt x="14" y="965"/>
                    </a:lnTo>
                    <a:close/>
                  </a:path>
                </a:pathLst>
              </a:custGeom>
              <a:solidFill>
                <a:srgbClr val="FFA3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62564" name="Freeform 100"/>
              <p:cNvSpPr/>
              <p:nvPr/>
            </p:nvSpPr>
            <p:spPr bwMode="auto">
              <a:xfrm>
                <a:off x="3600" y="588"/>
                <a:ext cx="146" cy="392"/>
              </a:xfrm>
              <a:custGeom>
                <a:avLst/>
                <a:gdLst/>
                <a:ahLst/>
                <a:cxnLst>
                  <a:cxn ang="0">
                    <a:pos x="168" y="683"/>
                  </a:cxn>
                  <a:cxn ang="0">
                    <a:pos x="187" y="770"/>
                  </a:cxn>
                  <a:cxn ang="0">
                    <a:pos x="217" y="859"/>
                  </a:cxn>
                  <a:cxn ang="0">
                    <a:pos x="256" y="950"/>
                  </a:cxn>
                  <a:cxn ang="0">
                    <a:pos x="278" y="996"/>
                  </a:cxn>
                  <a:cxn ang="0">
                    <a:pos x="266" y="985"/>
                  </a:cxn>
                  <a:cxn ang="0">
                    <a:pos x="243" y="962"/>
                  </a:cxn>
                  <a:cxn ang="0">
                    <a:pos x="212" y="929"/>
                  </a:cxn>
                  <a:cxn ang="0">
                    <a:pos x="177" y="885"/>
                  </a:cxn>
                  <a:cxn ang="0">
                    <a:pos x="140" y="827"/>
                  </a:cxn>
                  <a:cxn ang="0">
                    <a:pos x="106" y="756"/>
                  </a:cxn>
                  <a:cxn ang="0">
                    <a:pos x="73" y="675"/>
                  </a:cxn>
                  <a:cxn ang="0">
                    <a:pos x="46" y="566"/>
                  </a:cxn>
                  <a:cxn ang="0">
                    <a:pos x="32" y="432"/>
                  </a:cxn>
                  <a:cxn ang="0">
                    <a:pos x="39" y="280"/>
                  </a:cxn>
                  <a:cxn ang="0">
                    <a:pos x="73" y="100"/>
                  </a:cxn>
                  <a:cxn ang="0">
                    <a:pos x="95" y="12"/>
                  </a:cxn>
                  <a:cxn ang="0">
                    <a:pos x="56" y="98"/>
                  </a:cxn>
                  <a:cxn ang="0">
                    <a:pos x="12" y="254"/>
                  </a:cxn>
                  <a:cxn ang="0">
                    <a:pos x="1" y="467"/>
                  </a:cxn>
                  <a:cxn ang="0">
                    <a:pos x="28" y="626"/>
                  </a:cxn>
                  <a:cxn ang="0">
                    <a:pos x="52" y="700"/>
                  </a:cxn>
                  <a:cxn ang="0">
                    <a:pos x="84" y="775"/>
                  </a:cxn>
                  <a:cxn ang="0">
                    <a:pos x="124" y="849"/>
                  </a:cxn>
                  <a:cxn ang="0">
                    <a:pos x="174" y="924"/>
                  </a:cxn>
                  <a:cxn ang="0">
                    <a:pos x="235" y="997"/>
                  </a:cxn>
                  <a:cxn ang="0">
                    <a:pos x="307" y="1069"/>
                  </a:cxn>
                  <a:cxn ang="0">
                    <a:pos x="391" y="1140"/>
                  </a:cxn>
                  <a:cxn ang="0">
                    <a:pos x="435" y="1172"/>
                  </a:cxn>
                  <a:cxn ang="0">
                    <a:pos x="421" y="1151"/>
                  </a:cxn>
                  <a:cxn ang="0">
                    <a:pos x="396" y="1110"/>
                  </a:cxn>
                  <a:cxn ang="0">
                    <a:pos x="362" y="1051"/>
                  </a:cxn>
                  <a:cxn ang="0">
                    <a:pos x="324" y="977"/>
                  </a:cxn>
                  <a:cxn ang="0">
                    <a:pos x="285" y="891"/>
                  </a:cxn>
                  <a:cxn ang="0">
                    <a:pos x="246" y="795"/>
                  </a:cxn>
                  <a:cxn ang="0">
                    <a:pos x="211" y="691"/>
                  </a:cxn>
                  <a:cxn ang="0">
                    <a:pos x="185" y="573"/>
                  </a:cxn>
                  <a:cxn ang="0">
                    <a:pos x="173" y="444"/>
                  </a:cxn>
                  <a:cxn ang="0">
                    <a:pos x="179" y="315"/>
                  </a:cxn>
                  <a:cxn ang="0">
                    <a:pos x="200" y="193"/>
                  </a:cxn>
                  <a:cxn ang="0">
                    <a:pos x="213" y="145"/>
                  </a:cxn>
                  <a:cxn ang="0">
                    <a:pos x="189" y="218"/>
                  </a:cxn>
                  <a:cxn ang="0">
                    <a:pos x="161" y="352"/>
                  </a:cxn>
                  <a:cxn ang="0">
                    <a:pos x="151" y="535"/>
                  </a:cxn>
                </a:cxnLst>
                <a:rect l="0" t="0" r="r" b="b"/>
                <a:pathLst>
                  <a:path w="437" h="1175">
                    <a:moveTo>
                      <a:pt x="161" y="641"/>
                    </a:moveTo>
                    <a:lnTo>
                      <a:pt x="168" y="683"/>
                    </a:lnTo>
                    <a:lnTo>
                      <a:pt x="176" y="725"/>
                    </a:lnTo>
                    <a:lnTo>
                      <a:pt x="187" y="770"/>
                    </a:lnTo>
                    <a:lnTo>
                      <a:pt x="201" y="814"/>
                    </a:lnTo>
                    <a:lnTo>
                      <a:pt x="217" y="859"/>
                    </a:lnTo>
                    <a:lnTo>
                      <a:pt x="235" y="905"/>
                    </a:lnTo>
                    <a:lnTo>
                      <a:pt x="256" y="950"/>
                    </a:lnTo>
                    <a:lnTo>
                      <a:pt x="280" y="997"/>
                    </a:lnTo>
                    <a:lnTo>
                      <a:pt x="278" y="996"/>
                    </a:lnTo>
                    <a:lnTo>
                      <a:pt x="273" y="992"/>
                    </a:lnTo>
                    <a:lnTo>
                      <a:pt x="266" y="985"/>
                    </a:lnTo>
                    <a:lnTo>
                      <a:pt x="255" y="976"/>
                    </a:lnTo>
                    <a:lnTo>
                      <a:pt x="243" y="962"/>
                    </a:lnTo>
                    <a:lnTo>
                      <a:pt x="227" y="948"/>
                    </a:lnTo>
                    <a:lnTo>
                      <a:pt x="212" y="929"/>
                    </a:lnTo>
                    <a:lnTo>
                      <a:pt x="195" y="909"/>
                    </a:lnTo>
                    <a:lnTo>
                      <a:pt x="177" y="885"/>
                    </a:lnTo>
                    <a:lnTo>
                      <a:pt x="159" y="857"/>
                    </a:lnTo>
                    <a:lnTo>
                      <a:pt x="140" y="827"/>
                    </a:lnTo>
                    <a:lnTo>
                      <a:pt x="123" y="794"/>
                    </a:lnTo>
                    <a:lnTo>
                      <a:pt x="106" y="756"/>
                    </a:lnTo>
                    <a:lnTo>
                      <a:pt x="88" y="717"/>
                    </a:lnTo>
                    <a:lnTo>
                      <a:pt x="73" y="675"/>
                    </a:lnTo>
                    <a:lnTo>
                      <a:pt x="60" y="628"/>
                    </a:lnTo>
                    <a:lnTo>
                      <a:pt x="46" y="566"/>
                    </a:lnTo>
                    <a:lnTo>
                      <a:pt x="36" y="501"/>
                    </a:lnTo>
                    <a:lnTo>
                      <a:pt x="32" y="432"/>
                    </a:lnTo>
                    <a:lnTo>
                      <a:pt x="33" y="359"/>
                    </a:lnTo>
                    <a:lnTo>
                      <a:pt x="39" y="280"/>
                    </a:lnTo>
                    <a:lnTo>
                      <a:pt x="52" y="194"/>
                    </a:lnTo>
                    <a:lnTo>
                      <a:pt x="73" y="100"/>
                    </a:lnTo>
                    <a:lnTo>
                      <a:pt x="101" y="0"/>
                    </a:lnTo>
                    <a:lnTo>
                      <a:pt x="95" y="12"/>
                    </a:lnTo>
                    <a:lnTo>
                      <a:pt x="77" y="44"/>
                    </a:lnTo>
                    <a:lnTo>
                      <a:pt x="56" y="98"/>
                    </a:lnTo>
                    <a:lnTo>
                      <a:pt x="32" y="169"/>
                    </a:lnTo>
                    <a:lnTo>
                      <a:pt x="12" y="254"/>
                    </a:lnTo>
                    <a:lnTo>
                      <a:pt x="0" y="355"/>
                    </a:lnTo>
                    <a:lnTo>
                      <a:pt x="1" y="467"/>
                    </a:lnTo>
                    <a:lnTo>
                      <a:pt x="20" y="590"/>
                    </a:lnTo>
                    <a:lnTo>
                      <a:pt x="28" y="626"/>
                    </a:lnTo>
                    <a:lnTo>
                      <a:pt x="39" y="664"/>
                    </a:lnTo>
                    <a:lnTo>
                      <a:pt x="52" y="700"/>
                    </a:lnTo>
                    <a:lnTo>
                      <a:pt x="68" y="737"/>
                    </a:lnTo>
                    <a:lnTo>
                      <a:pt x="84" y="775"/>
                    </a:lnTo>
                    <a:lnTo>
                      <a:pt x="103" y="811"/>
                    </a:lnTo>
                    <a:lnTo>
                      <a:pt x="124" y="849"/>
                    </a:lnTo>
                    <a:lnTo>
                      <a:pt x="148" y="886"/>
                    </a:lnTo>
                    <a:lnTo>
                      <a:pt x="174" y="924"/>
                    </a:lnTo>
                    <a:lnTo>
                      <a:pt x="204" y="960"/>
                    </a:lnTo>
                    <a:lnTo>
                      <a:pt x="235" y="997"/>
                    </a:lnTo>
                    <a:lnTo>
                      <a:pt x="270" y="1033"/>
                    </a:lnTo>
                    <a:lnTo>
                      <a:pt x="307" y="1069"/>
                    </a:lnTo>
                    <a:lnTo>
                      <a:pt x="347" y="1106"/>
                    </a:lnTo>
                    <a:lnTo>
                      <a:pt x="391" y="1140"/>
                    </a:lnTo>
                    <a:lnTo>
                      <a:pt x="437" y="1175"/>
                    </a:lnTo>
                    <a:lnTo>
                      <a:pt x="435" y="1172"/>
                    </a:lnTo>
                    <a:lnTo>
                      <a:pt x="430" y="1164"/>
                    </a:lnTo>
                    <a:lnTo>
                      <a:pt x="421" y="1151"/>
                    </a:lnTo>
                    <a:lnTo>
                      <a:pt x="410" y="1132"/>
                    </a:lnTo>
                    <a:lnTo>
                      <a:pt x="396" y="1110"/>
                    </a:lnTo>
                    <a:lnTo>
                      <a:pt x="380" y="1081"/>
                    </a:lnTo>
                    <a:lnTo>
                      <a:pt x="362" y="1051"/>
                    </a:lnTo>
                    <a:lnTo>
                      <a:pt x="344" y="1016"/>
                    </a:lnTo>
                    <a:lnTo>
                      <a:pt x="324" y="977"/>
                    </a:lnTo>
                    <a:lnTo>
                      <a:pt x="305" y="936"/>
                    </a:lnTo>
                    <a:lnTo>
                      <a:pt x="285" y="891"/>
                    </a:lnTo>
                    <a:lnTo>
                      <a:pt x="264" y="843"/>
                    </a:lnTo>
                    <a:lnTo>
                      <a:pt x="246" y="795"/>
                    </a:lnTo>
                    <a:lnTo>
                      <a:pt x="227" y="743"/>
                    </a:lnTo>
                    <a:lnTo>
                      <a:pt x="211" y="691"/>
                    </a:lnTo>
                    <a:lnTo>
                      <a:pt x="197" y="636"/>
                    </a:lnTo>
                    <a:lnTo>
                      <a:pt x="185" y="573"/>
                    </a:lnTo>
                    <a:lnTo>
                      <a:pt x="176" y="509"/>
                    </a:lnTo>
                    <a:lnTo>
                      <a:pt x="173" y="444"/>
                    </a:lnTo>
                    <a:lnTo>
                      <a:pt x="173" y="379"/>
                    </a:lnTo>
                    <a:lnTo>
                      <a:pt x="179" y="315"/>
                    </a:lnTo>
                    <a:lnTo>
                      <a:pt x="187" y="253"/>
                    </a:lnTo>
                    <a:lnTo>
                      <a:pt x="200" y="193"/>
                    </a:lnTo>
                    <a:lnTo>
                      <a:pt x="218" y="135"/>
                    </a:lnTo>
                    <a:lnTo>
                      <a:pt x="213" y="145"/>
                    </a:lnTo>
                    <a:lnTo>
                      <a:pt x="204" y="173"/>
                    </a:lnTo>
                    <a:lnTo>
                      <a:pt x="189" y="218"/>
                    </a:lnTo>
                    <a:lnTo>
                      <a:pt x="174" y="278"/>
                    </a:lnTo>
                    <a:lnTo>
                      <a:pt x="161" y="352"/>
                    </a:lnTo>
                    <a:lnTo>
                      <a:pt x="152" y="439"/>
                    </a:lnTo>
                    <a:lnTo>
                      <a:pt x="151" y="535"/>
                    </a:lnTo>
                    <a:lnTo>
                      <a:pt x="161" y="641"/>
                    </a:lnTo>
                    <a:close/>
                  </a:path>
                </a:pathLst>
              </a:custGeom>
              <a:solidFill>
                <a:srgbClr val="FFC1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62565" name="Freeform 101"/>
              <p:cNvSpPr/>
              <p:nvPr/>
            </p:nvSpPr>
            <p:spPr bwMode="auto">
              <a:xfrm>
                <a:off x="3730" y="525"/>
                <a:ext cx="76" cy="24"/>
              </a:xfrm>
              <a:custGeom>
                <a:avLst/>
                <a:gdLst/>
                <a:ahLst/>
                <a:cxnLst>
                  <a:cxn ang="0">
                    <a:pos x="227" y="4"/>
                  </a:cxn>
                  <a:cxn ang="0">
                    <a:pos x="226" y="4"/>
                  </a:cxn>
                  <a:cxn ang="0">
                    <a:pos x="222" y="4"/>
                  </a:cxn>
                  <a:cxn ang="0">
                    <a:pos x="215" y="5"/>
                  </a:cxn>
                  <a:cxn ang="0">
                    <a:pos x="207" y="7"/>
                  </a:cxn>
                  <a:cxn ang="0">
                    <a:pos x="196" y="8"/>
                  </a:cxn>
                  <a:cxn ang="0">
                    <a:pos x="185" y="9"/>
                  </a:cxn>
                  <a:cxn ang="0">
                    <a:pos x="170" y="12"/>
                  </a:cxn>
                  <a:cxn ang="0">
                    <a:pos x="154" y="15"/>
                  </a:cxn>
                  <a:cxn ang="0">
                    <a:pos x="138" y="19"/>
                  </a:cxn>
                  <a:cxn ang="0">
                    <a:pos x="120" y="24"/>
                  </a:cxn>
                  <a:cxn ang="0">
                    <a:pos x="101" y="29"/>
                  </a:cxn>
                  <a:cxn ang="0">
                    <a:pos x="81" y="36"/>
                  </a:cxn>
                  <a:cxn ang="0">
                    <a:pos x="62" y="43"/>
                  </a:cxn>
                  <a:cxn ang="0">
                    <a:pos x="41" y="51"/>
                  </a:cxn>
                  <a:cxn ang="0">
                    <a:pos x="20" y="60"/>
                  </a:cxn>
                  <a:cxn ang="0">
                    <a:pos x="0" y="71"/>
                  </a:cxn>
                  <a:cxn ang="0">
                    <a:pos x="1" y="70"/>
                  </a:cxn>
                  <a:cxn ang="0">
                    <a:pos x="4" y="67"/>
                  </a:cxn>
                  <a:cxn ang="0">
                    <a:pos x="8" y="63"/>
                  </a:cxn>
                  <a:cxn ang="0">
                    <a:pos x="16" y="57"/>
                  </a:cxn>
                  <a:cxn ang="0">
                    <a:pos x="25" y="51"/>
                  </a:cxn>
                  <a:cxn ang="0">
                    <a:pos x="35" y="43"/>
                  </a:cxn>
                  <a:cxn ang="0">
                    <a:pos x="47" y="36"/>
                  </a:cxn>
                  <a:cxn ang="0">
                    <a:pos x="62" y="28"/>
                  </a:cxn>
                  <a:cxn ang="0">
                    <a:pos x="77" y="20"/>
                  </a:cxn>
                  <a:cxn ang="0">
                    <a:pos x="94" y="13"/>
                  </a:cxn>
                  <a:cxn ang="0">
                    <a:pos x="113" y="8"/>
                  </a:cxn>
                  <a:cxn ang="0">
                    <a:pos x="133" y="4"/>
                  </a:cxn>
                  <a:cxn ang="0">
                    <a:pos x="155" y="1"/>
                  </a:cxn>
                  <a:cxn ang="0">
                    <a:pos x="178" y="0"/>
                  </a:cxn>
                  <a:cxn ang="0">
                    <a:pos x="202" y="0"/>
                  </a:cxn>
                  <a:cxn ang="0">
                    <a:pos x="227" y="4"/>
                  </a:cxn>
                </a:cxnLst>
                <a:rect l="0" t="0" r="r" b="b"/>
                <a:pathLst>
                  <a:path w="227" h="71">
                    <a:moveTo>
                      <a:pt x="227" y="4"/>
                    </a:moveTo>
                    <a:lnTo>
                      <a:pt x="226" y="4"/>
                    </a:lnTo>
                    <a:lnTo>
                      <a:pt x="222" y="4"/>
                    </a:lnTo>
                    <a:lnTo>
                      <a:pt x="215" y="5"/>
                    </a:lnTo>
                    <a:lnTo>
                      <a:pt x="207" y="7"/>
                    </a:lnTo>
                    <a:lnTo>
                      <a:pt x="196" y="8"/>
                    </a:lnTo>
                    <a:lnTo>
                      <a:pt x="185" y="9"/>
                    </a:lnTo>
                    <a:lnTo>
                      <a:pt x="170" y="12"/>
                    </a:lnTo>
                    <a:lnTo>
                      <a:pt x="154" y="15"/>
                    </a:lnTo>
                    <a:lnTo>
                      <a:pt x="138" y="19"/>
                    </a:lnTo>
                    <a:lnTo>
                      <a:pt x="120" y="24"/>
                    </a:lnTo>
                    <a:lnTo>
                      <a:pt x="101" y="29"/>
                    </a:lnTo>
                    <a:lnTo>
                      <a:pt x="81" y="36"/>
                    </a:lnTo>
                    <a:lnTo>
                      <a:pt x="62" y="43"/>
                    </a:lnTo>
                    <a:lnTo>
                      <a:pt x="41" y="51"/>
                    </a:lnTo>
                    <a:lnTo>
                      <a:pt x="20" y="60"/>
                    </a:lnTo>
                    <a:lnTo>
                      <a:pt x="0" y="71"/>
                    </a:lnTo>
                    <a:lnTo>
                      <a:pt x="1" y="70"/>
                    </a:lnTo>
                    <a:lnTo>
                      <a:pt x="4" y="67"/>
                    </a:lnTo>
                    <a:lnTo>
                      <a:pt x="8" y="63"/>
                    </a:lnTo>
                    <a:lnTo>
                      <a:pt x="16" y="57"/>
                    </a:lnTo>
                    <a:lnTo>
                      <a:pt x="25" y="51"/>
                    </a:lnTo>
                    <a:lnTo>
                      <a:pt x="35" y="43"/>
                    </a:lnTo>
                    <a:lnTo>
                      <a:pt x="47" y="36"/>
                    </a:lnTo>
                    <a:lnTo>
                      <a:pt x="62" y="28"/>
                    </a:lnTo>
                    <a:lnTo>
                      <a:pt x="77" y="20"/>
                    </a:lnTo>
                    <a:lnTo>
                      <a:pt x="94" y="13"/>
                    </a:lnTo>
                    <a:lnTo>
                      <a:pt x="113" y="8"/>
                    </a:lnTo>
                    <a:lnTo>
                      <a:pt x="133" y="4"/>
                    </a:lnTo>
                    <a:lnTo>
                      <a:pt x="155" y="1"/>
                    </a:lnTo>
                    <a:lnTo>
                      <a:pt x="178" y="0"/>
                    </a:lnTo>
                    <a:lnTo>
                      <a:pt x="202" y="0"/>
                    </a:lnTo>
                    <a:lnTo>
                      <a:pt x="227" y="4"/>
                    </a:lnTo>
                    <a:close/>
                  </a:path>
                </a:pathLst>
              </a:custGeom>
              <a:solidFill>
                <a:srgbClr val="FFC1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62566" name="Freeform 102"/>
              <p:cNvSpPr/>
              <p:nvPr/>
            </p:nvSpPr>
            <p:spPr bwMode="auto">
              <a:xfrm>
                <a:off x="3731" y="658"/>
                <a:ext cx="45" cy="252"/>
              </a:xfrm>
              <a:custGeom>
                <a:avLst/>
                <a:gdLst/>
                <a:ahLst/>
                <a:cxnLst>
                  <a:cxn ang="0">
                    <a:pos x="51" y="0"/>
                  </a:cxn>
                  <a:cxn ang="0">
                    <a:pos x="48" y="13"/>
                  </a:cxn>
                  <a:cxn ang="0">
                    <a:pos x="41" y="51"/>
                  </a:cxn>
                  <a:cxn ang="0">
                    <a:pos x="36" y="114"/>
                  </a:cxn>
                  <a:cxn ang="0">
                    <a:pos x="33" y="200"/>
                  </a:cxn>
                  <a:cxn ang="0">
                    <a:pos x="38" y="307"/>
                  </a:cxn>
                  <a:cxn ang="0">
                    <a:pos x="54" y="436"/>
                  </a:cxn>
                  <a:cxn ang="0">
                    <a:pos x="85" y="585"/>
                  </a:cxn>
                  <a:cxn ang="0">
                    <a:pos x="134" y="754"/>
                  </a:cxn>
                  <a:cxn ang="0">
                    <a:pos x="132" y="750"/>
                  </a:cxn>
                  <a:cxn ang="0">
                    <a:pos x="124" y="736"/>
                  </a:cxn>
                  <a:cxn ang="0">
                    <a:pos x="113" y="716"/>
                  </a:cxn>
                  <a:cxn ang="0">
                    <a:pos x="100" y="688"/>
                  </a:cxn>
                  <a:cxn ang="0">
                    <a:pos x="84" y="653"/>
                  </a:cxn>
                  <a:cxn ang="0">
                    <a:pos x="67" y="613"/>
                  </a:cxn>
                  <a:cxn ang="0">
                    <a:pos x="51" y="568"/>
                  </a:cxn>
                  <a:cxn ang="0">
                    <a:pos x="36" y="517"/>
                  </a:cxn>
                  <a:cxn ang="0">
                    <a:pos x="22" y="461"/>
                  </a:cxn>
                  <a:cxn ang="0">
                    <a:pos x="11" y="402"/>
                  </a:cxn>
                  <a:cxn ang="0">
                    <a:pos x="3" y="340"/>
                  </a:cxn>
                  <a:cxn ang="0">
                    <a:pos x="0" y="274"/>
                  </a:cxn>
                  <a:cxn ang="0">
                    <a:pos x="2" y="208"/>
                  </a:cxn>
                  <a:cxn ang="0">
                    <a:pos x="11" y="139"/>
                  </a:cxn>
                  <a:cxn ang="0">
                    <a:pos x="27" y="70"/>
                  </a:cxn>
                  <a:cxn ang="0">
                    <a:pos x="51" y="0"/>
                  </a:cxn>
                </a:cxnLst>
                <a:rect l="0" t="0" r="r" b="b"/>
                <a:pathLst>
                  <a:path w="134" h="754">
                    <a:moveTo>
                      <a:pt x="51" y="0"/>
                    </a:moveTo>
                    <a:lnTo>
                      <a:pt x="48" y="13"/>
                    </a:lnTo>
                    <a:lnTo>
                      <a:pt x="41" y="51"/>
                    </a:lnTo>
                    <a:lnTo>
                      <a:pt x="36" y="114"/>
                    </a:lnTo>
                    <a:lnTo>
                      <a:pt x="33" y="200"/>
                    </a:lnTo>
                    <a:lnTo>
                      <a:pt x="38" y="307"/>
                    </a:lnTo>
                    <a:lnTo>
                      <a:pt x="54" y="436"/>
                    </a:lnTo>
                    <a:lnTo>
                      <a:pt x="85" y="585"/>
                    </a:lnTo>
                    <a:lnTo>
                      <a:pt x="134" y="754"/>
                    </a:lnTo>
                    <a:lnTo>
                      <a:pt x="132" y="750"/>
                    </a:lnTo>
                    <a:lnTo>
                      <a:pt x="124" y="736"/>
                    </a:lnTo>
                    <a:lnTo>
                      <a:pt x="113" y="716"/>
                    </a:lnTo>
                    <a:lnTo>
                      <a:pt x="100" y="688"/>
                    </a:lnTo>
                    <a:lnTo>
                      <a:pt x="84" y="653"/>
                    </a:lnTo>
                    <a:lnTo>
                      <a:pt x="67" y="613"/>
                    </a:lnTo>
                    <a:lnTo>
                      <a:pt x="51" y="568"/>
                    </a:lnTo>
                    <a:lnTo>
                      <a:pt x="36" y="517"/>
                    </a:lnTo>
                    <a:lnTo>
                      <a:pt x="22" y="461"/>
                    </a:lnTo>
                    <a:lnTo>
                      <a:pt x="11" y="402"/>
                    </a:lnTo>
                    <a:lnTo>
                      <a:pt x="3" y="340"/>
                    </a:lnTo>
                    <a:lnTo>
                      <a:pt x="0" y="274"/>
                    </a:lnTo>
                    <a:lnTo>
                      <a:pt x="2" y="208"/>
                    </a:lnTo>
                    <a:lnTo>
                      <a:pt x="11" y="139"/>
                    </a:lnTo>
                    <a:lnTo>
                      <a:pt x="27" y="70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FFC1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62567" name="Freeform 103"/>
              <p:cNvSpPr/>
              <p:nvPr/>
            </p:nvSpPr>
            <p:spPr bwMode="auto">
              <a:xfrm>
                <a:off x="3862" y="670"/>
                <a:ext cx="10" cy="248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8" y="96"/>
                  </a:cxn>
                  <a:cxn ang="0">
                    <a:pos x="26" y="318"/>
                  </a:cxn>
                  <a:cxn ang="0">
                    <a:pos x="24" y="567"/>
                  </a:cxn>
                  <a:cxn ang="0">
                    <a:pos x="23" y="745"/>
                  </a:cxn>
                  <a:cxn ang="0">
                    <a:pos x="20" y="720"/>
                  </a:cxn>
                  <a:cxn ang="0">
                    <a:pos x="15" y="651"/>
                  </a:cxn>
                  <a:cxn ang="0">
                    <a:pos x="8" y="551"/>
                  </a:cxn>
                  <a:cxn ang="0">
                    <a:pos x="3" y="432"/>
                  </a:cxn>
                  <a:cxn ang="0">
                    <a:pos x="0" y="306"/>
                  </a:cxn>
                  <a:cxn ang="0">
                    <a:pos x="2" y="184"/>
                  </a:cxn>
                  <a:cxn ang="0">
                    <a:pos x="11" y="77"/>
                  </a:cxn>
                  <a:cxn ang="0">
                    <a:pos x="29" y="0"/>
                  </a:cxn>
                </a:cxnLst>
                <a:rect l="0" t="0" r="r" b="b"/>
                <a:pathLst>
                  <a:path w="29" h="745">
                    <a:moveTo>
                      <a:pt x="29" y="0"/>
                    </a:moveTo>
                    <a:lnTo>
                      <a:pt x="28" y="96"/>
                    </a:lnTo>
                    <a:lnTo>
                      <a:pt x="26" y="318"/>
                    </a:lnTo>
                    <a:lnTo>
                      <a:pt x="24" y="567"/>
                    </a:lnTo>
                    <a:lnTo>
                      <a:pt x="23" y="745"/>
                    </a:lnTo>
                    <a:lnTo>
                      <a:pt x="20" y="720"/>
                    </a:lnTo>
                    <a:lnTo>
                      <a:pt x="15" y="651"/>
                    </a:lnTo>
                    <a:lnTo>
                      <a:pt x="8" y="551"/>
                    </a:lnTo>
                    <a:lnTo>
                      <a:pt x="3" y="432"/>
                    </a:lnTo>
                    <a:lnTo>
                      <a:pt x="0" y="306"/>
                    </a:lnTo>
                    <a:lnTo>
                      <a:pt x="2" y="184"/>
                    </a:lnTo>
                    <a:lnTo>
                      <a:pt x="11" y="77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FFC1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62568" name="Freeform 104"/>
              <p:cNvSpPr/>
              <p:nvPr/>
            </p:nvSpPr>
            <p:spPr bwMode="auto">
              <a:xfrm>
                <a:off x="3828" y="515"/>
                <a:ext cx="129" cy="28"/>
              </a:xfrm>
              <a:custGeom>
                <a:avLst/>
                <a:gdLst/>
                <a:ahLst/>
                <a:cxnLst>
                  <a:cxn ang="0">
                    <a:pos x="90" y="35"/>
                  </a:cxn>
                  <a:cxn ang="0">
                    <a:pos x="88" y="36"/>
                  </a:cxn>
                  <a:cxn ang="0">
                    <a:pos x="81" y="38"/>
                  </a:cxn>
                  <a:cxn ang="0">
                    <a:pos x="70" y="42"/>
                  </a:cxn>
                  <a:cxn ang="0">
                    <a:pos x="58" y="47"/>
                  </a:cxn>
                  <a:cxn ang="0">
                    <a:pos x="44" y="54"/>
                  </a:cxn>
                  <a:cxn ang="0">
                    <a:pos x="29" y="63"/>
                  </a:cxn>
                  <a:cxn ang="0">
                    <a:pos x="15" y="72"/>
                  </a:cxn>
                  <a:cxn ang="0">
                    <a:pos x="0" y="84"/>
                  </a:cxn>
                  <a:cxn ang="0">
                    <a:pos x="4" y="82"/>
                  </a:cxn>
                  <a:cxn ang="0">
                    <a:pos x="11" y="76"/>
                  </a:cxn>
                  <a:cxn ang="0">
                    <a:pos x="26" y="70"/>
                  </a:cxn>
                  <a:cxn ang="0">
                    <a:pos x="42" y="62"/>
                  </a:cxn>
                  <a:cxn ang="0">
                    <a:pos x="63" y="55"/>
                  </a:cxn>
                  <a:cxn ang="0">
                    <a:pos x="86" y="50"/>
                  </a:cxn>
                  <a:cxn ang="0">
                    <a:pos x="111" y="48"/>
                  </a:cxn>
                  <a:cxn ang="0">
                    <a:pos x="139" y="51"/>
                  </a:cxn>
                  <a:cxn ang="0">
                    <a:pos x="145" y="84"/>
                  </a:cxn>
                  <a:cxn ang="0">
                    <a:pos x="180" y="51"/>
                  </a:cxn>
                  <a:cxn ang="0">
                    <a:pos x="183" y="51"/>
                  </a:cxn>
                  <a:cxn ang="0">
                    <a:pos x="191" y="51"/>
                  </a:cxn>
                  <a:cxn ang="0">
                    <a:pos x="203" y="52"/>
                  </a:cxn>
                  <a:cxn ang="0">
                    <a:pos x="218" y="54"/>
                  </a:cxn>
                  <a:cxn ang="0">
                    <a:pos x="233" y="58"/>
                  </a:cxn>
                  <a:cxn ang="0">
                    <a:pos x="249" y="62"/>
                  </a:cxn>
                  <a:cxn ang="0">
                    <a:pos x="263" y="68"/>
                  </a:cxn>
                  <a:cxn ang="0">
                    <a:pos x="275" y="76"/>
                  </a:cxn>
                  <a:cxn ang="0">
                    <a:pos x="282" y="35"/>
                  </a:cxn>
                  <a:cxn ang="0">
                    <a:pos x="286" y="35"/>
                  </a:cxn>
                  <a:cxn ang="0">
                    <a:pos x="293" y="34"/>
                  </a:cxn>
                  <a:cxn ang="0">
                    <a:pos x="306" y="34"/>
                  </a:cxn>
                  <a:cxn ang="0">
                    <a:pos x="320" y="34"/>
                  </a:cxn>
                  <a:cxn ang="0">
                    <a:pos x="338" y="35"/>
                  </a:cxn>
                  <a:cxn ang="0">
                    <a:pos x="354" y="38"/>
                  </a:cxn>
                  <a:cxn ang="0">
                    <a:pos x="370" y="43"/>
                  </a:cxn>
                  <a:cxn ang="0">
                    <a:pos x="385" y="51"/>
                  </a:cxn>
                  <a:cxn ang="0">
                    <a:pos x="383" y="50"/>
                  </a:cxn>
                  <a:cxn ang="0">
                    <a:pos x="381" y="47"/>
                  </a:cxn>
                  <a:cxn ang="0">
                    <a:pos x="378" y="42"/>
                  </a:cxn>
                  <a:cxn ang="0">
                    <a:pos x="373" y="36"/>
                  </a:cxn>
                  <a:cxn ang="0">
                    <a:pos x="365" y="30"/>
                  </a:cxn>
                  <a:cxn ang="0">
                    <a:pos x="355" y="23"/>
                  </a:cxn>
                  <a:cxn ang="0">
                    <a:pos x="342" y="16"/>
                  </a:cxn>
                  <a:cxn ang="0">
                    <a:pos x="327" y="11"/>
                  </a:cxn>
                  <a:cxn ang="0">
                    <a:pos x="309" y="5"/>
                  </a:cxn>
                  <a:cxn ang="0">
                    <a:pos x="289" y="3"/>
                  </a:cxn>
                  <a:cxn ang="0">
                    <a:pos x="265" y="0"/>
                  </a:cxn>
                  <a:cxn ang="0">
                    <a:pos x="238" y="1"/>
                  </a:cxn>
                  <a:cxn ang="0">
                    <a:pos x="206" y="4"/>
                  </a:cxn>
                  <a:cxn ang="0">
                    <a:pos x="171" y="11"/>
                  </a:cxn>
                  <a:cxn ang="0">
                    <a:pos x="132" y="22"/>
                  </a:cxn>
                  <a:cxn ang="0">
                    <a:pos x="90" y="35"/>
                  </a:cxn>
                </a:cxnLst>
                <a:rect l="0" t="0" r="r" b="b"/>
                <a:pathLst>
                  <a:path w="385" h="84">
                    <a:moveTo>
                      <a:pt x="90" y="35"/>
                    </a:moveTo>
                    <a:lnTo>
                      <a:pt x="88" y="36"/>
                    </a:lnTo>
                    <a:lnTo>
                      <a:pt x="81" y="38"/>
                    </a:lnTo>
                    <a:lnTo>
                      <a:pt x="70" y="42"/>
                    </a:lnTo>
                    <a:lnTo>
                      <a:pt x="58" y="47"/>
                    </a:lnTo>
                    <a:lnTo>
                      <a:pt x="44" y="54"/>
                    </a:lnTo>
                    <a:lnTo>
                      <a:pt x="29" y="63"/>
                    </a:lnTo>
                    <a:lnTo>
                      <a:pt x="15" y="72"/>
                    </a:lnTo>
                    <a:lnTo>
                      <a:pt x="0" y="84"/>
                    </a:lnTo>
                    <a:lnTo>
                      <a:pt x="4" y="82"/>
                    </a:lnTo>
                    <a:lnTo>
                      <a:pt x="11" y="76"/>
                    </a:lnTo>
                    <a:lnTo>
                      <a:pt x="26" y="70"/>
                    </a:lnTo>
                    <a:lnTo>
                      <a:pt x="42" y="62"/>
                    </a:lnTo>
                    <a:lnTo>
                      <a:pt x="63" y="55"/>
                    </a:lnTo>
                    <a:lnTo>
                      <a:pt x="86" y="50"/>
                    </a:lnTo>
                    <a:lnTo>
                      <a:pt x="111" y="48"/>
                    </a:lnTo>
                    <a:lnTo>
                      <a:pt x="139" y="51"/>
                    </a:lnTo>
                    <a:lnTo>
                      <a:pt x="145" y="84"/>
                    </a:lnTo>
                    <a:lnTo>
                      <a:pt x="180" y="51"/>
                    </a:lnTo>
                    <a:lnTo>
                      <a:pt x="183" y="51"/>
                    </a:lnTo>
                    <a:lnTo>
                      <a:pt x="191" y="51"/>
                    </a:lnTo>
                    <a:lnTo>
                      <a:pt x="203" y="52"/>
                    </a:lnTo>
                    <a:lnTo>
                      <a:pt x="218" y="54"/>
                    </a:lnTo>
                    <a:lnTo>
                      <a:pt x="233" y="58"/>
                    </a:lnTo>
                    <a:lnTo>
                      <a:pt x="249" y="62"/>
                    </a:lnTo>
                    <a:lnTo>
                      <a:pt x="263" y="68"/>
                    </a:lnTo>
                    <a:lnTo>
                      <a:pt x="275" y="76"/>
                    </a:lnTo>
                    <a:lnTo>
                      <a:pt x="282" y="35"/>
                    </a:lnTo>
                    <a:lnTo>
                      <a:pt x="286" y="35"/>
                    </a:lnTo>
                    <a:lnTo>
                      <a:pt x="293" y="34"/>
                    </a:lnTo>
                    <a:lnTo>
                      <a:pt x="306" y="34"/>
                    </a:lnTo>
                    <a:lnTo>
                      <a:pt x="320" y="34"/>
                    </a:lnTo>
                    <a:lnTo>
                      <a:pt x="338" y="35"/>
                    </a:lnTo>
                    <a:lnTo>
                      <a:pt x="354" y="38"/>
                    </a:lnTo>
                    <a:lnTo>
                      <a:pt x="370" y="43"/>
                    </a:lnTo>
                    <a:lnTo>
                      <a:pt x="385" y="51"/>
                    </a:lnTo>
                    <a:lnTo>
                      <a:pt x="383" y="50"/>
                    </a:lnTo>
                    <a:lnTo>
                      <a:pt x="381" y="47"/>
                    </a:lnTo>
                    <a:lnTo>
                      <a:pt x="378" y="42"/>
                    </a:lnTo>
                    <a:lnTo>
                      <a:pt x="373" y="36"/>
                    </a:lnTo>
                    <a:lnTo>
                      <a:pt x="365" y="30"/>
                    </a:lnTo>
                    <a:lnTo>
                      <a:pt x="355" y="23"/>
                    </a:lnTo>
                    <a:lnTo>
                      <a:pt x="342" y="16"/>
                    </a:lnTo>
                    <a:lnTo>
                      <a:pt x="327" y="11"/>
                    </a:lnTo>
                    <a:lnTo>
                      <a:pt x="309" y="5"/>
                    </a:lnTo>
                    <a:lnTo>
                      <a:pt x="289" y="3"/>
                    </a:lnTo>
                    <a:lnTo>
                      <a:pt x="265" y="0"/>
                    </a:lnTo>
                    <a:lnTo>
                      <a:pt x="238" y="1"/>
                    </a:lnTo>
                    <a:lnTo>
                      <a:pt x="206" y="4"/>
                    </a:lnTo>
                    <a:lnTo>
                      <a:pt x="171" y="11"/>
                    </a:lnTo>
                    <a:lnTo>
                      <a:pt x="132" y="22"/>
                    </a:lnTo>
                    <a:lnTo>
                      <a:pt x="90" y="35"/>
                    </a:lnTo>
                    <a:close/>
                  </a:path>
                </a:pathLst>
              </a:custGeom>
              <a:solidFill>
                <a:srgbClr val="FFC1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62569" name="Freeform 105"/>
              <p:cNvSpPr/>
              <p:nvPr/>
            </p:nvSpPr>
            <p:spPr bwMode="auto">
              <a:xfrm>
                <a:off x="3966" y="718"/>
                <a:ext cx="270" cy="301"/>
              </a:xfrm>
              <a:custGeom>
                <a:avLst/>
                <a:gdLst/>
                <a:ahLst/>
                <a:cxnLst>
                  <a:cxn ang="0">
                    <a:pos x="10" y="896"/>
                  </a:cxn>
                  <a:cxn ang="0">
                    <a:pos x="52" y="842"/>
                  </a:cxn>
                  <a:cxn ang="0">
                    <a:pos x="111" y="736"/>
                  </a:cxn>
                  <a:cxn ang="0">
                    <a:pos x="164" y="569"/>
                  </a:cxn>
                  <a:cxn ang="0">
                    <a:pos x="191" y="333"/>
                  </a:cxn>
                  <a:cxn ang="0">
                    <a:pos x="186" y="141"/>
                  </a:cxn>
                  <a:cxn ang="0">
                    <a:pos x="196" y="209"/>
                  </a:cxn>
                  <a:cxn ang="0">
                    <a:pos x="205" y="337"/>
                  </a:cxn>
                  <a:cxn ang="0">
                    <a:pos x="200" y="505"/>
                  </a:cxn>
                  <a:cxn ang="0">
                    <a:pos x="163" y="684"/>
                  </a:cxn>
                  <a:cxn ang="0">
                    <a:pos x="82" y="854"/>
                  </a:cxn>
                  <a:cxn ang="0">
                    <a:pos x="68" y="871"/>
                  </a:cxn>
                  <a:cxn ang="0">
                    <a:pos x="101" y="867"/>
                  </a:cxn>
                  <a:cxn ang="0">
                    <a:pos x="154" y="857"/>
                  </a:cxn>
                  <a:cxn ang="0">
                    <a:pos x="221" y="838"/>
                  </a:cxn>
                  <a:cxn ang="0">
                    <a:pos x="294" y="807"/>
                  </a:cxn>
                  <a:cxn ang="0">
                    <a:pos x="378" y="703"/>
                  </a:cxn>
                  <a:cxn ang="0">
                    <a:pos x="391" y="754"/>
                  </a:cxn>
                  <a:cxn ang="0">
                    <a:pos x="420" y="747"/>
                  </a:cxn>
                  <a:cxn ang="0">
                    <a:pos x="468" y="724"/>
                  </a:cxn>
                  <a:cxn ang="0">
                    <a:pos x="526" y="675"/>
                  </a:cxn>
                  <a:cxn ang="0">
                    <a:pos x="591" y="585"/>
                  </a:cxn>
                  <a:cxn ang="0">
                    <a:pos x="635" y="490"/>
                  </a:cxn>
                  <a:cxn ang="0">
                    <a:pos x="657" y="386"/>
                  </a:cxn>
                  <a:cxn ang="0">
                    <a:pos x="679" y="252"/>
                  </a:cxn>
                  <a:cxn ang="0">
                    <a:pos x="684" y="305"/>
                  </a:cxn>
                  <a:cxn ang="0">
                    <a:pos x="672" y="466"/>
                  </a:cxn>
                  <a:cxn ang="0">
                    <a:pos x="731" y="355"/>
                  </a:cxn>
                  <a:cxn ang="0">
                    <a:pos x="799" y="110"/>
                  </a:cxn>
                  <a:cxn ang="0">
                    <a:pos x="811" y="38"/>
                  </a:cxn>
                  <a:cxn ang="0">
                    <a:pos x="794" y="204"/>
                  </a:cxn>
                  <a:cxn ang="0">
                    <a:pos x="719" y="439"/>
                  </a:cxn>
                  <a:cxn ang="0">
                    <a:pos x="680" y="514"/>
                  </a:cxn>
                  <a:cxn ang="0">
                    <a:pos x="631" y="588"/>
                  </a:cxn>
                  <a:cxn ang="0">
                    <a:pos x="572" y="657"/>
                  </a:cxn>
                  <a:cxn ang="0">
                    <a:pos x="500" y="722"/>
                  </a:cxn>
                  <a:cxn ang="0">
                    <a:pos x="416" y="778"/>
                  </a:cxn>
                  <a:cxn ang="0">
                    <a:pos x="377" y="799"/>
                  </a:cxn>
                  <a:cxn ang="0">
                    <a:pos x="337" y="815"/>
                  </a:cxn>
                  <a:cxn ang="0">
                    <a:pos x="270" y="841"/>
                  </a:cxn>
                  <a:cxn ang="0">
                    <a:pos x="180" y="869"/>
                  </a:cxn>
                  <a:cxn ang="0">
                    <a:pos x="75" y="893"/>
                  </a:cxn>
                </a:cxnLst>
                <a:rect l="0" t="0" r="r" b="b"/>
                <a:pathLst>
                  <a:path w="811" h="905">
                    <a:moveTo>
                      <a:pt x="0" y="905"/>
                    </a:moveTo>
                    <a:lnTo>
                      <a:pt x="2" y="902"/>
                    </a:lnTo>
                    <a:lnTo>
                      <a:pt x="10" y="896"/>
                    </a:lnTo>
                    <a:lnTo>
                      <a:pt x="22" y="884"/>
                    </a:lnTo>
                    <a:lnTo>
                      <a:pt x="36" y="866"/>
                    </a:lnTo>
                    <a:lnTo>
                      <a:pt x="52" y="842"/>
                    </a:lnTo>
                    <a:lnTo>
                      <a:pt x="72" y="813"/>
                    </a:lnTo>
                    <a:lnTo>
                      <a:pt x="91" y="778"/>
                    </a:lnTo>
                    <a:lnTo>
                      <a:pt x="111" y="736"/>
                    </a:lnTo>
                    <a:lnTo>
                      <a:pt x="130" y="687"/>
                    </a:lnTo>
                    <a:lnTo>
                      <a:pt x="148" y="632"/>
                    </a:lnTo>
                    <a:lnTo>
                      <a:pt x="164" y="569"/>
                    </a:lnTo>
                    <a:lnTo>
                      <a:pt x="176" y="498"/>
                    </a:lnTo>
                    <a:lnTo>
                      <a:pt x="186" y="420"/>
                    </a:lnTo>
                    <a:lnTo>
                      <a:pt x="191" y="333"/>
                    </a:lnTo>
                    <a:lnTo>
                      <a:pt x="191" y="238"/>
                    </a:lnTo>
                    <a:lnTo>
                      <a:pt x="185" y="135"/>
                    </a:lnTo>
                    <a:lnTo>
                      <a:pt x="186" y="141"/>
                    </a:lnTo>
                    <a:lnTo>
                      <a:pt x="188" y="155"/>
                    </a:lnTo>
                    <a:lnTo>
                      <a:pt x="191" y="178"/>
                    </a:lnTo>
                    <a:lnTo>
                      <a:pt x="196" y="209"/>
                    </a:lnTo>
                    <a:lnTo>
                      <a:pt x="200" y="246"/>
                    </a:lnTo>
                    <a:lnTo>
                      <a:pt x="203" y="289"/>
                    </a:lnTo>
                    <a:lnTo>
                      <a:pt x="205" y="337"/>
                    </a:lnTo>
                    <a:lnTo>
                      <a:pt x="205" y="390"/>
                    </a:lnTo>
                    <a:lnTo>
                      <a:pt x="204" y="446"/>
                    </a:lnTo>
                    <a:lnTo>
                      <a:pt x="200" y="505"/>
                    </a:lnTo>
                    <a:lnTo>
                      <a:pt x="191" y="564"/>
                    </a:lnTo>
                    <a:lnTo>
                      <a:pt x="179" y="624"/>
                    </a:lnTo>
                    <a:lnTo>
                      <a:pt x="163" y="684"/>
                    </a:lnTo>
                    <a:lnTo>
                      <a:pt x="142" y="743"/>
                    </a:lnTo>
                    <a:lnTo>
                      <a:pt x="115" y="801"/>
                    </a:lnTo>
                    <a:lnTo>
                      <a:pt x="82" y="854"/>
                    </a:lnTo>
                    <a:lnTo>
                      <a:pt x="62" y="871"/>
                    </a:lnTo>
                    <a:lnTo>
                      <a:pt x="64" y="871"/>
                    </a:lnTo>
                    <a:lnTo>
                      <a:pt x="68" y="871"/>
                    </a:lnTo>
                    <a:lnTo>
                      <a:pt x="77" y="870"/>
                    </a:lnTo>
                    <a:lnTo>
                      <a:pt x="88" y="869"/>
                    </a:lnTo>
                    <a:lnTo>
                      <a:pt x="101" y="867"/>
                    </a:lnTo>
                    <a:lnTo>
                      <a:pt x="116" y="865"/>
                    </a:lnTo>
                    <a:lnTo>
                      <a:pt x="135" y="861"/>
                    </a:lnTo>
                    <a:lnTo>
                      <a:pt x="154" y="857"/>
                    </a:lnTo>
                    <a:lnTo>
                      <a:pt x="175" y="851"/>
                    </a:lnTo>
                    <a:lnTo>
                      <a:pt x="197" y="846"/>
                    </a:lnTo>
                    <a:lnTo>
                      <a:pt x="221" y="838"/>
                    </a:lnTo>
                    <a:lnTo>
                      <a:pt x="245" y="829"/>
                    </a:lnTo>
                    <a:lnTo>
                      <a:pt x="270" y="819"/>
                    </a:lnTo>
                    <a:lnTo>
                      <a:pt x="294" y="807"/>
                    </a:lnTo>
                    <a:lnTo>
                      <a:pt x="319" y="794"/>
                    </a:lnTo>
                    <a:lnTo>
                      <a:pt x="344" y="779"/>
                    </a:lnTo>
                    <a:lnTo>
                      <a:pt x="378" y="703"/>
                    </a:lnTo>
                    <a:lnTo>
                      <a:pt x="385" y="754"/>
                    </a:lnTo>
                    <a:lnTo>
                      <a:pt x="386" y="754"/>
                    </a:lnTo>
                    <a:lnTo>
                      <a:pt x="391" y="754"/>
                    </a:lnTo>
                    <a:lnTo>
                      <a:pt x="398" y="752"/>
                    </a:lnTo>
                    <a:lnTo>
                      <a:pt x="408" y="751"/>
                    </a:lnTo>
                    <a:lnTo>
                      <a:pt x="420" y="747"/>
                    </a:lnTo>
                    <a:lnTo>
                      <a:pt x="434" y="743"/>
                    </a:lnTo>
                    <a:lnTo>
                      <a:pt x="450" y="735"/>
                    </a:lnTo>
                    <a:lnTo>
                      <a:pt x="468" y="724"/>
                    </a:lnTo>
                    <a:lnTo>
                      <a:pt x="486" y="712"/>
                    </a:lnTo>
                    <a:lnTo>
                      <a:pt x="506" y="695"/>
                    </a:lnTo>
                    <a:lnTo>
                      <a:pt x="526" y="675"/>
                    </a:lnTo>
                    <a:lnTo>
                      <a:pt x="547" y="649"/>
                    </a:lnTo>
                    <a:lnTo>
                      <a:pt x="569" y="620"/>
                    </a:lnTo>
                    <a:lnTo>
                      <a:pt x="591" y="585"/>
                    </a:lnTo>
                    <a:lnTo>
                      <a:pt x="612" y="545"/>
                    </a:lnTo>
                    <a:lnTo>
                      <a:pt x="633" y="499"/>
                    </a:lnTo>
                    <a:lnTo>
                      <a:pt x="635" y="490"/>
                    </a:lnTo>
                    <a:lnTo>
                      <a:pt x="641" y="466"/>
                    </a:lnTo>
                    <a:lnTo>
                      <a:pt x="648" y="428"/>
                    </a:lnTo>
                    <a:lnTo>
                      <a:pt x="657" y="386"/>
                    </a:lnTo>
                    <a:lnTo>
                      <a:pt x="666" y="339"/>
                    </a:lnTo>
                    <a:lnTo>
                      <a:pt x="673" y="292"/>
                    </a:lnTo>
                    <a:lnTo>
                      <a:pt x="679" y="252"/>
                    </a:lnTo>
                    <a:lnTo>
                      <a:pt x="681" y="220"/>
                    </a:lnTo>
                    <a:lnTo>
                      <a:pt x="683" y="244"/>
                    </a:lnTo>
                    <a:lnTo>
                      <a:pt x="684" y="305"/>
                    </a:lnTo>
                    <a:lnTo>
                      <a:pt x="681" y="388"/>
                    </a:lnTo>
                    <a:lnTo>
                      <a:pt x="667" y="474"/>
                    </a:lnTo>
                    <a:lnTo>
                      <a:pt x="672" y="466"/>
                    </a:lnTo>
                    <a:lnTo>
                      <a:pt x="686" y="444"/>
                    </a:lnTo>
                    <a:lnTo>
                      <a:pt x="707" y="407"/>
                    </a:lnTo>
                    <a:lnTo>
                      <a:pt x="731" y="355"/>
                    </a:lnTo>
                    <a:lnTo>
                      <a:pt x="757" y="288"/>
                    </a:lnTo>
                    <a:lnTo>
                      <a:pt x="780" y="206"/>
                    </a:lnTo>
                    <a:lnTo>
                      <a:pt x="799" y="110"/>
                    </a:lnTo>
                    <a:lnTo>
                      <a:pt x="811" y="0"/>
                    </a:lnTo>
                    <a:lnTo>
                      <a:pt x="811" y="9"/>
                    </a:lnTo>
                    <a:lnTo>
                      <a:pt x="811" y="38"/>
                    </a:lnTo>
                    <a:lnTo>
                      <a:pt x="809" y="80"/>
                    </a:lnTo>
                    <a:lnTo>
                      <a:pt x="804" y="137"/>
                    </a:lnTo>
                    <a:lnTo>
                      <a:pt x="794" y="204"/>
                    </a:lnTo>
                    <a:lnTo>
                      <a:pt x="777" y="277"/>
                    </a:lnTo>
                    <a:lnTo>
                      <a:pt x="753" y="357"/>
                    </a:lnTo>
                    <a:lnTo>
                      <a:pt x="719" y="439"/>
                    </a:lnTo>
                    <a:lnTo>
                      <a:pt x="707" y="465"/>
                    </a:lnTo>
                    <a:lnTo>
                      <a:pt x="694" y="489"/>
                    </a:lnTo>
                    <a:lnTo>
                      <a:pt x="680" y="514"/>
                    </a:lnTo>
                    <a:lnTo>
                      <a:pt x="664" y="538"/>
                    </a:lnTo>
                    <a:lnTo>
                      <a:pt x="648" y="564"/>
                    </a:lnTo>
                    <a:lnTo>
                      <a:pt x="631" y="588"/>
                    </a:lnTo>
                    <a:lnTo>
                      <a:pt x="612" y="610"/>
                    </a:lnTo>
                    <a:lnTo>
                      <a:pt x="593" y="635"/>
                    </a:lnTo>
                    <a:lnTo>
                      <a:pt x="572" y="657"/>
                    </a:lnTo>
                    <a:lnTo>
                      <a:pt x="549" y="679"/>
                    </a:lnTo>
                    <a:lnTo>
                      <a:pt x="525" y="700"/>
                    </a:lnTo>
                    <a:lnTo>
                      <a:pt x="500" y="722"/>
                    </a:lnTo>
                    <a:lnTo>
                      <a:pt x="473" y="742"/>
                    </a:lnTo>
                    <a:lnTo>
                      <a:pt x="446" y="760"/>
                    </a:lnTo>
                    <a:lnTo>
                      <a:pt x="416" y="778"/>
                    </a:lnTo>
                    <a:lnTo>
                      <a:pt x="385" y="795"/>
                    </a:lnTo>
                    <a:lnTo>
                      <a:pt x="383" y="797"/>
                    </a:lnTo>
                    <a:lnTo>
                      <a:pt x="377" y="799"/>
                    </a:lnTo>
                    <a:lnTo>
                      <a:pt x="368" y="803"/>
                    </a:lnTo>
                    <a:lnTo>
                      <a:pt x="353" y="809"/>
                    </a:lnTo>
                    <a:lnTo>
                      <a:pt x="337" y="815"/>
                    </a:lnTo>
                    <a:lnTo>
                      <a:pt x="317" y="823"/>
                    </a:lnTo>
                    <a:lnTo>
                      <a:pt x="295" y="831"/>
                    </a:lnTo>
                    <a:lnTo>
                      <a:pt x="270" y="841"/>
                    </a:lnTo>
                    <a:lnTo>
                      <a:pt x="241" y="850"/>
                    </a:lnTo>
                    <a:lnTo>
                      <a:pt x="212" y="859"/>
                    </a:lnTo>
                    <a:lnTo>
                      <a:pt x="180" y="869"/>
                    </a:lnTo>
                    <a:lnTo>
                      <a:pt x="147" y="877"/>
                    </a:lnTo>
                    <a:lnTo>
                      <a:pt x="112" y="885"/>
                    </a:lnTo>
                    <a:lnTo>
                      <a:pt x="75" y="893"/>
                    </a:lnTo>
                    <a:lnTo>
                      <a:pt x="38" y="900"/>
                    </a:lnTo>
                    <a:lnTo>
                      <a:pt x="0" y="905"/>
                    </a:lnTo>
                    <a:close/>
                  </a:path>
                </a:pathLst>
              </a:custGeom>
              <a:solidFill>
                <a:srgbClr val="BA3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62570" name="Freeform 106"/>
              <p:cNvSpPr/>
              <p:nvPr/>
            </p:nvSpPr>
            <p:spPr bwMode="auto">
              <a:xfrm>
                <a:off x="4085" y="483"/>
                <a:ext cx="83" cy="108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3"/>
                  </a:cxn>
                  <a:cxn ang="0">
                    <a:pos x="8" y="8"/>
                  </a:cxn>
                  <a:cxn ang="0">
                    <a:pos x="18" y="15"/>
                  </a:cxn>
                  <a:cxn ang="0">
                    <a:pos x="30" y="26"/>
                  </a:cxn>
                  <a:cxn ang="0">
                    <a:pos x="46" y="39"/>
                  </a:cxn>
                  <a:cxn ang="0">
                    <a:pos x="64" y="54"/>
                  </a:cxn>
                  <a:cxn ang="0">
                    <a:pos x="82" y="73"/>
                  </a:cxn>
                  <a:cxn ang="0">
                    <a:pos x="103" y="93"/>
                  </a:cxn>
                  <a:cxn ang="0">
                    <a:pos x="124" y="116"/>
                  </a:cxn>
                  <a:cxn ang="0">
                    <a:pos x="144" y="140"/>
                  </a:cxn>
                  <a:cxn ang="0">
                    <a:pos x="165" y="166"/>
                  </a:cxn>
                  <a:cxn ang="0">
                    <a:pos x="185" y="195"/>
                  </a:cxn>
                  <a:cxn ang="0">
                    <a:pos x="203" y="224"/>
                  </a:cxn>
                  <a:cxn ang="0">
                    <a:pos x="221" y="256"/>
                  </a:cxn>
                  <a:cxn ang="0">
                    <a:pos x="235" y="288"/>
                  </a:cxn>
                  <a:cxn ang="0">
                    <a:pos x="247" y="323"/>
                  </a:cxn>
                  <a:cxn ang="0">
                    <a:pos x="244" y="314"/>
                  </a:cxn>
                  <a:cxn ang="0">
                    <a:pos x="237" y="287"/>
                  </a:cxn>
                  <a:cxn ang="0">
                    <a:pos x="225" y="249"/>
                  </a:cxn>
                  <a:cxn ang="0">
                    <a:pos x="207" y="203"/>
                  </a:cxn>
                  <a:cxn ang="0">
                    <a:pos x="184" y="152"/>
                  </a:cxn>
                  <a:cxn ang="0">
                    <a:pos x="154" y="102"/>
                  </a:cxn>
                  <a:cxn ang="0">
                    <a:pos x="118" y="55"/>
                  </a:cxn>
                  <a:cxn ang="0">
                    <a:pos x="75" y="18"/>
                  </a:cxn>
                  <a:cxn ang="0">
                    <a:pos x="73" y="16"/>
                  </a:cxn>
                  <a:cxn ang="0">
                    <a:pos x="68" y="14"/>
                  </a:cxn>
                  <a:cxn ang="0">
                    <a:pos x="60" y="10"/>
                  </a:cxn>
                  <a:cxn ang="0">
                    <a:pos x="50" y="6"/>
                  </a:cxn>
                  <a:cxn ang="0">
                    <a:pos x="38" y="3"/>
                  </a:cxn>
                  <a:cxn ang="0">
                    <a:pos x="26" y="0"/>
                  </a:cxn>
                  <a:cxn ang="0">
                    <a:pos x="13" y="0"/>
                  </a:cxn>
                  <a:cxn ang="0">
                    <a:pos x="0" y="2"/>
                  </a:cxn>
                </a:cxnLst>
                <a:rect l="0" t="0" r="r" b="b"/>
                <a:pathLst>
                  <a:path w="247" h="323">
                    <a:moveTo>
                      <a:pt x="0" y="2"/>
                    </a:moveTo>
                    <a:lnTo>
                      <a:pt x="2" y="3"/>
                    </a:lnTo>
                    <a:lnTo>
                      <a:pt x="8" y="8"/>
                    </a:lnTo>
                    <a:lnTo>
                      <a:pt x="18" y="15"/>
                    </a:lnTo>
                    <a:lnTo>
                      <a:pt x="30" y="26"/>
                    </a:lnTo>
                    <a:lnTo>
                      <a:pt x="46" y="39"/>
                    </a:lnTo>
                    <a:lnTo>
                      <a:pt x="64" y="54"/>
                    </a:lnTo>
                    <a:lnTo>
                      <a:pt x="82" y="73"/>
                    </a:lnTo>
                    <a:lnTo>
                      <a:pt x="103" y="93"/>
                    </a:lnTo>
                    <a:lnTo>
                      <a:pt x="124" y="116"/>
                    </a:lnTo>
                    <a:lnTo>
                      <a:pt x="144" y="140"/>
                    </a:lnTo>
                    <a:lnTo>
                      <a:pt x="165" y="166"/>
                    </a:lnTo>
                    <a:lnTo>
                      <a:pt x="185" y="195"/>
                    </a:lnTo>
                    <a:lnTo>
                      <a:pt x="203" y="224"/>
                    </a:lnTo>
                    <a:lnTo>
                      <a:pt x="221" y="256"/>
                    </a:lnTo>
                    <a:lnTo>
                      <a:pt x="235" y="288"/>
                    </a:lnTo>
                    <a:lnTo>
                      <a:pt x="247" y="323"/>
                    </a:lnTo>
                    <a:lnTo>
                      <a:pt x="244" y="314"/>
                    </a:lnTo>
                    <a:lnTo>
                      <a:pt x="237" y="287"/>
                    </a:lnTo>
                    <a:lnTo>
                      <a:pt x="225" y="249"/>
                    </a:lnTo>
                    <a:lnTo>
                      <a:pt x="207" y="203"/>
                    </a:lnTo>
                    <a:lnTo>
                      <a:pt x="184" y="152"/>
                    </a:lnTo>
                    <a:lnTo>
                      <a:pt x="154" y="102"/>
                    </a:lnTo>
                    <a:lnTo>
                      <a:pt x="118" y="55"/>
                    </a:lnTo>
                    <a:lnTo>
                      <a:pt x="75" y="18"/>
                    </a:lnTo>
                    <a:lnTo>
                      <a:pt x="73" y="16"/>
                    </a:lnTo>
                    <a:lnTo>
                      <a:pt x="68" y="14"/>
                    </a:lnTo>
                    <a:lnTo>
                      <a:pt x="60" y="10"/>
                    </a:lnTo>
                    <a:lnTo>
                      <a:pt x="50" y="6"/>
                    </a:lnTo>
                    <a:lnTo>
                      <a:pt x="38" y="3"/>
                    </a:lnTo>
                    <a:lnTo>
                      <a:pt x="26" y="0"/>
                    </a:lnTo>
                    <a:lnTo>
                      <a:pt x="13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BA3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62571" name="Freeform 107"/>
              <p:cNvSpPr/>
              <p:nvPr/>
            </p:nvSpPr>
            <p:spPr bwMode="auto">
              <a:xfrm>
                <a:off x="4207" y="585"/>
                <a:ext cx="22" cy="12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10"/>
                  </a:cxn>
                  <a:cxn ang="0">
                    <a:pos x="13" y="38"/>
                  </a:cxn>
                  <a:cxn ang="0">
                    <a:pos x="25" y="81"/>
                  </a:cxn>
                  <a:cxn ang="0">
                    <a:pos x="39" y="135"/>
                  </a:cxn>
                  <a:cxn ang="0">
                    <a:pos x="51" y="196"/>
                  </a:cxn>
                  <a:cxn ang="0">
                    <a:pos x="61" y="259"/>
                  </a:cxn>
                  <a:cxn ang="0">
                    <a:pos x="65" y="322"/>
                  </a:cxn>
                  <a:cxn ang="0">
                    <a:pos x="62" y="380"/>
                  </a:cxn>
                  <a:cxn ang="0">
                    <a:pos x="63" y="370"/>
                  </a:cxn>
                  <a:cxn ang="0">
                    <a:pos x="65" y="344"/>
                  </a:cxn>
                  <a:cxn ang="0">
                    <a:pos x="67" y="303"/>
                  </a:cxn>
                  <a:cxn ang="0">
                    <a:pos x="64" y="253"/>
                  </a:cxn>
                  <a:cxn ang="0">
                    <a:pos x="59" y="194"/>
                  </a:cxn>
                  <a:cxn ang="0">
                    <a:pos x="48" y="131"/>
                  </a:cxn>
                  <a:cxn ang="0">
                    <a:pos x="28" y="64"/>
                  </a:cxn>
                  <a:cxn ang="0">
                    <a:pos x="0" y="0"/>
                  </a:cxn>
                </a:cxnLst>
                <a:rect l="0" t="0" r="r" b="b"/>
                <a:pathLst>
                  <a:path w="67" h="380">
                    <a:moveTo>
                      <a:pt x="0" y="0"/>
                    </a:moveTo>
                    <a:lnTo>
                      <a:pt x="3" y="10"/>
                    </a:lnTo>
                    <a:lnTo>
                      <a:pt x="13" y="38"/>
                    </a:lnTo>
                    <a:lnTo>
                      <a:pt x="25" y="81"/>
                    </a:lnTo>
                    <a:lnTo>
                      <a:pt x="39" y="135"/>
                    </a:lnTo>
                    <a:lnTo>
                      <a:pt x="51" y="196"/>
                    </a:lnTo>
                    <a:lnTo>
                      <a:pt x="61" y="259"/>
                    </a:lnTo>
                    <a:lnTo>
                      <a:pt x="65" y="322"/>
                    </a:lnTo>
                    <a:lnTo>
                      <a:pt x="62" y="380"/>
                    </a:lnTo>
                    <a:lnTo>
                      <a:pt x="63" y="370"/>
                    </a:lnTo>
                    <a:lnTo>
                      <a:pt x="65" y="344"/>
                    </a:lnTo>
                    <a:lnTo>
                      <a:pt x="67" y="303"/>
                    </a:lnTo>
                    <a:lnTo>
                      <a:pt x="64" y="253"/>
                    </a:lnTo>
                    <a:lnTo>
                      <a:pt x="59" y="194"/>
                    </a:lnTo>
                    <a:lnTo>
                      <a:pt x="48" y="131"/>
                    </a:lnTo>
                    <a:lnTo>
                      <a:pt x="28" y="6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A3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62572" name="Freeform 108"/>
              <p:cNvSpPr/>
              <p:nvPr/>
            </p:nvSpPr>
            <p:spPr bwMode="auto">
              <a:xfrm>
                <a:off x="4039" y="512"/>
                <a:ext cx="67" cy="18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3"/>
                  </a:cxn>
                  <a:cxn ang="0">
                    <a:pos x="7" y="12"/>
                  </a:cxn>
                  <a:cxn ang="0">
                    <a:pos x="16" y="27"/>
                  </a:cxn>
                  <a:cxn ang="0">
                    <a:pos x="28" y="46"/>
                  </a:cxn>
                  <a:cxn ang="0">
                    <a:pos x="42" y="70"/>
                  </a:cxn>
                  <a:cxn ang="0">
                    <a:pos x="57" y="99"/>
                  </a:cxn>
                  <a:cxn ang="0">
                    <a:pos x="75" y="131"/>
                  </a:cxn>
                  <a:cxn ang="0">
                    <a:pos x="92" y="167"/>
                  </a:cxn>
                  <a:cxn ang="0">
                    <a:pos x="109" y="208"/>
                  </a:cxn>
                  <a:cxn ang="0">
                    <a:pos x="127" y="252"/>
                  </a:cxn>
                  <a:cxn ang="0">
                    <a:pos x="144" y="297"/>
                  </a:cxn>
                  <a:cxn ang="0">
                    <a:pos x="159" y="345"/>
                  </a:cxn>
                  <a:cxn ang="0">
                    <a:pos x="174" y="396"/>
                  </a:cxn>
                  <a:cxn ang="0">
                    <a:pos x="186" y="448"/>
                  </a:cxn>
                  <a:cxn ang="0">
                    <a:pos x="194" y="502"/>
                  </a:cxn>
                  <a:cxn ang="0">
                    <a:pos x="200" y="557"/>
                  </a:cxn>
                  <a:cxn ang="0">
                    <a:pos x="200" y="553"/>
                  </a:cxn>
                  <a:cxn ang="0">
                    <a:pos x="201" y="544"/>
                  </a:cxn>
                  <a:cxn ang="0">
                    <a:pos x="201" y="526"/>
                  </a:cxn>
                  <a:cxn ang="0">
                    <a:pos x="201" y="505"/>
                  </a:cxn>
                  <a:cxn ang="0">
                    <a:pos x="199" y="477"/>
                  </a:cxn>
                  <a:cxn ang="0">
                    <a:pos x="196" y="446"/>
                  </a:cxn>
                  <a:cxn ang="0">
                    <a:pos x="192" y="410"/>
                  </a:cxn>
                  <a:cxn ang="0">
                    <a:pos x="184" y="371"/>
                  </a:cxn>
                  <a:cxn ang="0">
                    <a:pos x="176" y="328"/>
                  </a:cxn>
                  <a:cxn ang="0">
                    <a:pos x="163" y="284"/>
                  </a:cxn>
                  <a:cxn ang="0">
                    <a:pos x="146" y="238"/>
                  </a:cxn>
                  <a:cxn ang="0">
                    <a:pos x="127" y="190"/>
                  </a:cxn>
                  <a:cxn ang="0">
                    <a:pos x="103" y="142"/>
                  </a:cxn>
                  <a:cxn ang="0">
                    <a:pos x="74" y="94"/>
                  </a:cxn>
                  <a:cxn ang="0">
                    <a:pos x="40" y="47"/>
                  </a:cxn>
                  <a:cxn ang="0">
                    <a:pos x="0" y="0"/>
                  </a:cxn>
                </a:cxnLst>
                <a:rect l="0" t="0" r="r" b="b"/>
                <a:pathLst>
                  <a:path w="201" h="557">
                    <a:moveTo>
                      <a:pt x="0" y="0"/>
                    </a:moveTo>
                    <a:lnTo>
                      <a:pt x="2" y="3"/>
                    </a:lnTo>
                    <a:lnTo>
                      <a:pt x="7" y="12"/>
                    </a:lnTo>
                    <a:lnTo>
                      <a:pt x="16" y="27"/>
                    </a:lnTo>
                    <a:lnTo>
                      <a:pt x="28" y="46"/>
                    </a:lnTo>
                    <a:lnTo>
                      <a:pt x="42" y="70"/>
                    </a:lnTo>
                    <a:lnTo>
                      <a:pt x="57" y="99"/>
                    </a:lnTo>
                    <a:lnTo>
                      <a:pt x="75" y="131"/>
                    </a:lnTo>
                    <a:lnTo>
                      <a:pt x="92" y="167"/>
                    </a:lnTo>
                    <a:lnTo>
                      <a:pt x="109" y="208"/>
                    </a:lnTo>
                    <a:lnTo>
                      <a:pt x="127" y="252"/>
                    </a:lnTo>
                    <a:lnTo>
                      <a:pt x="144" y="297"/>
                    </a:lnTo>
                    <a:lnTo>
                      <a:pt x="159" y="345"/>
                    </a:lnTo>
                    <a:lnTo>
                      <a:pt x="174" y="396"/>
                    </a:lnTo>
                    <a:lnTo>
                      <a:pt x="186" y="448"/>
                    </a:lnTo>
                    <a:lnTo>
                      <a:pt x="194" y="502"/>
                    </a:lnTo>
                    <a:lnTo>
                      <a:pt x="200" y="557"/>
                    </a:lnTo>
                    <a:lnTo>
                      <a:pt x="200" y="553"/>
                    </a:lnTo>
                    <a:lnTo>
                      <a:pt x="201" y="544"/>
                    </a:lnTo>
                    <a:lnTo>
                      <a:pt x="201" y="526"/>
                    </a:lnTo>
                    <a:lnTo>
                      <a:pt x="201" y="505"/>
                    </a:lnTo>
                    <a:lnTo>
                      <a:pt x="199" y="477"/>
                    </a:lnTo>
                    <a:lnTo>
                      <a:pt x="196" y="446"/>
                    </a:lnTo>
                    <a:lnTo>
                      <a:pt x="192" y="410"/>
                    </a:lnTo>
                    <a:lnTo>
                      <a:pt x="184" y="371"/>
                    </a:lnTo>
                    <a:lnTo>
                      <a:pt x="176" y="328"/>
                    </a:lnTo>
                    <a:lnTo>
                      <a:pt x="163" y="284"/>
                    </a:lnTo>
                    <a:lnTo>
                      <a:pt x="146" y="238"/>
                    </a:lnTo>
                    <a:lnTo>
                      <a:pt x="127" y="190"/>
                    </a:lnTo>
                    <a:lnTo>
                      <a:pt x="103" y="142"/>
                    </a:lnTo>
                    <a:lnTo>
                      <a:pt x="74" y="94"/>
                    </a:lnTo>
                    <a:lnTo>
                      <a:pt x="40" y="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A3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62573" name="Freeform 109"/>
              <p:cNvSpPr/>
              <p:nvPr/>
            </p:nvSpPr>
            <p:spPr bwMode="auto">
              <a:xfrm>
                <a:off x="3872" y="351"/>
                <a:ext cx="89" cy="178"/>
              </a:xfrm>
              <a:custGeom>
                <a:avLst/>
                <a:gdLst/>
                <a:ahLst/>
                <a:cxnLst>
                  <a:cxn ang="0">
                    <a:pos x="0" y="500"/>
                  </a:cxn>
                  <a:cxn ang="0">
                    <a:pos x="0" y="484"/>
                  </a:cxn>
                  <a:cxn ang="0">
                    <a:pos x="2" y="443"/>
                  </a:cxn>
                  <a:cxn ang="0">
                    <a:pos x="7" y="380"/>
                  </a:cxn>
                  <a:cxn ang="0">
                    <a:pos x="16" y="304"/>
                  </a:cxn>
                  <a:cxn ang="0">
                    <a:pos x="33" y="222"/>
                  </a:cxn>
                  <a:cxn ang="0">
                    <a:pos x="56" y="139"/>
                  </a:cxn>
                  <a:cxn ang="0">
                    <a:pos x="88" y="63"/>
                  </a:cxn>
                  <a:cxn ang="0">
                    <a:pos x="132" y="0"/>
                  </a:cxn>
                  <a:cxn ang="0">
                    <a:pos x="135" y="0"/>
                  </a:cxn>
                  <a:cxn ang="0">
                    <a:pos x="143" y="3"/>
                  </a:cxn>
                  <a:cxn ang="0">
                    <a:pos x="151" y="11"/>
                  </a:cxn>
                  <a:cxn ang="0">
                    <a:pos x="158" y="25"/>
                  </a:cxn>
                  <a:cxn ang="0">
                    <a:pos x="199" y="25"/>
                  </a:cxn>
                  <a:cxn ang="0">
                    <a:pos x="220" y="43"/>
                  </a:cxn>
                  <a:cxn ang="0">
                    <a:pos x="226" y="68"/>
                  </a:cxn>
                  <a:cxn ang="0">
                    <a:pos x="247" y="68"/>
                  </a:cxn>
                  <a:cxn ang="0">
                    <a:pos x="268" y="102"/>
                  </a:cxn>
                  <a:cxn ang="0">
                    <a:pos x="240" y="195"/>
                  </a:cxn>
                  <a:cxn ang="0">
                    <a:pos x="238" y="202"/>
                  </a:cxn>
                  <a:cxn ang="0">
                    <a:pos x="233" y="221"/>
                  </a:cxn>
                  <a:cxn ang="0">
                    <a:pos x="226" y="250"/>
                  </a:cxn>
                  <a:cxn ang="0">
                    <a:pos x="220" y="289"/>
                  </a:cxn>
                  <a:cxn ang="0">
                    <a:pos x="217" y="333"/>
                  </a:cxn>
                  <a:cxn ang="0">
                    <a:pos x="217" y="381"/>
                  </a:cxn>
                  <a:cxn ang="0">
                    <a:pos x="224" y="432"/>
                  </a:cxn>
                  <a:cxn ang="0">
                    <a:pos x="240" y="483"/>
                  </a:cxn>
                  <a:cxn ang="0">
                    <a:pos x="237" y="484"/>
                  </a:cxn>
                  <a:cxn ang="0">
                    <a:pos x="228" y="486"/>
                  </a:cxn>
                  <a:cxn ang="0">
                    <a:pos x="217" y="490"/>
                  </a:cxn>
                  <a:cxn ang="0">
                    <a:pos x="201" y="496"/>
                  </a:cxn>
                  <a:cxn ang="0">
                    <a:pos x="183" y="503"/>
                  </a:cxn>
                  <a:cxn ang="0">
                    <a:pos x="165" y="513"/>
                  </a:cxn>
                  <a:cxn ang="0">
                    <a:pos x="148" y="522"/>
                  </a:cxn>
                  <a:cxn ang="0">
                    <a:pos x="132" y="534"/>
                  </a:cxn>
                  <a:cxn ang="0">
                    <a:pos x="129" y="531"/>
                  </a:cxn>
                  <a:cxn ang="0">
                    <a:pos x="123" y="526"/>
                  </a:cxn>
                  <a:cxn ang="0">
                    <a:pos x="112" y="519"/>
                  </a:cxn>
                  <a:cxn ang="0">
                    <a:pos x="97" y="511"/>
                  </a:cxn>
                  <a:cxn ang="0">
                    <a:pos x="78" y="503"/>
                  </a:cxn>
                  <a:cxn ang="0">
                    <a:pos x="56" y="498"/>
                  </a:cxn>
                  <a:cxn ang="0">
                    <a:pos x="29" y="496"/>
                  </a:cxn>
                  <a:cxn ang="0">
                    <a:pos x="0" y="500"/>
                  </a:cxn>
                </a:cxnLst>
                <a:rect l="0" t="0" r="r" b="b"/>
                <a:pathLst>
                  <a:path w="268" h="534">
                    <a:moveTo>
                      <a:pt x="0" y="500"/>
                    </a:moveTo>
                    <a:lnTo>
                      <a:pt x="0" y="484"/>
                    </a:lnTo>
                    <a:lnTo>
                      <a:pt x="2" y="443"/>
                    </a:lnTo>
                    <a:lnTo>
                      <a:pt x="7" y="380"/>
                    </a:lnTo>
                    <a:lnTo>
                      <a:pt x="16" y="304"/>
                    </a:lnTo>
                    <a:lnTo>
                      <a:pt x="33" y="222"/>
                    </a:lnTo>
                    <a:lnTo>
                      <a:pt x="56" y="139"/>
                    </a:lnTo>
                    <a:lnTo>
                      <a:pt x="88" y="63"/>
                    </a:lnTo>
                    <a:lnTo>
                      <a:pt x="132" y="0"/>
                    </a:lnTo>
                    <a:lnTo>
                      <a:pt x="135" y="0"/>
                    </a:lnTo>
                    <a:lnTo>
                      <a:pt x="143" y="3"/>
                    </a:lnTo>
                    <a:lnTo>
                      <a:pt x="151" y="11"/>
                    </a:lnTo>
                    <a:lnTo>
                      <a:pt x="158" y="25"/>
                    </a:lnTo>
                    <a:lnTo>
                      <a:pt x="199" y="25"/>
                    </a:lnTo>
                    <a:lnTo>
                      <a:pt x="220" y="43"/>
                    </a:lnTo>
                    <a:lnTo>
                      <a:pt x="226" y="68"/>
                    </a:lnTo>
                    <a:lnTo>
                      <a:pt x="247" y="68"/>
                    </a:lnTo>
                    <a:lnTo>
                      <a:pt x="268" y="102"/>
                    </a:lnTo>
                    <a:lnTo>
                      <a:pt x="240" y="195"/>
                    </a:lnTo>
                    <a:lnTo>
                      <a:pt x="238" y="202"/>
                    </a:lnTo>
                    <a:lnTo>
                      <a:pt x="233" y="221"/>
                    </a:lnTo>
                    <a:lnTo>
                      <a:pt x="226" y="250"/>
                    </a:lnTo>
                    <a:lnTo>
                      <a:pt x="220" y="289"/>
                    </a:lnTo>
                    <a:lnTo>
                      <a:pt x="217" y="333"/>
                    </a:lnTo>
                    <a:lnTo>
                      <a:pt x="217" y="381"/>
                    </a:lnTo>
                    <a:lnTo>
                      <a:pt x="224" y="432"/>
                    </a:lnTo>
                    <a:lnTo>
                      <a:pt x="240" y="483"/>
                    </a:lnTo>
                    <a:lnTo>
                      <a:pt x="237" y="484"/>
                    </a:lnTo>
                    <a:lnTo>
                      <a:pt x="228" y="486"/>
                    </a:lnTo>
                    <a:lnTo>
                      <a:pt x="217" y="490"/>
                    </a:lnTo>
                    <a:lnTo>
                      <a:pt x="201" y="496"/>
                    </a:lnTo>
                    <a:lnTo>
                      <a:pt x="183" y="503"/>
                    </a:lnTo>
                    <a:lnTo>
                      <a:pt x="165" y="513"/>
                    </a:lnTo>
                    <a:lnTo>
                      <a:pt x="148" y="522"/>
                    </a:lnTo>
                    <a:lnTo>
                      <a:pt x="132" y="534"/>
                    </a:lnTo>
                    <a:lnTo>
                      <a:pt x="129" y="531"/>
                    </a:lnTo>
                    <a:lnTo>
                      <a:pt x="123" y="526"/>
                    </a:lnTo>
                    <a:lnTo>
                      <a:pt x="112" y="519"/>
                    </a:lnTo>
                    <a:lnTo>
                      <a:pt x="97" y="511"/>
                    </a:lnTo>
                    <a:lnTo>
                      <a:pt x="78" y="503"/>
                    </a:lnTo>
                    <a:lnTo>
                      <a:pt x="56" y="498"/>
                    </a:lnTo>
                    <a:lnTo>
                      <a:pt x="29" y="496"/>
                    </a:lnTo>
                    <a:lnTo>
                      <a:pt x="0" y="500"/>
                    </a:lnTo>
                    <a:close/>
                  </a:path>
                </a:pathLst>
              </a:custGeom>
              <a:solidFill>
                <a:srgbClr val="007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62574" name="Freeform 110"/>
              <p:cNvSpPr/>
              <p:nvPr/>
            </p:nvSpPr>
            <p:spPr bwMode="auto">
              <a:xfrm>
                <a:off x="3880" y="357"/>
                <a:ext cx="51" cy="159"/>
              </a:xfrm>
              <a:custGeom>
                <a:avLst/>
                <a:gdLst/>
                <a:ahLst/>
                <a:cxnLst>
                  <a:cxn ang="0">
                    <a:pos x="0" y="453"/>
                  </a:cxn>
                  <a:cxn ang="0">
                    <a:pos x="0" y="441"/>
                  </a:cxn>
                  <a:cxn ang="0">
                    <a:pos x="0" y="410"/>
                  </a:cxn>
                  <a:cxn ang="0">
                    <a:pos x="1" y="360"/>
                  </a:cxn>
                  <a:cxn ang="0">
                    <a:pos x="8" y="299"/>
                  </a:cxn>
                  <a:cxn ang="0">
                    <a:pos x="19" y="229"/>
                  </a:cxn>
                  <a:cxn ang="0">
                    <a:pos x="36" y="153"/>
                  </a:cxn>
                  <a:cxn ang="0">
                    <a:pos x="62" y="75"/>
                  </a:cxn>
                  <a:cxn ang="0">
                    <a:pos x="99" y="0"/>
                  </a:cxn>
                  <a:cxn ang="0">
                    <a:pos x="101" y="0"/>
                  </a:cxn>
                  <a:cxn ang="0">
                    <a:pos x="107" y="2"/>
                  </a:cxn>
                  <a:cxn ang="0">
                    <a:pos x="111" y="6"/>
                  </a:cxn>
                  <a:cxn ang="0">
                    <a:pos x="113" y="12"/>
                  </a:cxn>
                  <a:cxn ang="0">
                    <a:pos x="111" y="19"/>
                  </a:cxn>
                  <a:cxn ang="0">
                    <a:pos x="104" y="35"/>
                  </a:cxn>
                  <a:cxn ang="0">
                    <a:pos x="97" y="62"/>
                  </a:cxn>
                  <a:cxn ang="0">
                    <a:pos x="87" y="95"/>
                  </a:cxn>
                  <a:cxn ang="0">
                    <a:pos x="76" y="134"/>
                  </a:cxn>
                  <a:cxn ang="0">
                    <a:pos x="68" y="177"/>
                  </a:cxn>
                  <a:cxn ang="0">
                    <a:pos x="61" y="222"/>
                  </a:cxn>
                  <a:cxn ang="0">
                    <a:pos x="58" y="267"/>
                  </a:cxn>
                  <a:cxn ang="0">
                    <a:pos x="60" y="259"/>
                  </a:cxn>
                  <a:cxn ang="0">
                    <a:pos x="65" y="236"/>
                  </a:cxn>
                  <a:cxn ang="0">
                    <a:pos x="74" y="202"/>
                  </a:cxn>
                  <a:cxn ang="0">
                    <a:pos x="85" y="164"/>
                  </a:cxn>
                  <a:cxn ang="0">
                    <a:pos x="97" y="123"/>
                  </a:cxn>
                  <a:cxn ang="0">
                    <a:pos x="111" y="85"/>
                  </a:cxn>
                  <a:cxn ang="0">
                    <a:pos x="125" y="53"/>
                  </a:cxn>
                  <a:cxn ang="0">
                    <a:pos x="139" y="30"/>
                  </a:cxn>
                  <a:cxn ang="0">
                    <a:pos x="141" y="27"/>
                  </a:cxn>
                  <a:cxn ang="0">
                    <a:pos x="147" y="22"/>
                  </a:cxn>
                  <a:cxn ang="0">
                    <a:pos x="151" y="23"/>
                  </a:cxn>
                  <a:cxn ang="0">
                    <a:pos x="153" y="34"/>
                  </a:cxn>
                  <a:cxn ang="0">
                    <a:pos x="151" y="48"/>
                  </a:cxn>
                  <a:cxn ang="0">
                    <a:pos x="146" y="71"/>
                  </a:cxn>
                  <a:cxn ang="0">
                    <a:pos x="138" y="99"/>
                  </a:cxn>
                  <a:cxn ang="0">
                    <a:pos x="131" y="129"/>
                  </a:cxn>
                  <a:cxn ang="0">
                    <a:pos x="122" y="157"/>
                  </a:cxn>
                  <a:cxn ang="0">
                    <a:pos x="114" y="181"/>
                  </a:cxn>
                  <a:cxn ang="0">
                    <a:pos x="109" y="197"/>
                  </a:cxn>
                  <a:cxn ang="0">
                    <a:pos x="107" y="204"/>
                  </a:cxn>
                  <a:cxn ang="0">
                    <a:pos x="102" y="235"/>
                  </a:cxn>
                  <a:cxn ang="0">
                    <a:pos x="95" y="309"/>
                  </a:cxn>
                  <a:cxn ang="0">
                    <a:pos x="89" y="399"/>
                  </a:cxn>
                  <a:cxn ang="0">
                    <a:pos x="93" y="478"/>
                  </a:cxn>
                  <a:cxn ang="0">
                    <a:pos x="91" y="477"/>
                  </a:cxn>
                  <a:cxn ang="0">
                    <a:pos x="87" y="474"/>
                  </a:cxn>
                  <a:cxn ang="0">
                    <a:pos x="79" y="469"/>
                  </a:cxn>
                  <a:cxn ang="0">
                    <a:pos x="70" y="463"/>
                  </a:cxn>
                  <a:cxn ang="0">
                    <a:pos x="57" y="459"/>
                  </a:cxn>
                  <a:cxn ang="0">
                    <a:pos x="40" y="455"/>
                  </a:cxn>
                  <a:cxn ang="0">
                    <a:pos x="22" y="453"/>
                  </a:cxn>
                  <a:cxn ang="0">
                    <a:pos x="0" y="453"/>
                  </a:cxn>
                </a:cxnLst>
                <a:rect l="0" t="0" r="r" b="b"/>
                <a:pathLst>
                  <a:path w="153" h="478">
                    <a:moveTo>
                      <a:pt x="0" y="453"/>
                    </a:moveTo>
                    <a:lnTo>
                      <a:pt x="0" y="441"/>
                    </a:lnTo>
                    <a:lnTo>
                      <a:pt x="0" y="410"/>
                    </a:lnTo>
                    <a:lnTo>
                      <a:pt x="1" y="360"/>
                    </a:lnTo>
                    <a:lnTo>
                      <a:pt x="8" y="299"/>
                    </a:lnTo>
                    <a:lnTo>
                      <a:pt x="19" y="229"/>
                    </a:lnTo>
                    <a:lnTo>
                      <a:pt x="36" y="153"/>
                    </a:lnTo>
                    <a:lnTo>
                      <a:pt x="62" y="75"/>
                    </a:lnTo>
                    <a:lnTo>
                      <a:pt x="99" y="0"/>
                    </a:lnTo>
                    <a:lnTo>
                      <a:pt x="101" y="0"/>
                    </a:lnTo>
                    <a:lnTo>
                      <a:pt x="107" y="2"/>
                    </a:lnTo>
                    <a:lnTo>
                      <a:pt x="111" y="6"/>
                    </a:lnTo>
                    <a:lnTo>
                      <a:pt x="113" y="12"/>
                    </a:lnTo>
                    <a:lnTo>
                      <a:pt x="111" y="19"/>
                    </a:lnTo>
                    <a:lnTo>
                      <a:pt x="104" y="35"/>
                    </a:lnTo>
                    <a:lnTo>
                      <a:pt x="97" y="62"/>
                    </a:lnTo>
                    <a:lnTo>
                      <a:pt x="87" y="95"/>
                    </a:lnTo>
                    <a:lnTo>
                      <a:pt x="76" y="134"/>
                    </a:lnTo>
                    <a:lnTo>
                      <a:pt x="68" y="177"/>
                    </a:lnTo>
                    <a:lnTo>
                      <a:pt x="61" y="222"/>
                    </a:lnTo>
                    <a:lnTo>
                      <a:pt x="58" y="267"/>
                    </a:lnTo>
                    <a:lnTo>
                      <a:pt x="60" y="259"/>
                    </a:lnTo>
                    <a:lnTo>
                      <a:pt x="65" y="236"/>
                    </a:lnTo>
                    <a:lnTo>
                      <a:pt x="74" y="202"/>
                    </a:lnTo>
                    <a:lnTo>
                      <a:pt x="85" y="164"/>
                    </a:lnTo>
                    <a:lnTo>
                      <a:pt x="97" y="123"/>
                    </a:lnTo>
                    <a:lnTo>
                      <a:pt x="111" y="85"/>
                    </a:lnTo>
                    <a:lnTo>
                      <a:pt x="125" y="53"/>
                    </a:lnTo>
                    <a:lnTo>
                      <a:pt x="139" y="30"/>
                    </a:lnTo>
                    <a:lnTo>
                      <a:pt x="141" y="27"/>
                    </a:lnTo>
                    <a:lnTo>
                      <a:pt x="147" y="22"/>
                    </a:lnTo>
                    <a:lnTo>
                      <a:pt x="151" y="23"/>
                    </a:lnTo>
                    <a:lnTo>
                      <a:pt x="153" y="34"/>
                    </a:lnTo>
                    <a:lnTo>
                      <a:pt x="151" y="48"/>
                    </a:lnTo>
                    <a:lnTo>
                      <a:pt x="146" y="71"/>
                    </a:lnTo>
                    <a:lnTo>
                      <a:pt x="138" y="99"/>
                    </a:lnTo>
                    <a:lnTo>
                      <a:pt x="131" y="129"/>
                    </a:lnTo>
                    <a:lnTo>
                      <a:pt x="122" y="157"/>
                    </a:lnTo>
                    <a:lnTo>
                      <a:pt x="114" y="181"/>
                    </a:lnTo>
                    <a:lnTo>
                      <a:pt x="109" y="197"/>
                    </a:lnTo>
                    <a:lnTo>
                      <a:pt x="107" y="204"/>
                    </a:lnTo>
                    <a:lnTo>
                      <a:pt x="102" y="235"/>
                    </a:lnTo>
                    <a:lnTo>
                      <a:pt x="95" y="309"/>
                    </a:lnTo>
                    <a:lnTo>
                      <a:pt x="89" y="399"/>
                    </a:lnTo>
                    <a:lnTo>
                      <a:pt x="93" y="478"/>
                    </a:lnTo>
                    <a:lnTo>
                      <a:pt x="91" y="477"/>
                    </a:lnTo>
                    <a:lnTo>
                      <a:pt x="87" y="474"/>
                    </a:lnTo>
                    <a:lnTo>
                      <a:pt x="79" y="469"/>
                    </a:lnTo>
                    <a:lnTo>
                      <a:pt x="70" y="463"/>
                    </a:lnTo>
                    <a:lnTo>
                      <a:pt x="57" y="459"/>
                    </a:lnTo>
                    <a:lnTo>
                      <a:pt x="40" y="455"/>
                    </a:lnTo>
                    <a:lnTo>
                      <a:pt x="22" y="453"/>
                    </a:lnTo>
                    <a:lnTo>
                      <a:pt x="0" y="453"/>
                    </a:lnTo>
                    <a:close/>
                  </a:path>
                </a:pathLst>
              </a:custGeom>
              <a:solidFill>
                <a:srgbClr val="3D933D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62575" name="Freeform 111"/>
              <p:cNvSpPr/>
              <p:nvPr/>
            </p:nvSpPr>
            <p:spPr bwMode="auto">
              <a:xfrm>
                <a:off x="3927" y="375"/>
                <a:ext cx="28" cy="137"/>
              </a:xfrm>
              <a:custGeom>
                <a:avLst/>
                <a:gdLst/>
                <a:ahLst/>
                <a:cxnLst>
                  <a:cxn ang="0">
                    <a:pos x="56" y="394"/>
                  </a:cxn>
                  <a:cxn ang="0">
                    <a:pos x="54" y="386"/>
                  </a:cxn>
                  <a:cxn ang="0">
                    <a:pos x="48" y="366"/>
                  </a:cxn>
                  <a:cxn ang="0">
                    <a:pos x="43" y="332"/>
                  </a:cxn>
                  <a:cxn ang="0">
                    <a:pos x="38" y="288"/>
                  </a:cxn>
                  <a:cxn ang="0">
                    <a:pos x="38" y="234"/>
                  </a:cxn>
                  <a:cxn ang="0">
                    <a:pos x="45" y="174"/>
                  </a:cxn>
                  <a:cxn ang="0">
                    <a:pos x="60" y="109"/>
                  </a:cxn>
                  <a:cxn ang="0">
                    <a:pos x="86" y="39"/>
                  </a:cxn>
                  <a:cxn ang="0">
                    <a:pos x="85" y="36"/>
                  </a:cxn>
                  <a:cxn ang="0">
                    <a:pos x="83" y="31"/>
                  </a:cxn>
                  <a:cxn ang="0">
                    <a:pos x="78" y="26"/>
                  </a:cxn>
                  <a:cxn ang="0">
                    <a:pos x="69" y="26"/>
                  </a:cxn>
                  <a:cxn ang="0">
                    <a:pos x="45" y="0"/>
                  </a:cxn>
                  <a:cxn ang="0">
                    <a:pos x="42" y="10"/>
                  </a:cxn>
                  <a:cxn ang="0">
                    <a:pos x="35" y="38"/>
                  </a:cxn>
                  <a:cxn ang="0">
                    <a:pos x="25" y="80"/>
                  </a:cxn>
                  <a:cxn ang="0">
                    <a:pos x="16" y="135"/>
                  </a:cxn>
                  <a:cxn ang="0">
                    <a:pos x="7" y="200"/>
                  </a:cxn>
                  <a:cxn ang="0">
                    <a:pos x="1" y="268"/>
                  </a:cxn>
                  <a:cxn ang="0">
                    <a:pos x="0" y="340"/>
                  </a:cxn>
                  <a:cxn ang="0">
                    <a:pos x="7" y="411"/>
                  </a:cxn>
                  <a:cxn ang="0">
                    <a:pos x="28" y="403"/>
                  </a:cxn>
                  <a:cxn ang="0">
                    <a:pos x="25" y="378"/>
                  </a:cxn>
                  <a:cxn ang="0">
                    <a:pos x="22" y="317"/>
                  </a:cxn>
                  <a:cxn ang="0">
                    <a:pos x="24" y="245"/>
                  </a:cxn>
                  <a:cxn ang="0">
                    <a:pos x="35" y="186"/>
                  </a:cxn>
                  <a:cxn ang="0">
                    <a:pos x="34" y="190"/>
                  </a:cxn>
                  <a:cxn ang="0">
                    <a:pos x="33" y="200"/>
                  </a:cxn>
                  <a:cxn ang="0">
                    <a:pos x="31" y="217"/>
                  </a:cxn>
                  <a:cxn ang="0">
                    <a:pos x="30" y="241"/>
                  </a:cxn>
                  <a:cxn ang="0">
                    <a:pos x="31" y="271"/>
                  </a:cxn>
                  <a:cxn ang="0">
                    <a:pos x="35" y="305"/>
                  </a:cxn>
                  <a:cxn ang="0">
                    <a:pos x="43" y="347"/>
                  </a:cxn>
                  <a:cxn ang="0">
                    <a:pos x="56" y="394"/>
                  </a:cxn>
                </a:cxnLst>
                <a:rect l="0" t="0" r="r" b="b"/>
                <a:pathLst>
                  <a:path w="86" h="411">
                    <a:moveTo>
                      <a:pt x="56" y="394"/>
                    </a:moveTo>
                    <a:lnTo>
                      <a:pt x="54" y="386"/>
                    </a:lnTo>
                    <a:lnTo>
                      <a:pt x="48" y="366"/>
                    </a:lnTo>
                    <a:lnTo>
                      <a:pt x="43" y="332"/>
                    </a:lnTo>
                    <a:lnTo>
                      <a:pt x="38" y="288"/>
                    </a:lnTo>
                    <a:lnTo>
                      <a:pt x="38" y="234"/>
                    </a:lnTo>
                    <a:lnTo>
                      <a:pt x="45" y="174"/>
                    </a:lnTo>
                    <a:lnTo>
                      <a:pt x="60" y="109"/>
                    </a:lnTo>
                    <a:lnTo>
                      <a:pt x="86" y="39"/>
                    </a:lnTo>
                    <a:lnTo>
                      <a:pt x="85" y="36"/>
                    </a:lnTo>
                    <a:lnTo>
                      <a:pt x="83" y="31"/>
                    </a:lnTo>
                    <a:lnTo>
                      <a:pt x="78" y="26"/>
                    </a:lnTo>
                    <a:lnTo>
                      <a:pt x="69" y="26"/>
                    </a:lnTo>
                    <a:lnTo>
                      <a:pt x="45" y="0"/>
                    </a:lnTo>
                    <a:lnTo>
                      <a:pt x="42" y="10"/>
                    </a:lnTo>
                    <a:lnTo>
                      <a:pt x="35" y="38"/>
                    </a:lnTo>
                    <a:lnTo>
                      <a:pt x="25" y="80"/>
                    </a:lnTo>
                    <a:lnTo>
                      <a:pt x="16" y="135"/>
                    </a:lnTo>
                    <a:lnTo>
                      <a:pt x="7" y="200"/>
                    </a:lnTo>
                    <a:lnTo>
                      <a:pt x="1" y="268"/>
                    </a:lnTo>
                    <a:lnTo>
                      <a:pt x="0" y="340"/>
                    </a:lnTo>
                    <a:lnTo>
                      <a:pt x="7" y="411"/>
                    </a:lnTo>
                    <a:lnTo>
                      <a:pt x="28" y="403"/>
                    </a:lnTo>
                    <a:lnTo>
                      <a:pt x="25" y="378"/>
                    </a:lnTo>
                    <a:lnTo>
                      <a:pt x="22" y="317"/>
                    </a:lnTo>
                    <a:lnTo>
                      <a:pt x="24" y="245"/>
                    </a:lnTo>
                    <a:lnTo>
                      <a:pt x="35" y="186"/>
                    </a:lnTo>
                    <a:lnTo>
                      <a:pt x="34" y="190"/>
                    </a:lnTo>
                    <a:lnTo>
                      <a:pt x="33" y="200"/>
                    </a:lnTo>
                    <a:lnTo>
                      <a:pt x="31" y="217"/>
                    </a:lnTo>
                    <a:lnTo>
                      <a:pt x="30" y="241"/>
                    </a:lnTo>
                    <a:lnTo>
                      <a:pt x="31" y="271"/>
                    </a:lnTo>
                    <a:lnTo>
                      <a:pt x="35" y="305"/>
                    </a:lnTo>
                    <a:lnTo>
                      <a:pt x="43" y="347"/>
                    </a:lnTo>
                    <a:lnTo>
                      <a:pt x="56" y="394"/>
                    </a:lnTo>
                    <a:close/>
                  </a:path>
                </a:pathLst>
              </a:custGeom>
              <a:solidFill>
                <a:srgbClr val="003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62576" name="Freeform 112"/>
              <p:cNvSpPr/>
              <p:nvPr/>
            </p:nvSpPr>
            <p:spPr bwMode="auto">
              <a:xfrm>
                <a:off x="3931" y="379"/>
                <a:ext cx="24" cy="130"/>
              </a:xfrm>
              <a:custGeom>
                <a:avLst/>
                <a:gdLst/>
                <a:ahLst/>
                <a:cxnLst>
                  <a:cxn ang="0">
                    <a:pos x="72" y="14"/>
                  </a:cxn>
                  <a:cxn ang="0">
                    <a:pos x="69" y="23"/>
                  </a:cxn>
                  <a:cxn ang="0">
                    <a:pos x="62" y="47"/>
                  </a:cxn>
                  <a:cxn ang="0">
                    <a:pos x="54" y="83"/>
                  </a:cxn>
                  <a:cxn ang="0">
                    <a:pos x="44" y="131"/>
                  </a:cxn>
                  <a:cxn ang="0">
                    <a:pos x="36" y="185"/>
                  </a:cxn>
                  <a:cxn ang="0">
                    <a:pos x="32" y="245"/>
                  </a:cxn>
                  <a:cxn ang="0">
                    <a:pos x="33" y="305"/>
                  </a:cxn>
                  <a:cxn ang="0">
                    <a:pos x="42" y="366"/>
                  </a:cxn>
                  <a:cxn ang="0">
                    <a:pos x="41" y="362"/>
                  </a:cxn>
                  <a:cxn ang="0">
                    <a:pos x="37" y="347"/>
                  </a:cxn>
                  <a:cxn ang="0">
                    <a:pos x="34" y="324"/>
                  </a:cxn>
                  <a:cxn ang="0">
                    <a:pos x="31" y="289"/>
                  </a:cxn>
                  <a:cxn ang="0">
                    <a:pos x="30" y="242"/>
                  </a:cxn>
                  <a:cxn ang="0">
                    <a:pos x="32" y="184"/>
                  </a:cxn>
                  <a:cxn ang="0">
                    <a:pos x="39" y="111"/>
                  </a:cxn>
                  <a:cxn ang="0">
                    <a:pos x="50" y="24"/>
                  </a:cxn>
                  <a:cxn ang="0">
                    <a:pos x="48" y="31"/>
                  </a:cxn>
                  <a:cxn ang="0">
                    <a:pos x="42" y="51"/>
                  </a:cxn>
                  <a:cxn ang="0">
                    <a:pos x="32" y="83"/>
                  </a:cxn>
                  <a:cxn ang="0">
                    <a:pos x="23" y="126"/>
                  </a:cxn>
                  <a:cxn ang="0">
                    <a:pos x="15" y="180"/>
                  </a:cxn>
                  <a:cxn ang="0">
                    <a:pos x="9" y="242"/>
                  </a:cxn>
                  <a:cxn ang="0">
                    <a:pos x="8" y="313"/>
                  </a:cxn>
                  <a:cxn ang="0">
                    <a:pos x="14" y="391"/>
                  </a:cxn>
                  <a:cxn ang="0">
                    <a:pos x="11" y="384"/>
                  </a:cxn>
                  <a:cxn ang="0">
                    <a:pos x="8" y="363"/>
                  </a:cxn>
                  <a:cxn ang="0">
                    <a:pos x="4" y="329"/>
                  </a:cxn>
                  <a:cxn ang="0">
                    <a:pos x="0" y="284"/>
                  </a:cxn>
                  <a:cxn ang="0">
                    <a:pos x="2" y="228"/>
                  </a:cxn>
                  <a:cxn ang="0">
                    <a:pos x="8" y="162"/>
                  </a:cxn>
                  <a:cxn ang="0">
                    <a:pos x="22" y="87"/>
                  </a:cxn>
                  <a:cxn ang="0">
                    <a:pos x="45" y="6"/>
                  </a:cxn>
                  <a:cxn ang="0">
                    <a:pos x="48" y="3"/>
                  </a:cxn>
                  <a:cxn ang="0">
                    <a:pos x="55" y="0"/>
                  </a:cxn>
                  <a:cxn ang="0">
                    <a:pos x="64" y="2"/>
                  </a:cxn>
                  <a:cxn ang="0">
                    <a:pos x="72" y="14"/>
                  </a:cxn>
                </a:cxnLst>
                <a:rect l="0" t="0" r="r" b="b"/>
                <a:pathLst>
                  <a:path w="72" h="391">
                    <a:moveTo>
                      <a:pt x="72" y="14"/>
                    </a:moveTo>
                    <a:lnTo>
                      <a:pt x="69" y="23"/>
                    </a:lnTo>
                    <a:lnTo>
                      <a:pt x="62" y="47"/>
                    </a:lnTo>
                    <a:lnTo>
                      <a:pt x="54" y="83"/>
                    </a:lnTo>
                    <a:lnTo>
                      <a:pt x="44" y="131"/>
                    </a:lnTo>
                    <a:lnTo>
                      <a:pt x="36" y="185"/>
                    </a:lnTo>
                    <a:lnTo>
                      <a:pt x="32" y="245"/>
                    </a:lnTo>
                    <a:lnTo>
                      <a:pt x="33" y="305"/>
                    </a:lnTo>
                    <a:lnTo>
                      <a:pt x="42" y="366"/>
                    </a:lnTo>
                    <a:lnTo>
                      <a:pt x="41" y="362"/>
                    </a:lnTo>
                    <a:lnTo>
                      <a:pt x="37" y="347"/>
                    </a:lnTo>
                    <a:lnTo>
                      <a:pt x="34" y="324"/>
                    </a:lnTo>
                    <a:lnTo>
                      <a:pt x="31" y="289"/>
                    </a:lnTo>
                    <a:lnTo>
                      <a:pt x="30" y="242"/>
                    </a:lnTo>
                    <a:lnTo>
                      <a:pt x="32" y="184"/>
                    </a:lnTo>
                    <a:lnTo>
                      <a:pt x="39" y="111"/>
                    </a:lnTo>
                    <a:lnTo>
                      <a:pt x="50" y="24"/>
                    </a:lnTo>
                    <a:lnTo>
                      <a:pt x="48" y="31"/>
                    </a:lnTo>
                    <a:lnTo>
                      <a:pt x="42" y="51"/>
                    </a:lnTo>
                    <a:lnTo>
                      <a:pt x="32" y="83"/>
                    </a:lnTo>
                    <a:lnTo>
                      <a:pt x="23" y="126"/>
                    </a:lnTo>
                    <a:lnTo>
                      <a:pt x="15" y="180"/>
                    </a:lnTo>
                    <a:lnTo>
                      <a:pt x="9" y="242"/>
                    </a:lnTo>
                    <a:lnTo>
                      <a:pt x="8" y="313"/>
                    </a:lnTo>
                    <a:lnTo>
                      <a:pt x="14" y="391"/>
                    </a:lnTo>
                    <a:lnTo>
                      <a:pt x="11" y="384"/>
                    </a:lnTo>
                    <a:lnTo>
                      <a:pt x="8" y="363"/>
                    </a:lnTo>
                    <a:lnTo>
                      <a:pt x="4" y="329"/>
                    </a:lnTo>
                    <a:lnTo>
                      <a:pt x="0" y="284"/>
                    </a:lnTo>
                    <a:lnTo>
                      <a:pt x="2" y="228"/>
                    </a:lnTo>
                    <a:lnTo>
                      <a:pt x="8" y="162"/>
                    </a:lnTo>
                    <a:lnTo>
                      <a:pt x="22" y="87"/>
                    </a:lnTo>
                    <a:lnTo>
                      <a:pt x="45" y="6"/>
                    </a:lnTo>
                    <a:lnTo>
                      <a:pt x="48" y="3"/>
                    </a:lnTo>
                    <a:lnTo>
                      <a:pt x="55" y="0"/>
                    </a:lnTo>
                    <a:lnTo>
                      <a:pt x="64" y="2"/>
                    </a:lnTo>
                    <a:lnTo>
                      <a:pt x="72" y="14"/>
                    </a:lnTo>
                    <a:close/>
                  </a:path>
                </a:pathLst>
              </a:custGeom>
              <a:solidFill>
                <a:srgbClr val="000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62577" name="Freeform 113"/>
              <p:cNvSpPr/>
              <p:nvPr/>
            </p:nvSpPr>
            <p:spPr bwMode="auto">
              <a:xfrm>
                <a:off x="3883" y="357"/>
                <a:ext cx="44" cy="149"/>
              </a:xfrm>
              <a:custGeom>
                <a:avLst/>
                <a:gdLst/>
                <a:ahLst/>
                <a:cxnLst>
                  <a:cxn ang="0">
                    <a:pos x="0" y="441"/>
                  </a:cxn>
                  <a:cxn ang="0">
                    <a:pos x="0" y="429"/>
                  </a:cxn>
                  <a:cxn ang="0">
                    <a:pos x="1" y="396"/>
                  </a:cxn>
                  <a:cxn ang="0">
                    <a:pos x="4" y="348"/>
                  </a:cxn>
                  <a:cxn ang="0">
                    <a:pos x="10" y="287"/>
                  </a:cxn>
                  <a:cxn ang="0">
                    <a:pos x="20" y="218"/>
                  </a:cxn>
                  <a:cxn ang="0">
                    <a:pos x="38" y="145"/>
                  </a:cxn>
                  <a:cxn ang="0">
                    <a:pos x="61" y="70"/>
                  </a:cxn>
                  <a:cxn ang="0">
                    <a:pos x="92" y="0"/>
                  </a:cxn>
                  <a:cxn ang="0">
                    <a:pos x="106" y="12"/>
                  </a:cxn>
                  <a:cxn ang="0">
                    <a:pos x="104" y="18"/>
                  </a:cxn>
                  <a:cxn ang="0">
                    <a:pos x="96" y="35"/>
                  </a:cxn>
                  <a:cxn ang="0">
                    <a:pos x="86" y="62"/>
                  </a:cxn>
                  <a:cxn ang="0">
                    <a:pos x="74" y="98"/>
                  </a:cxn>
                  <a:cxn ang="0">
                    <a:pos x="61" y="145"/>
                  </a:cxn>
                  <a:cxn ang="0">
                    <a:pos x="47" y="198"/>
                  </a:cxn>
                  <a:cxn ang="0">
                    <a:pos x="38" y="261"/>
                  </a:cxn>
                  <a:cxn ang="0">
                    <a:pos x="30" y="331"/>
                  </a:cxn>
                  <a:cxn ang="0">
                    <a:pos x="31" y="322"/>
                  </a:cxn>
                  <a:cxn ang="0">
                    <a:pos x="37" y="297"/>
                  </a:cxn>
                  <a:cxn ang="0">
                    <a:pos x="44" y="261"/>
                  </a:cxn>
                  <a:cxn ang="0">
                    <a:pos x="56" y="217"/>
                  </a:cxn>
                  <a:cxn ang="0">
                    <a:pos x="70" y="168"/>
                  </a:cxn>
                  <a:cxn ang="0">
                    <a:pos x="88" y="118"/>
                  </a:cxn>
                  <a:cxn ang="0">
                    <a:pos x="108" y="71"/>
                  </a:cxn>
                  <a:cxn ang="0">
                    <a:pos x="132" y="30"/>
                  </a:cxn>
                  <a:cxn ang="0">
                    <a:pos x="129" y="39"/>
                  </a:cxn>
                  <a:cxn ang="0">
                    <a:pos x="119" y="67"/>
                  </a:cxn>
                  <a:cxn ang="0">
                    <a:pos x="105" y="109"/>
                  </a:cxn>
                  <a:cxn ang="0">
                    <a:pos x="89" y="162"/>
                  </a:cxn>
                  <a:cxn ang="0">
                    <a:pos x="72" y="225"/>
                  </a:cxn>
                  <a:cxn ang="0">
                    <a:pos x="58" y="293"/>
                  </a:cxn>
                  <a:cxn ang="0">
                    <a:pos x="46" y="363"/>
                  </a:cxn>
                  <a:cxn ang="0">
                    <a:pos x="41" y="433"/>
                  </a:cxn>
                  <a:cxn ang="0">
                    <a:pos x="41" y="449"/>
                  </a:cxn>
                  <a:cxn ang="0">
                    <a:pos x="40" y="449"/>
                  </a:cxn>
                  <a:cxn ang="0">
                    <a:pos x="38" y="447"/>
                  </a:cxn>
                  <a:cxn ang="0">
                    <a:pos x="33" y="445"/>
                  </a:cxn>
                  <a:cxn ang="0">
                    <a:pos x="28" y="443"/>
                  </a:cxn>
                  <a:cxn ang="0">
                    <a:pos x="21" y="442"/>
                  </a:cxn>
                  <a:cxn ang="0">
                    <a:pos x="15" y="441"/>
                  </a:cxn>
                  <a:cxn ang="0">
                    <a:pos x="7" y="439"/>
                  </a:cxn>
                  <a:cxn ang="0">
                    <a:pos x="0" y="441"/>
                  </a:cxn>
                </a:cxnLst>
                <a:rect l="0" t="0" r="r" b="b"/>
                <a:pathLst>
                  <a:path w="132" h="449">
                    <a:moveTo>
                      <a:pt x="0" y="441"/>
                    </a:moveTo>
                    <a:lnTo>
                      <a:pt x="0" y="429"/>
                    </a:lnTo>
                    <a:lnTo>
                      <a:pt x="1" y="396"/>
                    </a:lnTo>
                    <a:lnTo>
                      <a:pt x="4" y="348"/>
                    </a:lnTo>
                    <a:lnTo>
                      <a:pt x="10" y="287"/>
                    </a:lnTo>
                    <a:lnTo>
                      <a:pt x="20" y="218"/>
                    </a:lnTo>
                    <a:lnTo>
                      <a:pt x="38" y="145"/>
                    </a:lnTo>
                    <a:lnTo>
                      <a:pt x="61" y="70"/>
                    </a:lnTo>
                    <a:lnTo>
                      <a:pt x="92" y="0"/>
                    </a:lnTo>
                    <a:lnTo>
                      <a:pt x="106" y="12"/>
                    </a:lnTo>
                    <a:lnTo>
                      <a:pt x="104" y="18"/>
                    </a:lnTo>
                    <a:lnTo>
                      <a:pt x="96" y="35"/>
                    </a:lnTo>
                    <a:lnTo>
                      <a:pt x="86" y="62"/>
                    </a:lnTo>
                    <a:lnTo>
                      <a:pt x="74" y="98"/>
                    </a:lnTo>
                    <a:lnTo>
                      <a:pt x="61" y="145"/>
                    </a:lnTo>
                    <a:lnTo>
                      <a:pt x="47" y="198"/>
                    </a:lnTo>
                    <a:lnTo>
                      <a:pt x="38" y="261"/>
                    </a:lnTo>
                    <a:lnTo>
                      <a:pt x="30" y="331"/>
                    </a:lnTo>
                    <a:lnTo>
                      <a:pt x="31" y="322"/>
                    </a:lnTo>
                    <a:lnTo>
                      <a:pt x="37" y="297"/>
                    </a:lnTo>
                    <a:lnTo>
                      <a:pt x="44" y="261"/>
                    </a:lnTo>
                    <a:lnTo>
                      <a:pt x="56" y="217"/>
                    </a:lnTo>
                    <a:lnTo>
                      <a:pt x="70" y="168"/>
                    </a:lnTo>
                    <a:lnTo>
                      <a:pt x="88" y="118"/>
                    </a:lnTo>
                    <a:lnTo>
                      <a:pt x="108" y="71"/>
                    </a:lnTo>
                    <a:lnTo>
                      <a:pt x="132" y="30"/>
                    </a:lnTo>
                    <a:lnTo>
                      <a:pt x="129" y="39"/>
                    </a:lnTo>
                    <a:lnTo>
                      <a:pt x="119" y="67"/>
                    </a:lnTo>
                    <a:lnTo>
                      <a:pt x="105" y="109"/>
                    </a:lnTo>
                    <a:lnTo>
                      <a:pt x="89" y="162"/>
                    </a:lnTo>
                    <a:lnTo>
                      <a:pt x="72" y="225"/>
                    </a:lnTo>
                    <a:lnTo>
                      <a:pt x="58" y="293"/>
                    </a:lnTo>
                    <a:lnTo>
                      <a:pt x="46" y="363"/>
                    </a:lnTo>
                    <a:lnTo>
                      <a:pt x="41" y="433"/>
                    </a:lnTo>
                    <a:lnTo>
                      <a:pt x="41" y="449"/>
                    </a:lnTo>
                    <a:lnTo>
                      <a:pt x="40" y="449"/>
                    </a:lnTo>
                    <a:lnTo>
                      <a:pt x="38" y="447"/>
                    </a:lnTo>
                    <a:lnTo>
                      <a:pt x="33" y="445"/>
                    </a:lnTo>
                    <a:lnTo>
                      <a:pt x="28" y="443"/>
                    </a:lnTo>
                    <a:lnTo>
                      <a:pt x="21" y="442"/>
                    </a:lnTo>
                    <a:lnTo>
                      <a:pt x="15" y="441"/>
                    </a:lnTo>
                    <a:lnTo>
                      <a:pt x="7" y="439"/>
                    </a:lnTo>
                    <a:lnTo>
                      <a:pt x="0" y="441"/>
                    </a:lnTo>
                    <a:close/>
                  </a:path>
                </a:pathLst>
              </a:custGeom>
              <a:solidFill>
                <a:srgbClr val="87BC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62578" name="Freeform 114"/>
              <p:cNvSpPr/>
              <p:nvPr/>
            </p:nvSpPr>
            <p:spPr bwMode="auto">
              <a:xfrm>
                <a:off x="3810" y="977"/>
                <a:ext cx="271" cy="55"/>
              </a:xfrm>
              <a:custGeom>
                <a:avLst/>
                <a:gdLst/>
                <a:ahLst/>
                <a:cxnLst>
                  <a:cxn ang="0">
                    <a:pos x="1" y="125"/>
                  </a:cxn>
                  <a:cxn ang="0">
                    <a:pos x="13" y="129"/>
                  </a:cxn>
                  <a:cxn ang="0">
                    <a:pos x="37" y="135"/>
                  </a:cxn>
                  <a:cxn ang="0">
                    <a:pos x="70" y="142"/>
                  </a:cxn>
                  <a:cxn ang="0">
                    <a:pos x="113" y="150"/>
                  </a:cxn>
                  <a:cxn ang="0">
                    <a:pos x="164" y="157"/>
                  </a:cxn>
                  <a:cxn ang="0">
                    <a:pos x="224" y="162"/>
                  </a:cxn>
                  <a:cxn ang="0">
                    <a:pos x="289" y="163"/>
                  </a:cxn>
                  <a:cxn ang="0">
                    <a:pos x="345" y="162"/>
                  </a:cxn>
                  <a:cxn ang="0">
                    <a:pos x="386" y="159"/>
                  </a:cxn>
                  <a:cxn ang="0">
                    <a:pos x="429" y="154"/>
                  </a:cxn>
                  <a:cxn ang="0">
                    <a:pos x="472" y="147"/>
                  </a:cxn>
                  <a:cxn ang="0">
                    <a:pos x="513" y="139"/>
                  </a:cxn>
                  <a:cxn ang="0">
                    <a:pos x="553" y="131"/>
                  </a:cxn>
                  <a:cxn ang="0">
                    <a:pos x="591" y="121"/>
                  </a:cxn>
                  <a:cxn ang="0">
                    <a:pos x="631" y="107"/>
                  </a:cxn>
                  <a:cxn ang="0">
                    <a:pos x="670" y="92"/>
                  </a:cxn>
                  <a:cxn ang="0">
                    <a:pos x="710" y="76"/>
                  </a:cxn>
                  <a:cxn ang="0">
                    <a:pos x="752" y="58"/>
                  </a:cxn>
                  <a:cxn ang="0">
                    <a:pos x="792" y="36"/>
                  </a:cxn>
                  <a:cxn ang="0">
                    <a:pos x="813" y="0"/>
                  </a:cxn>
                  <a:cxn ang="0">
                    <a:pos x="808" y="3"/>
                  </a:cxn>
                  <a:cxn ang="0">
                    <a:pos x="797" y="8"/>
                  </a:cxn>
                  <a:cxn ang="0">
                    <a:pos x="779" y="18"/>
                  </a:cxn>
                  <a:cxn ang="0">
                    <a:pos x="753" y="28"/>
                  </a:cxn>
                  <a:cxn ang="0">
                    <a:pos x="720" y="42"/>
                  </a:cxn>
                  <a:cxn ang="0">
                    <a:pos x="681" y="56"/>
                  </a:cxn>
                  <a:cxn ang="0">
                    <a:pos x="636" y="71"/>
                  </a:cxn>
                  <a:cxn ang="0">
                    <a:pos x="585" y="86"/>
                  </a:cxn>
                  <a:cxn ang="0">
                    <a:pos x="529" y="100"/>
                  </a:cxn>
                  <a:cxn ang="0">
                    <a:pos x="467" y="114"/>
                  </a:cxn>
                  <a:cxn ang="0">
                    <a:pos x="400" y="125"/>
                  </a:cxn>
                  <a:cxn ang="0">
                    <a:pos x="328" y="133"/>
                  </a:cxn>
                  <a:cxn ang="0">
                    <a:pos x="252" y="137"/>
                  </a:cxn>
                  <a:cxn ang="0">
                    <a:pos x="172" y="138"/>
                  </a:cxn>
                  <a:cxn ang="0">
                    <a:pos x="88" y="134"/>
                  </a:cxn>
                  <a:cxn ang="0">
                    <a:pos x="0" y="125"/>
                  </a:cxn>
                </a:cxnLst>
                <a:rect l="0" t="0" r="r" b="b"/>
                <a:pathLst>
                  <a:path w="813" h="163">
                    <a:moveTo>
                      <a:pt x="0" y="125"/>
                    </a:moveTo>
                    <a:lnTo>
                      <a:pt x="1" y="125"/>
                    </a:lnTo>
                    <a:lnTo>
                      <a:pt x="6" y="126"/>
                    </a:lnTo>
                    <a:lnTo>
                      <a:pt x="13" y="129"/>
                    </a:lnTo>
                    <a:lnTo>
                      <a:pt x="24" y="131"/>
                    </a:lnTo>
                    <a:lnTo>
                      <a:pt x="37" y="135"/>
                    </a:lnTo>
                    <a:lnTo>
                      <a:pt x="52" y="138"/>
                    </a:lnTo>
                    <a:lnTo>
                      <a:pt x="70" y="142"/>
                    </a:lnTo>
                    <a:lnTo>
                      <a:pt x="90" y="146"/>
                    </a:lnTo>
                    <a:lnTo>
                      <a:pt x="113" y="150"/>
                    </a:lnTo>
                    <a:lnTo>
                      <a:pt x="138" y="154"/>
                    </a:lnTo>
                    <a:lnTo>
                      <a:pt x="164" y="157"/>
                    </a:lnTo>
                    <a:lnTo>
                      <a:pt x="194" y="161"/>
                    </a:lnTo>
                    <a:lnTo>
                      <a:pt x="224" y="162"/>
                    </a:lnTo>
                    <a:lnTo>
                      <a:pt x="256" y="163"/>
                    </a:lnTo>
                    <a:lnTo>
                      <a:pt x="289" y="163"/>
                    </a:lnTo>
                    <a:lnTo>
                      <a:pt x="325" y="163"/>
                    </a:lnTo>
                    <a:lnTo>
                      <a:pt x="345" y="162"/>
                    </a:lnTo>
                    <a:lnTo>
                      <a:pt x="365" y="161"/>
                    </a:lnTo>
                    <a:lnTo>
                      <a:pt x="386" y="159"/>
                    </a:lnTo>
                    <a:lnTo>
                      <a:pt x="407" y="157"/>
                    </a:lnTo>
                    <a:lnTo>
                      <a:pt x="429" y="154"/>
                    </a:lnTo>
                    <a:lnTo>
                      <a:pt x="450" y="151"/>
                    </a:lnTo>
                    <a:lnTo>
                      <a:pt x="472" y="147"/>
                    </a:lnTo>
                    <a:lnTo>
                      <a:pt x="495" y="143"/>
                    </a:lnTo>
                    <a:lnTo>
                      <a:pt x="513" y="139"/>
                    </a:lnTo>
                    <a:lnTo>
                      <a:pt x="533" y="135"/>
                    </a:lnTo>
                    <a:lnTo>
                      <a:pt x="553" y="131"/>
                    </a:lnTo>
                    <a:lnTo>
                      <a:pt x="571" y="126"/>
                    </a:lnTo>
                    <a:lnTo>
                      <a:pt x="591" y="121"/>
                    </a:lnTo>
                    <a:lnTo>
                      <a:pt x="610" y="114"/>
                    </a:lnTo>
                    <a:lnTo>
                      <a:pt x="631" y="107"/>
                    </a:lnTo>
                    <a:lnTo>
                      <a:pt x="650" y="100"/>
                    </a:lnTo>
                    <a:lnTo>
                      <a:pt x="670" y="92"/>
                    </a:lnTo>
                    <a:lnTo>
                      <a:pt x="691" y="84"/>
                    </a:lnTo>
                    <a:lnTo>
                      <a:pt x="710" y="76"/>
                    </a:lnTo>
                    <a:lnTo>
                      <a:pt x="731" y="67"/>
                    </a:lnTo>
                    <a:lnTo>
                      <a:pt x="752" y="58"/>
                    </a:lnTo>
                    <a:lnTo>
                      <a:pt x="772" y="47"/>
                    </a:lnTo>
                    <a:lnTo>
                      <a:pt x="792" y="36"/>
                    </a:lnTo>
                    <a:lnTo>
                      <a:pt x="813" y="26"/>
                    </a:lnTo>
                    <a:lnTo>
                      <a:pt x="813" y="0"/>
                    </a:lnTo>
                    <a:lnTo>
                      <a:pt x="811" y="0"/>
                    </a:lnTo>
                    <a:lnTo>
                      <a:pt x="808" y="3"/>
                    </a:lnTo>
                    <a:lnTo>
                      <a:pt x="804" y="4"/>
                    </a:lnTo>
                    <a:lnTo>
                      <a:pt x="797" y="8"/>
                    </a:lnTo>
                    <a:lnTo>
                      <a:pt x="789" y="12"/>
                    </a:lnTo>
                    <a:lnTo>
                      <a:pt x="779" y="18"/>
                    </a:lnTo>
                    <a:lnTo>
                      <a:pt x="767" y="23"/>
                    </a:lnTo>
                    <a:lnTo>
                      <a:pt x="753" y="28"/>
                    </a:lnTo>
                    <a:lnTo>
                      <a:pt x="738" y="35"/>
                    </a:lnTo>
                    <a:lnTo>
                      <a:pt x="720" y="42"/>
                    </a:lnTo>
                    <a:lnTo>
                      <a:pt x="702" y="50"/>
                    </a:lnTo>
                    <a:lnTo>
                      <a:pt x="681" y="56"/>
                    </a:lnTo>
                    <a:lnTo>
                      <a:pt x="659" y="64"/>
                    </a:lnTo>
                    <a:lnTo>
                      <a:pt x="636" y="71"/>
                    </a:lnTo>
                    <a:lnTo>
                      <a:pt x="611" y="79"/>
                    </a:lnTo>
                    <a:lnTo>
                      <a:pt x="585" y="86"/>
                    </a:lnTo>
                    <a:lnTo>
                      <a:pt x="558" y="94"/>
                    </a:lnTo>
                    <a:lnTo>
                      <a:pt x="529" y="100"/>
                    </a:lnTo>
                    <a:lnTo>
                      <a:pt x="498" y="107"/>
                    </a:lnTo>
                    <a:lnTo>
                      <a:pt x="467" y="114"/>
                    </a:lnTo>
                    <a:lnTo>
                      <a:pt x="434" y="119"/>
                    </a:lnTo>
                    <a:lnTo>
                      <a:pt x="400" y="125"/>
                    </a:lnTo>
                    <a:lnTo>
                      <a:pt x="364" y="129"/>
                    </a:lnTo>
                    <a:lnTo>
                      <a:pt x="328" y="133"/>
                    </a:lnTo>
                    <a:lnTo>
                      <a:pt x="290" y="135"/>
                    </a:lnTo>
                    <a:lnTo>
                      <a:pt x="252" y="137"/>
                    </a:lnTo>
                    <a:lnTo>
                      <a:pt x="213" y="138"/>
                    </a:lnTo>
                    <a:lnTo>
                      <a:pt x="172" y="138"/>
                    </a:lnTo>
                    <a:lnTo>
                      <a:pt x="130" y="137"/>
                    </a:lnTo>
                    <a:lnTo>
                      <a:pt x="88" y="134"/>
                    </a:lnTo>
                    <a:lnTo>
                      <a:pt x="45" y="130"/>
                    </a:lnTo>
                    <a:lnTo>
                      <a:pt x="0" y="125"/>
                    </a:lnTo>
                    <a:close/>
                  </a:path>
                </a:pathLst>
              </a:custGeom>
              <a:solidFill>
                <a:srgbClr val="BA3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62579" name="Freeform 115"/>
              <p:cNvSpPr/>
              <p:nvPr/>
            </p:nvSpPr>
            <p:spPr bwMode="auto">
              <a:xfrm>
                <a:off x="3728" y="574"/>
                <a:ext cx="97" cy="141"/>
              </a:xfrm>
              <a:custGeom>
                <a:avLst/>
                <a:gdLst/>
                <a:ahLst/>
                <a:cxnLst>
                  <a:cxn ang="0">
                    <a:pos x="220" y="0"/>
                  </a:cxn>
                  <a:cxn ang="0">
                    <a:pos x="218" y="1"/>
                  </a:cxn>
                  <a:cxn ang="0">
                    <a:pos x="211" y="5"/>
                  </a:cxn>
                  <a:cxn ang="0">
                    <a:pos x="201" y="14"/>
                  </a:cxn>
                  <a:cxn ang="0">
                    <a:pos x="188" y="23"/>
                  </a:cxn>
                  <a:cxn ang="0">
                    <a:pos x="173" y="36"/>
                  </a:cxn>
                  <a:cxn ang="0">
                    <a:pos x="156" y="52"/>
                  </a:cxn>
                  <a:cxn ang="0">
                    <a:pos x="137" y="70"/>
                  </a:cxn>
                  <a:cxn ang="0">
                    <a:pos x="118" y="91"/>
                  </a:cxn>
                  <a:cxn ang="0">
                    <a:pos x="98" y="114"/>
                  </a:cxn>
                  <a:cxn ang="0">
                    <a:pos x="78" y="141"/>
                  </a:cxn>
                  <a:cxn ang="0">
                    <a:pos x="60" y="169"/>
                  </a:cxn>
                  <a:cxn ang="0">
                    <a:pos x="44" y="200"/>
                  </a:cxn>
                  <a:cxn ang="0">
                    <a:pos x="28" y="233"/>
                  </a:cxn>
                  <a:cxn ang="0">
                    <a:pos x="15" y="268"/>
                  </a:cxn>
                  <a:cxn ang="0">
                    <a:pos x="6" y="305"/>
                  </a:cxn>
                  <a:cxn ang="0">
                    <a:pos x="0" y="345"/>
                  </a:cxn>
                  <a:cxn ang="0">
                    <a:pos x="14" y="371"/>
                  </a:cxn>
                  <a:cxn ang="0">
                    <a:pos x="15" y="371"/>
                  </a:cxn>
                  <a:cxn ang="0">
                    <a:pos x="21" y="371"/>
                  </a:cxn>
                  <a:cxn ang="0">
                    <a:pos x="27" y="371"/>
                  </a:cxn>
                  <a:cxn ang="0">
                    <a:pos x="38" y="371"/>
                  </a:cxn>
                  <a:cxn ang="0">
                    <a:pos x="50" y="371"/>
                  </a:cxn>
                  <a:cxn ang="0">
                    <a:pos x="65" y="371"/>
                  </a:cxn>
                  <a:cxn ang="0">
                    <a:pos x="82" y="372"/>
                  </a:cxn>
                  <a:cxn ang="0">
                    <a:pos x="100" y="374"/>
                  </a:cxn>
                  <a:cxn ang="0">
                    <a:pos x="120" y="376"/>
                  </a:cxn>
                  <a:cxn ang="0">
                    <a:pos x="141" y="380"/>
                  </a:cxn>
                  <a:cxn ang="0">
                    <a:pos x="164" y="384"/>
                  </a:cxn>
                  <a:cxn ang="0">
                    <a:pos x="188" y="388"/>
                  </a:cxn>
                  <a:cxn ang="0">
                    <a:pos x="212" y="395"/>
                  </a:cxn>
                  <a:cxn ang="0">
                    <a:pos x="238" y="403"/>
                  </a:cxn>
                  <a:cxn ang="0">
                    <a:pos x="263" y="411"/>
                  </a:cxn>
                  <a:cxn ang="0">
                    <a:pos x="289" y="422"/>
                  </a:cxn>
                  <a:cxn ang="0">
                    <a:pos x="289" y="411"/>
                  </a:cxn>
                  <a:cxn ang="0">
                    <a:pos x="291" y="380"/>
                  </a:cxn>
                  <a:cxn ang="0">
                    <a:pos x="289" y="335"/>
                  </a:cxn>
                  <a:cxn ang="0">
                    <a:pos x="285" y="277"/>
                  </a:cxn>
                  <a:cxn ang="0">
                    <a:pos x="277" y="210"/>
                  </a:cxn>
                  <a:cxn ang="0">
                    <a:pos x="266" y="139"/>
                  </a:cxn>
                  <a:cxn ang="0">
                    <a:pos x="246" y="68"/>
                  </a:cxn>
                  <a:cxn ang="0">
                    <a:pos x="220" y="0"/>
                  </a:cxn>
                </a:cxnLst>
                <a:rect l="0" t="0" r="r" b="b"/>
                <a:pathLst>
                  <a:path w="291" h="422">
                    <a:moveTo>
                      <a:pt x="220" y="0"/>
                    </a:moveTo>
                    <a:lnTo>
                      <a:pt x="218" y="1"/>
                    </a:lnTo>
                    <a:lnTo>
                      <a:pt x="211" y="5"/>
                    </a:lnTo>
                    <a:lnTo>
                      <a:pt x="201" y="14"/>
                    </a:lnTo>
                    <a:lnTo>
                      <a:pt x="188" y="23"/>
                    </a:lnTo>
                    <a:lnTo>
                      <a:pt x="173" y="36"/>
                    </a:lnTo>
                    <a:lnTo>
                      <a:pt x="156" y="52"/>
                    </a:lnTo>
                    <a:lnTo>
                      <a:pt x="137" y="70"/>
                    </a:lnTo>
                    <a:lnTo>
                      <a:pt x="118" y="91"/>
                    </a:lnTo>
                    <a:lnTo>
                      <a:pt x="98" y="114"/>
                    </a:lnTo>
                    <a:lnTo>
                      <a:pt x="78" y="141"/>
                    </a:lnTo>
                    <a:lnTo>
                      <a:pt x="60" y="169"/>
                    </a:lnTo>
                    <a:lnTo>
                      <a:pt x="44" y="200"/>
                    </a:lnTo>
                    <a:lnTo>
                      <a:pt x="28" y="233"/>
                    </a:lnTo>
                    <a:lnTo>
                      <a:pt x="15" y="268"/>
                    </a:lnTo>
                    <a:lnTo>
                      <a:pt x="6" y="305"/>
                    </a:lnTo>
                    <a:lnTo>
                      <a:pt x="0" y="345"/>
                    </a:lnTo>
                    <a:lnTo>
                      <a:pt x="14" y="371"/>
                    </a:lnTo>
                    <a:lnTo>
                      <a:pt x="15" y="371"/>
                    </a:lnTo>
                    <a:lnTo>
                      <a:pt x="21" y="371"/>
                    </a:lnTo>
                    <a:lnTo>
                      <a:pt x="27" y="371"/>
                    </a:lnTo>
                    <a:lnTo>
                      <a:pt x="38" y="371"/>
                    </a:lnTo>
                    <a:lnTo>
                      <a:pt x="50" y="371"/>
                    </a:lnTo>
                    <a:lnTo>
                      <a:pt x="65" y="371"/>
                    </a:lnTo>
                    <a:lnTo>
                      <a:pt x="82" y="372"/>
                    </a:lnTo>
                    <a:lnTo>
                      <a:pt x="100" y="374"/>
                    </a:lnTo>
                    <a:lnTo>
                      <a:pt x="120" y="376"/>
                    </a:lnTo>
                    <a:lnTo>
                      <a:pt x="141" y="380"/>
                    </a:lnTo>
                    <a:lnTo>
                      <a:pt x="164" y="384"/>
                    </a:lnTo>
                    <a:lnTo>
                      <a:pt x="188" y="388"/>
                    </a:lnTo>
                    <a:lnTo>
                      <a:pt x="212" y="395"/>
                    </a:lnTo>
                    <a:lnTo>
                      <a:pt x="238" y="403"/>
                    </a:lnTo>
                    <a:lnTo>
                      <a:pt x="263" y="411"/>
                    </a:lnTo>
                    <a:lnTo>
                      <a:pt x="289" y="422"/>
                    </a:lnTo>
                    <a:lnTo>
                      <a:pt x="289" y="411"/>
                    </a:lnTo>
                    <a:lnTo>
                      <a:pt x="291" y="380"/>
                    </a:lnTo>
                    <a:lnTo>
                      <a:pt x="289" y="335"/>
                    </a:lnTo>
                    <a:lnTo>
                      <a:pt x="285" y="277"/>
                    </a:lnTo>
                    <a:lnTo>
                      <a:pt x="277" y="210"/>
                    </a:lnTo>
                    <a:lnTo>
                      <a:pt x="266" y="139"/>
                    </a:lnTo>
                    <a:lnTo>
                      <a:pt x="246" y="68"/>
                    </a:lnTo>
                    <a:lnTo>
                      <a:pt x="220" y="0"/>
                    </a:lnTo>
                    <a:close/>
                  </a:path>
                </a:pathLst>
              </a:custGeom>
              <a:solidFill>
                <a:srgbClr val="BA3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62580" name="Freeform 116"/>
              <p:cNvSpPr/>
              <p:nvPr/>
            </p:nvSpPr>
            <p:spPr bwMode="auto">
              <a:xfrm>
                <a:off x="4005" y="580"/>
                <a:ext cx="101" cy="138"/>
              </a:xfrm>
              <a:custGeom>
                <a:avLst/>
                <a:gdLst/>
                <a:ahLst/>
                <a:cxnLst>
                  <a:cxn ang="0">
                    <a:pos x="0" y="404"/>
                  </a:cxn>
                  <a:cxn ang="0">
                    <a:pos x="1" y="404"/>
                  </a:cxn>
                  <a:cxn ang="0">
                    <a:pos x="5" y="401"/>
                  </a:cxn>
                  <a:cxn ang="0">
                    <a:pos x="11" y="400"/>
                  </a:cxn>
                  <a:cxn ang="0">
                    <a:pos x="18" y="398"/>
                  </a:cxn>
                  <a:cxn ang="0">
                    <a:pos x="26" y="398"/>
                  </a:cxn>
                  <a:cxn ang="0">
                    <a:pos x="35" y="401"/>
                  </a:cxn>
                  <a:cxn ang="0">
                    <a:pos x="46" y="405"/>
                  </a:cxn>
                  <a:cxn ang="0">
                    <a:pos x="56" y="413"/>
                  </a:cxn>
                  <a:cxn ang="0">
                    <a:pos x="57" y="412"/>
                  </a:cxn>
                  <a:cxn ang="0">
                    <a:pos x="62" y="410"/>
                  </a:cxn>
                  <a:cxn ang="0">
                    <a:pos x="69" y="406"/>
                  </a:cxn>
                  <a:cxn ang="0">
                    <a:pos x="79" y="402"/>
                  </a:cxn>
                  <a:cxn ang="0">
                    <a:pos x="90" y="397"/>
                  </a:cxn>
                  <a:cxn ang="0">
                    <a:pos x="105" y="392"/>
                  </a:cxn>
                  <a:cxn ang="0">
                    <a:pos x="121" y="386"/>
                  </a:cxn>
                  <a:cxn ang="0">
                    <a:pos x="138" y="380"/>
                  </a:cxn>
                  <a:cxn ang="0">
                    <a:pos x="157" y="374"/>
                  </a:cxn>
                  <a:cxn ang="0">
                    <a:pos x="176" y="369"/>
                  </a:cxn>
                  <a:cxn ang="0">
                    <a:pos x="197" y="364"/>
                  </a:cxn>
                  <a:cxn ang="0">
                    <a:pos x="218" y="358"/>
                  </a:cxn>
                  <a:cxn ang="0">
                    <a:pos x="240" y="356"/>
                  </a:cxn>
                  <a:cxn ang="0">
                    <a:pos x="261" y="353"/>
                  </a:cxn>
                  <a:cxn ang="0">
                    <a:pos x="283" y="353"/>
                  </a:cxn>
                  <a:cxn ang="0">
                    <a:pos x="304" y="353"/>
                  </a:cxn>
                  <a:cxn ang="0">
                    <a:pos x="304" y="350"/>
                  </a:cxn>
                  <a:cxn ang="0">
                    <a:pos x="302" y="344"/>
                  </a:cxn>
                  <a:cxn ang="0">
                    <a:pos x="299" y="331"/>
                  </a:cxn>
                  <a:cxn ang="0">
                    <a:pos x="295" y="315"/>
                  </a:cxn>
                  <a:cxn ang="0">
                    <a:pos x="290" y="297"/>
                  </a:cxn>
                  <a:cxn ang="0">
                    <a:pos x="283" y="275"/>
                  </a:cxn>
                  <a:cxn ang="0">
                    <a:pos x="273" y="250"/>
                  </a:cxn>
                  <a:cxn ang="0">
                    <a:pos x="262" y="224"/>
                  </a:cxn>
                  <a:cxn ang="0">
                    <a:pos x="249" y="196"/>
                  </a:cxn>
                  <a:cxn ang="0">
                    <a:pos x="233" y="167"/>
                  </a:cxn>
                  <a:cxn ang="0">
                    <a:pos x="215" y="137"/>
                  </a:cxn>
                  <a:cxn ang="0">
                    <a:pos x="193" y="108"/>
                  </a:cxn>
                  <a:cxn ang="0">
                    <a:pos x="169" y="80"/>
                  </a:cxn>
                  <a:cxn ang="0">
                    <a:pos x="142" y="52"/>
                  </a:cxn>
                  <a:cxn ang="0">
                    <a:pos x="111" y="25"/>
                  </a:cxn>
                  <a:cxn ang="0">
                    <a:pos x="76" y="0"/>
                  </a:cxn>
                  <a:cxn ang="0">
                    <a:pos x="73" y="6"/>
                  </a:cxn>
                  <a:cxn ang="0">
                    <a:pos x="62" y="28"/>
                  </a:cxn>
                  <a:cxn ang="0">
                    <a:pos x="49" y="61"/>
                  </a:cxn>
                  <a:cxn ang="0">
                    <a:pos x="34" y="107"/>
                  </a:cxn>
                  <a:cxn ang="0">
                    <a:pos x="19" y="166"/>
                  </a:cxn>
                  <a:cxn ang="0">
                    <a:pos x="7" y="234"/>
                  </a:cxn>
                  <a:cxn ang="0">
                    <a:pos x="0" y="314"/>
                  </a:cxn>
                  <a:cxn ang="0">
                    <a:pos x="0" y="404"/>
                  </a:cxn>
                </a:cxnLst>
                <a:rect l="0" t="0" r="r" b="b"/>
                <a:pathLst>
                  <a:path w="304" h="413">
                    <a:moveTo>
                      <a:pt x="0" y="404"/>
                    </a:moveTo>
                    <a:lnTo>
                      <a:pt x="1" y="404"/>
                    </a:lnTo>
                    <a:lnTo>
                      <a:pt x="5" y="401"/>
                    </a:lnTo>
                    <a:lnTo>
                      <a:pt x="11" y="400"/>
                    </a:lnTo>
                    <a:lnTo>
                      <a:pt x="18" y="398"/>
                    </a:lnTo>
                    <a:lnTo>
                      <a:pt x="26" y="398"/>
                    </a:lnTo>
                    <a:lnTo>
                      <a:pt x="35" y="401"/>
                    </a:lnTo>
                    <a:lnTo>
                      <a:pt x="46" y="405"/>
                    </a:lnTo>
                    <a:lnTo>
                      <a:pt x="56" y="413"/>
                    </a:lnTo>
                    <a:lnTo>
                      <a:pt x="57" y="412"/>
                    </a:lnTo>
                    <a:lnTo>
                      <a:pt x="62" y="410"/>
                    </a:lnTo>
                    <a:lnTo>
                      <a:pt x="69" y="406"/>
                    </a:lnTo>
                    <a:lnTo>
                      <a:pt x="79" y="402"/>
                    </a:lnTo>
                    <a:lnTo>
                      <a:pt x="90" y="397"/>
                    </a:lnTo>
                    <a:lnTo>
                      <a:pt x="105" y="392"/>
                    </a:lnTo>
                    <a:lnTo>
                      <a:pt x="121" y="386"/>
                    </a:lnTo>
                    <a:lnTo>
                      <a:pt x="138" y="380"/>
                    </a:lnTo>
                    <a:lnTo>
                      <a:pt x="157" y="374"/>
                    </a:lnTo>
                    <a:lnTo>
                      <a:pt x="176" y="369"/>
                    </a:lnTo>
                    <a:lnTo>
                      <a:pt x="197" y="364"/>
                    </a:lnTo>
                    <a:lnTo>
                      <a:pt x="218" y="358"/>
                    </a:lnTo>
                    <a:lnTo>
                      <a:pt x="240" y="356"/>
                    </a:lnTo>
                    <a:lnTo>
                      <a:pt x="261" y="353"/>
                    </a:lnTo>
                    <a:lnTo>
                      <a:pt x="283" y="353"/>
                    </a:lnTo>
                    <a:lnTo>
                      <a:pt x="304" y="353"/>
                    </a:lnTo>
                    <a:lnTo>
                      <a:pt x="304" y="350"/>
                    </a:lnTo>
                    <a:lnTo>
                      <a:pt x="302" y="344"/>
                    </a:lnTo>
                    <a:lnTo>
                      <a:pt x="299" y="331"/>
                    </a:lnTo>
                    <a:lnTo>
                      <a:pt x="295" y="315"/>
                    </a:lnTo>
                    <a:lnTo>
                      <a:pt x="290" y="297"/>
                    </a:lnTo>
                    <a:lnTo>
                      <a:pt x="283" y="275"/>
                    </a:lnTo>
                    <a:lnTo>
                      <a:pt x="273" y="250"/>
                    </a:lnTo>
                    <a:lnTo>
                      <a:pt x="262" y="224"/>
                    </a:lnTo>
                    <a:lnTo>
                      <a:pt x="249" y="196"/>
                    </a:lnTo>
                    <a:lnTo>
                      <a:pt x="233" y="167"/>
                    </a:lnTo>
                    <a:lnTo>
                      <a:pt x="215" y="137"/>
                    </a:lnTo>
                    <a:lnTo>
                      <a:pt x="193" y="108"/>
                    </a:lnTo>
                    <a:lnTo>
                      <a:pt x="169" y="80"/>
                    </a:lnTo>
                    <a:lnTo>
                      <a:pt x="142" y="52"/>
                    </a:lnTo>
                    <a:lnTo>
                      <a:pt x="111" y="25"/>
                    </a:lnTo>
                    <a:lnTo>
                      <a:pt x="76" y="0"/>
                    </a:lnTo>
                    <a:lnTo>
                      <a:pt x="73" y="6"/>
                    </a:lnTo>
                    <a:lnTo>
                      <a:pt x="62" y="28"/>
                    </a:lnTo>
                    <a:lnTo>
                      <a:pt x="49" y="61"/>
                    </a:lnTo>
                    <a:lnTo>
                      <a:pt x="34" y="107"/>
                    </a:lnTo>
                    <a:lnTo>
                      <a:pt x="19" y="166"/>
                    </a:lnTo>
                    <a:lnTo>
                      <a:pt x="7" y="234"/>
                    </a:lnTo>
                    <a:lnTo>
                      <a:pt x="0" y="314"/>
                    </a:lnTo>
                    <a:lnTo>
                      <a:pt x="0" y="404"/>
                    </a:lnTo>
                    <a:close/>
                  </a:path>
                </a:pathLst>
              </a:custGeom>
              <a:solidFill>
                <a:srgbClr val="BA3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62581" name="Freeform 117"/>
              <p:cNvSpPr/>
              <p:nvPr/>
            </p:nvSpPr>
            <p:spPr bwMode="auto">
              <a:xfrm>
                <a:off x="3893" y="701"/>
                <a:ext cx="64" cy="80"/>
              </a:xfrm>
              <a:custGeom>
                <a:avLst/>
                <a:gdLst/>
                <a:ahLst/>
                <a:cxnLst>
                  <a:cxn ang="0">
                    <a:pos x="89" y="0"/>
                  </a:cxn>
                  <a:cxn ang="0">
                    <a:pos x="86" y="7"/>
                  </a:cxn>
                  <a:cxn ang="0">
                    <a:pos x="77" y="26"/>
                  </a:cxn>
                  <a:cxn ang="0">
                    <a:pos x="64" y="52"/>
                  </a:cxn>
                  <a:cxn ang="0">
                    <a:pos x="50" y="86"/>
                  </a:cxn>
                  <a:cxn ang="0">
                    <a:pos x="35" y="123"/>
                  </a:cxn>
                  <a:cxn ang="0">
                    <a:pos x="20" y="161"/>
                  </a:cxn>
                  <a:cxn ang="0">
                    <a:pos x="8" y="197"/>
                  </a:cxn>
                  <a:cxn ang="0">
                    <a:pos x="0" y="228"/>
                  </a:cxn>
                  <a:cxn ang="0">
                    <a:pos x="1" y="228"/>
                  </a:cxn>
                  <a:cxn ang="0">
                    <a:pos x="4" y="229"/>
                  </a:cxn>
                  <a:cxn ang="0">
                    <a:pos x="10" y="232"/>
                  </a:cxn>
                  <a:cxn ang="0">
                    <a:pos x="16" y="233"/>
                  </a:cxn>
                  <a:cxn ang="0">
                    <a:pos x="25" y="236"/>
                  </a:cxn>
                  <a:cxn ang="0">
                    <a:pos x="35" y="237"/>
                  </a:cxn>
                  <a:cxn ang="0">
                    <a:pos x="47" y="240"/>
                  </a:cxn>
                  <a:cxn ang="0">
                    <a:pos x="60" y="241"/>
                  </a:cxn>
                  <a:cxn ang="0">
                    <a:pos x="74" y="241"/>
                  </a:cxn>
                  <a:cxn ang="0">
                    <a:pos x="89" y="240"/>
                  </a:cxn>
                  <a:cxn ang="0">
                    <a:pos x="104" y="239"/>
                  </a:cxn>
                  <a:cxn ang="0">
                    <a:pos x="121" y="234"/>
                  </a:cxn>
                  <a:cxn ang="0">
                    <a:pos x="138" y="230"/>
                  </a:cxn>
                  <a:cxn ang="0">
                    <a:pos x="156" y="222"/>
                  </a:cxn>
                  <a:cxn ang="0">
                    <a:pos x="174" y="214"/>
                  </a:cxn>
                  <a:cxn ang="0">
                    <a:pos x="192" y="202"/>
                  </a:cxn>
                  <a:cxn ang="0">
                    <a:pos x="188" y="197"/>
                  </a:cxn>
                  <a:cxn ang="0">
                    <a:pos x="182" y="184"/>
                  </a:cxn>
                  <a:cxn ang="0">
                    <a:pos x="170" y="162"/>
                  </a:cxn>
                  <a:cxn ang="0">
                    <a:pos x="156" y="135"/>
                  </a:cxn>
                  <a:cxn ang="0">
                    <a:pos x="139" y="105"/>
                  </a:cxn>
                  <a:cxn ang="0">
                    <a:pos x="122" y="71"/>
                  </a:cxn>
                  <a:cxn ang="0">
                    <a:pos x="106" y="35"/>
                  </a:cxn>
                  <a:cxn ang="0">
                    <a:pos x="89" y="0"/>
                  </a:cxn>
                </a:cxnLst>
                <a:rect l="0" t="0" r="r" b="b"/>
                <a:pathLst>
                  <a:path w="192" h="241">
                    <a:moveTo>
                      <a:pt x="89" y="0"/>
                    </a:moveTo>
                    <a:lnTo>
                      <a:pt x="86" y="7"/>
                    </a:lnTo>
                    <a:lnTo>
                      <a:pt x="77" y="26"/>
                    </a:lnTo>
                    <a:lnTo>
                      <a:pt x="64" y="52"/>
                    </a:lnTo>
                    <a:lnTo>
                      <a:pt x="50" y="86"/>
                    </a:lnTo>
                    <a:lnTo>
                      <a:pt x="35" y="123"/>
                    </a:lnTo>
                    <a:lnTo>
                      <a:pt x="20" y="161"/>
                    </a:lnTo>
                    <a:lnTo>
                      <a:pt x="8" y="197"/>
                    </a:lnTo>
                    <a:lnTo>
                      <a:pt x="0" y="228"/>
                    </a:lnTo>
                    <a:lnTo>
                      <a:pt x="1" y="228"/>
                    </a:lnTo>
                    <a:lnTo>
                      <a:pt x="4" y="229"/>
                    </a:lnTo>
                    <a:lnTo>
                      <a:pt x="10" y="232"/>
                    </a:lnTo>
                    <a:lnTo>
                      <a:pt x="16" y="233"/>
                    </a:lnTo>
                    <a:lnTo>
                      <a:pt x="25" y="236"/>
                    </a:lnTo>
                    <a:lnTo>
                      <a:pt x="35" y="237"/>
                    </a:lnTo>
                    <a:lnTo>
                      <a:pt x="47" y="240"/>
                    </a:lnTo>
                    <a:lnTo>
                      <a:pt x="60" y="241"/>
                    </a:lnTo>
                    <a:lnTo>
                      <a:pt x="74" y="241"/>
                    </a:lnTo>
                    <a:lnTo>
                      <a:pt x="89" y="240"/>
                    </a:lnTo>
                    <a:lnTo>
                      <a:pt x="104" y="239"/>
                    </a:lnTo>
                    <a:lnTo>
                      <a:pt x="121" y="234"/>
                    </a:lnTo>
                    <a:lnTo>
                      <a:pt x="138" y="230"/>
                    </a:lnTo>
                    <a:lnTo>
                      <a:pt x="156" y="222"/>
                    </a:lnTo>
                    <a:lnTo>
                      <a:pt x="174" y="214"/>
                    </a:lnTo>
                    <a:lnTo>
                      <a:pt x="192" y="202"/>
                    </a:lnTo>
                    <a:lnTo>
                      <a:pt x="188" y="197"/>
                    </a:lnTo>
                    <a:lnTo>
                      <a:pt x="182" y="184"/>
                    </a:lnTo>
                    <a:lnTo>
                      <a:pt x="170" y="162"/>
                    </a:lnTo>
                    <a:lnTo>
                      <a:pt x="156" y="135"/>
                    </a:lnTo>
                    <a:lnTo>
                      <a:pt x="139" y="105"/>
                    </a:lnTo>
                    <a:lnTo>
                      <a:pt x="122" y="71"/>
                    </a:lnTo>
                    <a:lnTo>
                      <a:pt x="106" y="35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BA3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62582" name="Freeform 118"/>
              <p:cNvSpPr/>
              <p:nvPr/>
            </p:nvSpPr>
            <p:spPr bwMode="auto">
              <a:xfrm>
                <a:off x="3852" y="852"/>
                <a:ext cx="152" cy="129"/>
              </a:xfrm>
              <a:custGeom>
                <a:avLst/>
                <a:gdLst/>
                <a:ahLst/>
                <a:cxnLst>
                  <a:cxn ang="0">
                    <a:pos x="259" y="6"/>
                  </a:cxn>
                  <a:cxn ang="0">
                    <a:pos x="241" y="2"/>
                  </a:cxn>
                  <a:cxn ang="0">
                    <a:pos x="209" y="0"/>
                  </a:cxn>
                  <a:cxn ang="0">
                    <a:pos x="169" y="1"/>
                  </a:cxn>
                  <a:cxn ang="0">
                    <a:pos x="124" y="10"/>
                  </a:cxn>
                  <a:cxn ang="0">
                    <a:pos x="80" y="32"/>
                  </a:cxn>
                  <a:cxn ang="0">
                    <a:pos x="40" y="71"/>
                  </a:cxn>
                  <a:cxn ang="0">
                    <a:pos x="11" y="129"/>
                  </a:cxn>
                  <a:cxn ang="0">
                    <a:pos x="1" y="170"/>
                  </a:cxn>
                  <a:cxn ang="0">
                    <a:pos x="0" y="187"/>
                  </a:cxn>
                  <a:cxn ang="0">
                    <a:pos x="1" y="218"/>
                  </a:cxn>
                  <a:cxn ang="0">
                    <a:pos x="11" y="257"/>
                  </a:cxn>
                  <a:cxn ang="0">
                    <a:pos x="31" y="298"/>
                  </a:cxn>
                  <a:cxn ang="0">
                    <a:pos x="66" y="337"/>
                  </a:cxn>
                  <a:cxn ang="0">
                    <a:pos x="121" y="368"/>
                  </a:cxn>
                  <a:cxn ang="0">
                    <a:pos x="199" y="385"/>
                  </a:cxn>
                  <a:cxn ang="0">
                    <a:pos x="253" y="386"/>
                  </a:cxn>
                  <a:cxn ang="0">
                    <a:pos x="286" y="380"/>
                  </a:cxn>
                  <a:cxn ang="0">
                    <a:pos x="336" y="361"/>
                  </a:cxn>
                  <a:cxn ang="0">
                    <a:pos x="391" y="332"/>
                  </a:cxn>
                  <a:cxn ang="0">
                    <a:pos x="415" y="309"/>
                  </a:cxn>
                  <a:cxn ang="0">
                    <a:pos x="424" y="294"/>
                  </a:cxn>
                  <a:cxn ang="0">
                    <a:pos x="439" y="266"/>
                  </a:cxn>
                  <a:cxn ang="0">
                    <a:pos x="450" y="230"/>
                  </a:cxn>
                  <a:cxn ang="0">
                    <a:pos x="458" y="184"/>
                  </a:cxn>
                  <a:cxn ang="0">
                    <a:pos x="454" y="136"/>
                  </a:cxn>
                  <a:cxn ang="0">
                    <a:pos x="432" y="87"/>
                  </a:cxn>
                  <a:cxn ang="0">
                    <a:pos x="390" y="38"/>
                  </a:cxn>
                  <a:cxn ang="0">
                    <a:pos x="356" y="14"/>
                  </a:cxn>
                  <a:cxn ang="0">
                    <a:pos x="341" y="9"/>
                  </a:cxn>
                  <a:cxn ang="0">
                    <a:pos x="313" y="2"/>
                  </a:cxn>
                  <a:cxn ang="0">
                    <a:pos x="280" y="2"/>
                  </a:cxn>
                </a:cxnLst>
                <a:rect l="0" t="0" r="r" b="b"/>
                <a:pathLst>
                  <a:path w="458" h="388">
                    <a:moveTo>
                      <a:pt x="261" y="6"/>
                    </a:moveTo>
                    <a:lnTo>
                      <a:pt x="259" y="6"/>
                    </a:lnTo>
                    <a:lnTo>
                      <a:pt x="251" y="4"/>
                    </a:lnTo>
                    <a:lnTo>
                      <a:pt x="241" y="2"/>
                    </a:lnTo>
                    <a:lnTo>
                      <a:pt x="226" y="1"/>
                    </a:lnTo>
                    <a:lnTo>
                      <a:pt x="209" y="0"/>
                    </a:lnTo>
                    <a:lnTo>
                      <a:pt x="189" y="0"/>
                    </a:lnTo>
                    <a:lnTo>
                      <a:pt x="169" y="1"/>
                    </a:lnTo>
                    <a:lnTo>
                      <a:pt x="147" y="4"/>
                    </a:lnTo>
                    <a:lnTo>
                      <a:pt x="124" y="10"/>
                    </a:lnTo>
                    <a:lnTo>
                      <a:pt x="101" y="20"/>
                    </a:lnTo>
                    <a:lnTo>
                      <a:pt x="80" y="32"/>
                    </a:lnTo>
                    <a:lnTo>
                      <a:pt x="59" y="49"/>
                    </a:lnTo>
                    <a:lnTo>
                      <a:pt x="40" y="71"/>
                    </a:lnTo>
                    <a:lnTo>
                      <a:pt x="24" y="97"/>
                    </a:lnTo>
                    <a:lnTo>
                      <a:pt x="11" y="129"/>
                    </a:lnTo>
                    <a:lnTo>
                      <a:pt x="1" y="167"/>
                    </a:lnTo>
                    <a:lnTo>
                      <a:pt x="1" y="170"/>
                    </a:lnTo>
                    <a:lnTo>
                      <a:pt x="0" y="176"/>
                    </a:lnTo>
                    <a:lnTo>
                      <a:pt x="0" y="187"/>
                    </a:lnTo>
                    <a:lnTo>
                      <a:pt x="0" y="202"/>
                    </a:lnTo>
                    <a:lnTo>
                      <a:pt x="1" y="218"/>
                    </a:lnTo>
                    <a:lnTo>
                      <a:pt x="6" y="237"/>
                    </a:lnTo>
                    <a:lnTo>
                      <a:pt x="11" y="257"/>
                    </a:lnTo>
                    <a:lnTo>
                      <a:pt x="19" y="277"/>
                    </a:lnTo>
                    <a:lnTo>
                      <a:pt x="31" y="298"/>
                    </a:lnTo>
                    <a:lnTo>
                      <a:pt x="46" y="318"/>
                    </a:lnTo>
                    <a:lnTo>
                      <a:pt x="66" y="337"/>
                    </a:lnTo>
                    <a:lnTo>
                      <a:pt x="90" y="353"/>
                    </a:lnTo>
                    <a:lnTo>
                      <a:pt x="121" y="368"/>
                    </a:lnTo>
                    <a:lnTo>
                      <a:pt x="157" y="378"/>
                    </a:lnTo>
                    <a:lnTo>
                      <a:pt x="199" y="385"/>
                    </a:lnTo>
                    <a:lnTo>
                      <a:pt x="248" y="388"/>
                    </a:lnTo>
                    <a:lnTo>
                      <a:pt x="253" y="386"/>
                    </a:lnTo>
                    <a:lnTo>
                      <a:pt x="267" y="384"/>
                    </a:lnTo>
                    <a:lnTo>
                      <a:pt x="286" y="380"/>
                    </a:lnTo>
                    <a:lnTo>
                      <a:pt x="310" y="372"/>
                    </a:lnTo>
                    <a:lnTo>
                      <a:pt x="336" y="361"/>
                    </a:lnTo>
                    <a:lnTo>
                      <a:pt x="365" y="348"/>
                    </a:lnTo>
                    <a:lnTo>
                      <a:pt x="391" y="332"/>
                    </a:lnTo>
                    <a:lnTo>
                      <a:pt x="414" y="312"/>
                    </a:lnTo>
                    <a:lnTo>
                      <a:pt x="415" y="309"/>
                    </a:lnTo>
                    <a:lnTo>
                      <a:pt x="419" y="303"/>
                    </a:lnTo>
                    <a:lnTo>
                      <a:pt x="424" y="294"/>
                    </a:lnTo>
                    <a:lnTo>
                      <a:pt x="431" y="282"/>
                    </a:lnTo>
                    <a:lnTo>
                      <a:pt x="439" y="266"/>
                    </a:lnTo>
                    <a:lnTo>
                      <a:pt x="445" y="249"/>
                    </a:lnTo>
                    <a:lnTo>
                      <a:pt x="450" y="230"/>
                    </a:lnTo>
                    <a:lnTo>
                      <a:pt x="456" y="207"/>
                    </a:lnTo>
                    <a:lnTo>
                      <a:pt x="458" y="184"/>
                    </a:lnTo>
                    <a:lnTo>
                      <a:pt x="457" y="162"/>
                    </a:lnTo>
                    <a:lnTo>
                      <a:pt x="454" y="136"/>
                    </a:lnTo>
                    <a:lnTo>
                      <a:pt x="445" y="112"/>
                    </a:lnTo>
                    <a:lnTo>
                      <a:pt x="432" y="87"/>
                    </a:lnTo>
                    <a:lnTo>
                      <a:pt x="414" y="63"/>
                    </a:lnTo>
                    <a:lnTo>
                      <a:pt x="390" y="38"/>
                    </a:lnTo>
                    <a:lnTo>
                      <a:pt x="358" y="16"/>
                    </a:lnTo>
                    <a:lnTo>
                      <a:pt x="356" y="14"/>
                    </a:lnTo>
                    <a:lnTo>
                      <a:pt x="349" y="12"/>
                    </a:lnTo>
                    <a:lnTo>
                      <a:pt x="341" y="9"/>
                    </a:lnTo>
                    <a:lnTo>
                      <a:pt x="328" y="5"/>
                    </a:lnTo>
                    <a:lnTo>
                      <a:pt x="313" y="2"/>
                    </a:lnTo>
                    <a:lnTo>
                      <a:pt x="297" y="1"/>
                    </a:lnTo>
                    <a:lnTo>
                      <a:pt x="280" y="2"/>
                    </a:lnTo>
                    <a:lnTo>
                      <a:pt x="261" y="6"/>
                    </a:lnTo>
                    <a:close/>
                  </a:path>
                </a:pathLst>
              </a:custGeom>
              <a:solidFill>
                <a:srgbClr val="BA3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62583" name="Freeform 119"/>
              <p:cNvSpPr/>
              <p:nvPr/>
            </p:nvSpPr>
            <p:spPr bwMode="auto">
              <a:xfrm>
                <a:off x="3902" y="850"/>
                <a:ext cx="43" cy="39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0" y="117"/>
                  </a:cxn>
                  <a:cxn ang="0">
                    <a:pos x="130" y="109"/>
                  </a:cxn>
                  <a:cxn ang="0">
                    <a:pos x="116" y="0"/>
                  </a:cxn>
                  <a:cxn ang="0">
                    <a:pos x="13" y="0"/>
                  </a:cxn>
                </a:cxnLst>
                <a:rect l="0" t="0" r="r" b="b"/>
                <a:pathLst>
                  <a:path w="130" h="117">
                    <a:moveTo>
                      <a:pt x="13" y="0"/>
                    </a:moveTo>
                    <a:lnTo>
                      <a:pt x="0" y="117"/>
                    </a:lnTo>
                    <a:lnTo>
                      <a:pt x="130" y="109"/>
                    </a:lnTo>
                    <a:lnTo>
                      <a:pt x="116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F7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62584" name="Freeform 120"/>
              <p:cNvSpPr/>
              <p:nvPr/>
            </p:nvSpPr>
            <p:spPr bwMode="auto">
              <a:xfrm>
                <a:off x="3748" y="597"/>
                <a:ext cx="70" cy="109"/>
              </a:xfrm>
              <a:custGeom>
                <a:avLst/>
                <a:gdLst/>
                <a:ahLst/>
                <a:cxnLst>
                  <a:cxn ang="0">
                    <a:pos x="0" y="287"/>
                  </a:cxn>
                  <a:cxn ang="0">
                    <a:pos x="0" y="284"/>
                  </a:cxn>
                  <a:cxn ang="0">
                    <a:pos x="1" y="279"/>
                  </a:cxn>
                  <a:cxn ang="0">
                    <a:pos x="3" y="269"/>
                  </a:cxn>
                  <a:cxn ang="0">
                    <a:pos x="7" y="257"/>
                  </a:cxn>
                  <a:cxn ang="0">
                    <a:pos x="11" y="243"/>
                  </a:cxn>
                  <a:cxn ang="0">
                    <a:pos x="16" y="225"/>
                  </a:cxn>
                  <a:cxn ang="0">
                    <a:pos x="24" y="205"/>
                  </a:cxn>
                  <a:cxn ang="0">
                    <a:pos x="33" y="185"/>
                  </a:cxn>
                  <a:cxn ang="0">
                    <a:pos x="44" y="162"/>
                  </a:cxn>
                  <a:cxn ang="0">
                    <a:pos x="56" y="140"/>
                  </a:cxn>
                  <a:cxn ang="0">
                    <a:pos x="70" y="116"/>
                  </a:cxn>
                  <a:cxn ang="0">
                    <a:pos x="87" y="91"/>
                  </a:cxn>
                  <a:cxn ang="0">
                    <a:pos x="106" y="67"/>
                  </a:cxn>
                  <a:cxn ang="0">
                    <a:pos x="127" y="45"/>
                  </a:cxn>
                  <a:cxn ang="0">
                    <a:pos x="151" y="22"/>
                  </a:cxn>
                  <a:cxn ang="0">
                    <a:pos x="178" y="0"/>
                  </a:cxn>
                  <a:cxn ang="0">
                    <a:pos x="181" y="7"/>
                  </a:cxn>
                  <a:cxn ang="0">
                    <a:pos x="185" y="29"/>
                  </a:cxn>
                  <a:cxn ang="0">
                    <a:pos x="190" y="59"/>
                  </a:cxn>
                  <a:cxn ang="0">
                    <a:pos x="198" y="101"/>
                  </a:cxn>
                  <a:cxn ang="0">
                    <a:pos x="204" y="150"/>
                  </a:cxn>
                  <a:cxn ang="0">
                    <a:pos x="208" y="207"/>
                  </a:cxn>
                  <a:cxn ang="0">
                    <a:pos x="209" y="265"/>
                  </a:cxn>
                  <a:cxn ang="0">
                    <a:pos x="207" y="328"/>
                  </a:cxn>
                  <a:cxn ang="0">
                    <a:pos x="205" y="328"/>
                  </a:cxn>
                  <a:cxn ang="0">
                    <a:pos x="200" y="326"/>
                  </a:cxn>
                  <a:cxn ang="0">
                    <a:pos x="192" y="324"/>
                  </a:cxn>
                  <a:cxn ang="0">
                    <a:pos x="182" y="320"/>
                  </a:cxn>
                  <a:cxn ang="0">
                    <a:pos x="169" y="316"/>
                  </a:cxn>
                  <a:cxn ang="0">
                    <a:pos x="153" y="312"/>
                  </a:cxn>
                  <a:cxn ang="0">
                    <a:pos x="138" y="308"/>
                  </a:cxn>
                  <a:cxn ang="0">
                    <a:pos x="122" y="304"/>
                  </a:cxn>
                  <a:cxn ang="0">
                    <a:pos x="105" y="300"/>
                  </a:cxn>
                  <a:cxn ang="0">
                    <a:pos x="86" y="296"/>
                  </a:cxn>
                  <a:cxn ang="0">
                    <a:pos x="70" y="292"/>
                  </a:cxn>
                  <a:cxn ang="0">
                    <a:pos x="52" y="290"/>
                  </a:cxn>
                  <a:cxn ang="0">
                    <a:pos x="37" y="287"/>
                  </a:cxn>
                  <a:cxn ang="0">
                    <a:pos x="23" y="285"/>
                  </a:cxn>
                  <a:cxn ang="0">
                    <a:pos x="10" y="285"/>
                  </a:cxn>
                  <a:cxn ang="0">
                    <a:pos x="0" y="287"/>
                  </a:cxn>
                </a:cxnLst>
                <a:rect l="0" t="0" r="r" b="b"/>
                <a:pathLst>
                  <a:path w="209" h="328">
                    <a:moveTo>
                      <a:pt x="0" y="287"/>
                    </a:moveTo>
                    <a:lnTo>
                      <a:pt x="0" y="284"/>
                    </a:lnTo>
                    <a:lnTo>
                      <a:pt x="1" y="279"/>
                    </a:lnTo>
                    <a:lnTo>
                      <a:pt x="3" y="269"/>
                    </a:lnTo>
                    <a:lnTo>
                      <a:pt x="7" y="257"/>
                    </a:lnTo>
                    <a:lnTo>
                      <a:pt x="11" y="243"/>
                    </a:lnTo>
                    <a:lnTo>
                      <a:pt x="16" y="225"/>
                    </a:lnTo>
                    <a:lnTo>
                      <a:pt x="24" y="205"/>
                    </a:lnTo>
                    <a:lnTo>
                      <a:pt x="33" y="185"/>
                    </a:lnTo>
                    <a:lnTo>
                      <a:pt x="44" y="162"/>
                    </a:lnTo>
                    <a:lnTo>
                      <a:pt x="56" y="140"/>
                    </a:lnTo>
                    <a:lnTo>
                      <a:pt x="70" y="116"/>
                    </a:lnTo>
                    <a:lnTo>
                      <a:pt x="87" y="91"/>
                    </a:lnTo>
                    <a:lnTo>
                      <a:pt x="106" y="67"/>
                    </a:lnTo>
                    <a:lnTo>
                      <a:pt x="127" y="45"/>
                    </a:lnTo>
                    <a:lnTo>
                      <a:pt x="151" y="22"/>
                    </a:lnTo>
                    <a:lnTo>
                      <a:pt x="178" y="0"/>
                    </a:lnTo>
                    <a:lnTo>
                      <a:pt x="181" y="7"/>
                    </a:lnTo>
                    <a:lnTo>
                      <a:pt x="185" y="29"/>
                    </a:lnTo>
                    <a:lnTo>
                      <a:pt x="190" y="59"/>
                    </a:lnTo>
                    <a:lnTo>
                      <a:pt x="198" y="101"/>
                    </a:lnTo>
                    <a:lnTo>
                      <a:pt x="204" y="150"/>
                    </a:lnTo>
                    <a:lnTo>
                      <a:pt x="208" y="207"/>
                    </a:lnTo>
                    <a:lnTo>
                      <a:pt x="209" y="265"/>
                    </a:lnTo>
                    <a:lnTo>
                      <a:pt x="207" y="328"/>
                    </a:lnTo>
                    <a:lnTo>
                      <a:pt x="205" y="328"/>
                    </a:lnTo>
                    <a:lnTo>
                      <a:pt x="200" y="326"/>
                    </a:lnTo>
                    <a:lnTo>
                      <a:pt x="192" y="324"/>
                    </a:lnTo>
                    <a:lnTo>
                      <a:pt x="182" y="320"/>
                    </a:lnTo>
                    <a:lnTo>
                      <a:pt x="169" y="316"/>
                    </a:lnTo>
                    <a:lnTo>
                      <a:pt x="153" y="312"/>
                    </a:lnTo>
                    <a:lnTo>
                      <a:pt x="138" y="308"/>
                    </a:lnTo>
                    <a:lnTo>
                      <a:pt x="122" y="304"/>
                    </a:lnTo>
                    <a:lnTo>
                      <a:pt x="105" y="300"/>
                    </a:lnTo>
                    <a:lnTo>
                      <a:pt x="86" y="296"/>
                    </a:lnTo>
                    <a:lnTo>
                      <a:pt x="70" y="292"/>
                    </a:lnTo>
                    <a:lnTo>
                      <a:pt x="52" y="290"/>
                    </a:lnTo>
                    <a:lnTo>
                      <a:pt x="37" y="287"/>
                    </a:lnTo>
                    <a:lnTo>
                      <a:pt x="23" y="285"/>
                    </a:lnTo>
                    <a:lnTo>
                      <a:pt x="10" y="285"/>
                    </a:lnTo>
                    <a:lnTo>
                      <a:pt x="0" y="287"/>
                    </a:lnTo>
                    <a:close/>
                  </a:path>
                </a:pathLst>
              </a:custGeom>
              <a:solidFill>
                <a:srgbClr val="FFDB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62585" name="Freeform 121"/>
              <p:cNvSpPr/>
              <p:nvPr/>
            </p:nvSpPr>
            <p:spPr bwMode="auto">
              <a:xfrm>
                <a:off x="4012" y="611"/>
                <a:ext cx="66" cy="95"/>
              </a:xfrm>
              <a:custGeom>
                <a:avLst/>
                <a:gdLst/>
                <a:ahLst/>
                <a:cxnLst>
                  <a:cxn ang="0">
                    <a:pos x="55" y="0"/>
                  </a:cxn>
                  <a:cxn ang="0">
                    <a:pos x="53" y="7"/>
                  </a:cxn>
                  <a:cxn ang="0">
                    <a:pos x="46" y="25"/>
                  </a:cxn>
                  <a:cxn ang="0">
                    <a:pos x="36" y="55"/>
                  </a:cxn>
                  <a:cxn ang="0">
                    <a:pos x="25" y="92"/>
                  </a:cxn>
                  <a:cxn ang="0">
                    <a:pos x="15" y="136"/>
                  </a:cxn>
                  <a:cxn ang="0">
                    <a:pos x="5" y="185"/>
                  </a:cxn>
                  <a:cxn ang="0">
                    <a:pos x="0" y="235"/>
                  </a:cxn>
                  <a:cxn ang="0">
                    <a:pos x="0" y="286"/>
                  </a:cxn>
                  <a:cxn ang="0">
                    <a:pos x="27" y="286"/>
                  </a:cxn>
                  <a:cxn ang="0">
                    <a:pos x="33" y="285"/>
                  </a:cxn>
                  <a:cxn ang="0">
                    <a:pos x="48" y="280"/>
                  </a:cxn>
                  <a:cxn ang="0">
                    <a:pos x="68" y="273"/>
                  </a:cxn>
                  <a:cxn ang="0">
                    <a:pos x="96" y="265"/>
                  </a:cxn>
                  <a:cxn ang="0">
                    <a:pos x="124" y="256"/>
                  </a:cxn>
                  <a:cxn ang="0">
                    <a:pos x="152" y="248"/>
                  </a:cxn>
                  <a:cxn ang="0">
                    <a:pos x="178" y="241"/>
                  </a:cxn>
                  <a:cxn ang="0">
                    <a:pos x="200" y="235"/>
                  </a:cxn>
                  <a:cxn ang="0">
                    <a:pos x="197" y="227"/>
                  </a:cxn>
                  <a:cxn ang="0">
                    <a:pos x="188" y="205"/>
                  </a:cxn>
                  <a:cxn ang="0">
                    <a:pos x="174" y="173"/>
                  </a:cxn>
                  <a:cxn ang="0">
                    <a:pos x="155" y="134"/>
                  </a:cxn>
                  <a:cxn ang="0">
                    <a:pos x="134" y="94"/>
                  </a:cxn>
                  <a:cxn ang="0">
                    <a:pos x="110" y="55"/>
                  </a:cxn>
                  <a:cxn ang="0">
                    <a:pos x="84" y="23"/>
                  </a:cxn>
                  <a:cxn ang="0">
                    <a:pos x="55" y="0"/>
                  </a:cxn>
                </a:cxnLst>
                <a:rect l="0" t="0" r="r" b="b"/>
                <a:pathLst>
                  <a:path w="200" h="286">
                    <a:moveTo>
                      <a:pt x="55" y="0"/>
                    </a:moveTo>
                    <a:lnTo>
                      <a:pt x="53" y="7"/>
                    </a:lnTo>
                    <a:lnTo>
                      <a:pt x="46" y="25"/>
                    </a:lnTo>
                    <a:lnTo>
                      <a:pt x="36" y="55"/>
                    </a:lnTo>
                    <a:lnTo>
                      <a:pt x="25" y="92"/>
                    </a:lnTo>
                    <a:lnTo>
                      <a:pt x="15" y="136"/>
                    </a:lnTo>
                    <a:lnTo>
                      <a:pt x="5" y="185"/>
                    </a:lnTo>
                    <a:lnTo>
                      <a:pt x="0" y="235"/>
                    </a:lnTo>
                    <a:lnTo>
                      <a:pt x="0" y="286"/>
                    </a:lnTo>
                    <a:lnTo>
                      <a:pt x="27" y="286"/>
                    </a:lnTo>
                    <a:lnTo>
                      <a:pt x="33" y="285"/>
                    </a:lnTo>
                    <a:lnTo>
                      <a:pt x="48" y="280"/>
                    </a:lnTo>
                    <a:lnTo>
                      <a:pt x="68" y="273"/>
                    </a:lnTo>
                    <a:lnTo>
                      <a:pt x="96" y="265"/>
                    </a:lnTo>
                    <a:lnTo>
                      <a:pt x="124" y="256"/>
                    </a:lnTo>
                    <a:lnTo>
                      <a:pt x="152" y="248"/>
                    </a:lnTo>
                    <a:lnTo>
                      <a:pt x="178" y="241"/>
                    </a:lnTo>
                    <a:lnTo>
                      <a:pt x="200" y="235"/>
                    </a:lnTo>
                    <a:lnTo>
                      <a:pt x="197" y="227"/>
                    </a:lnTo>
                    <a:lnTo>
                      <a:pt x="188" y="205"/>
                    </a:lnTo>
                    <a:lnTo>
                      <a:pt x="174" y="173"/>
                    </a:lnTo>
                    <a:lnTo>
                      <a:pt x="155" y="134"/>
                    </a:lnTo>
                    <a:lnTo>
                      <a:pt x="134" y="94"/>
                    </a:lnTo>
                    <a:lnTo>
                      <a:pt x="110" y="55"/>
                    </a:lnTo>
                    <a:lnTo>
                      <a:pt x="84" y="23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FDB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62586" name="Freeform 122"/>
              <p:cNvSpPr/>
              <p:nvPr/>
            </p:nvSpPr>
            <p:spPr bwMode="auto">
              <a:xfrm>
                <a:off x="3900" y="717"/>
                <a:ext cx="47" cy="60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0" y="170"/>
                  </a:cxn>
                  <a:cxn ang="0">
                    <a:pos x="3" y="171"/>
                  </a:cxn>
                  <a:cxn ang="0">
                    <a:pos x="11" y="174"/>
                  </a:cxn>
                  <a:cxn ang="0">
                    <a:pos x="24" y="178"/>
                  </a:cxn>
                  <a:cxn ang="0">
                    <a:pos x="41" y="180"/>
                  </a:cxn>
                  <a:cxn ang="0">
                    <a:pos x="62" y="180"/>
                  </a:cxn>
                  <a:cxn ang="0">
                    <a:pos x="86" y="176"/>
                  </a:cxn>
                  <a:cxn ang="0">
                    <a:pos x="114" y="167"/>
                  </a:cxn>
                  <a:cxn ang="0">
                    <a:pos x="143" y="152"/>
                  </a:cxn>
                  <a:cxn ang="0">
                    <a:pos x="68" y="0"/>
                  </a:cxn>
                </a:cxnLst>
                <a:rect l="0" t="0" r="r" b="b"/>
                <a:pathLst>
                  <a:path w="143" h="180">
                    <a:moveTo>
                      <a:pt x="68" y="0"/>
                    </a:moveTo>
                    <a:lnTo>
                      <a:pt x="0" y="170"/>
                    </a:lnTo>
                    <a:lnTo>
                      <a:pt x="3" y="171"/>
                    </a:lnTo>
                    <a:lnTo>
                      <a:pt x="11" y="174"/>
                    </a:lnTo>
                    <a:lnTo>
                      <a:pt x="24" y="178"/>
                    </a:lnTo>
                    <a:lnTo>
                      <a:pt x="41" y="180"/>
                    </a:lnTo>
                    <a:lnTo>
                      <a:pt x="62" y="180"/>
                    </a:lnTo>
                    <a:lnTo>
                      <a:pt x="86" y="176"/>
                    </a:lnTo>
                    <a:lnTo>
                      <a:pt x="114" y="167"/>
                    </a:lnTo>
                    <a:lnTo>
                      <a:pt x="143" y="152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DB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62587" name="Freeform 123"/>
              <p:cNvSpPr/>
              <p:nvPr/>
            </p:nvSpPr>
            <p:spPr bwMode="auto">
              <a:xfrm>
                <a:off x="3868" y="859"/>
                <a:ext cx="121" cy="88"/>
              </a:xfrm>
              <a:custGeom>
                <a:avLst/>
                <a:gdLst/>
                <a:ahLst/>
                <a:cxnLst>
                  <a:cxn ang="0">
                    <a:pos x="89" y="8"/>
                  </a:cxn>
                  <a:cxn ang="0">
                    <a:pos x="85" y="8"/>
                  </a:cxn>
                  <a:cxn ang="0">
                    <a:pos x="73" y="8"/>
                  </a:cxn>
                  <a:cxn ang="0">
                    <a:pos x="58" y="11"/>
                  </a:cxn>
                  <a:cxn ang="0">
                    <a:pos x="39" y="19"/>
                  </a:cxn>
                  <a:cxn ang="0">
                    <a:pos x="22" y="34"/>
                  </a:cxn>
                  <a:cxn ang="0">
                    <a:pos x="8" y="59"/>
                  </a:cxn>
                  <a:cxn ang="0">
                    <a:pos x="0" y="94"/>
                  </a:cxn>
                  <a:cxn ang="0">
                    <a:pos x="0" y="143"/>
                  </a:cxn>
                  <a:cxn ang="0">
                    <a:pos x="0" y="145"/>
                  </a:cxn>
                  <a:cxn ang="0">
                    <a:pos x="2" y="149"/>
                  </a:cxn>
                  <a:cxn ang="0">
                    <a:pos x="4" y="155"/>
                  </a:cxn>
                  <a:cxn ang="0">
                    <a:pos x="8" y="165"/>
                  </a:cxn>
                  <a:cxn ang="0">
                    <a:pos x="12" y="174"/>
                  </a:cxn>
                  <a:cxn ang="0">
                    <a:pos x="18" y="186"/>
                  </a:cxn>
                  <a:cxn ang="0">
                    <a:pos x="26" y="197"/>
                  </a:cxn>
                  <a:cxn ang="0">
                    <a:pos x="35" y="209"/>
                  </a:cxn>
                  <a:cxn ang="0">
                    <a:pos x="46" y="221"/>
                  </a:cxn>
                  <a:cxn ang="0">
                    <a:pos x="58" y="233"/>
                  </a:cxn>
                  <a:cxn ang="0">
                    <a:pos x="73" y="242"/>
                  </a:cxn>
                  <a:cxn ang="0">
                    <a:pos x="89" y="252"/>
                  </a:cxn>
                  <a:cxn ang="0">
                    <a:pos x="108" y="258"/>
                  </a:cxn>
                  <a:cxn ang="0">
                    <a:pos x="128" y="262"/>
                  </a:cxn>
                  <a:cxn ang="0">
                    <a:pos x="151" y="264"/>
                  </a:cxn>
                  <a:cxn ang="0">
                    <a:pos x="177" y="262"/>
                  </a:cxn>
                  <a:cxn ang="0">
                    <a:pos x="179" y="262"/>
                  </a:cxn>
                  <a:cxn ang="0">
                    <a:pos x="185" y="264"/>
                  </a:cxn>
                  <a:cxn ang="0">
                    <a:pos x="195" y="264"/>
                  </a:cxn>
                  <a:cxn ang="0">
                    <a:pos x="207" y="264"/>
                  </a:cxn>
                  <a:cxn ang="0">
                    <a:pos x="221" y="264"/>
                  </a:cxn>
                  <a:cxn ang="0">
                    <a:pos x="237" y="264"/>
                  </a:cxn>
                  <a:cxn ang="0">
                    <a:pos x="253" y="261"/>
                  </a:cxn>
                  <a:cxn ang="0">
                    <a:pos x="271" y="257"/>
                  </a:cxn>
                  <a:cxn ang="0">
                    <a:pos x="288" y="252"/>
                  </a:cxn>
                  <a:cxn ang="0">
                    <a:pos x="306" y="244"/>
                  </a:cxn>
                  <a:cxn ang="0">
                    <a:pos x="321" y="233"/>
                  </a:cxn>
                  <a:cxn ang="0">
                    <a:pos x="335" y="221"/>
                  </a:cxn>
                  <a:cxn ang="0">
                    <a:pos x="347" y="205"/>
                  </a:cxn>
                  <a:cxn ang="0">
                    <a:pos x="356" y="185"/>
                  </a:cxn>
                  <a:cxn ang="0">
                    <a:pos x="361" y="162"/>
                  </a:cxn>
                  <a:cxn ang="0">
                    <a:pos x="363" y="135"/>
                  </a:cxn>
                  <a:cxn ang="0">
                    <a:pos x="363" y="130"/>
                  </a:cxn>
                  <a:cxn ang="0">
                    <a:pos x="363" y="118"/>
                  </a:cxn>
                  <a:cxn ang="0">
                    <a:pos x="361" y="99"/>
                  </a:cxn>
                  <a:cxn ang="0">
                    <a:pos x="354" y="78"/>
                  </a:cxn>
                  <a:cxn ang="0">
                    <a:pos x="340" y="54"/>
                  </a:cxn>
                  <a:cxn ang="0">
                    <a:pos x="320" y="32"/>
                  </a:cxn>
                  <a:cxn ang="0">
                    <a:pos x="288" y="13"/>
                  </a:cxn>
                  <a:cxn ang="0">
                    <a:pos x="246" y="0"/>
                  </a:cxn>
                  <a:cxn ang="0">
                    <a:pos x="246" y="135"/>
                  </a:cxn>
                  <a:cxn ang="0">
                    <a:pos x="83" y="127"/>
                  </a:cxn>
                  <a:cxn ang="0">
                    <a:pos x="89" y="8"/>
                  </a:cxn>
                </a:cxnLst>
                <a:rect l="0" t="0" r="r" b="b"/>
                <a:pathLst>
                  <a:path w="363" h="264">
                    <a:moveTo>
                      <a:pt x="89" y="8"/>
                    </a:moveTo>
                    <a:lnTo>
                      <a:pt x="85" y="8"/>
                    </a:lnTo>
                    <a:lnTo>
                      <a:pt x="73" y="8"/>
                    </a:lnTo>
                    <a:lnTo>
                      <a:pt x="58" y="11"/>
                    </a:lnTo>
                    <a:lnTo>
                      <a:pt x="39" y="19"/>
                    </a:lnTo>
                    <a:lnTo>
                      <a:pt x="22" y="34"/>
                    </a:lnTo>
                    <a:lnTo>
                      <a:pt x="8" y="59"/>
                    </a:lnTo>
                    <a:lnTo>
                      <a:pt x="0" y="94"/>
                    </a:lnTo>
                    <a:lnTo>
                      <a:pt x="0" y="143"/>
                    </a:lnTo>
                    <a:lnTo>
                      <a:pt x="0" y="145"/>
                    </a:lnTo>
                    <a:lnTo>
                      <a:pt x="2" y="149"/>
                    </a:lnTo>
                    <a:lnTo>
                      <a:pt x="4" y="155"/>
                    </a:lnTo>
                    <a:lnTo>
                      <a:pt x="8" y="165"/>
                    </a:lnTo>
                    <a:lnTo>
                      <a:pt x="12" y="174"/>
                    </a:lnTo>
                    <a:lnTo>
                      <a:pt x="18" y="186"/>
                    </a:lnTo>
                    <a:lnTo>
                      <a:pt x="26" y="197"/>
                    </a:lnTo>
                    <a:lnTo>
                      <a:pt x="35" y="209"/>
                    </a:lnTo>
                    <a:lnTo>
                      <a:pt x="46" y="221"/>
                    </a:lnTo>
                    <a:lnTo>
                      <a:pt x="58" y="233"/>
                    </a:lnTo>
                    <a:lnTo>
                      <a:pt x="73" y="242"/>
                    </a:lnTo>
                    <a:lnTo>
                      <a:pt x="89" y="252"/>
                    </a:lnTo>
                    <a:lnTo>
                      <a:pt x="108" y="258"/>
                    </a:lnTo>
                    <a:lnTo>
                      <a:pt x="128" y="262"/>
                    </a:lnTo>
                    <a:lnTo>
                      <a:pt x="151" y="264"/>
                    </a:lnTo>
                    <a:lnTo>
                      <a:pt x="177" y="262"/>
                    </a:lnTo>
                    <a:lnTo>
                      <a:pt x="179" y="262"/>
                    </a:lnTo>
                    <a:lnTo>
                      <a:pt x="185" y="264"/>
                    </a:lnTo>
                    <a:lnTo>
                      <a:pt x="195" y="264"/>
                    </a:lnTo>
                    <a:lnTo>
                      <a:pt x="207" y="264"/>
                    </a:lnTo>
                    <a:lnTo>
                      <a:pt x="221" y="264"/>
                    </a:lnTo>
                    <a:lnTo>
                      <a:pt x="237" y="264"/>
                    </a:lnTo>
                    <a:lnTo>
                      <a:pt x="253" y="261"/>
                    </a:lnTo>
                    <a:lnTo>
                      <a:pt x="271" y="257"/>
                    </a:lnTo>
                    <a:lnTo>
                      <a:pt x="288" y="252"/>
                    </a:lnTo>
                    <a:lnTo>
                      <a:pt x="306" y="244"/>
                    </a:lnTo>
                    <a:lnTo>
                      <a:pt x="321" y="233"/>
                    </a:lnTo>
                    <a:lnTo>
                      <a:pt x="335" y="221"/>
                    </a:lnTo>
                    <a:lnTo>
                      <a:pt x="347" y="205"/>
                    </a:lnTo>
                    <a:lnTo>
                      <a:pt x="356" y="185"/>
                    </a:lnTo>
                    <a:lnTo>
                      <a:pt x="361" y="162"/>
                    </a:lnTo>
                    <a:lnTo>
                      <a:pt x="363" y="135"/>
                    </a:lnTo>
                    <a:lnTo>
                      <a:pt x="363" y="130"/>
                    </a:lnTo>
                    <a:lnTo>
                      <a:pt x="363" y="118"/>
                    </a:lnTo>
                    <a:lnTo>
                      <a:pt x="361" y="99"/>
                    </a:lnTo>
                    <a:lnTo>
                      <a:pt x="354" y="78"/>
                    </a:lnTo>
                    <a:lnTo>
                      <a:pt x="340" y="54"/>
                    </a:lnTo>
                    <a:lnTo>
                      <a:pt x="320" y="32"/>
                    </a:lnTo>
                    <a:lnTo>
                      <a:pt x="288" y="13"/>
                    </a:lnTo>
                    <a:lnTo>
                      <a:pt x="246" y="0"/>
                    </a:lnTo>
                    <a:lnTo>
                      <a:pt x="246" y="135"/>
                    </a:lnTo>
                    <a:lnTo>
                      <a:pt x="83" y="127"/>
                    </a:lnTo>
                    <a:lnTo>
                      <a:pt x="89" y="8"/>
                    </a:lnTo>
                    <a:close/>
                  </a:path>
                </a:pathLst>
              </a:custGeom>
              <a:solidFill>
                <a:srgbClr val="FFDB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62588" name="Freeform 124"/>
              <p:cNvSpPr/>
              <p:nvPr/>
            </p:nvSpPr>
            <p:spPr bwMode="auto">
              <a:xfrm>
                <a:off x="3735" y="584"/>
                <a:ext cx="73" cy="108"/>
              </a:xfrm>
              <a:custGeom>
                <a:avLst/>
                <a:gdLst/>
                <a:ahLst/>
                <a:cxnLst>
                  <a:cxn ang="0">
                    <a:pos x="40" y="325"/>
                  </a:cxn>
                  <a:cxn ang="0">
                    <a:pos x="0" y="322"/>
                  </a:cxn>
                  <a:cxn ang="0">
                    <a:pos x="0" y="319"/>
                  </a:cxn>
                  <a:cxn ang="0">
                    <a:pos x="1" y="313"/>
                  </a:cxn>
                  <a:cxn ang="0">
                    <a:pos x="2" y="302"/>
                  </a:cxn>
                  <a:cxn ang="0">
                    <a:pos x="5" y="287"/>
                  </a:cxn>
                  <a:cxn ang="0">
                    <a:pos x="10" y="269"/>
                  </a:cxn>
                  <a:cxn ang="0">
                    <a:pos x="15" y="249"/>
                  </a:cxn>
                  <a:cxn ang="0">
                    <a:pos x="22" y="226"/>
                  </a:cxn>
                  <a:cxn ang="0">
                    <a:pos x="30" y="202"/>
                  </a:cxn>
                  <a:cxn ang="0">
                    <a:pos x="41" y="176"/>
                  </a:cxn>
                  <a:cxn ang="0">
                    <a:pos x="55" y="149"/>
                  </a:cxn>
                  <a:cxn ang="0">
                    <a:pos x="71" y="123"/>
                  </a:cxn>
                  <a:cxn ang="0">
                    <a:pos x="90" y="96"/>
                  </a:cxn>
                  <a:cxn ang="0">
                    <a:pos x="112" y="69"/>
                  </a:cxn>
                  <a:cxn ang="0">
                    <a:pos x="137" y="45"/>
                  </a:cxn>
                  <a:cxn ang="0">
                    <a:pos x="165" y="21"/>
                  </a:cxn>
                  <a:cxn ang="0">
                    <a:pos x="197" y="0"/>
                  </a:cxn>
                  <a:cxn ang="0">
                    <a:pos x="218" y="38"/>
                  </a:cxn>
                  <a:cxn ang="0">
                    <a:pos x="216" y="40"/>
                  </a:cxn>
                  <a:cxn ang="0">
                    <a:pos x="212" y="41"/>
                  </a:cxn>
                  <a:cxn ang="0">
                    <a:pos x="205" y="46"/>
                  </a:cxn>
                  <a:cxn ang="0">
                    <a:pos x="196" y="52"/>
                  </a:cxn>
                  <a:cxn ang="0">
                    <a:pos x="184" y="61"/>
                  </a:cxn>
                  <a:cxn ang="0">
                    <a:pos x="171" y="71"/>
                  </a:cxn>
                  <a:cxn ang="0">
                    <a:pos x="156" y="84"/>
                  </a:cxn>
                  <a:cxn ang="0">
                    <a:pos x="142" y="99"/>
                  </a:cxn>
                  <a:cxn ang="0">
                    <a:pos x="127" y="117"/>
                  </a:cxn>
                  <a:cxn ang="0">
                    <a:pos x="112" y="137"/>
                  </a:cxn>
                  <a:cxn ang="0">
                    <a:pos x="97" y="162"/>
                  </a:cxn>
                  <a:cxn ang="0">
                    <a:pos x="82" y="187"/>
                  </a:cxn>
                  <a:cxn ang="0">
                    <a:pos x="69" y="216"/>
                  </a:cxn>
                  <a:cxn ang="0">
                    <a:pos x="57" y="250"/>
                  </a:cxn>
                  <a:cxn ang="0">
                    <a:pos x="48" y="286"/>
                  </a:cxn>
                  <a:cxn ang="0">
                    <a:pos x="40" y="325"/>
                  </a:cxn>
                </a:cxnLst>
                <a:rect l="0" t="0" r="r" b="b"/>
                <a:pathLst>
                  <a:path w="218" h="325">
                    <a:moveTo>
                      <a:pt x="40" y="325"/>
                    </a:moveTo>
                    <a:lnTo>
                      <a:pt x="0" y="322"/>
                    </a:lnTo>
                    <a:lnTo>
                      <a:pt x="0" y="319"/>
                    </a:lnTo>
                    <a:lnTo>
                      <a:pt x="1" y="313"/>
                    </a:lnTo>
                    <a:lnTo>
                      <a:pt x="2" y="302"/>
                    </a:lnTo>
                    <a:lnTo>
                      <a:pt x="5" y="287"/>
                    </a:lnTo>
                    <a:lnTo>
                      <a:pt x="10" y="269"/>
                    </a:lnTo>
                    <a:lnTo>
                      <a:pt x="15" y="249"/>
                    </a:lnTo>
                    <a:lnTo>
                      <a:pt x="22" y="226"/>
                    </a:lnTo>
                    <a:lnTo>
                      <a:pt x="30" y="202"/>
                    </a:lnTo>
                    <a:lnTo>
                      <a:pt x="41" y="176"/>
                    </a:lnTo>
                    <a:lnTo>
                      <a:pt x="55" y="149"/>
                    </a:lnTo>
                    <a:lnTo>
                      <a:pt x="71" y="123"/>
                    </a:lnTo>
                    <a:lnTo>
                      <a:pt x="90" y="96"/>
                    </a:lnTo>
                    <a:lnTo>
                      <a:pt x="112" y="69"/>
                    </a:lnTo>
                    <a:lnTo>
                      <a:pt x="137" y="45"/>
                    </a:lnTo>
                    <a:lnTo>
                      <a:pt x="165" y="21"/>
                    </a:lnTo>
                    <a:lnTo>
                      <a:pt x="197" y="0"/>
                    </a:lnTo>
                    <a:lnTo>
                      <a:pt x="218" y="38"/>
                    </a:lnTo>
                    <a:lnTo>
                      <a:pt x="216" y="40"/>
                    </a:lnTo>
                    <a:lnTo>
                      <a:pt x="212" y="41"/>
                    </a:lnTo>
                    <a:lnTo>
                      <a:pt x="205" y="46"/>
                    </a:lnTo>
                    <a:lnTo>
                      <a:pt x="196" y="52"/>
                    </a:lnTo>
                    <a:lnTo>
                      <a:pt x="184" y="61"/>
                    </a:lnTo>
                    <a:lnTo>
                      <a:pt x="171" y="71"/>
                    </a:lnTo>
                    <a:lnTo>
                      <a:pt x="156" y="84"/>
                    </a:lnTo>
                    <a:lnTo>
                      <a:pt x="142" y="99"/>
                    </a:lnTo>
                    <a:lnTo>
                      <a:pt x="127" y="117"/>
                    </a:lnTo>
                    <a:lnTo>
                      <a:pt x="112" y="137"/>
                    </a:lnTo>
                    <a:lnTo>
                      <a:pt x="97" y="162"/>
                    </a:lnTo>
                    <a:lnTo>
                      <a:pt x="82" y="187"/>
                    </a:lnTo>
                    <a:lnTo>
                      <a:pt x="69" y="216"/>
                    </a:lnTo>
                    <a:lnTo>
                      <a:pt x="57" y="250"/>
                    </a:lnTo>
                    <a:lnTo>
                      <a:pt x="48" y="286"/>
                    </a:lnTo>
                    <a:lnTo>
                      <a:pt x="40" y="325"/>
                    </a:lnTo>
                    <a:close/>
                  </a:path>
                </a:pathLst>
              </a:custGeom>
              <a:solidFill>
                <a:srgbClr val="EAA3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62589" name="Freeform 125"/>
              <p:cNvSpPr/>
              <p:nvPr/>
            </p:nvSpPr>
            <p:spPr bwMode="auto">
              <a:xfrm>
                <a:off x="4030" y="588"/>
                <a:ext cx="69" cy="101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67"/>
                  </a:cxn>
                  <a:cxn ang="0">
                    <a:pos x="4" y="70"/>
                  </a:cxn>
                  <a:cxn ang="0">
                    <a:pos x="13" y="78"/>
                  </a:cxn>
                  <a:cxn ang="0">
                    <a:pos x="28" y="92"/>
                  </a:cxn>
                  <a:cxn ang="0">
                    <a:pos x="47" y="114"/>
                  </a:cxn>
                  <a:cxn ang="0">
                    <a:pos x="69" y="145"/>
                  </a:cxn>
                  <a:cxn ang="0">
                    <a:pos x="93" y="186"/>
                  </a:cxn>
                  <a:cxn ang="0">
                    <a:pos x="119" y="238"/>
                  </a:cxn>
                  <a:cxn ang="0">
                    <a:pos x="145" y="302"/>
                  </a:cxn>
                  <a:cxn ang="0">
                    <a:pos x="208" y="297"/>
                  </a:cxn>
                  <a:cxn ang="0">
                    <a:pos x="207" y="294"/>
                  </a:cxn>
                  <a:cxn ang="0">
                    <a:pos x="206" y="289"/>
                  </a:cxn>
                  <a:cxn ang="0">
                    <a:pos x="203" y="278"/>
                  </a:cxn>
                  <a:cxn ang="0">
                    <a:pos x="198" y="266"/>
                  </a:cxn>
                  <a:cxn ang="0">
                    <a:pos x="192" y="250"/>
                  </a:cxn>
                  <a:cxn ang="0">
                    <a:pos x="184" y="232"/>
                  </a:cxn>
                  <a:cxn ang="0">
                    <a:pos x="176" y="211"/>
                  </a:cxn>
                  <a:cxn ang="0">
                    <a:pos x="165" y="189"/>
                  </a:cxn>
                  <a:cxn ang="0">
                    <a:pos x="152" y="166"/>
                  </a:cxn>
                  <a:cxn ang="0">
                    <a:pos x="137" y="141"/>
                  </a:cxn>
                  <a:cxn ang="0">
                    <a:pos x="122" y="116"/>
                  </a:cxn>
                  <a:cxn ang="0">
                    <a:pos x="104" y="91"/>
                  </a:cxn>
                  <a:cxn ang="0">
                    <a:pos x="84" y="67"/>
                  </a:cxn>
                  <a:cxn ang="0">
                    <a:pos x="62" y="44"/>
                  </a:cxn>
                  <a:cxn ang="0">
                    <a:pos x="38" y="21"/>
                  </a:cxn>
                  <a:cxn ang="0">
                    <a:pos x="12" y="0"/>
                  </a:cxn>
                </a:cxnLst>
                <a:rect l="0" t="0" r="r" b="b"/>
                <a:pathLst>
                  <a:path w="208" h="302">
                    <a:moveTo>
                      <a:pt x="12" y="0"/>
                    </a:moveTo>
                    <a:lnTo>
                      <a:pt x="0" y="67"/>
                    </a:lnTo>
                    <a:lnTo>
                      <a:pt x="4" y="70"/>
                    </a:lnTo>
                    <a:lnTo>
                      <a:pt x="13" y="78"/>
                    </a:lnTo>
                    <a:lnTo>
                      <a:pt x="28" y="92"/>
                    </a:lnTo>
                    <a:lnTo>
                      <a:pt x="47" y="114"/>
                    </a:lnTo>
                    <a:lnTo>
                      <a:pt x="69" y="145"/>
                    </a:lnTo>
                    <a:lnTo>
                      <a:pt x="93" y="186"/>
                    </a:lnTo>
                    <a:lnTo>
                      <a:pt x="119" y="238"/>
                    </a:lnTo>
                    <a:lnTo>
                      <a:pt x="145" y="302"/>
                    </a:lnTo>
                    <a:lnTo>
                      <a:pt x="208" y="297"/>
                    </a:lnTo>
                    <a:lnTo>
                      <a:pt x="207" y="294"/>
                    </a:lnTo>
                    <a:lnTo>
                      <a:pt x="206" y="289"/>
                    </a:lnTo>
                    <a:lnTo>
                      <a:pt x="203" y="278"/>
                    </a:lnTo>
                    <a:lnTo>
                      <a:pt x="198" y="266"/>
                    </a:lnTo>
                    <a:lnTo>
                      <a:pt x="192" y="250"/>
                    </a:lnTo>
                    <a:lnTo>
                      <a:pt x="184" y="232"/>
                    </a:lnTo>
                    <a:lnTo>
                      <a:pt x="176" y="211"/>
                    </a:lnTo>
                    <a:lnTo>
                      <a:pt x="165" y="189"/>
                    </a:lnTo>
                    <a:lnTo>
                      <a:pt x="152" y="166"/>
                    </a:lnTo>
                    <a:lnTo>
                      <a:pt x="137" y="141"/>
                    </a:lnTo>
                    <a:lnTo>
                      <a:pt x="122" y="116"/>
                    </a:lnTo>
                    <a:lnTo>
                      <a:pt x="104" y="91"/>
                    </a:lnTo>
                    <a:lnTo>
                      <a:pt x="84" y="67"/>
                    </a:lnTo>
                    <a:lnTo>
                      <a:pt x="62" y="44"/>
                    </a:lnTo>
                    <a:lnTo>
                      <a:pt x="38" y="21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EAA3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62590" name="Freeform 126"/>
              <p:cNvSpPr/>
              <p:nvPr/>
            </p:nvSpPr>
            <p:spPr bwMode="auto">
              <a:xfrm>
                <a:off x="3861" y="895"/>
                <a:ext cx="132" cy="74"/>
              </a:xfrm>
              <a:custGeom>
                <a:avLst/>
                <a:gdLst/>
                <a:ahLst/>
                <a:cxnLst>
                  <a:cxn ang="0">
                    <a:pos x="14" y="2"/>
                  </a:cxn>
                  <a:cxn ang="0">
                    <a:pos x="14" y="14"/>
                  </a:cxn>
                  <a:cxn ang="0">
                    <a:pos x="17" y="33"/>
                  </a:cxn>
                  <a:cxn ang="0">
                    <a:pos x="26" y="58"/>
                  </a:cxn>
                  <a:cxn ang="0">
                    <a:pos x="42" y="86"/>
                  </a:cxn>
                  <a:cxn ang="0">
                    <a:pos x="68" y="112"/>
                  </a:cxn>
                  <a:cxn ang="0">
                    <a:pos x="107" y="134"/>
                  </a:cxn>
                  <a:cxn ang="0">
                    <a:pos x="163" y="150"/>
                  </a:cxn>
                  <a:cxn ang="0">
                    <a:pos x="198" y="154"/>
                  </a:cxn>
                  <a:cxn ang="0">
                    <a:pos x="214" y="157"/>
                  </a:cxn>
                  <a:cxn ang="0">
                    <a:pos x="239" y="158"/>
                  </a:cxn>
                  <a:cxn ang="0">
                    <a:pos x="271" y="156"/>
                  </a:cxn>
                  <a:cxn ang="0">
                    <a:pos x="306" y="146"/>
                  </a:cxn>
                  <a:cxn ang="0">
                    <a:pos x="339" y="128"/>
                  </a:cxn>
                  <a:cxn ang="0">
                    <a:pos x="365" y="94"/>
                  </a:cxn>
                  <a:cxn ang="0">
                    <a:pos x="381" y="45"/>
                  </a:cxn>
                  <a:cxn ang="0">
                    <a:pos x="386" y="15"/>
                  </a:cxn>
                  <a:cxn ang="0">
                    <a:pos x="390" y="31"/>
                  </a:cxn>
                  <a:cxn ang="0">
                    <a:pos x="395" y="61"/>
                  </a:cxn>
                  <a:cxn ang="0">
                    <a:pos x="395" y="98"/>
                  </a:cxn>
                  <a:cxn ang="0">
                    <a:pos x="386" y="137"/>
                  </a:cxn>
                  <a:cxn ang="0">
                    <a:pos x="361" y="174"/>
                  </a:cxn>
                  <a:cxn ang="0">
                    <a:pos x="315" y="204"/>
                  </a:cxn>
                  <a:cxn ang="0">
                    <a:pos x="244" y="220"/>
                  </a:cxn>
                  <a:cxn ang="0">
                    <a:pos x="195" y="223"/>
                  </a:cxn>
                  <a:cxn ang="0">
                    <a:pos x="176" y="223"/>
                  </a:cxn>
                  <a:cxn ang="0">
                    <a:pos x="141" y="220"/>
                  </a:cxn>
                  <a:cxn ang="0">
                    <a:pos x="101" y="211"/>
                  </a:cxn>
                  <a:cxn ang="0">
                    <a:pos x="59" y="191"/>
                  </a:cxn>
                  <a:cxn ang="0">
                    <a:pos x="24" y="158"/>
                  </a:cxn>
                  <a:cxn ang="0">
                    <a:pos x="4" y="110"/>
                  </a:cxn>
                  <a:cxn ang="0">
                    <a:pos x="4" y="43"/>
                  </a:cxn>
                </a:cxnLst>
                <a:rect l="0" t="0" r="r" b="b"/>
                <a:pathLst>
                  <a:path w="396" h="223">
                    <a:moveTo>
                      <a:pt x="14" y="0"/>
                    </a:moveTo>
                    <a:lnTo>
                      <a:pt x="14" y="2"/>
                    </a:lnTo>
                    <a:lnTo>
                      <a:pt x="14" y="6"/>
                    </a:lnTo>
                    <a:lnTo>
                      <a:pt x="14" y="14"/>
                    </a:lnTo>
                    <a:lnTo>
                      <a:pt x="15" y="22"/>
                    </a:lnTo>
                    <a:lnTo>
                      <a:pt x="17" y="33"/>
                    </a:lnTo>
                    <a:lnTo>
                      <a:pt x="20" y="45"/>
                    </a:lnTo>
                    <a:lnTo>
                      <a:pt x="26" y="58"/>
                    </a:lnTo>
                    <a:lnTo>
                      <a:pt x="32" y="71"/>
                    </a:lnTo>
                    <a:lnTo>
                      <a:pt x="42" y="86"/>
                    </a:lnTo>
                    <a:lnTo>
                      <a:pt x="54" y="100"/>
                    </a:lnTo>
                    <a:lnTo>
                      <a:pt x="68" y="112"/>
                    </a:lnTo>
                    <a:lnTo>
                      <a:pt x="86" y="124"/>
                    </a:lnTo>
                    <a:lnTo>
                      <a:pt x="107" y="134"/>
                    </a:lnTo>
                    <a:lnTo>
                      <a:pt x="133" y="144"/>
                    </a:lnTo>
                    <a:lnTo>
                      <a:pt x="163" y="150"/>
                    </a:lnTo>
                    <a:lnTo>
                      <a:pt x="196" y="154"/>
                    </a:lnTo>
                    <a:lnTo>
                      <a:pt x="198" y="154"/>
                    </a:lnTo>
                    <a:lnTo>
                      <a:pt x="204" y="156"/>
                    </a:lnTo>
                    <a:lnTo>
                      <a:pt x="214" y="157"/>
                    </a:lnTo>
                    <a:lnTo>
                      <a:pt x="225" y="158"/>
                    </a:lnTo>
                    <a:lnTo>
                      <a:pt x="239" y="158"/>
                    </a:lnTo>
                    <a:lnTo>
                      <a:pt x="254" y="158"/>
                    </a:lnTo>
                    <a:lnTo>
                      <a:pt x="271" y="156"/>
                    </a:lnTo>
                    <a:lnTo>
                      <a:pt x="289" y="153"/>
                    </a:lnTo>
                    <a:lnTo>
                      <a:pt x="306" y="146"/>
                    </a:lnTo>
                    <a:lnTo>
                      <a:pt x="323" y="138"/>
                    </a:lnTo>
                    <a:lnTo>
                      <a:pt x="339" y="128"/>
                    </a:lnTo>
                    <a:lnTo>
                      <a:pt x="353" y="113"/>
                    </a:lnTo>
                    <a:lnTo>
                      <a:pt x="365" y="94"/>
                    </a:lnTo>
                    <a:lnTo>
                      <a:pt x="375" y="71"/>
                    </a:lnTo>
                    <a:lnTo>
                      <a:pt x="381" y="45"/>
                    </a:lnTo>
                    <a:lnTo>
                      <a:pt x="385" y="13"/>
                    </a:lnTo>
                    <a:lnTo>
                      <a:pt x="386" y="15"/>
                    </a:lnTo>
                    <a:lnTo>
                      <a:pt x="388" y="22"/>
                    </a:lnTo>
                    <a:lnTo>
                      <a:pt x="390" y="31"/>
                    </a:lnTo>
                    <a:lnTo>
                      <a:pt x="393" y="46"/>
                    </a:lnTo>
                    <a:lnTo>
                      <a:pt x="395" y="61"/>
                    </a:lnTo>
                    <a:lnTo>
                      <a:pt x="396" y="79"/>
                    </a:lnTo>
                    <a:lnTo>
                      <a:pt x="395" y="98"/>
                    </a:lnTo>
                    <a:lnTo>
                      <a:pt x="392" y="117"/>
                    </a:lnTo>
                    <a:lnTo>
                      <a:pt x="386" y="137"/>
                    </a:lnTo>
                    <a:lnTo>
                      <a:pt x="375" y="156"/>
                    </a:lnTo>
                    <a:lnTo>
                      <a:pt x="361" y="174"/>
                    </a:lnTo>
                    <a:lnTo>
                      <a:pt x="341" y="189"/>
                    </a:lnTo>
                    <a:lnTo>
                      <a:pt x="315" y="204"/>
                    </a:lnTo>
                    <a:lnTo>
                      <a:pt x="283" y="213"/>
                    </a:lnTo>
                    <a:lnTo>
                      <a:pt x="244" y="220"/>
                    </a:lnTo>
                    <a:lnTo>
                      <a:pt x="198" y="223"/>
                    </a:lnTo>
                    <a:lnTo>
                      <a:pt x="195" y="223"/>
                    </a:lnTo>
                    <a:lnTo>
                      <a:pt x="188" y="223"/>
                    </a:lnTo>
                    <a:lnTo>
                      <a:pt x="176" y="223"/>
                    </a:lnTo>
                    <a:lnTo>
                      <a:pt x="159" y="221"/>
                    </a:lnTo>
                    <a:lnTo>
                      <a:pt x="141" y="220"/>
                    </a:lnTo>
                    <a:lnTo>
                      <a:pt x="121" y="216"/>
                    </a:lnTo>
                    <a:lnTo>
                      <a:pt x="101" y="211"/>
                    </a:lnTo>
                    <a:lnTo>
                      <a:pt x="79" y="201"/>
                    </a:lnTo>
                    <a:lnTo>
                      <a:pt x="59" y="191"/>
                    </a:lnTo>
                    <a:lnTo>
                      <a:pt x="41" y="177"/>
                    </a:lnTo>
                    <a:lnTo>
                      <a:pt x="24" y="158"/>
                    </a:lnTo>
                    <a:lnTo>
                      <a:pt x="12" y="137"/>
                    </a:lnTo>
                    <a:lnTo>
                      <a:pt x="4" y="110"/>
                    </a:lnTo>
                    <a:lnTo>
                      <a:pt x="0" y="79"/>
                    </a:lnTo>
                    <a:lnTo>
                      <a:pt x="4" y="43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EAA3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62591" name="Freeform 127"/>
              <p:cNvSpPr/>
              <p:nvPr/>
            </p:nvSpPr>
            <p:spPr bwMode="auto">
              <a:xfrm>
                <a:off x="3801" y="574"/>
                <a:ext cx="24" cy="141"/>
              </a:xfrm>
              <a:custGeom>
                <a:avLst/>
                <a:gdLst/>
                <a:ahLst/>
                <a:cxnLst>
                  <a:cxn ang="0">
                    <a:pos x="50" y="396"/>
                  </a:cxn>
                  <a:cxn ang="0">
                    <a:pos x="51" y="390"/>
                  </a:cxn>
                  <a:cxn ang="0">
                    <a:pos x="52" y="370"/>
                  </a:cxn>
                  <a:cxn ang="0">
                    <a:pos x="53" y="339"/>
                  </a:cxn>
                  <a:cxn ang="0">
                    <a:pos x="52" y="296"/>
                  </a:cxn>
                  <a:cxn ang="0">
                    <a:pos x="48" y="242"/>
                  </a:cxn>
                  <a:cxn ang="0">
                    <a:pos x="38" y="179"/>
                  </a:cxn>
                  <a:cxn ang="0">
                    <a:pos x="23" y="109"/>
                  </a:cxn>
                  <a:cxn ang="0">
                    <a:pos x="0" y="30"/>
                  </a:cxn>
                  <a:cxn ang="0">
                    <a:pos x="1" y="0"/>
                  </a:cxn>
                  <a:cxn ang="0">
                    <a:pos x="5" y="8"/>
                  </a:cxn>
                  <a:cxn ang="0">
                    <a:pos x="15" y="31"/>
                  </a:cxn>
                  <a:cxn ang="0">
                    <a:pos x="29" y="68"/>
                  </a:cxn>
                  <a:cxn ang="0">
                    <a:pos x="44" y="118"/>
                  </a:cxn>
                  <a:cxn ang="0">
                    <a:pos x="58" y="179"/>
                  </a:cxn>
                  <a:cxn ang="0">
                    <a:pos x="68" y="252"/>
                  </a:cxn>
                  <a:cxn ang="0">
                    <a:pos x="74" y="333"/>
                  </a:cxn>
                  <a:cxn ang="0">
                    <a:pos x="70" y="422"/>
                  </a:cxn>
                  <a:cxn ang="0">
                    <a:pos x="50" y="396"/>
                  </a:cxn>
                </a:cxnLst>
                <a:rect l="0" t="0" r="r" b="b"/>
                <a:pathLst>
                  <a:path w="74" h="422">
                    <a:moveTo>
                      <a:pt x="50" y="396"/>
                    </a:moveTo>
                    <a:lnTo>
                      <a:pt x="51" y="390"/>
                    </a:lnTo>
                    <a:lnTo>
                      <a:pt x="52" y="370"/>
                    </a:lnTo>
                    <a:lnTo>
                      <a:pt x="53" y="339"/>
                    </a:lnTo>
                    <a:lnTo>
                      <a:pt x="52" y="296"/>
                    </a:lnTo>
                    <a:lnTo>
                      <a:pt x="48" y="242"/>
                    </a:lnTo>
                    <a:lnTo>
                      <a:pt x="38" y="179"/>
                    </a:lnTo>
                    <a:lnTo>
                      <a:pt x="23" y="109"/>
                    </a:lnTo>
                    <a:lnTo>
                      <a:pt x="0" y="30"/>
                    </a:lnTo>
                    <a:lnTo>
                      <a:pt x="1" y="0"/>
                    </a:lnTo>
                    <a:lnTo>
                      <a:pt x="5" y="8"/>
                    </a:lnTo>
                    <a:lnTo>
                      <a:pt x="15" y="31"/>
                    </a:lnTo>
                    <a:lnTo>
                      <a:pt x="29" y="68"/>
                    </a:lnTo>
                    <a:lnTo>
                      <a:pt x="44" y="118"/>
                    </a:lnTo>
                    <a:lnTo>
                      <a:pt x="58" y="179"/>
                    </a:lnTo>
                    <a:lnTo>
                      <a:pt x="68" y="252"/>
                    </a:lnTo>
                    <a:lnTo>
                      <a:pt x="74" y="333"/>
                    </a:lnTo>
                    <a:lnTo>
                      <a:pt x="70" y="422"/>
                    </a:lnTo>
                    <a:lnTo>
                      <a:pt x="50" y="396"/>
                    </a:lnTo>
                    <a:close/>
                  </a:path>
                </a:pathLst>
              </a:custGeom>
              <a:solidFill>
                <a:srgbClr val="FFC1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62592" name="Freeform 128"/>
              <p:cNvSpPr/>
              <p:nvPr/>
            </p:nvSpPr>
            <p:spPr bwMode="auto">
              <a:xfrm>
                <a:off x="4030" y="580"/>
                <a:ext cx="76" cy="118"/>
              </a:xfrm>
              <a:custGeom>
                <a:avLst/>
                <a:gdLst/>
                <a:ahLst/>
                <a:cxnLst>
                  <a:cxn ang="0">
                    <a:pos x="12" y="25"/>
                  </a:cxn>
                  <a:cxn ang="0">
                    <a:pos x="13" y="25"/>
                  </a:cxn>
                  <a:cxn ang="0">
                    <a:pos x="17" y="26"/>
                  </a:cxn>
                  <a:cxn ang="0">
                    <a:pos x="21" y="29"/>
                  </a:cxn>
                  <a:cxn ang="0">
                    <a:pos x="29" y="34"/>
                  </a:cxn>
                  <a:cxn ang="0">
                    <a:pos x="37" y="40"/>
                  </a:cxn>
                  <a:cxn ang="0">
                    <a:pos x="47" y="49"/>
                  </a:cxn>
                  <a:cxn ang="0">
                    <a:pos x="59" y="60"/>
                  </a:cxn>
                  <a:cxn ang="0">
                    <a:pos x="71" y="73"/>
                  </a:cxn>
                  <a:cxn ang="0">
                    <a:pos x="85" y="91"/>
                  </a:cxn>
                  <a:cxn ang="0">
                    <a:pos x="100" y="111"/>
                  </a:cxn>
                  <a:cxn ang="0">
                    <a:pos x="117" y="135"/>
                  </a:cxn>
                  <a:cxn ang="0">
                    <a:pos x="134" y="163"/>
                  </a:cxn>
                  <a:cxn ang="0">
                    <a:pos x="152" y="196"/>
                  </a:cxn>
                  <a:cxn ang="0">
                    <a:pos x="170" y="232"/>
                  </a:cxn>
                  <a:cxn ang="0">
                    <a:pos x="189" y="275"/>
                  </a:cxn>
                  <a:cxn ang="0">
                    <a:pos x="208" y="322"/>
                  </a:cxn>
                  <a:cxn ang="0">
                    <a:pos x="228" y="353"/>
                  </a:cxn>
                  <a:cxn ang="0">
                    <a:pos x="228" y="350"/>
                  </a:cxn>
                  <a:cxn ang="0">
                    <a:pos x="226" y="342"/>
                  </a:cxn>
                  <a:cxn ang="0">
                    <a:pos x="223" y="329"/>
                  </a:cxn>
                  <a:cxn ang="0">
                    <a:pos x="220" y="313"/>
                  </a:cxn>
                  <a:cxn ang="0">
                    <a:pos x="215" y="293"/>
                  </a:cxn>
                  <a:cxn ang="0">
                    <a:pos x="208" y="270"/>
                  </a:cxn>
                  <a:cxn ang="0">
                    <a:pos x="199" y="243"/>
                  </a:cxn>
                  <a:cxn ang="0">
                    <a:pos x="189" y="216"/>
                  </a:cxn>
                  <a:cxn ang="0">
                    <a:pos x="176" y="188"/>
                  </a:cxn>
                  <a:cxn ang="0">
                    <a:pos x="159" y="159"/>
                  </a:cxn>
                  <a:cxn ang="0">
                    <a:pos x="141" y="129"/>
                  </a:cxn>
                  <a:cxn ang="0">
                    <a:pos x="119" y="100"/>
                  </a:cxn>
                  <a:cxn ang="0">
                    <a:pos x="95" y="72"/>
                  </a:cxn>
                  <a:cxn ang="0">
                    <a:pos x="67" y="45"/>
                  </a:cxn>
                  <a:cxn ang="0">
                    <a:pos x="35" y="21"/>
                  </a:cxn>
                  <a:cxn ang="0">
                    <a:pos x="0" y="0"/>
                  </a:cxn>
                  <a:cxn ang="0">
                    <a:pos x="12" y="25"/>
                  </a:cxn>
                </a:cxnLst>
                <a:rect l="0" t="0" r="r" b="b"/>
                <a:pathLst>
                  <a:path w="228" h="353">
                    <a:moveTo>
                      <a:pt x="12" y="25"/>
                    </a:moveTo>
                    <a:lnTo>
                      <a:pt x="13" y="25"/>
                    </a:lnTo>
                    <a:lnTo>
                      <a:pt x="17" y="26"/>
                    </a:lnTo>
                    <a:lnTo>
                      <a:pt x="21" y="29"/>
                    </a:lnTo>
                    <a:lnTo>
                      <a:pt x="29" y="34"/>
                    </a:lnTo>
                    <a:lnTo>
                      <a:pt x="37" y="40"/>
                    </a:lnTo>
                    <a:lnTo>
                      <a:pt x="47" y="49"/>
                    </a:lnTo>
                    <a:lnTo>
                      <a:pt x="59" y="60"/>
                    </a:lnTo>
                    <a:lnTo>
                      <a:pt x="71" y="73"/>
                    </a:lnTo>
                    <a:lnTo>
                      <a:pt x="85" y="91"/>
                    </a:lnTo>
                    <a:lnTo>
                      <a:pt x="100" y="111"/>
                    </a:lnTo>
                    <a:lnTo>
                      <a:pt x="117" y="135"/>
                    </a:lnTo>
                    <a:lnTo>
                      <a:pt x="134" y="163"/>
                    </a:lnTo>
                    <a:lnTo>
                      <a:pt x="152" y="196"/>
                    </a:lnTo>
                    <a:lnTo>
                      <a:pt x="170" y="232"/>
                    </a:lnTo>
                    <a:lnTo>
                      <a:pt x="189" y="275"/>
                    </a:lnTo>
                    <a:lnTo>
                      <a:pt x="208" y="322"/>
                    </a:lnTo>
                    <a:lnTo>
                      <a:pt x="228" y="353"/>
                    </a:lnTo>
                    <a:lnTo>
                      <a:pt x="228" y="350"/>
                    </a:lnTo>
                    <a:lnTo>
                      <a:pt x="226" y="342"/>
                    </a:lnTo>
                    <a:lnTo>
                      <a:pt x="223" y="329"/>
                    </a:lnTo>
                    <a:lnTo>
                      <a:pt x="220" y="313"/>
                    </a:lnTo>
                    <a:lnTo>
                      <a:pt x="215" y="293"/>
                    </a:lnTo>
                    <a:lnTo>
                      <a:pt x="208" y="270"/>
                    </a:lnTo>
                    <a:lnTo>
                      <a:pt x="199" y="243"/>
                    </a:lnTo>
                    <a:lnTo>
                      <a:pt x="189" y="216"/>
                    </a:lnTo>
                    <a:lnTo>
                      <a:pt x="176" y="188"/>
                    </a:lnTo>
                    <a:lnTo>
                      <a:pt x="159" y="159"/>
                    </a:lnTo>
                    <a:lnTo>
                      <a:pt x="141" y="129"/>
                    </a:lnTo>
                    <a:lnTo>
                      <a:pt x="119" y="100"/>
                    </a:lnTo>
                    <a:lnTo>
                      <a:pt x="95" y="72"/>
                    </a:lnTo>
                    <a:lnTo>
                      <a:pt x="67" y="45"/>
                    </a:lnTo>
                    <a:lnTo>
                      <a:pt x="35" y="21"/>
                    </a:lnTo>
                    <a:lnTo>
                      <a:pt x="0" y="0"/>
                    </a:lnTo>
                    <a:lnTo>
                      <a:pt x="12" y="25"/>
                    </a:lnTo>
                    <a:close/>
                  </a:path>
                </a:pathLst>
              </a:custGeom>
              <a:solidFill>
                <a:srgbClr val="FFC1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62593" name="Freeform 129"/>
              <p:cNvSpPr/>
              <p:nvPr/>
            </p:nvSpPr>
            <p:spPr bwMode="auto">
              <a:xfrm>
                <a:off x="3919" y="701"/>
                <a:ext cx="38" cy="67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86" y="202"/>
                  </a:cxn>
                  <a:cxn ang="0">
                    <a:pos x="114" y="202"/>
                  </a:cxn>
                  <a:cxn ang="0">
                    <a:pos x="11" y="0"/>
                  </a:cxn>
                  <a:cxn ang="0">
                    <a:pos x="0" y="24"/>
                  </a:cxn>
                </a:cxnLst>
                <a:rect l="0" t="0" r="r" b="b"/>
                <a:pathLst>
                  <a:path w="114" h="202">
                    <a:moveTo>
                      <a:pt x="0" y="24"/>
                    </a:moveTo>
                    <a:lnTo>
                      <a:pt x="86" y="202"/>
                    </a:lnTo>
                    <a:lnTo>
                      <a:pt x="114" y="202"/>
                    </a:lnTo>
                    <a:lnTo>
                      <a:pt x="11" y="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FC1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62594" name="Freeform 130"/>
              <p:cNvSpPr/>
              <p:nvPr/>
            </p:nvSpPr>
            <p:spPr bwMode="auto">
              <a:xfrm>
                <a:off x="3887" y="871"/>
                <a:ext cx="78" cy="54"/>
              </a:xfrm>
              <a:custGeom>
                <a:avLst/>
                <a:gdLst/>
                <a:ahLst/>
                <a:cxnLst>
                  <a:cxn ang="0">
                    <a:pos x="26" y="6"/>
                  </a:cxn>
                  <a:cxn ang="0">
                    <a:pos x="23" y="9"/>
                  </a:cxn>
                  <a:cxn ang="0">
                    <a:pos x="19" y="16"/>
                  </a:cxn>
                  <a:cxn ang="0">
                    <a:pos x="14" y="25"/>
                  </a:cxn>
                  <a:cxn ang="0">
                    <a:pos x="7" y="38"/>
                  </a:cxn>
                  <a:cxn ang="0">
                    <a:pos x="3" y="53"/>
                  </a:cxn>
                  <a:cxn ang="0">
                    <a:pos x="0" y="70"/>
                  </a:cxn>
                  <a:cxn ang="0">
                    <a:pos x="0" y="89"/>
                  </a:cxn>
                  <a:cxn ang="0">
                    <a:pos x="5" y="108"/>
                  </a:cxn>
                  <a:cxn ang="0">
                    <a:pos x="5" y="109"/>
                  </a:cxn>
                  <a:cxn ang="0">
                    <a:pos x="7" y="111"/>
                  </a:cxn>
                  <a:cxn ang="0">
                    <a:pos x="9" y="113"/>
                  </a:cxn>
                  <a:cxn ang="0">
                    <a:pos x="13" y="117"/>
                  </a:cxn>
                  <a:cxn ang="0">
                    <a:pos x="18" y="123"/>
                  </a:cxn>
                  <a:cxn ang="0">
                    <a:pos x="23" y="127"/>
                  </a:cxn>
                  <a:cxn ang="0">
                    <a:pos x="31" y="132"/>
                  </a:cxn>
                  <a:cxn ang="0">
                    <a:pos x="40" y="137"/>
                  </a:cxn>
                  <a:cxn ang="0">
                    <a:pos x="51" y="143"/>
                  </a:cxn>
                  <a:cxn ang="0">
                    <a:pos x="64" y="148"/>
                  </a:cxn>
                  <a:cxn ang="0">
                    <a:pos x="78" y="152"/>
                  </a:cxn>
                  <a:cxn ang="0">
                    <a:pos x="93" y="156"/>
                  </a:cxn>
                  <a:cxn ang="0">
                    <a:pos x="112" y="159"/>
                  </a:cxn>
                  <a:cxn ang="0">
                    <a:pos x="132" y="160"/>
                  </a:cxn>
                  <a:cxn ang="0">
                    <a:pos x="154" y="160"/>
                  </a:cxn>
                  <a:cxn ang="0">
                    <a:pos x="179" y="159"/>
                  </a:cxn>
                  <a:cxn ang="0">
                    <a:pos x="182" y="157"/>
                  </a:cxn>
                  <a:cxn ang="0">
                    <a:pos x="191" y="155"/>
                  </a:cxn>
                  <a:cxn ang="0">
                    <a:pos x="202" y="148"/>
                  </a:cxn>
                  <a:cxn ang="0">
                    <a:pos x="215" y="136"/>
                  </a:cxn>
                  <a:cxn ang="0">
                    <a:pos x="226" y="121"/>
                  </a:cxn>
                  <a:cxn ang="0">
                    <a:pos x="233" y="100"/>
                  </a:cxn>
                  <a:cxn ang="0">
                    <a:pos x="236" y="73"/>
                  </a:cxn>
                  <a:cxn ang="0">
                    <a:pos x="230" y="38"/>
                  </a:cxn>
                  <a:cxn ang="0">
                    <a:pos x="229" y="37"/>
                  </a:cxn>
                  <a:cxn ang="0">
                    <a:pos x="227" y="32"/>
                  </a:cxn>
                  <a:cxn ang="0">
                    <a:pos x="224" y="26"/>
                  </a:cxn>
                  <a:cxn ang="0">
                    <a:pos x="219" y="18"/>
                  </a:cxn>
                  <a:cxn ang="0">
                    <a:pos x="214" y="12"/>
                  </a:cxn>
                  <a:cxn ang="0">
                    <a:pos x="206" y="6"/>
                  </a:cxn>
                  <a:cxn ang="0">
                    <a:pos x="199" y="1"/>
                  </a:cxn>
                  <a:cxn ang="0">
                    <a:pos x="189" y="0"/>
                  </a:cxn>
                  <a:cxn ang="0">
                    <a:pos x="189" y="97"/>
                  </a:cxn>
                  <a:cxn ang="0">
                    <a:pos x="26" y="89"/>
                  </a:cxn>
                  <a:cxn ang="0">
                    <a:pos x="26" y="6"/>
                  </a:cxn>
                </a:cxnLst>
                <a:rect l="0" t="0" r="r" b="b"/>
                <a:pathLst>
                  <a:path w="236" h="160">
                    <a:moveTo>
                      <a:pt x="26" y="6"/>
                    </a:moveTo>
                    <a:lnTo>
                      <a:pt x="23" y="9"/>
                    </a:lnTo>
                    <a:lnTo>
                      <a:pt x="19" y="16"/>
                    </a:lnTo>
                    <a:lnTo>
                      <a:pt x="14" y="25"/>
                    </a:lnTo>
                    <a:lnTo>
                      <a:pt x="7" y="38"/>
                    </a:lnTo>
                    <a:lnTo>
                      <a:pt x="3" y="53"/>
                    </a:lnTo>
                    <a:lnTo>
                      <a:pt x="0" y="70"/>
                    </a:lnTo>
                    <a:lnTo>
                      <a:pt x="0" y="89"/>
                    </a:lnTo>
                    <a:lnTo>
                      <a:pt x="5" y="108"/>
                    </a:lnTo>
                    <a:lnTo>
                      <a:pt x="5" y="109"/>
                    </a:lnTo>
                    <a:lnTo>
                      <a:pt x="7" y="111"/>
                    </a:lnTo>
                    <a:lnTo>
                      <a:pt x="9" y="113"/>
                    </a:lnTo>
                    <a:lnTo>
                      <a:pt x="13" y="117"/>
                    </a:lnTo>
                    <a:lnTo>
                      <a:pt x="18" y="123"/>
                    </a:lnTo>
                    <a:lnTo>
                      <a:pt x="23" y="127"/>
                    </a:lnTo>
                    <a:lnTo>
                      <a:pt x="31" y="132"/>
                    </a:lnTo>
                    <a:lnTo>
                      <a:pt x="40" y="137"/>
                    </a:lnTo>
                    <a:lnTo>
                      <a:pt x="51" y="143"/>
                    </a:lnTo>
                    <a:lnTo>
                      <a:pt x="64" y="148"/>
                    </a:lnTo>
                    <a:lnTo>
                      <a:pt x="78" y="152"/>
                    </a:lnTo>
                    <a:lnTo>
                      <a:pt x="93" y="156"/>
                    </a:lnTo>
                    <a:lnTo>
                      <a:pt x="112" y="159"/>
                    </a:lnTo>
                    <a:lnTo>
                      <a:pt x="132" y="160"/>
                    </a:lnTo>
                    <a:lnTo>
                      <a:pt x="154" y="160"/>
                    </a:lnTo>
                    <a:lnTo>
                      <a:pt x="179" y="159"/>
                    </a:lnTo>
                    <a:lnTo>
                      <a:pt x="182" y="157"/>
                    </a:lnTo>
                    <a:lnTo>
                      <a:pt x="191" y="155"/>
                    </a:lnTo>
                    <a:lnTo>
                      <a:pt x="202" y="148"/>
                    </a:lnTo>
                    <a:lnTo>
                      <a:pt x="215" y="136"/>
                    </a:lnTo>
                    <a:lnTo>
                      <a:pt x="226" y="121"/>
                    </a:lnTo>
                    <a:lnTo>
                      <a:pt x="233" y="100"/>
                    </a:lnTo>
                    <a:lnTo>
                      <a:pt x="236" y="73"/>
                    </a:lnTo>
                    <a:lnTo>
                      <a:pt x="230" y="38"/>
                    </a:lnTo>
                    <a:lnTo>
                      <a:pt x="229" y="37"/>
                    </a:lnTo>
                    <a:lnTo>
                      <a:pt x="227" y="32"/>
                    </a:lnTo>
                    <a:lnTo>
                      <a:pt x="224" y="26"/>
                    </a:lnTo>
                    <a:lnTo>
                      <a:pt x="219" y="18"/>
                    </a:lnTo>
                    <a:lnTo>
                      <a:pt x="214" y="12"/>
                    </a:lnTo>
                    <a:lnTo>
                      <a:pt x="206" y="6"/>
                    </a:lnTo>
                    <a:lnTo>
                      <a:pt x="199" y="1"/>
                    </a:lnTo>
                    <a:lnTo>
                      <a:pt x="189" y="0"/>
                    </a:lnTo>
                    <a:lnTo>
                      <a:pt x="189" y="97"/>
                    </a:lnTo>
                    <a:lnTo>
                      <a:pt x="26" y="89"/>
                    </a:lnTo>
                    <a:lnTo>
                      <a:pt x="26" y="6"/>
                    </a:lnTo>
                    <a:close/>
                  </a:path>
                </a:pathLst>
              </a:custGeom>
              <a:solidFill>
                <a:srgbClr val="FFEF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62595" name="Freeform 131"/>
              <p:cNvSpPr/>
              <p:nvPr/>
            </p:nvSpPr>
            <p:spPr bwMode="auto">
              <a:xfrm>
                <a:off x="3778" y="639"/>
                <a:ext cx="38" cy="59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1" y="140"/>
                  </a:cxn>
                  <a:cxn ang="0">
                    <a:pos x="5" y="129"/>
                  </a:cxn>
                  <a:cxn ang="0">
                    <a:pos x="11" y="113"/>
                  </a:cxn>
                  <a:cxn ang="0">
                    <a:pos x="20" y="92"/>
                  </a:cxn>
                  <a:cxn ang="0">
                    <a:pos x="33" y="69"/>
                  </a:cxn>
                  <a:cxn ang="0">
                    <a:pos x="50" y="45"/>
                  </a:cxn>
                  <a:cxn ang="0">
                    <a:pos x="72" y="21"/>
                  </a:cxn>
                  <a:cxn ang="0">
                    <a:pos x="98" y="0"/>
                  </a:cxn>
                  <a:cxn ang="0">
                    <a:pos x="103" y="20"/>
                  </a:cxn>
                  <a:cxn ang="0">
                    <a:pos x="109" y="68"/>
                  </a:cxn>
                  <a:cxn ang="0">
                    <a:pos x="113" y="125"/>
                  </a:cxn>
                  <a:cxn ang="0">
                    <a:pos x="109" y="175"/>
                  </a:cxn>
                  <a:cxn ang="0">
                    <a:pos x="105" y="175"/>
                  </a:cxn>
                  <a:cxn ang="0">
                    <a:pos x="95" y="174"/>
                  </a:cxn>
                  <a:cxn ang="0">
                    <a:pos x="80" y="172"/>
                  </a:cxn>
                  <a:cxn ang="0">
                    <a:pos x="62" y="170"/>
                  </a:cxn>
                  <a:cxn ang="0">
                    <a:pos x="44" y="166"/>
                  </a:cxn>
                  <a:cxn ang="0">
                    <a:pos x="26" y="160"/>
                  </a:cxn>
                  <a:cxn ang="0">
                    <a:pos x="11" y="152"/>
                  </a:cxn>
                  <a:cxn ang="0">
                    <a:pos x="0" y="144"/>
                  </a:cxn>
                </a:cxnLst>
                <a:rect l="0" t="0" r="r" b="b"/>
                <a:pathLst>
                  <a:path w="113" h="175">
                    <a:moveTo>
                      <a:pt x="0" y="144"/>
                    </a:moveTo>
                    <a:lnTo>
                      <a:pt x="1" y="140"/>
                    </a:lnTo>
                    <a:lnTo>
                      <a:pt x="5" y="129"/>
                    </a:lnTo>
                    <a:lnTo>
                      <a:pt x="11" y="113"/>
                    </a:lnTo>
                    <a:lnTo>
                      <a:pt x="20" y="92"/>
                    </a:lnTo>
                    <a:lnTo>
                      <a:pt x="33" y="69"/>
                    </a:lnTo>
                    <a:lnTo>
                      <a:pt x="50" y="45"/>
                    </a:lnTo>
                    <a:lnTo>
                      <a:pt x="72" y="21"/>
                    </a:lnTo>
                    <a:lnTo>
                      <a:pt x="98" y="0"/>
                    </a:lnTo>
                    <a:lnTo>
                      <a:pt x="103" y="20"/>
                    </a:lnTo>
                    <a:lnTo>
                      <a:pt x="109" y="68"/>
                    </a:lnTo>
                    <a:lnTo>
                      <a:pt x="113" y="125"/>
                    </a:lnTo>
                    <a:lnTo>
                      <a:pt x="109" y="175"/>
                    </a:lnTo>
                    <a:lnTo>
                      <a:pt x="105" y="175"/>
                    </a:lnTo>
                    <a:lnTo>
                      <a:pt x="95" y="174"/>
                    </a:lnTo>
                    <a:lnTo>
                      <a:pt x="80" y="172"/>
                    </a:lnTo>
                    <a:lnTo>
                      <a:pt x="62" y="170"/>
                    </a:lnTo>
                    <a:lnTo>
                      <a:pt x="44" y="166"/>
                    </a:lnTo>
                    <a:lnTo>
                      <a:pt x="26" y="160"/>
                    </a:lnTo>
                    <a:lnTo>
                      <a:pt x="11" y="152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FFEF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62596" name="Freeform 132"/>
              <p:cNvSpPr/>
              <p:nvPr/>
            </p:nvSpPr>
            <p:spPr bwMode="auto">
              <a:xfrm>
                <a:off x="3904" y="734"/>
                <a:ext cx="34" cy="40"/>
              </a:xfrm>
              <a:custGeom>
                <a:avLst/>
                <a:gdLst/>
                <a:ahLst/>
                <a:cxnLst>
                  <a:cxn ang="0">
                    <a:pos x="51" y="0"/>
                  </a:cxn>
                  <a:cxn ang="0">
                    <a:pos x="0" y="109"/>
                  </a:cxn>
                  <a:cxn ang="0">
                    <a:pos x="1" y="110"/>
                  </a:cxn>
                  <a:cxn ang="0">
                    <a:pos x="5" y="113"/>
                  </a:cxn>
                  <a:cxn ang="0">
                    <a:pos x="11" y="117"/>
                  </a:cxn>
                  <a:cxn ang="0">
                    <a:pos x="19" y="119"/>
                  </a:cxn>
                  <a:cxn ang="0">
                    <a:pos x="31" y="121"/>
                  </a:cxn>
                  <a:cxn ang="0">
                    <a:pos x="45" y="119"/>
                  </a:cxn>
                  <a:cxn ang="0">
                    <a:pos x="62" y="113"/>
                  </a:cxn>
                  <a:cxn ang="0">
                    <a:pos x="81" y="102"/>
                  </a:cxn>
                  <a:cxn ang="0">
                    <a:pos x="102" y="89"/>
                  </a:cxn>
                  <a:cxn ang="0">
                    <a:pos x="51" y="0"/>
                  </a:cxn>
                </a:cxnLst>
                <a:rect l="0" t="0" r="r" b="b"/>
                <a:pathLst>
                  <a:path w="102" h="121">
                    <a:moveTo>
                      <a:pt x="51" y="0"/>
                    </a:moveTo>
                    <a:lnTo>
                      <a:pt x="0" y="109"/>
                    </a:lnTo>
                    <a:lnTo>
                      <a:pt x="1" y="110"/>
                    </a:lnTo>
                    <a:lnTo>
                      <a:pt x="5" y="113"/>
                    </a:lnTo>
                    <a:lnTo>
                      <a:pt x="11" y="117"/>
                    </a:lnTo>
                    <a:lnTo>
                      <a:pt x="19" y="119"/>
                    </a:lnTo>
                    <a:lnTo>
                      <a:pt x="31" y="121"/>
                    </a:lnTo>
                    <a:lnTo>
                      <a:pt x="45" y="119"/>
                    </a:lnTo>
                    <a:lnTo>
                      <a:pt x="62" y="113"/>
                    </a:lnTo>
                    <a:lnTo>
                      <a:pt x="81" y="102"/>
                    </a:lnTo>
                    <a:lnTo>
                      <a:pt x="102" y="89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FFEF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62597" name="Freeform 133"/>
              <p:cNvSpPr/>
              <p:nvPr/>
            </p:nvSpPr>
            <p:spPr bwMode="auto">
              <a:xfrm>
                <a:off x="4011" y="631"/>
                <a:ext cx="52" cy="75"/>
              </a:xfrm>
              <a:custGeom>
                <a:avLst/>
                <a:gdLst/>
                <a:ahLst/>
                <a:cxnLst>
                  <a:cxn ang="0">
                    <a:pos x="37" y="0"/>
                  </a:cxn>
                  <a:cxn ang="0">
                    <a:pos x="35" y="7"/>
                  </a:cxn>
                  <a:cxn ang="0">
                    <a:pos x="30" y="27"/>
                  </a:cxn>
                  <a:cxn ang="0">
                    <a:pos x="23" y="55"/>
                  </a:cxn>
                  <a:cxn ang="0">
                    <a:pos x="15" y="90"/>
                  </a:cxn>
                  <a:cxn ang="0">
                    <a:pos x="7" y="127"/>
                  </a:cxn>
                  <a:cxn ang="0">
                    <a:pos x="2" y="165"/>
                  </a:cxn>
                  <a:cxn ang="0">
                    <a:pos x="0" y="198"/>
                  </a:cxn>
                  <a:cxn ang="0">
                    <a:pos x="1" y="226"/>
                  </a:cxn>
                  <a:cxn ang="0">
                    <a:pos x="28" y="226"/>
                  </a:cxn>
                  <a:cxn ang="0">
                    <a:pos x="156" y="182"/>
                  </a:cxn>
                  <a:cxn ang="0">
                    <a:pos x="154" y="175"/>
                  </a:cxn>
                  <a:cxn ang="0">
                    <a:pos x="148" y="155"/>
                  </a:cxn>
                  <a:cxn ang="0">
                    <a:pos x="137" y="127"/>
                  </a:cxn>
                  <a:cxn ang="0">
                    <a:pos x="122" y="95"/>
                  </a:cxn>
                  <a:cxn ang="0">
                    <a:pos x="104" y="63"/>
                  </a:cxn>
                  <a:cxn ang="0">
                    <a:pos x="84" y="34"/>
                  </a:cxn>
                  <a:cxn ang="0">
                    <a:pos x="62" y="11"/>
                  </a:cxn>
                  <a:cxn ang="0">
                    <a:pos x="37" y="0"/>
                  </a:cxn>
                </a:cxnLst>
                <a:rect l="0" t="0" r="r" b="b"/>
                <a:pathLst>
                  <a:path w="156" h="226">
                    <a:moveTo>
                      <a:pt x="37" y="0"/>
                    </a:moveTo>
                    <a:lnTo>
                      <a:pt x="35" y="7"/>
                    </a:lnTo>
                    <a:lnTo>
                      <a:pt x="30" y="27"/>
                    </a:lnTo>
                    <a:lnTo>
                      <a:pt x="23" y="55"/>
                    </a:lnTo>
                    <a:lnTo>
                      <a:pt x="15" y="90"/>
                    </a:lnTo>
                    <a:lnTo>
                      <a:pt x="7" y="127"/>
                    </a:lnTo>
                    <a:lnTo>
                      <a:pt x="2" y="165"/>
                    </a:lnTo>
                    <a:lnTo>
                      <a:pt x="0" y="198"/>
                    </a:lnTo>
                    <a:lnTo>
                      <a:pt x="1" y="226"/>
                    </a:lnTo>
                    <a:lnTo>
                      <a:pt x="28" y="226"/>
                    </a:lnTo>
                    <a:lnTo>
                      <a:pt x="156" y="182"/>
                    </a:lnTo>
                    <a:lnTo>
                      <a:pt x="154" y="175"/>
                    </a:lnTo>
                    <a:lnTo>
                      <a:pt x="148" y="155"/>
                    </a:lnTo>
                    <a:lnTo>
                      <a:pt x="137" y="127"/>
                    </a:lnTo>
                    <a:lnTo>
                      <a:pt x="122" y="95"/>
                    </a:lnTo>
                    <a:lnTo>
                      <a:pt x="104" y="63"/>
                    </a:lnTo>
                    <a:lnTo>
                      <a:pt x="84" y="34"/>
                    </a:lnTo>
                    <a:lnTo>
                      <a:pt x="62" y="11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FFEF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24595" name="Text Box 134"/>
            <p:cNvSpPr txBox="1"/>
            <p:nvPr/>
          </p:nvSpPr>
          <p:spPr>
            <a:xfrm>
              <a:off x="5184" y="1584"/>
              <a:ext cx="681" cy="30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4400" b="1" dirty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踢足球</a:t>
              </a:r>
            </a:p>
          </p:txBody>
        </p:sp>
      </p:grpSp>
      <p:sp>
        <p:nvSpPr>
          <p:cNvPr id="24593" name="WordArt 137"/>
          <p:cNvSpPr>
            <a:spLocks noTextEdit="1"/>
          </p:cNvSpPr>
          <p:nvPr/>
        </p:nvSpPr>
        <p:spPr>
          <a:xfrm rot="5400000">
            <a:off x="7691438" y="2047875"/>
            <a:ext cx="4032250" cy="744538"/>
          </a:xfrm>
          <a:prstGeom prst="rect">
            <a:avLst/>
          </a:prstGeom>
        </p:spPr>
        <p:txBody>
          <a:bodyPr vert="eaVert" wrap="none" fromWordArt="1">
            <a:prstTxWarp prst="textPlain">
              <a:avLst>
                <a:gd name="adj" fmla="val 50000"/>
              </a:avLst>
            </a:prstTxWarp>
            <a:normAutofit/>
            <a:scene3d>
              <a:camera prst="legacyPerspectiveFront">
                <a:rot lat="20640000" lon="20700000" rev="0"/>
              </a:camera>
              <a:lightRig rig="legacyNormal3" dir="l"/>
            </a:scene3d>
            <a:sp3d extrusionH="201600" prstMaterial="legacyPlastic">
              <a:extrusionClr>
                <a:srgbClr val="FF9966"/>
              </a:extrusionClr>
            </a:sp3d>
          </a:bodyPr>
          <a:lstStyle/>
          <a:p>
            <a:pPr algn="ctr" eaLnBrk="0" hangingPunct="0"/>
            <a:r>
              <a:rPr lang="zh-CN" altLang="en-US" sz="3600" b="1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词语大丰收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0.05132 L 0.17327 0.4315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00" y="24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573 0.0682 L 0.0474 0.7676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" y="3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22109E-6 L 0.00156 0.8265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41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9 0.01572 L 0.02066 0.6978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" y="34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33 0.00416 L -0.12066 0.5379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00" y="26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3079E-6 L -0.23611 0.4614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00" y="23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56588E-6 L 0.2165 0.39343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00" y="19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95837E-6 L -0.05834 0.31083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00" y="15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09 -0.05594 L 0.00799 0.3985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0" y="22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93 0.02127 L 0.05243 0.37055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0" y="1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30097E-6 L 0.10244 0.1625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00" y="8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椭圆 30"/>
          <p:cNvSpPr/>
          <p:nvPr/>
        </p:nvSpPr>
        <p:spPr>
          <a:xfrm>
            <a:off x="2318385" y="2446020"/>
            <a:ext cx="875030" cy="83947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操</a:t>
            </a:r>
          </a:p>
        </p:txBody>
      </p:sp>
      <p:sp>
        <p:nvSpPr>
          <p:cNvPr id="33" name="椭圆 32"/>
          <p:cNvSpPr/>
          <p:nvPr/>
        </p:nvSpPr>
        <p:spPr>
          <a:xfrm>
            <a:off x="3701415" y="2458720"/>
            <a:ext cx="875030" cy="83756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场</a:t>
            </a:r>
          </a:p>
        </p:txBody>
      </p:sp>
      <p:sp>
        <p:nvSpPr>
          <p:cNvPr id="34" name="椭圆 33"/>
          <p:cNvSpPr/>
          <p:nvPr/>
        </p:nvSpPr>
        <p:spPr>
          <a:xfrm>
            <a:off x="5093335" y="2458720"/>
            <a:ext cx="875030" cy="83756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拔</a:t>
            </a:r>
          </a:p>
        </p:txBody>
      </p:sp>
      <p:sp>
        <p:nvSpPr>
          <p:cNvPr id="36" name="椭圆 35"/>
          <p:cNvSpPr/>
          <p:nvPr/>
        </p:nvSpPr>
        <p:spPr>
          <a:xfrm>
            <a:off x="6458585" y="2446020"/>
            <a:ext cx="873125" cy="83947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拍</a:t>
            </a:r>
          </a:p>
        </p:txBody>
      </p:sp>
      <p:sp>
        <p:nvSpPr>
          <p:cNvPr id="37" name="椭圆 36"/>
          <p:cNvSpPr/>
          <p:nvPr/>
        </p:nvSpPr>
        <p:spPr>
          <a:xfrm>
            <a:off x="7813040" y="2458720"/>
            <a:ext cx="873125" cy="83756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跑</a:t>
            </a:r>
          </a:p>
        </p:txBody>
      </p:sp>
      <p:sp>
        <p:nvSpPr>
          <p:cNvPr id="66" name="椭圆 65"/>
          <p:cNvSpPr/>
          <p:nvPr/>
        </p:nvSpPr>
        <p:spPr>
          <a:xfrm>
            <a:off x="9197340" y="2458720"/>
            <a:ext cx="873125" cy="83756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踢</a:t>
            </a:r>
          </a:p>
        </p:txBody>
      </p:sp>
      <p:sp>
        <p:nvSpPr>
          <p:cNvPr id="67" name="椭圆 66"/>
          <p:cNvSpPr/>
          <p:nvPr/>
        </p:nvSpPr>
        <p:spPr>
          <a:xfrm>
            <a:off x="2318385" y="4759325"/>
            <a:ext cx="875030" cy="84010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铃</a:t>
            </a:r>
          </a:p>
        </p:txBody>
      </p:sp>
      <p:sp>
        <p:nvSpPr>
          <p:cNvPr id="68" name="椭圆 67"/>
          <p:cNvSpPr/>
          <p:nvPr/>
        </p:nvSpPr>
        <p:spPr>
          <a:xfrm>
            <a:off x="3701415" y="4772025"/>
            <a:ext cx="875030" cy="83756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热</a:t>
            </a:r>
          </a:p>
        </p:txBody>
      </p:sp>
      <p:sp>
        <p:nvSpPr>
          <p:cNvPr id="69" name="椭圆 68"/>
          <p:cNvSpPr/>
          <p:nvPr/>
        </p:nvSpPr>
        <p:spPr>
          <a:xfrm>
            <a:off x="5093335" y="4772025"/>
            <a:ext cx="875030" cy="83756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闹</a:t>
            </a:r>
          </a:p>
        </p:txBody>
      </p:sp>
      <p:sp>
        <p:nvSpPr>
          <p:cNvPr id="70" name="椭圆 69"/>
          <p:cNvSpPr/>
          <p:nvPr/>
        </p:nvSpPr>
        <p:spPr>
          <a:xfrm>
            <a:off x="6458585" y="4759325"/>
            <a:ext cx="873125" cy="84010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锻</a:t>
            </a:r>
          </a:p>
        </p:txBody>
      </p:sp>
      <p:sp>
        <p:nvSpPr>
          <p:cNvPr id="71" name="椭圆 70"/>
          <p:cNvSpPr/>
          <p:nvPr/>
        </p:nvSpPr>
        <p:spPr>
          <a:xfrm>
            <a:off x="7813040" y="4772025"/>
            <a:ext cx="873125" cy="83756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炼</a:t>
            </a:r>
          </a:p>
        </p:txBody>
      </p:sp>
      <p:sp>
        <p:nvSpPr>
          <p:cNvPr id="72" name="椭圆 71"/>
          <p:cNvSpPr/>
          <p:nvPr/>
        </p:nvSpPr>
        <p:spPr>
          <a:xfrm>
            <a:off x="9197340" y="4772025"/>
            <a:ext cx="873125" cy="83756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体</a:t>
            </a:r>
          </a:p>
        </p:txBody>
      </p:sp>
      <p:pic>
        <p:nvPicPr>
          <p:cNvPr id="49" name="图片 4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102485" y="2147570"/>
            <a:ext cx="1336040" cy="1307465"/>
          </a:xfrm>
          <a:prstGeom prst="ellipse">
            <a:avLst/>
          </a:prstGeom>
          <a:noFill/>
          <a:ln>
            <a:noFill/>
          </a:ln>
        </p:spPr>
      </p:pic>
      <p:sp>
        <p:nvSpPr>
          <p:cNvPr id="46" name="矩形 45"/>
          <p:cNvSpPr/>
          <p:nvPr/>
        </p:nvSpPr>
        <p:spPr>
          <a:xfrm>
            <a:off x="4493275" y="849674"/>
            <a:ext cx="3162956" cy="829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1" i="0" u="none" strike="noStrike" kern="1200" cap="none" spc="300" normalizeH="0" baseline="0" noProof="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踢足球</a:t>
            </a:r>
          </a:p>
        </p:txBody>
      </p:sp>
      <p:pic>
        <p:nvPicPr>
          <p:cNvPr id="48" name="图片 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1710" y="782955"/>
            <a:ext cx="1285240" cy="11182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477895" y="2147570"/>
            <a:ext cx="1336040" cy="1307465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853940" y="2147570"/>
            <a:ext cx="1336040" cy="1307465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229350" y="2147570"/>
            <a:ext cx="1336040" cy="1307465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604760" y="2147570"/>
            <a:ext cx="1336040" cy="1307465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980170" y="2147570"/>
            <a:ext cx="1336040" cy="1307465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102485" y="4460875"/>
            <a:ext cx="1336040" cy="1307465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477895" y="4460875"/>
            <a:ext cx="1336040" cy="1307465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853940" y="4460875"/>
            <a:ext cx="1336040" cy="1307465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229350" y="4460875"/>
            <a:ext cx="1336040" cy="1307465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604760" y="4460875"/>
            <a:ext cx="1336040" cy="1307465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980170" y="4460875"/>
            <a:ext cx="1336040" cy="1307465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47"/>
          <p:cNvGraphicFramePr>
            <a:graphicFrameLocks noGrp="1"/>
          </p:cNvGraphicFramePr>
          <p:nvPr/>
        </p:nvGraphicFramePr>
        <p:xfrm>
          <a:off x="2042583" y="4038600"/>
          <a:ext cx="1200150" cy="1200150"/>
        </p:xfrm>
        <a:graphic>
          <a:graphicData uri="http://schemas.openxmlformats.org/drawingml/2006/table">
            <a:tbl>
              <a:tblPr/>
              <a:tblGrid>
                <a:gridCol w="595630"/>
                <a:gridCol w="604520"/>
              </a:tblGrid>
              <a:tr h="5969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121946" marR="121946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121946" marR="121946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0325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121946" marR="121946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121946" marR="121946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Group 47"/>
          <p:cNvGraphicFramePr>
            <a:graphicFrameLocks noGrp="1"/>
          </p:cNvGraphicFramePr>
          <p:nvPr/>
        </p:nvGraphicFramePr>
        <p:xfrm>
          <a:off x="4364567" y="4038600"/>
          <a:ext cx="1200150" cy="1200150"/>
        </p:xfrm>
        <a:graphic>
          <a:graphicData uri="http://schemas.openxmlformats.org/drawingml/2006/table">
            <a:tbl>
              <a:tblPr/>
              <a:tblGrid>
                <a:gridCol w="594995"/>
                <a:gridCol w="605155"/>
              </a:tblGrid>
              <a:tr h="5969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121946" marR="121946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121946" marR="121946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0325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121946" marR="121946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121946" marR="121946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Group 47"/>
          <p:cNvGraphicFramePr>
            <a:graphicFrameLocks noGrp="1"/>
          </p:cNvGraphicFramePr>
          <p:nvPr/>
        </p:nvGraphicFramePr>
        <p:xfrm>
          <a:off x="6756400" y="4038600"/>
          <a:ext cx="1200150" cy="1200150"/>
        </p:xfrm>
        <a:graphic>
          <a:graphicData uri="http://schemas.openxmlformats.org/drawingml/2006/table">
            <a:tbl>
              <a:tblPr/>
              <a:tblGrid>
                <a:gridCol w="594995"/>
                <a:gridCol w="605155"/>
              </a:tblGrid>
              <a:tr h="5969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121946" marR="121946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121946" marR="121946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0325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121946" marR="121946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121946" marR="121946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Group 47"/>
          <p:cNvGraphicFramePr>
            <a:graphicFrameLocks noGrp="1"/>
          </p:cNvGraphicFramePr>
          <p:nvPr/>
        </p:nvGraphicFramePr>
        <p:xfrm>
          <a:off x="9086850" y="4038600"/>
          <a:ext cx="1200150" cy="1200150"/>
        </p:xfrm>
        <a:graphic>
          <a:graphicData uri="http://schemas.openxmlformats.org/drawingml/2006/table">
            <a:tbl>
              <a:tblPr/>
              <a:tblGrid>
                <a:gridCol w="595630"/>
                <a:gridCol w="604520"/>
              </a:tblGrid>
              <a:tr h="5969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121946" marR="121946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121946" marR="121946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0325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121946" marR="121946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121946" marR="121946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7" name="矩形 16">
            <a:hlinkClick r:id="rId3" action="ppaction://hlinksldjump"/>
          </p:cNvPr>
          <p:cNvSpPr/>
          <p:nvPr/>
        </p:nvSpPr>
        <p:spPr>
          <a:xfrm>
            <a:off x="2049599" y="4043788"/>
            <a:ext cx="1101090" cy="11988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txBody>
          <a:bodyPr wrap="non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7200" b="1" i="0" u="none" strike="noStrike" kern="1200" cap="none" spc="0" normalizeH="0" baseline="0" noProof="0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足</a:t>
            </a:r>
            <a:endParaRPr kumimoji="0" lang="zh-CN" altLang="en-US" sz="2665" b="0" i="0" u="none" strike="noStrike" kern="1200" cap="none" spc="0" normalizeH="0" baseline="0" noProof="0" dirty="0">
              <a:ln>
                <a:solidFill>
                  <a:schemeClr val="bg1"/>
                </a:solidFill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4" name="矩形 23">
            <a:hlinkClick r:id="rId4" action="ppaction://hlinksldjump"/>
          </p:cNvPr>
          <p:cNvSpPr/>
          <p:nvPr/>
        </p:nvSpPr>
        <p:spPr>
          <a:xfrm>
            <a:off x="4382399" y="3970534"/>
            <a:ext cx="1101090" cy="11988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txBody>
          <a:bodyPr wrap="non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7200" b="1" i="0" u="none" strike="noStrike" kern="1200" cap="none" spc="0" normalizeH="0" baseline="0" noProof="0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声</a:t>
            </a:r>
          </a:p>
        </p:txBody>
      </p:sp>
      <p:sp>
        <p:nvSpPr>
          <p:cNvPr id="25" name="矩形 24">
            <a:hlinkClick r:id="rId5" action="ppaction://hlinksldjump"/>
          </p:cNvPr>
          <p:cNvSpPr/>
          <p:nvPr/>
        </p:nvSpPr>
        <p:spPr>
          <a:xfrm>
            <a:off x="6762343" y="3973463"/>
            <a:ext cx="1101090" cy="11988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txBody>
          <a:bodyPr wrap="non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7200" b="1" i="0" u="none" strike="noStrike" kern="1200" cap="none" spc="0" normalizeH="0" baseline="0" noProof="0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身</a:t>
            </a:r>
          </a:p>
        </p:txBody>
      </p:sp>
      <p:sp>
        <p:nvSpPr>
          <p:cNvPr id="2" name="矩形 1">
            <a:hlinkClick r:id="rId6" action="ppaction://hlinksldjump"/>
          </p:cNvPr>
          <p:cNvSpPr/>
          <p:nvPr/>
        </p:nvSpPr>
        <p:spPr>
          <a:xfrm>
            <a:off x="9104425" y="3979239"/>
            <a:ext cx="1101090" cy="11988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txBody>
          <a:bodyPr wrap="non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7200" b="1" i="0" u="none" strike="noStrike" kern="1200" cap="none" spc="0" normalizeH="0" baseline="0" noProof="0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体</a:t>
            </a:r>
          </a:p>
        </p:txBody>
      </p:sp>
      <p:graphicFrame>
        <p:nvGraphicFramePr>
          <p:cNvPr id="3" name="Group 47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3172883" y="2281767"/>
          <a:ext cx="1200150" cy="1200150"/>
        </p:xfrm>
        <a:graphic>
          <a:graphicData uri="http://schemas.openxmlformats.org/drawingml/2006/table">
            <a:tbl>
              <a:tblPr/>
              <a:tblGrid>
                <a:gridCol w="595630"/>
                <a:gridCol w="604520"/>
              </a:tblGrid>
              <a:tr h="5969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121946" marR="121946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121946" marR="121946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0325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121946" marR="121946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121946" marR="121946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Group 47"/>
          <p:cNvGraphicFramePr>
            <a:graphicFrameLocks noGrp="1"/>
          </p:cNvGraphicFramePr>
          <p:nvPr/>
        </p:nvGraphicFramePr>
        <p:xfrm>
          <a:off x="5577417" y="2281767"/>
          <a:ext cx="1200150" cy="1200150"/>
        </p:xfrm>
        <a:graphic>
          <a:graphicData uri="http://schemas.openxmlformats.org/drawingml/2006/table">
            <a:tbl>
              <a:tblPr/>
              <a:tblGrid>
                <a:gridCol w="595630"/>
                <a:gridCol w="604520"/>
              </a:tblGrid>
              <a:tr h="5969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121946" marR="121946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121946" marR="121946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0325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121946" marR="121946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121946" marR="121946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Group 47"/>
          <p:cNvGraphicFramePr>
            <a:graphicFrameLocks noGrp="1"/>
          </p:cNvGraphicFramePr>
          <p:nvPr/>
        </p:nvGraphicFramePr>
        <p:xfrm>
          <a:off x="7886700" y="2281767"/>
          <a:ext cx="1200150" cy="1200150"/>
        </p:xfrm>
        <a:graphic>
          <a:graphicData uri="http://schemas.openxmlformats.org/drawingml/2006/table">
            <a:tbl>
              <a:tblPr/>
              <a:tblGrid>
                <a:gridCol w="594995"/>
                <a:gridCol w="605155"/>
              </a:tblGrid>
              <a:tr h="5969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121946" marR="121946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121946" marR="121946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0325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121946" marR="121946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121946" marR="121946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矩形 6">
            <a:hlinkClick r:id="rId7" action="ppaction://hlinksldjump"/>
          </p:cNvPr>
          <p:cNvSpPr/>
          <p:nvPr/>
        </p:nvSpPr>
        <p:spPr>
          <a:xfrm>
            <a:off x="3173917" y="2286670"/>
            <a:ext cx="1101090" cy="11988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txBody>
          <a:bodyPr wrap="non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7200" b="1" i="0" u="none" strike="noStrike" kern="1200" cap="none" spc="0" normalizeH="0" baseline="0" noProof="0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打</a:t>
            </a:r>
            <a:endParaRPr kumimoji="0" lang="zh-CN" altLang="en-US" sz="2665" b="0" i="0" u="none" strike="noStrike" kern="1200" cap="none" spc="0" normalizeH="0" baseline="0" noProof="0" dirty="0">
              <a:ln>
                <a:solidFill>
                  <a:schemeClr val="bg1"/>
                </a:solidFill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矩形 7">
            <a:hlinkClick r:id="rId8" action="ppaction://hlinksldjump"/>
          </p:cNvPr>
          <p:cNvSpPr/>
          <p:nvPr/>
        </p:nvSpPr>
        <p:spPr>
          <a:xfrm>
            <a:off x="5630513" y="2232881"/>
            <a:ext cx="1101090" cy="11988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txBody>
          <a:bodyPr wrap="non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7200" b="1" i="0" u="none" strike="noStrike" kern="1200" cap="none" spc="0" normalizeH="0" baseline="0" noProof="0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拍</a:t>
            </a:r>
          </a:p>
        </p:txBody>
      </p:sp>
      <p:sp>
        <p:nvSpPr>
          <p:cNvPr id="9" name="矩形 8">
            <a:hlinkClick r:id="rId9" action="ppaction://hlinksldjump"/>
          </p:cNvPr>
          <p:cNvSpPr/>
          <p:nvPr/>
        </p:nvSpPr>
        <p:spPr>
          <a:xfrm>
            <a:off x="7952887" y="2232881"/>
            <a:ext cx="1101090" cy="11988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txBody>
          <a:bodyPr wrap="non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7200" b="1" i="0" u="none" strike="noStrike" kern="1200" cap="none" spc="0" normalizeH="0" baseline="0" noProof="0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跑</a:t>
            </a:r>
          </a:p>
        </p:txBody>
      </p:sp>
      <p:sp>
        <p:nvSpPr>
          <p:cNvPr id="38" name="任意多边形 37"/>
          <p:cNvSpPr/>
          <p:nvPr/>
        </p:nvSpPr>
        <p:spPr>
          <a:xfrm>
            <a:off x="6959600" y="1045633"/>
            <a:ext cx="4533900" cy="493183"/>
          </a:xfrm>
          <a:custGeom>
            <a:avLst/>
            <a:gdLst>
              <a:gd name="connsiteX0" fmla="*/ 0 w 3400501"/>
              <a:gd name="connsiteY0" fmla="*/ 0 h 369332"/>
              <a:gd name="connsiteX1" fmla="*/ 3400501 w 3400501"/>
              <a:gd name="connsiteY1" fmla="*/ 0 h 369332"/>
              <a:gd name="connsiteX2" fmla="*/ 3400501 w 3400501"/>
              <a:gd name="connsiteY2" fmla="*/ 369332 h 369332"/>
              <a:gd name="connsiteX3" fmla="*/ 0 w 3400501"/>
              <a:gd name="connsiteY3" fmla="*/ 369332 h 369332"/>
              <a:gd name="connsiteX4" fmla="*/ 0 w 3400501"/>
              <a:gd name="connsiteY4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00501" h="369332">
                <a:moveTo>
                  <a:pt x="0" y="0"/>
                </a:moveTo>
                <a:lnTo>
                  <a:pt x="3400501" y="0"/>
                </a:lnTo>
                <a:lnTo>
                  <a:pt x="3400501" y="369332"/>
                </a:lnTo>
                <a:lnTo>
                  <a:pt x="0" y="36933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81280" tIns="81280" rIns="81280" bIns="81280" spcCol="1270" anchor="ctr"/>
          <a:lstStyle>
            <a:defPPr>
              <a:defRPr lang="zh-CN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711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提示</a:t>
            </a:r>
            <a:r>
              <a:rPr kumimoji="0" 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：</a:t>
            </a:r>
            <a:r>
              <a:rPr kumimoji="0" 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点击生字进入详细讲解。</a:t>
            </a:r>
            <a:endParaRPr kumimoji="0" lang="zh-CN" sz="2400" b="0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仿宋" panose="02010609060101010101" pitchFamily="49" charset="-122"/>
              <a:ea typeface="仿宋" panose="02010609060101010101" pitchFamily="49" charset="-122"/>
              <a:cs typeface="+mn-cs"/>
            </a:endParaRPr>
          </a:p>
        </p:txBody>
      </p:sp>
      <p:sp>
        <p:nvSpPr>
          <p:cNvPr id="10" name="AutoShape 3"/>
          <p:cNvSpPr>
            <a:spLocks noChangeArrowheads="1"/>
          </p:cNvSpPr>
          <p:nvPr/>
        </p:nvSpPr>
        <p:spPr bwMode="auto">
          <a:xfrm>
            <a:off x="1490345" y="939165"/>
            <a:ext cx="2219325" cy="706755"/>
          </a:xfrm>
          <a:prstGeom prst="wedgeRoundRectCallout">
            <a:avLst>
              <a:gd name="adj1" fmla="val 23711"/>
              <a:gd name="adj2" fmla="val -50143"/>
              <a:gd name="adj3" fmla="val 16667"/>
            </a:avLst>
          </a:prstGeom>
          <a:solidFill>
            <a:schemeClr val="accent2">
              <a:lumMod val="40000"/>
              <a:lumOff val="60000"/>
              <a:alpha val="77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Times New Roman" panose="02020603050405020304" pitchFamily="18" charset="0"/>
              <a:ea typeface="隶书" panose="02010509060101010101" pitchFamily="49" charset="-122"/>
              <a:cs typeface="+mn-cs"/>
            </a:endParaRPr>
          </a:p>
        </p:txBody>
      </p:sp>
      <p:pic>
        <p:nvPicPr>
          <p:cNvPr id="22536" name="图片 7" descr="花盆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90028" y="938848"/>
            <a:ext cx="508000" cy="5953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7" name="TextBox 30"/>
          <p:cNvSpPr txBox="1"/>
          <p:nvPr/>
        </p:nvSpPr>
        <p:spPr>
          <a:xfrm>
            <a:off x="1990090" y="938848"/>
            <a:ext cx="1714500" cy="70675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4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我会写</a:t>
            </a:r>
            <a:endParaRPr lang="en-US" altLang="zh-CN" sz="40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Group 47"/>
          <p:cNvGraphicFramePr>
            <a:graphicFrameLocks noGrp="1"/>
          </p:cNvGraphicFramePr>
          <p:nvPr/>
        </p:nvGraphicFramePr>
        <p:xfrm>
          <a:off x="7239000" y="1553633"/>
          <a:ext cx="3454400" cy="3454400"/>
        </p:xfrm>
        <a:graphic>
          <a:graphicData uri="http://schemas.openxmlformats.org/drawingml/2006/table">
            <a:tbl>
              <a:tblPr/>
              <a:tblGrid>
                <a:gridCol w="1712595"/>
                <a:gridCol w="1741805"/>
              </a:tblGrid>
              <a:tr h="171894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65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121932" marR="121932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65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121932" marR="121932" marT="45710" marB="45710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3545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65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121932" marR="121932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65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121932" marR="121932" marT="45710" marB="45710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1" name="矩形 2"/>
          <p:cNvSpPr>
            <a:spLocks noChangeArrowheads="1"/>
          </p:cNvSpPr>
          <p:nvPr/>
        </p:nvSpPr>
        <p:spPr bwMode="auto">
          <a:xfrm>
            <a:off x="6949017" y="5126567"/>
            <a:ext cx="3972983" cy="10782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13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宋体" panose="02010600030101010101" pitchFamily="2" charset="-122"/>
                <a:ea typeface="+mn-ea"/>
                <a:cs typeface="+mn-cs"/>
              </a:rPr>
              <a:t>书写指导：</a:t>
            </a:r>
            <a:r>
              <a:rPr kumimoji="0" lang="zh-CN" altLang="en-US" sz="2135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+mn-ea"/>
                <a:cs typeface="+mn-cs"/>
              </a:rPr>
              <a:t>左窄右宽，左高右低。提手旁的提起笔要比横再往左一些。</a:t>
            </a:r>
          </a:p>
        </p:txBody>
      </p:sp>
      <p:sp>
        <p:nvSpPr>
          <p:cNvPr id="21518" name="矩形 4"/>
          <p:cNvSpPr/>
          <p:nvPr/>
        </p:nvSpPr>
        <p:spPr>
          <a:xfrm>
            <a:off x="4726517" y="2440517"/>
            <a:ext cx="1543685" cy="173291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10665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打</a:t>
            </a:r>
          </a:p>
        </p:txBody>
      </p:sp>
      <p:sp>
        <p:nvSpPr>
          <p:cNvPr id="42" name="矩形 41"/>
          <p:cNvSpPr/>
          <p:nvPr/>
        </p:nvSpPr>
        <p:spPr>
          <a:xfrm>
            <a:off x="4002617" y="1583267"/>
            <a:ext cx="2459567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6400" b="1" dirty="0">
                <a:solidFill>
                  <a:srgbClr val="FF000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  dǎ </a:t>
            </a:r>
          </a:p>
        </p:txBody>
      </p:sp>
      <p:sp>
        <p:nvSpPr>
          <p:cNvPr id="21521" name="TextBox 45"/>
          <p:cNvSpPr txBox="1"/>
          <p:nvPr/>
        </p:nvSpPr>
        <p:spPr>
          <a:xfrm>
            <a:off x="1250951" y="2377017"/>
            <a:ext cx="2252133" cy="11988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7200" dirty="0">
                <a:solidFill>
                  <a:srgbClr val="FF006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打</a:t>
            </a:r>
            <a:r>
              <a:rPr lang="zh-CN" altLang="en-US" sz="7200" dirty="0">
                <a:latin typeface="楷体" panose="02010609060101010101" pitchFamily="49" charset="-122"/>
                <a:ea typeface="楷体" panose="02010609060101010101" pitchFamily="49" charset="-122"/>
              </a:rPr>
              <a:t>球</a:t>
            </a:r>
          </a:p>
        </p:txBody>
      </p:sp>
      <p:sp>
        <p:nvSpPr>
          <p:cNvPr id="3" name="TextBox 20"/>
          <p:cNvSpPr txBox="1">
            <a:spLocks noChangeArrowheads="1"/>
          </p:cNvSpPr>
          <p:nvPr/>
        </p:nvSpPr>
        <p:spPr bwMode="auto">
          <a:xfrm>
            <a:off x="882650" y="5327650"/>
            <a:ext cx="4040717" cy="5016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defTabSz="457200">
              <a:buClrTx/>
              <a:buSzTx/>
              <a:defRPr/>
            </a:pPr>
            <a:r>
              <a:rPr kumimoji="0" lang="zh-CN" altLang="en-US" sz="2665" b="1" kern="1200" cap="none" spc="0" normalizeH="0" baseline="0" noProof="0" dirty="0">
                <a:solidFill>
                  <a:srgbClr val="0000FF"/>
                </a:solidFill>
                <a:latin typeface="+mj-ea"/>
                <a:ea typeface="+mj-ea"/>
                <a:cs typeface="+mn-cs"/>
              </a:rPr>
              <a:t>组词：</a:t>
            </a:r>
            <a:r>
              <a:rPr kumimoji="0" lang="zh-CN" altLang="en-US" sz="2665" b="1" kern="1200" cap="none" spc="0" normalizeH="0" baseline="0" noProof="0" dirty="0">
                <a:latin typeface="+mj-ea"/>
                <a:ea typeface="+mj-ea"/>
                <a:cs typeface="+mn-cs"/>
              </a:rPr>
              <a:t>打球  打架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82651" y="5837767"/>
            <a:ext cx="4853516" cy="5016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665" b="1" dirty="0">
                <a:solidFill>
                  <a:srgbClr val="0000FF"/>
                </a:solidFill>
                <a:latin typeface="宋体" panose="02010600030101010101" pitchFamily="2" charset="-122"/>
              </a:rPr>
              <a:t>造句：</a:t>
            </a:r>
            <a:r>
              <a:rPr lang="zh-CN" altLang="en-US" sz="2665" b="1" dirty="0">
                <a:latin typeface="宋体" panose="02010600030101010101" pitchFamily="2" charset="-122"/>
              </a:rPr>
              <a:t>我和同学们一起打球。</a:t>
            </a:r>
          </a:p>
        </p:txBody>
      </p:sp>
      <p:sp>
        <p:nvSpPr>
          <p:cNvPr id="25" name="文本框 30"/>
          <p:cNvSpPr txBox="1"/>
          <p:nvPr/>
        </p:nvSpPr>
        <p:spPr>
          <a:xfrm>
            <a:off x="882651" y="4819651"/>
            <a:ext cx="3312583" cy="5016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665" b="1" dirty="0">
                <a:solidFill>
                  <a:srgbClr val="0000FF"/>
                </a:solidFill>
                <a:latin typeface="宋体" panose="02010600030101010101" pitchFamily="2" charset="-122"/>
              </a:rPr>
              <a:t>音序：</a:t>
            </a:r>
            <a:r>
              <a:rPr lang="en-US" altLang="zh-CN" sz="2665" b="1" dirty="0">
                <a:latin typeface="宋体" panose="02010600030101010101" pitchFamily="2" charset="-122"/>
              </a:rPr>
              <a:t>D</a:t>
            </a:r>
            <a:r>
              <a:rPr lang="en-US" altLang="zh-CN" sz="2665" b="1" dirty="0">
                <a:solidFill>
                  <a:srgbClr val="0000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2665" b="1" dirty="0">
                <a:solidFill>
                  <a:srgbClr val="0000FF"/>
                </a:solidFill>
                <a:latin typeface="宋体" panose="02010600030101010101" pitchFamily="2" charset="-122"/>
              </a:rPr>
              <a:t>部首：</a:t>
            </a:r>
            <a:r>
              <a:rPr lang="zh-CN" altLang="en-US" sz="2665" b="1" dirty="0">
                <a:latin typeface="宋体" panose="02010600030101010101" pitchFamily="2" charset="-122"/>
              </a:rPr>
              <a:t>扌</a:t>
            </a:r>
          </a:p>
        </p:txBody>
      </p:sp>
      <p:sp>
        <p:nvSpPr>
          <p:cNvPr id="26" name="文本框 31"/>
          <p:cNvSpPr txBox="1"/>
          <p:nvPr/>
        </p:nvSpPr>
        <p:spPr>
          <a:xfrm>
            <a:off x="882651" y="4311651"/>
            <a:ext cx="2770716" cy="5016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665" b="1" dirty="0">
                <a:solidFill>
                  <a:srgbClr val="0000FF"/>
                </a:solidFill>
                <a:latin typeface="宋体" panose="02010600030101010101" pitchFamily="2" charset="-122"/>
              </a:rPr>
              <a:t>结构</a:t>
            </a:r>
            <a:r>
              <a:rPr lang="en-US" altLang="zh-CN" sz="2665" b="1" dirty="0">
                <a:solidFill>
                  <a:srgbClr val="0000FF"/>
                </a:solidFill>
                <a:latin typeface="宋体" panose="02010600030101010101" pitchFamily="2" charset="-122"/>
              </a:rPr>
              <a:t>: </a:t>
            </a:r>
            <a:r>
              <a:rPr lang="zh-CN" altLang="en-US" sz="2665" b="1" dirty="0">
                <a:latin typeface="宋体" panose="02010600030101010101" pitchFamily="2" charset="-122"/>
              </a:rPr>
              <a:t>左右</a:t>
            </a:r>
          </a:p>
        </p:txBody>
      </p:sp>
      <p:sp>
        <p:nvSpPr>
          <p:cNvPr id="27" name="Freeform 48"/>
          <p:cNvSpPr/>
          <p:nvPr/>
        </p:nvSpPr>
        <p:spPr>
          <a:xfrm>
            <a:off x="8849784" y="2669117"/>
            <a:ext cx="1267883" cy="285749"/>
          </a:xfrm>
          <a:custGeom>
            <a:avLst/>
            <a:gdLst>
              <a:gd name="txL" fmla="*/ 0 w 1497"/>
              <a:gd name="txT" fmla="*/ 0 h 337"/>
              <a:gd name="txR" fmla="*/ 1497 w 1497"/>
              <a:gd name="txB" fmla="*/ 337 h 337"/>
            </a:gdLst>
            <a:ahLst/>
            <a:cxnLst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</a:cxnLst>
            <a:rect l="txL" t="txT" r="txR" b="txB"/>
            <a:pathLst>
              <a:path w="1497" h="337">
                <a:moveTo>
                  <a:pt x="1272" y="0"/>
                </a:moveTo>
                <a:lnTo>
                  <a:pt x="1320" y="16"/>
                </a:lnTo>
                <a:lnTo>
                  <a:pt x="1352" y="32"/>
                </a:lnTo>
                <a:lnTo>
                  <a:pt x="1400" y="48"/>
                </a:lnTo>
                <a:lnTo>
                  <a:pt x="1449" y="64"/>
                </a:lnTo>
                <a:lnTo>
                  <a:pt x="1465" y="80"/>
                </a:lnTo>
                <a:lnTo>
                  <a:pt x="1481" y="112"/>
                </a:lnTo>
                <a:lnTo>
                  <a:pt x="1497" y="128"/>
                </a:lnTo>
                <a:lnTo>
                  <a:pt x="1481" y="160"/>
                </a:lnTo>
                <a:lnTo>
                  <a:pt x="1449" y="160"/>
                </a:lnTo>
                <a:lnTo>
                  <a:pt x="1433" y="177"/>
                </a:lnTo>
                <a:lnTo>
                  <a:pt x="1416" y="177"/>
                </a:lnTo>
                <a:lnTo>
                  <a:pt x="1384" y="177"/>
                </a:lnTo>
                <a:lnTo>
                  <a:pt x="1336" y="193"/>
                </a:lnTo>
                <a:lnTo>
                  <a:pt x="1288" y="193"/>
                </a:lnTo>
                <a:lnTo>
                  <a:pt x="1223" y="193"/>
                </a:lnTo>
                <a:lnTo>
                  <a:pt x="1159" y="193"/>
                </a:lnTo>
                <a:lnTo>
                  <a:pt x="1078" y="209"/>
                </a:lnTo>
                <a:lnTo>
                  <a:pt x="901" y="225"/>
                </a:lnTo>
                <a:lnTo>
                  <a:pt x="740" y="241"/>
                </a:lnTo>
                <a:lnTo>
                  <a:pt x="579" y="257"/>
                </a:lnTo>
                <a:lnTo>
                  <a:pt x="434" y="289"/>
                </a:lnTo>
                <a:lnTo>
                  <a:pt x="370" y="305"/>
                </a:lnTo>
                <a:lnTo>
                  <a:pt x="306" y="305"/>
                </a:lnTo>
                <a:lnTo>
                  <a:pt x="257" y="321"/>
                </a:lnTo>
                <a:lnTo>
                  <a:pt x="209" y="321"/>
                </a:lnTo>
                <a:lnTo>
                  <a:pt x="177" y="337"/>
                </a:lnTo>
                <a:lnTo>
                  <a:pt x="145" y="337"/>
                </a:lnTo>
                <a:lnTo>
                  <a:pt x="128" y="337"/>
                </a:lnTo>
                <a:lnTo>
                  <a:pt x="96" y="337"/>
                </a:lnTo>
                <a:lnTo>
                  <a:pt x="80" y="321"/>
                </a:lnTo>
                <a:lnTo>
                  <a:pt x="48" y="305"/>
                </a:lnTo>
                <a:lnTo>
                  <a:pt x="16" y="273"/>
                </a:lnTo>
                <a:lnTo>
                  <a:pt x="0" y="257"/>
                </a:lnTo>
                <a:lnTo>
                  <a:pt x="0" y="241"/>
                </a:lnTo>
                <a:lnTo>
                  <a:pt x="0" y="225"/>
                </a:lnTo>
                <a:lnTo>
                  <a:pt x="16" y="225"/>
                </a:lnTo>
                <a:lnTo>
                  <a:pt x="32" y="209"/>
                </a:lnTo>
                <a:lnTo>
                  <a:pt x="48" y="209"/>
                </a:lnTo>
                <a:lnTo>
                  <a:pt x="80" y="193"/>
                </a:lnTo>
                <a:lnTo>
                  <a:pt x="128" y="193"/>
                </a:lnTo>
                <a:lnTo>
                  <a:pt x="209" y="177"/>
                </a:lnTo>
                <a:lnTo>
                  <a:pt x="322" y="177"/>
                </a:lnTo>
                <a:lnTo>
                  <a:pt x="434" y="144"/>
                </a:lnTo>
                <a:lnTo>
                  <a:pt x="579" y="128"/>
                </a:lnTo>
                <a:lnTo>
                  <a:pt x="708" y="96"/>
                </a:lnTo>
                <a:lnTo>
                  <a:pt x="837" y="80"/>
                </a:lnTo>
                <a:lnTo>
                  <a:pt x="933" y="48"/>
                </a:lnTo>
                <a:lnTo>
                  <a:pt x="1046" y="32"/>
                </a:lnTo>
                <a:lnTo>
                  <a:pt x="1111" y="16"/>
                </a:lnTo>
                <a:lnTo>
                  <a:pt x="1175" y="16"/>
                </a:lnTo>
                <a:lnTo>
                  <a:pt x="1223" y="0"/>
                </a:lnTo>
                <a:lnTo>
                  <a:pt x="1272" y="0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28" name="Freeform 49"/>
          <p:cNvSpPr/>
          <p:nvPr/>
        </p:nvSpPr>
        <p:spPr>
          <a:xfrm>
            <a:off x="9122833" y="2859617"/>
            <a:ext cx="476251" cy="1744133"/>
          </a:xfrm>
          <a:custGeom>
            <a:avLst/>
            <a:gdLst>
              <a:gd name="txL" fmla="*/ 0 w 563"/>
              <a:gd name="txT" fmla="*/ 0 h 2060"/>
              <a:gd name="txR" fmla="*/ 563 w 563"/>
              <a:gd name="txB" fmla="*/ 2060 h 2060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563" h="2060">
                <a:moveTo>
                  <a:pt x="547" y="1497"/>
                </a:moveTo>
                <a:lnTo>
                  <a:pt x="547" y="1593"/>
                </a:lnTo>
                <a:lnTo>
                  <a:pt x="547" y="1657"/>
                </a:lnTo>
                <a:lnTo>
                  <a:pt x="531" y="1738"/>
                </a:lnTo>
                <a:lnTo>
                  <a:pt x="531" y="1802"/>
                </a:lnTo>
                <a:lnTo>
                  <a:pt x="515" y="1867"/>
                </a:lnTo>
                <a:lnTo>
                  <a:pt x="483" y="1915"/>
                </a:lnTo>
                <a:lnTo>
                  <a:pt x="467" y="1963"/>
                </a:lnTo>
                <a:lnTo>
                  <a:pt x="434" y="1995"/>
                </a:lnTo>
                <a:lnTo>
                  <a:pt x="418" y="2028"/>
                </a:lnTo>
                <a:lnTo>
                  <a:pt x="386" y="2044"/>
                </a:lnTo>
                <a:lnTo>
                  <a:pt x="370" y="2060"/>
                </a:lnTo>
                <a:lnTo>
                  <a:pt x="338" y="2060"/>
                </a:lnTo>
                <a:lnTo>
                  <a:pt x="322" y="2044"/>
                </a:lnTo>
                <a:lnTo>
                  <a:pt x="306" y="2012"/>
                </a:lnTo>
                <a:lnTo>
                  <a:pt x="306" y="1963"/>
                </a:lnTo>
                <a:lnTo>
                  <a:pt x="273" y="1899"/>
                </a:lnTo>
                <a:lnTo>
                  <a:pt x="241" y="1851"/>
                </a:lnTo>
                <a:lnTo>
                  <a:pt x="193" y="1802"/>
                </a:lnTo>
                <a:lnTo>
                  <a:pt x="145" y="1754"/>
                </a:lnTo>
                <a:lnTo>
                  <a:pt x="80" y="1722"/>
                </a:lnTo>
                <a:lnTo>
                  <a:pt x="32" y="1690"/>
                </a:lnTo>
                <a:lnTo>
                  <a:pt x="16" y="1657"/>
                </a:lnTo>
                <a:lnTo>
                  <a:pt x="0" y="1641"/>
                </a:lnTo>
                <a:lnTo>
                  <a:pt x="16" y="1641"/>
                </a:lnTo>
                <a:lnTo>
                  <a:pt x="32" y="1641"/>
                </a:lnTo>
                <a:lnTo>
                  <a:pt x="96" y="1641"/>
                </a:lnTo>
                <a:lnTo>
                  <a:pt x="161" y="1641"/>
                </a:lnTo>
                <a:lnTo>
                  <a:pt x="241" y="1657"/>
                </a:lnTo>
                <a:lnTo>
                  <a:pt x="289" y="1657"/>
                </a:lnTo>
                <a:lnTo>
                  <a:pt x="338" y="1657"/>
                </a:lnTo>
                <a:lnTo>
                  <a:pt x="354" y="1641"/>
                </a:lnTo>
                <a:lnTo>
                  <a:pt x="354" y="1625"/>
                </a:lnTo>
                <a:lnTo>
                  <a:pt x="354" y="1593"/>
                </a:lnTo>
                <a:lnTo>
                  <a:pt x="370" y="1561"/>
                </a:lnTo>
                <a:lnTo>
                  <a:pt x="370" y="1513"/>
                </a:lnTo>
                <a:lnTo>
                  <a:pt x="370" y="1448"/>
                </a:lnTo>
                <a:lnTo>
                  <a:pt x="386" y="1384"/>
                </a:lnTo>
                <a:lnTo>
                  <a:pt x="386" y="1287"/>
                </a:lnTo>
                <a:lnTo>
                  <a:pt x="386" y="1191"/>
                </a:lnTo>
                <a:lnTo>
                  <a:pt x="402" y="998"/>
                </a:lnTo>
                <a:lnTo>
                  <a:pt x="402" y="821"/>
                </a:lnTo>
                <a:lnTo>
                  <a:pt x="402" y="660"/>
                </a:lnTo>
                <a:lnTo>
                  <a:pt x="386" y="531"/>
                </a:lnTo>
                <a:lnTo>
                  <a:pt x="386" y="418"/>
                </a:lnTo>
                <a:lnTo>
                  <a:pt x="370" y="338"/>
                </a:lnTo>
                <a:lnTo>
                  <a:pt x="354" y="257"/>
                </a:lnTo>
                <a:lnTo>
                  <a:pt x="338" y="209"/>
                </a:lnTo>
                <a:lnTo>
                  <a:pt x="322" y="177"/>
                </a:lnTo>
                <a:lnTo>
                  <a:pt x="306" y="129"/>
                </a:lnTo>
                <a:lnTo>
                  <a:pt x="289" y="64"/>
                </a:lnTo>
                <a:lnTo>
                  <a:pt x="306" y="0"/>
                </a:lnTo>
                <a:lnTo>
                  <a:pt x="402" y="64"/>
                </a:lnTo>
                <a:lnTo>
                  <a:pt x="467" y="112"/>
                </a:lnTo>
                <a:lnTo>
                  <a:pt x="515" y="161"/>
                </a:lnTo>
                <a:lnTo>
                  <a:pt x="547" y="177"/>
                </a:lnTo>
                <a:lnTo>
                  <a:pt x="563" y="241"/>
                </a:lnTo>
                <a:lnTo>
                  <a:pt x="563" y="257"/>
                </a:lnTo>
                <a:lnTo>
                  <a:pt x="563" y="290"/>
                </a:lnTo>
                <a:lnTo>
                  <a:pt x="563" y="306"/>
                </a:lnTo>
                <a:lnTo>
                  <a:pt x="563" y="338"/>
                </a:lnTo>
                <a:lnTo>
                  <a:pt x="547" y="402"/>
                </a:lnTo>
                <a:lnTo>
                  <a:pt x="547" y="499"/>
                </a:lnTo>
                <a:lnTo>
                  <a:pt x="547" y="627"/>
                </a:lnTo>
                <a:lnTo>
                  <a:pt x="547" y="885"/>
                </a:lnTo>
                <a:lnTo>
                  <a:pt x="547" y="1110"/>
                </a:lnTo>
                <a:lnTo>
                  <a:pt x="547" y="1223"/>
                </a:lnTo>
                <a:lnTo>
                  <a:pt x="547" y="1320"/>
                </a:lnTo>
                <a:lnTo>
                  <a:pt x="547" y="1497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29" name="Freeform 50"/>
          <p:cNvSpPr/>
          <p:nvPr/>
        </p:nvSpPr>
        <p:spPr>
          <a:xfrm>
            <a:off x="7922684" y="2736851"/>
            <a:ext cx="914400" cy="328083"/>
          </a:xfrm>
          <a:custGeom>
            <a:avLst/>
            <a:gdLst>
              <a:gd name="txL" fmla="*/ 0 w 1079"/>
              <a:gd name="txT" fmla="*/ 0 h 386"/>
              <a:gd name="txR" fmla="*/ 1079 w 1079"/>
              <a:gd name="txB" fmla="*/ 386 h 386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079" h="386">
                <a:moveTo>
                  <a:pt x="32" y="338"/>
                </a:moveTo>
                <a:lnTo>
                  <a:pt x="16" y="322"/>
                </a:lnTo>
                <a:lnTo>
                  <a:pt x="0" y="290"/>
                </a:lnTo>
                <a:lnTo>
                  <a:pt x="0" y="274"/>
                </a:lnTo>
                <a:lnTo>
                  <a:pt x="16" y="257"/>
                </a:lnTo>
                <a:lnTo>
                  <a:pt x="48" y="257"/>
                </a:lnTo>
                <a:lnTo>
                  <a:pt x="80" y="257"/>
                </a:lnTo>
                <a:lnTo>
                  <a:pt x="113" y="241"/>
                </a:lnTo>
                <a:lnTo>
                  <a:pt x="161" y="225"/>
                </a:lnTo>
                <a:lnTo>
                  <a:pt x="209" y="225"/>
                </a:lnTo>
                <a:lnTo>
                  <a:pt x="274" y="209"/>
                </a:lnTo>
                <a:lnTo>
                  <a:pt x="402" y="177"/>
                </a:lnTo>
                <a:lnTo>
                  <a:pt x="515" y="145"/>
                </a:lnTo>
                <a:lnTo>
                  <a:pt x="628" y="113"/>
                </a:lnTo>
                <a:lnTo>
                  <a:pt x="724" y="64"/>
                </a:lnTo>
                <a:lnTo>
                  <a:pt x="805" y="48"/>
                </a:lnTo>
                <a:lnTo>
                  <a:pt x="869" y="16"/>
                </a:lnTo>
                <a:lnTo>
                  <a:pt x="918" y="16"/>
                </a:lnTo>
                <a:lnTo>
                  <a:pt x="950" y="0"/>
                </a:lnTo>
                <a:lnTo>
                  <a:pt x="982" y="16"/>
                </a:lnTo>
                <a:lnTo>
                  <a:pt x="1030" y="32"/>
                </a:lnTo>
                <a:lnTo>
                  <a:pt x="1046" y="48"/>
                </a:lnTo>
                <a:lnTo>
                  <a:pt x="1062" y="64"/>
                </a:lnTo>
                <a:lnTo>
                  <a:pt x="1079" y="97"/>
                </a:lnTo>
                <a:lnTo>
                  <a:pt x="1079" y="145"/>
                </a:lnTo>
                <a:lnTo>
                  <a:pt x="885" y="193"/>
                </a:lnTo>
                <a:lnTo>
                  <a:pt x="708" y="257"/>
                </a:lnTo>
                <a:lnTo>
                  <a:pt x="547" y="290"/>
                </a:lnTo>
                <a:lnTo>
                  <a:pt x="435" y="338"/>
                </a:lnTo>
                <a:lnTo>
                  <a:pt x="322" y="354"/>
                </a:lnTo>
                <a:lnTo>
                  <a:pt x="257" y="370"/>
                </a:lnTo>
                <a:lnTo>
                  <a:pt x="193" y="386"/>
                </a:lnTo>
                <a:lnTo>
                  <a:pt x="177" y="386"/>
                </a:lnTo>
                <a:lnTo>
                  <a:pt x="113" y="370"/>
                </a:lnTo>
                <a:lnTo>
                  <a:pt x="32" y="338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30" name="Freeform 47"/>
          <p:cNvSpPr/>
          <p:nvPr/>
        </p:nvSpPr>
        <p:spPr>
          <a:xfrm>
            <a:off x="8100484" y="2027767"/>
            <a:ext cx="491067" cy="2440517"/>
          </a:xfrm>
          <a:custGeom>
            <a:avLst/>
            <a:gdLst>
              <a:gd name="txL" fmla="*/ 0 w 580"/>
              <a:gd name="txT" fmla="*/ 0 h 2881"/>
              <a:gd name="txR" fmla="*/ 580 w 580"/>
              <a:gd name="txB" fmla="*/ 2881 h 2881"/>
            </a:gdLst>
            <a:ahLst/>
            <a:cxnLst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580" h="2881">
                <a:moveTo>
                  <a:pt x="258" y="32"/>
                </a:moveTo>
                <a:lnTo>
                  <a:pt x="274" y="16"/>
                </a:lnTo>
                <a:lnTo>
                  <a:pt x="306" y="0"/>
                </a:lnTo>
                <a:lnTo>
                  <a:pt x="354" y="0"/>
                </a:lnTo>
                <a:lnTo>
                  <a:pt x="387" y="0"/>
                </a:lnTo>
                <a:lnTo>
                  <a:pt x="483" y="32"/>
                </a:lnTo>
                <a:lnTo>
                  <a:pt x="515" y="48"/>
                </a:lnTo>
                <a:lnTo>
                  <a:pt x="548" y="81"/>
                </a:lnTo>
                <a:lnTo>
                  <a:pt x="564" y="113"/>
                </a:lnTo>
                <a:lnTo>
                  <a:pt x="580" y="145"/>
                </a:lnTo>
                <a:lnTo>
                  <a:pt x="580" y="193"/>
                </a:lnTo>
                <a:lnTo>
                  <a:pt x="580" y="242"/>
                </a:lnTo>
                <a:lnTo>
                  <a:pt x="580" y="290"/>
                </a:lnTo>
                <a:lnTo>
                  <a:pt x="564" y="338"/>
                </a:lnTo>
                <a:lnTo>
                  <a:pt x="564" y="386"/>
                </a:lnTo>
                <a:lnTo>
                  <a:pt x="564" y="451"/>
                </a:lnTo>
                <a:lnTo>
                  <a:pt x="564" y="531"/>
                </a:lnTo>
                <a:lnTo>
                  <a:pt x="548" y="612"/>
                </a:lnTo>
                <a:lnTo>
                  <a:pt x="548" y="708"/>
                </a:lnTo>
                <a:lnTo>
                  <a:pt x="548" y="805"/>
                </a:lnTo>
                <a:lnTo>
                  <a:pt x="531" y="917"/>
                </a:lnTo>
                <a:lnTo>
                  <a:pt x="531" y="1030"/>
                </a:lnTo>
                <a:lnTo>
                  <a:pt x="531" y="1159"/>
                </a:lnTo>
                <a:lnTo>
                  <a:pt x="531" y="1288"/>
                </a:lnTo>
                <a:lnTo>
                  <a:pt x="531" y="1432"/>
                </a:lnTo>
                <a:lnTo>
                  <a:pt x="531" y="1577"/>
                </a:lnTo>
                <a:lnTo>
                  <a:pt x="548" y="1899"/>
                </a:lnTo>
                <a:lnTo>
                  <a:pt x="548" y="2060"/>
                </a:lnTo>
                <a:lnTo>
                  <a:pt x="548" y="2221"/>
                </a:lnTo>
                <a:lnTo>
                  <a:pt x="548" y="2350"/>
                </a:lnTo>
                <a:lnTo>
                  <a:pt x="531" y="2462"/>
                </a:lnTo>
                <a:lnTo>
                  <a:pt x="531" y="2559"/>
                </a:lnTo>
                <a:lnTo>
                  <a:pt x="515" y="2639"/>
                </a:lnTo>
                <a:lnTo>
                  <a:pt x="499" y="2688"/>
                </a:lnTo>
                <a:lnTo>
                  <a:pt x="483" y="2736"/>
                </a:lnTo>
                <a:lnTo>
                  <a:pt x="451" y="2800"/>
                </a:lnTo>
                <a:lnTo>
                  <a:pt x="419" y="2849"/>
                </a:lnTo>
                <a:lnTo>
                  <a:pt x="387" y="2881"/>
                </a:lnTo>
                <a:lnTo>
                  <a:pt x="370" y="2881"/>
                </a:lnTo>
                <a:lnTo>
                  <a:pt x="338" y="2881"/>
                </a:lnTo>
                <a:lnTo>
                  <a:pt x="322" y="2865"/>
                </a:lnTo>
                <a:lnTo>
                  <a:pt x="306" y="2833"/>
                </a:lnTo>
                <a:lnTo>
                  <a:pt x="290" y="2800"/>
                </a:lnTo>
                <a:lnTo>
                  <a:pt x="274" y="2752"/>
                </a:lnTo>
                <a:lnTo>
                  <a:pt x="242" y="2704"/>
                </a:lnTo>
                <a:lnTo>
                  <a:pt x="193" y="2656"/>
                </a:lnTo>
                <a:lnTo>
                  <a:pt x="145" y="2607"/>
                </a:lnTo>
                <a:lnTo>
                  <a:pt x="81" y="2559"/>
                </a:lnTo>
                <a:lnTo>
                  <a:pt x="32" y="2543"/>
                </a:lnTo>
                <a:lnTo>
                  <a:pt x="16" y="2511"/>
                </a:lnTo>
                <a:lnTo>
                  <a:pt x="0" y="2495"/>
                </a:lnTo>
                <a:lnTo>
                  <a:pt x="16" y="2495"/>
                </a:lnTo>
                <a:lnTo>
                  <a:pt x="48" y="2479"/>
                </a:lnTo>
                <a:lnTo>
                  <a:pt x="97" y="2495"/>
                </a:lnTo>
                <a:lnTo>
                  <a:pt x="161" y="2495"/>
                </a:lnTo>
                <a:lnTo>
                  <a:pt x="242" y="2511"/>
                </a:lnTo>
                <a:lnTo>
                  <a:pt x="306" y="2511"/>
                </a:lnTo>
                <a:lnTo>
                  <a:pt x="338" y="2495"/>
                </a:lnTo>
                <a:lnTo>
                  <a:pt x="370" y="2479"/>
                </a:lnTo>
                <a:lnTo>
                  <a:pt x="370" y="2462"/>
                </a:lnTo>
                <a:lnTo>
                  <a:pt x="370" y="2430"/>
                </a:lnTo>
                <a:lnTo>
                  <a:pt x="387" y="2382"/>
                </a:lnTo>
                <a:lnTo>
                  <a:pt x="387" y="2334"/>
                </a:lnTo>
                <a:lnTo>
                  <a:pt x="387" y="2253"/>
                </a:lnTo>
                <a:lnTo>
                  <a:pt x="387" y="2173"/>
                </a:lnTo>
                <a:lnTo>
                  <a:pt x="403" y="2060"/>
                </a:lnTo>
                <a:lnTo>
                  <a:pt x="403" y="1947"/>
                </a:lnTo>
                <a:lnTo>
                  <a:pt x="419" y="1449"/>
                </a:lnTo>
                <a:lnTo>
                  <a:pt x="403" y="982"/>
                </a:lnTo>
                <a:lnTo>
                  <a:pt x="403" y="869"/>
                </a:lnTo>
                <a:lnTo>
                  <a:pt x="403" y="757"/>
                </a:lnTo>
                <a:lnTo>
                  <a:pt x="387" y="660"/>
                </a:lnTo>
                <a:lnTo>
                  <a:pt x="387" y="579"/>
                </a:lnTo>
                <a:lnTo>
                  <a:pt x="387" y="499"/>
                </a:lnTo>
                <a:lnTo>
                  <a:pt x="387" y="435"/>
                </a:lnTo>
                <a:lnTo>
                  <a:pt x="387" y="386"/>
                </a:lnTo>
                <a:lnTo>
                  <a:pt x="370" y="322"/>
                </a:lnTo>
                <a:lnTo>
                  <a:pt x="370" y="242"/>
                </a:lnTo>
                <a:lnTo>
                  <a:pt x="354" y="193"/>
                </a:lnTo>
                <a:lnTo>
                  <a:pt x="322" y="145"/>
                </a:lnTo>
                <a:lnTo>
                  <a:pt x="306" y="113"/>
                </a:lnTo>
                <a:lnTo>
                  <a:pt x="274" y="97"/>
                </a:lnTo>
                <a:lnTo>
                  <a:pt x="258" y="81"/>
                </a:lnTo>
                <a:lnTo>
                  <a:pt x="258" y="48"/>
                </a:lnTo>
                <a:lnTo>
                  <a:pt x="258" y="32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31" name="Freeform 51"/>
          <p:cNvSpPr/>
          <p:nvPr/>
        </p:nvSpPr>
        <p:spPr>
          <a:xfrm>
            <a:off x="7677151" y="3227917"/>
            <a:ext cx="1117600" cy="749300"/>
          </a:xfrm>
          <a:custGeom>
            <a:avLst/>
            <a:gdLst>
              <a:gd name="txL" fmla="*/ 0 w 1320"/>
              <a:gd name="txT" fmla="*/ 0 h 886"/>
              <a:gd name="txR" fmla="*/ 1320 w 1320"/>
              <a:gd name="txB" fmla="*/ 886 h 886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320" h="886">
                <a:moveTo>
                  <a:pt x="435" y="483"/>
                </a:moveTo>
                <a:lnTo>
                  <a:pt x="547" y="435"/>
                </a:lnTo>
                <a:lnTo>
                  <a:pt x="676" y="354"/>
                </a:lnTo>
                <a:lnTo>
                  <a:pt x="821" y="274"/>
                </a:lnTo>
                <a:lnTo>
                  <a:pt x="982" y="177"/>
                </a:lnTo>
                <a:lnTo>
                  <a:pt x="1047" y="129"/>
                </a:lnTo>
                <a:lnTo>
                  <a:pt x="1127" y="97"/>
                </a:lnTo>
                <a:lnTo>
                  <a:pt x="1175" y="65"/>
                </a:lnTo>
                <a:lnTo>
                  <a:pt x="1224" y="33"/>
                </a:lnTo>
                <a:lnTo>
                  <a:pt x="1256" y="16"/>
                </a:lnTo>
                <a:lnTo>
                  <a:pt x="1288" y="16"/>
                </a:lnTo>
                <a:lnTo>
                  <a:pt x="1304" y="0"/>
                </a:lnTo>
                <a:lnTo>
                  <a:pt x="1320" y="0"/>
                </a:lnTo>
                <a:lnTo>
                  <a:pt x="1320" y="16"/>
                </a:lnTo>
                <a:lnTo>
                  <a:pt x="1272" y="65"/>
                </a:lnTo>
                <a:lnTo>
                  <a:pt x="1224" y="129"/>
                </a:lnTo>
                <a:lnTo>
                  <a:pt x="1127" y="210"/>
                </a:lnTo>
                <a:lnTo>
                  <a:pt x="918" y="387"/>
                </a:lnTo>
                <a:lnTo>
                  <a:pt x="805" y="467"/>
                </a:lnTo>
                <a:lnTo>
                  <a:pt x="708" y="548"/>
                </a:lnTo>
                <a:lnTo>
                  <a:pt x="596" y="612"/>
                </a:lnTo>
                <a:lnTo>
                  <a:pt x="499" y="676"/>
                </a:lnTo>
                <a:lnTo>
                  <a:pt x="419" y="725"/>
                </a:lnTo>
                <a:lnTo>
                  <a:pt x="354" y="789"/>
                </a:lnTo>
                <a:lnTo>
                  <a:pt x="322" y="821"/>
                </a:lnTo>
                <a:lnTo>
                  <a:pt x="274" y="853"/>
                </a:lnTo>
                <a:lnTo>
                  <a:pt x="242" y="869"/>
                </a:lnTo>
                <a:lnTo>
                  <a:pt x="209" y="886"/>
                </a:lnTo>
                <a:lnTo>
                  <a:pt x="177" y="869"/>
                </a:lnTo>
                <a:lnTo>
                  <a:pt x="161" y="853"/>
                </a:lnTo>
                <a:lnTo>
                  <a:pt x="129" y="837"/>
                </a:lnTo>
                <a:lnTo>
                  <a:pt x="97" y="805"/>
                </a:lnTo>
                <a:lnTo>
                  <a:pt x="48" y="757"/>
                </a:lnTo>
                <a:lnTo>
                  <a:pt x="32" y="725"/>
                </a:lnTo>
                <a:lnTo>
                  <a:pt x="16" y="708"/>
                </a:lnTo>
                <a:lnTo>
                  <a:pt x="0" y="660"/>
                </a:lnTo>
                <a:lnTo>
                  <a:pt x="0" y="644"/>
                </a:lnTo>
                <a:lnTo>
                  <a:pt x="0" y="628"/>
                </a:lnTo>
                <a:lnTo>
                  <a:pt x="16" y="612"/>
                </a:lnTo>
                <a:lnTo>
                  <a:pt x="32" y="596"/>
                </a:lnTo>
                <a:lnTo>
                  <a:pt x="48" y="596"/>
                </a:lnTo>
                <a:lnTo>
                  <a:pt x="81" y="596"/>
                </a:lnTo>
                <a:lnTo>
                  <a:pt x="145" y="612"/>
                </a:lnTo>
                <a:lnTo>
                  <a:pt x="193" y="596"/>
                </a:lnTo>
                <a:lnTo>
                  <a:pt x="209" y="580"/>
                </a:lnTo>
                <a:lnTo>
                  <a:pt x="274" y="564"/>
                </a:lnTo>
                <a:lnTo>
                  <a:pt x="338" y="531"/>
                </a:lnTo>
                <a:lnTo>
                  <a:pt x="435" y="483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pic>
        <p:nvPicPr>
          <p:cNvPr id="4" name="Picture 37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8446" y="623570"/>
            <a:ext cx="1202267" cy="683684"/>
          </a:xfrm>
          <a:prstGeom prst="rect">
            <a:avLst/>
          </a:prstGeom>
          <a:noFill/>
          <a:ln w="9525">
            <a:noFill/>
          </a:ln>
          <a:effectLst>
            <a:outerShdw dist="38100" dir="8100000" algn="tr" rotWithShape="0">
              <a:srgbClr val="000000">
                <a:alpha val="39998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bldLvl="0" animBg="1"/>
      <p:bldP spid="42" grpId="0"/>
      <p:bldP spid="3" grpId="0"/>
      <p:bldP spid="24" grpId="0"/>
      <p:bldP spid="25" grpId="0"/>
      <p:bldP spid="2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47"/>
          <p:cNvGraphicFramePr>
            <a:graphicFrameLocks noGrp="1"/>
          </p:cNvGraphicFramePr>
          <p:nvPr/>
        </p:nvGraphicFramePr>
        <p:xfrm>
          <a:off x="7226300" y="1490133"/>
          <a:ext cx="3454400" cy="3456305"/>
        </p:xfrm>
        <a:graphic>
          <a:graphicData uri="http://schemas.openxmlformats.org/drawingml/2006/table">
            <a:tbl>
              <a:tblPr/>
              <a:tblGrid>
                <a:gridCol w="1712595"/>
                <a:gridCol w="1741805"/>
              </a:tblGrid>
              <a:tr h="172021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65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121932" marR="121932" marT="45738" marB="457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65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121932" marR="121932" marT="45738" marB="45738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3609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65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121932" marR="121932" marT="45738" marB="457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65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121932" marR="121932" marT="45738" marB="45738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矩形 2"/>
          <p:cNvSpPr>
            <a:spLocks noChangeArrowheads="1"/>
          </p:cNvSpPr>
          <p:nvPr/>
        </p:nvSpPr>
        <p:spPr bwMode="auto">
          <a:xfrm>
            <a:off x="6847417" y="5164667"/>
            <a:ext cx="4385733" cy="11988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宋体" panose="02010600030101010101" pitchFamily="2" charset="-122"/>
                <a:ea typeface="+mn-ea"/>
                <a:cs typeface="+mn-cs"/>
              </a:rPr>
              <a:t>书写指导：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+mn-ea"/>
                <a:cs typeface="+mn-cs"/>
              </a:rPr>
              <a:t>左窄右宽。提手旁的提起笔要往左一些，“白”的左竖紧贴竖中线起笔。</a:t>
            </a:r>
          </a:p>
        </p:txBody>
      </p:sp>
      <p:sp>
        <p:nvSpPr>
          <p:cNvPr id="7" name="矩形 4"/>
          <p:cNvSpPr/>
          <p:nvPr/>
        </p:nvSpPr>
        <p:spPr>
          <a:xfrm>
            <a:off x="4726517" y="2364317"/>
            <a:ext cx="1543685" cy="173291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10665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拍</a:t>
            </a:r>
          </a:p>
        </p:txBody>
      </p:sp>
      <p:sp>
        <p:nvSpPr>
          <p:cNvPr id="8" name="矩形 7"/>
          <p:cNvSpPr/>
          <p:nvPr/>
        </p:nvSpPr>
        <p:spPr>
          <a:xfrm>
            <a:off x="3875617" y="1507067"/>
            <a:ext cx="2459567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6400" b="1" dirty="0">
                <a:solidFill>
                  <a:srgbClr val="FF000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  pāi </a:t>
            </a:r>
          </a:p>
        </p:txBody>
      </p:sp>
      <p:sp>
        <p:nvSpPr>
          <p:cNvPr id="12" name="TextBox 45"/>
          <p:cNvSpPr txBox="1"/>
          <p:nvPr/>
        </p:nvSpPr>
        <p:spPr>
          <a:xfrm>
            <a:off x="1035051" y="2300817"/>
            <a:ext cx="3069167" cy="11988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7200" dirty="0">
                <a:solidFill>
                  <a:srgbClr val="FF006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拍</a:t>
            </a:r>
            <a:r>
              <a:rPr lang="zh-CN" altLang="en-US" sz="7200" dirty="0">
                <a:latin typeface="楷体" panose="02010609060101010101" pitchFamily="49" charset="-122"/>
                <a:ea typeface="楷体" panose="02010609060101010101" pitchFamily="49" charset="-122"/>
              </a:rPr>
              <a:t>皮球</a:t>
            </a:r>
          </a:p>
        </p:txBody>
      </p:sp>
      <p:sp>
        <p:nvSpPr>
          <p:cNvPr id="13" name="TextBox 20"/>
          <p:cNvSpPr txBox="1">
            <a:spLocks noChangeArrowheads="1"/>
          </p:cNvSpPr>
          <p:nvPr/>
        </p:nvSpPr>
        <p:spPr bwMode="auto">
          <a:xfrm>
            <a:off x="874183" y="5232400"/>
            <a:ext cx="4040717" cy="5016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defTabSz="457200">
              <a:buClrTx/>
              <a:buSzTx/>
              <a:defRPr/>
            </a:pPr>
            <a:r>
              <a:rPr kumimoji="0" lang="zh-CN" altLang="en-US" sz="2665" b="1" kern="1200" cap="none" spc="0" normalizeH="0" baseline="0" noProof="0" dirty="0">
                <a:solidFill>
                  <a:srgbClr val="0000FF"/>
                </a:solidFill>
                <a:latin typeface="+mn-ea"/>
                <a:ea typeface="+mn-ea"/>
                <a:cs typeface="+mn-cs"/>
              </a:rPr>
              <a:t>组词：</a:t>
            </a:r>
            <a:r>
              <a:rPr kumimoji="0" lang="zh-CN" altLang="en-US" sz="2665" b="1" kern="1200" cap="none" spc="0" normalizeH="0" baseline="0" noProof="0" dirty="0">
                <a:latin typeface="+mn-ea"/>
                <a:ea typeface="+mn-ea"/>
                <a:cs typeface="+mn-cs"/>
              </a:rPr>
              <a:t>拍皮球  拍打</a:t>
            </a:r>
          </a:p>
        </p:txBody>
      </p:sp>
      <p:sp>
        <p:nvSpPr>
          <p:cNvPr id="14" name="TextBox 23"/>
          <p:cNvSpPr txBox="1"/>
          <p:nvPr/>
        </p:nvSpPr>
        <p:spPr>
          <a:xfrm>
            <a:off x="874184" y="5746751"/>
            <a:ext cx="4853516" cy="5016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665" b="1" dirty="0">
                <a:solidFill>
                  <a:srgbClr val="0000FF"/>
                </a:solidFill>
                <a:latin typeface="宋体" panose="02010600030101010101" pitchFamily="2" charset="-122"/>
              </a:rPr>
              <a:t>造句：</a:t>
            </a:r>
            <a:r>
              <a:rPr lang="zh-CN" altLang="en-US" sz="2665" b="1" dirty="0">
                <a:latin typeface="宋体" panose="02010600030101010101" pitchFamily="2" charset="-122"/>
              </a:rPr>
              <a:t>小明拍皮球非常熟练。</a:t>
            </a:r>
          </a:p>
        </p:txBody>
      </p:sp>
      <p:sp>
        <p:nvSpPr>
          <p:cNvPr id="15" name="文本框 30"/>
          <p:cNvSpPr txBox="1"/>
          <p:nvPr/>
        </p:nvSpPr>
        <p:spPr>
          <a:xfrm>
            <a:off x="874184" y="4720167"/>
            <a:ext cx="3149600" cy="5016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665" b="1" dirty="0">
                <a:solidFill>
                  <a:srgbClr val="0000FF"/>
                </a:solidFill>
                <a:latin typeface="宋体" panose="02010600030101010101" pitchFamily="2" charset="-122"/>
              </a:rPr>
              <a:t>音序：</a:t>
            </a:r>
            <a:r>
              <a:rPr lang="en-US" altLang="zh-CN" sz="2665" b="1" dirty="0">
                <a:latin typeface="宋体" panose="02010600030101010101" pitchFamily="2" charset="-122"/>
              </a:rPr>
              <a:t>P</a:t>
            </a:r>
            <a:r>
              <a:rPr lang="en-US" altLang="zh-CN" sz="2665" b="1" dirty="0">
                <a:solidFill>
                  <a:srgbClr val="0000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2665" b="1" dirty="0">
                <a:solidFill>
                  <a:srgbClr val="0000FF"/>
                </a:solidFill>
                <a:latin typeface="宋体" panose="02010600030101010101" pitchFamily="2" charset="-122"/>
              </a:rPr>
              <a:t>部首：</a:t>
            </a:r>
            <a:r>
              <a:rPr lang="zh-CN" altLang="en-US" sz="2665" b="1" dirty="0">
                <a:latin typeface="宋体" panose="02010600030101010101" pitchFamily="2" charset="-122"/>
              </a:rPr>
              <a:t>扌</a:t>
            </a:r>
          </a:p>
        </p:txBody>
      </p:sp>
      <p:sp>
        <p:nvSpPr>
          <p:cNvPr id="16" name="文本框 31"/>
          <p:cNvSpPr txBox="1"/>
          <p:nvPr/>
        </p:nvSpPr>
        <p:spPr>
          <a:xfrm>
            <a:off x="874184" y="4207933"/>
            <a:ext cx="2770716" cy="5016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665" b="1" dirty="0">
                <a:solidFill>
                  <a:srgbClr val="0000FF"/>
                </a:solidFill>
                <a:latin typeface="宋体" panose="02010600030101010101" pitchFamily="2" charset="-122"/>
              </a:rPr>
              <a:t>结构</a:t>
            </a:r>
            <a:r>
              <a:rPr lang="en-US" altLang="zh-CN" sz="2665" b="1" dirty="0">
                <a:solidFill>
                  <a:srgbClr val="0000FF"/>
                </a:solidFill>
                <a:latin typeface="宋体" panose="02010600030101010101" pitchFamily="2" charset="-122"/>
              </a:rPr>
              <a:t>: </a:t>
            </a:r>
            <a:r>
              <a:rPr lang="zh-CN" altLang="en-US" sz="2665" b="1" dirty="0">
                <a:latin typeface="宋体" panose="02010600030101010101" pitchFamily="2" charset="-122"/>
              </a:rPr>
              <a:t>左右</a:t>
            </a:r>
          </a:p>
        </p:txBody>
      </p:sp>
      <p:sp>
        <p:nvSpPr>
          <p:cNvPr id="17" name="Freeform 39"/>
          <p:cNvSpPr/>
          <p:nvPr/>
        </p:nvSpPr>
        <p:spPr>
          <a:xfrm>
            <a:off x="7874000" y="2563284"/>
            <a:ext cx="967317" cy="313267"/>
          </a:xfrm>
          <a:custGeom>
            <a:avLst/>
            <a:gdLst>
              <a:gd name="txL" fmla="*/ 0 w 1143"/>
              <a:gd name="txT" fmla="*/ 0 h 370"/>
              <a:gd name="txR" fmla="*/ 1143 w 1143"/>
              <a:gd name="txB" fmla="*/ 370 h 370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143" h="370">
                <a:moveTo>
                  <a:pt x="724" y="241"/>
                </a:moveTo>
                <a:lnTo>
                  <a:pt x="628" y="273"/>
                </a:lnTo>
                <a:lnTo>
                  <a:pt x="547" y="306"/>
                </a:lnTo>
                <a:lnTo>
                  <a:pt x="467" y="322"/>
                </a:lnTo>
                <a:lnTo>
                  <a:pt x="402" y="338"/>
                </a:lnTo>
                <a:lnTo>
                  <a:pt x="354" y="354"/>
                </a:lnTo>
                <a:lnTo>
                  <a:pt x="306" y="370"/>
                </a:lnTo>
                <a:lnTo>
                  <a:pt x="290" y="370"/>
                </a:lnTo>
                <a:lnTo>
                  <a:pt x="258" y="370"/>
                </a:lnTo>
                <a:lnTo>
                  <a:pt x="193" y="354"/>
                </a:lnTo>
                <a:lnTo>
                  <a:pt x="113" y="338"/>
                </a:lnTo>
                <a:lnTo>
                  <a:pt x="64" y="338"/>
                </a:lnTo>
                <a:lnTo>
                  <a:pt x="32" y="322"/>
                </a:lnTo>
                <a:lnTo>
                  <a:pt x="16" y="306"/>
                </a:lnTo>
                <a:lnTo>
                  <a:pt x="0" y="290"/>
                </a:lnTo>
                <a:lnTo>
                  <a:pt x="16" y="273"/>
                </a:lnTo>
                <a:lnTo>
                  <a:pt x="48" y="257"/>
                </a:lnTo>
                <a:lnTo>
                  <a:pt x="113" y="241"/>
                </a:lnTo>
                <a:lnTo>
                  <a:pt x="177" y="225"/>
                </a:lnTo>
                <a:lnTo>
                  <a:pt x="258" y="193"/>
                </a:lnTo>
                <a:lnTo>
                  <a:pt x="354" y="161"/>
                </a:lnTo>
                <a:lnTo>
                  <a:pt x="467" y="129"/>
                </a:lnTo>
                <a:lnTo>
                  <a:pt x="580" y="96"/>
                </a:lnTo>
                <a:lnTo>
                  <a:pt x="676" y="80"/>
                </a:lnTo>
                <a:lnTo>
                  <a:pt x="757" y="48"/>
                </a:lnTo>
                <a:lnTo>
                  <a:pt x="837" y="32"/>
                </a:lnTo>
                <a:lnTo>
                  <a:pt x="885" y="16"/>
                </a:lnTo>
                <a:lnTo>
                  <a:pt x="934" y="16"/>
                </a:lnTo>
                <a:lnTo>
                  <a:pt x="966" y="16"/>
                </a:lnTo>
                <a:lnTo>
                  <a:pt x="998" y="0"/>
                </a:lnTo>
                <a:lnTo>
                  <a:pt x="1046" y="16"/>
                </a:lnTo>
                <a:lnTo>
                  <a:pt x="1095" y="32"/>
                </a:lnTo>
                <a:lnTo>
                  <a:pt x="1111" y="48"/>
                </a:lnTo>
                <a:lnTo>
                  <a:pt x="1127" y="64"/>
                </a:lnTo>
                <a:lnTo>
                  <a:pt x="1143" y="80"/>
                </a:lnTo>
                <a:lnTo>
                  <a:pt x="1143" y="96"/>
                </a:lnTo>
                <a:lnTo>
                  <a:pt x="1111" y="113"/>
                </a:lnTo>
                <a:lnTo>
                  <a:pt x="1079" y="129"/>
                </a:lnTo>
                <a:lnTo>
                  <a:pt x="1046" y="145"/>
                </a:lnTo>
                <a:lnTo>
                  <a:pt x="982" y="161"/>
                </a:lnTo>
                <a:lnTo>
                  <a:pt x="918" y="193"/>
                </a:lnTo>
                <a:lnTo>
                  <a:pt x="821" y="225"/>
                </a:lnTo>
                <a:lnTo>
                  <a:pt x="724" y="241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18" name="Freeform 37"/>
          <p:cNvSpPr/>
          <p:nvPr/>
        </p:nvSpPr>
        <p:spPr>
          <a:xfrm>
            <a:off x="8896351" y="2821517"/>
            <a:ext cx="205316" cy="1295400"/>
          </a:xfrm>
          <a:custGeom>
            <a:avLst/>
            <a:gdLst>
              <a:gd name="txL" fmla="*/ 0 w 242"/>
              <a:gd name="txT" fmla="*/ 0 h 1529"/>
              <a:gd name="txR" fmla="*/ 242 w 242"/>
              <a:gd name="txB" fmla="*/ 1529 h 1529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242" h="1529">
                <a:moveTo>
                  <a:pt x="65" y="515"/>
                </a:moveTo>
                <a:lnTo>
                  <a:pt x="65" y="450"/>
                </a:lnTo>
                <a:lnTo>
                  <a:pt x="65" y="370"/>
                </a:lnTo>
                <a:lnTo>
                  <a:pt x="49" y="305"/>
                </a:lnTo>
                <a:lnTo>
                  <a:pt x="49" y="257"/>
                </a:lnTo>
                <a:lnTo>
                  <a:pt x="33" y="161"/>
                </a:lnTo>
                <a:lnTo>
                  <a:pt x="17" y="112"/>
                </a:lnTo>
                <a:lnTo>
                  <a:pt x="0" y="64"/>
                </a:lnTo>
                <a:lnTo>
                  <a:pt x="0" y="48"/>
                </a:lnTo>
                <a:lnTo>
                  <a:pt x="0" y="16"/>
                </a:lnTo>
                <a:lnTo>
                  <a:pt x="17" y="16"/>
                </a:lnTo>
                <a:lnTo>
                  <a:pt x="65" y="0"/>
                </a:lnTo>
                <a:lnTo>
                  <a:pt x="97" y="16"/>
                </a:lnTo>
                <a:lnTo>
                  <a:pt x="161" y="32"/>
                </a:lnTo>
                <a:lnTo>
                  <a:pt x="242" y="64"/>
                </a:lnTo>
                <a:lnTo>
                  <a:pt x="226" y="289"/>
                </a:lnTo>
                <a:lnTo>
                  <a:pt x="226" y="499"/>
                </a:lnTo>
                <a:lnTo>
                  <a:pt x="226" y="676"/>
                </a:lnTo>
                <a:lnTo>
                  <a:pt x="226" y="837"/>
                </a:lnTo>
                <a:lnTo>
                  <a:pt x="210" y="965"/>
                </a:lnTo>
                <a:lnTo>
                  <a:pt x="210" y="1078"/>
                </a:lnTo>
                <a:lnTo>
                  <a:pt x="210" y="1158"/>
                </a:lnTo>
                <a:lnTo>
                  <a:pt x="210" y="1223"/>
                </a:lnTo>
                <a:lnTo>
                  <a:pt x="210" y="1319"/>
                </a:lnTo>
                <a:lnTo>
                  <a:pt x="210" y="1384"/>
                </a:lnTo>
                <a:lnTo>
                  <a:pt x="210" y="1432"/>
                </a:lnTo>
                <a:lnTo>
                  <a:pt x="194" y="1480"/>
                </a:lnTo>
                <a:lnTo>
                  <a:pt x="194" y="1496"/>
                </a:lnTo>
                <a:lnTo>
                  <a:pt x="178" y="1512"/>
                </a:lnTo>
                <a:lnTo>
                  <a:pt x="178" y="1529"/>
                </a:lnTo>
                <a:lnTo>
                  <a:pt x="161" y="1529"/>
                </a:lnTo>
                <a:lnTo>
                  <a:pt x="145" y="1529"/>
                </a:lnTo>
                <a:lnTo>
                  <a:pt x="129" y="1512"/>
                </a:lnTo>
                <a:lnTo>
                  <a:pt x="113" y="1480"/>
                </a:lnTo>
                <a:lnTo>
                  <a:pt x="81" y="1432"/>
                </a:lnTo>
                <a:lnTo>
                  <a:pt x="65" y="1384"/>
                </a:lnTo>
                <a:lnTo>
                  <a:pt x="49" y="1319"/>
                </a:lnTo>
                <a:lnTo>
                  <a:pt x="49" y="1223"/>
                </a:lnTo>
                <a:lnTo>
                  <a:pt x="65" y="1094"/>
                </a:lnTo>
                <a:lnTo>
                  <a:pt x="65" y="965"/>
                </a:lnTo>
                <a:lnTo>
                  <a:pt x="65" y="820"/>
                </a:lnTo>
                <a:lnTo>
                  <a:pt x="65" y="676"/>
                </a:lnTo>
                <a:lnTo>
                  <a:pt x="65" y="515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19" name="Freeform 38"/>
          <p:cNvSpPr/>
          <p:nvPr/>
        </p:nvSpPr>
        <p:spPr>
          <a:xfrm>
            <a:off x="8092017" y="1866900"/>
            <a:ext cx="503767" cy="2548467"/>
          </a:xfrm>
          <a:custGeom>
            <a:avLst/>
            <a:gdLst>
              <a:gd name="txL" fmla="*/ 0 w 595"/>
              <a:gd name="txT" fmla="*/ 0 h 3010"/>
              <a:gd name="txR" fmla="*/ 595 w 595"/>
              <a:gd name="txB" fmla="*/ 3010 h 3010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595" h="3010">
                <a:moveTo>
                  <a:pt x="370" y="2060"/>
                </a:moveTo>
                <a:lnTo>
                  <a:pt x="370" y="1947"/>
                </a:lnTo>
                <a:lnTo>
                  <a:pt x="370" y="1835"/>
                </a:lnTo>
                <a:lnTo>
                  <a:pt x="386" y="1706"/>
                </a:lnTo>
                <a:lnTo>
                  <a:pt x="386" y="1561"/>
                </a:lnTo>
                <a:lnTo>
                  <a:pt x="386" y="1400"/>
                </a:lnTo>
                <a:lnTo>
                  <a:pt x="386" y="1239"/>
                </a:lnTo>
                <a:lnTo>
                  <a:pt x="386" y="1062"/>
                </a:lnTo>
                <a:lnTo>
                  <a:pt x="386" y="885"/>
                </a:lnTo>
                <a:lnTo>
                  <a:pt x="386" y="708"/>
                </a:lnTo>
                <a:lnTo>
                  <a:pt x="386" y="547"/>
                </a:lnTo>
                <a:lnTo>
                  <a:pt x="370" y="419"/>
                </a:lnTo>
                <a:lnTo>
                  <a:pt x="370" y="306"/>
                </a:lnTo>
                <a:lnTo>
                  <a:pt x="354" y="225"/>
                </a:lnTo>
                <a:lnTo>
                  <a:pt x="338" y="161"/>
                </a:lnTo>
                <a:lnTo>
                  <a:pt x="338" y="113"/>
                </a:lnTo>
                <a:lnTo>
                  <a:pt x="322" y="97"/>
                </a:lnTo>
                <a:lnTo>
                  <a:pt x="289" y="97"/>
                </a:lnTo>
                <a:lnTo>
                  <a:pt x="273" y="81"/>
                </a:lnTo>
                <a:lnTo>
                  <a:pt x="273" y="64"/>
                </a:lnTo>
                <a:lnTo>
                  <a:pt x="273" y="32"/>
                </a:lnTo>
                <a:lnTo>
                  <a:pt x="289" y="16"/>
                </a:lnTo>
                <a:lnTo>
                  <a:pt x="322" y="0"/>
                </a:lnTo>
                <a:lnTo>
                  <a:pt x="354" y="0"/>
                </a:lnTo>
                <a:lnTo>
                  <a:pt x="418" y="16"/>
                </a:lnTo>
                <a:lnTo>
                  <a:pt x="483" y="48"/>
                </a:lnTo>
                <a:lnTo>
                  <a:pt x="531" y="64"/>
                </a:lnTo>
                <a:lnTo>
                  <a:pt x="563" y="81"/>
                </a:lnTo>
                <a:lnTo>
                  <a:pt x="579" y="113"/>
                </a:lnTo>
                <a:lnTo>
                  <a:pt x="595" y="145"/>
                </a:lnTo>
                <a:lnTo>
                  <a:pt x="579" y="161"/>
                </a:lnTo>
                <a:lnTo>
                  <a:pt x="563" y="209"/>
                </a:lnTo>
                <a:lnTo>
                  <a:pt x="563" y="225"/>
                </a:lnTo>
                <a:lnTo>
                  <a:pt x="563" y="242"/>
                </a:lnTo>
                <a:lnTo>
                  <a:pt x="563" y="274"/>
                </a:lnTo>
                <a:lnTo>
                  <a:pt x="547" y="306"/>
                </a:lnTo>
                <a:lnTo>
                  <a:pt x="547" y="354"/>
                </a:lnTo>
                <a:lnTo>
                  <a:pt x="547" y="419"/>
                </a:lnTo>
                <a:lnTo>
                  <a:pt x="531" y="467"/>
                </a:lnTo>
                <a:lnTo>
                  <a:pt x="531" y="547"/>
                </a:lnTo>
                <a:lnTo>
                  <a:pt x="531" y="628"/>
                </a:lnTo>
                <a:lnTo>
                  <a:pt x="531" y="740"/>
                </a:lnTo>
                <a:lnTo>
                  <a:pt x="531" y="853"/>
                </a:lnTo>
                <a:lnTo>
                  <a:pt x="531" y="998"/>
                </a:lnTo>
                <a:lnTo>
                  <a:pt x="531" y="1159"/>
                </a:lnTo>
                <a:lnTo>
                  <a:pt x="531" y="1352"/>
                </a:lnTo>
                <a:lnTo>
                  <a:pt x="531" y="1545"/>
                </a:lnTo>
                <a:lnTo>
                  <a:pt x="531" y="1770"/>
                </a:lnTo>
                <a:lnTo>
                  <a:pt x="531" y="1996"/>
                </a:lnTo>
                <a:lnTo>
                  <a:pt x="531" y="2189"/>
                </a:lnTo>
                <a:lnTo>
                  <a:pt x="515" y="2366"/>
                </a:lnTo>
                <a:lnTo>
                  <a:pt x="515" y="2511"/>
                </a:lnTo>
                <a:lnTo>
                  <a:pt x="499" y="2639"/>
                </a:lnTo>
                <a:lnTo>
                  <a:pt x="483" y="2736"/>
                </a:lnTo>
                <a:lnTo>
                  <a:pt x="483" y="2800"/>
                </a:lnTo>
                <a:lnTo>
                  <a:pt x="450" y="2865"/>
                </a:lnTo>
                <a:lnTo>
                  <a:pt x="418" y="2913"/>
                </a:lnTo>
                <a:lnTo>
                  <a:pt x="386" y="2961"/>
                </a:lnTo>
                <a:lnTo>
                  <a:pt x="354" y="2994"/>
                </a:lnTo>
                <a:lnTo>
                  <a:pt x="322" y="3010"/>
                </a:lnTo>
                <a:lnTo>
                  <a:pt x="289" y="2994"/>
                </a:lnTo>
                <a:lnTo>
                  <a:pt x="273" y="2977"/>
                </a:lnTo>
                <a:lnTo>
                  <a:pt x="257" y="2945"/>
                </a:lnTo>
                <a:lnTo>
                  <a:pt x="257" y="2897"/>
                </a:lnTo>
                <a:lnTo>
                  <a:pt x="241" y="2849"/>
                </a:lnTo>
                <a:lnTo>
                  <a:pt x="209" y="2784"/>
                </a:lnTo>
                <a:lnTo>
                  <a:pt x="177" y="2736"/>
                </a:lnTo>
                <a:lnTo>
                  <a:pt x="112" y="2672"/>
                </a:lnTo>
                <a:lnTo>
                  <a:pt x="64" y="2623"/>
                </a:lnTo>
                <a:lnTo>
                  <a:pt x="32" y="2591"/>
                </a:lnTo>
                <a:lnTo>
                  <a:pt x="0" y="2559"/>
                </a:lnTo>
                <a:lnTo>
                  <a:pt x="0" y="2543"/>
                </a:lnTo>
                <a:lnTo>
                  <a:pt x="16" y="2527"/>
                </a:lnTo>
                <a:lnTo>
                  <a:pt x="48" y="2543"/>
                </a:lnTo>
                <a:lnTo>
                  <a:pt x="80" y="2543"/>
                </a:lnTo>
                <a:lnTo>
                  <a:pt x="112" y="2559"/>
                </a:lnTo>
                <a:lnTo>
                  <a:pt x="209" y="2591"/>
                </a:lnTo>
                <a:lnTo>
                  <a:pt x="273" y="2607"/>
                </a:lnTo>
                <a:lnTo>
                  <a:pt x="289" y="2607"/>
                </a:lnTo>
                <a:lnTo>
                  <a:pt x="305" y="2591"/>
                </a:lnTo>
                <a:lnTo>
                  <a:pt x="322" y="2575"/>
                </a:lnTo>
                <a:lnTo>
                  <a:pt x="338" y="2543"/>
                </a:lnTo>
                <a:lnTo>
                  <a:pt x="338" y="2527"/>
                </a:lnTo>
                <a:lnTo>
                  <a:pt x="338" y="2495"/>
                </a:lnTo>
                <a:lnTo>
                  <a:pt x="354" y="2446"/>
                </a:lnTo>
                <a:lnTo>
                  <a:pt x="354" y="2398"/>
                </a:lnTo>
                <a:lnTo>
                  <a:pt x="354" y="2334"/>
                </a:lnTo>
                <a:lnTo>
                  <a:pt x="354" y="2253"/>
                </a:lnTo>
                <a:lnTo>
                  <a:pt x="370" y="2173"/>
                </a:lnTo>
                <a:lnTo>
                  <a:pt x="370" y="2060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20" name="Freeform 40"/>
          <p:cNvSpPr/>
          <p:nvPr/>
        </p:nvSpPr>
        <p:spPr>
          <a:xfrm>
            <a:off x="9101667" y="1964267"/>
            <a:ext cx="518584" cy="965200"/>
          </a:xfrm>
          <a:custGeom>
            <a:avLst/>
            <a:gdLst>
              <a:gd name="txL" fmla="*/ 0 w 612"/>
              <a:gd name="txT" fmla="*/ 0 h 1142"/>
              <a:gd name="txR" fmla="*/ 612 w 612"/>
              <a:gd name="txB" fmla="*/ 1142 h 1142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612" h="1142">
                <a:moveTo>
                  <a:pt x="435" y="547"/>
                </a:moveTo>
                <a:lnTo>
                  <a:pt x="370" y="660"/>
                </a:lnTo>
                <a:lnTo>
                  <a:pt x="290" y="788"/>
                </a:lnTo>
                <a:lnTo>
                  <a:pt x="193" y="949"/>
                </a:lnTo>
                <a:lnTo>
                  <a:pt x="64" y="1142"/>
                </a:lnTo>
                <a:lnTo>
                  <a:pt x="0" y="1126"/>
                </a:lnTo>
                <a:lnTo>
                  <a:pt x="48" y="998"/>
                </a:lnTo>
                <a:lnTo>
                  <a:pt x="97" y="885"/>
                </a:lnTo>
                <a:lnTo>
                  <a:pt x="145" y="788"/>
                </a:lnTo>
                <a:lnTo>
                  <a:pt x="177" y="692"/>
                </a:lnTo>
                <a:lnTo>
                  <a:pt x="258" y="515"/>
                </a:lnTo>
                <a:lnTo>
                  <a:pt x="290" y="386"/>
                </a:lnTo>
                <a:lnTo>
                  <a:pt x="322" y="273"/>
                </a:lnTo>
                <a:lnTo>
                  <a:pt x="338" y="193"/>
                </a:lnTo>
                <a:lnTo>
                  <a:pt x="338" y="129"/>
                </a:lnTo>
                <a:lnTo>
                  <a:pt x="322" y="80"/>
                </a:lnTo>
                <a:lnTo>
                  <a:pt x="306" y="48"/>
                </a:lnTo>
                <a:lnTo>
                  <a:pt x="290" y="32"/>
                </a:lnTo>
                <a:lnTo>
                  <a:pt x="290" y="16"/>
                </a:lnTo>
                <a:lnTo>
                  <a:pt x="306" y="0"/>
                </a:lnTo>
                <a:lnTo>
                  <a:pt x="338" y="0"/>
                </a:lnTo>
                <a:lnTo>
                  <a:pt x="370" y="0"/>
                </a:lnTo>
                <a:lnTo>
                  <a:pt x="419" y="16"/>
                </a:lnTo>
                <a:lnTo>
                  <a:pt x="467" y="48"/>
                </a:lnTo>
                <a:lnTo>
                  <a:pt x="531" y="80"/>
                </a:lnTo>
                <a:lnTo>
                  <a:pt x="563" y="96"/>
                </a:lnTo>
                <a:lnTo>
                  <a:pt x="596" y="129"/>
                </a:lnTo>
                <a:lnTo>
                  <a:pt x="612" y="161"/>
                </a:lnTo>
                <a:lnTo>
                  <a:pt x="596" y="225"/>
                </a:lnTo>
                <a:lnTo>
                  <a:pt x="580" y="273"/>
                </a:lnTo>
                <a:lnTo>
                  <a:pt x="547" y="306"/>
                </a:lnTo>
                <a:lnTo>
                  <a:pt x="515" y="370"/>
                </a:lnTo>
                <a:lnTo>
                  <a:pt x="483" y="434"/>
                </a:lnTo>
                <a:lnTo>
                  <a:pt x="435" y="547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37" name="Freeform 41"/>
          <p:cNvSpPr/>
          <p:nvPr/>
        </p:nvSpPr>
        <p:spPr>
          <a:xfrm>
            <a:off x="9006417" y="2698751"/>
            <a:ext cx="1035049" cy="1538816"/>
          </a:xfrm>
          <a:custGeom>
            <a:avLst/>
            <a:gdLst>
              <a:gd name="txL" fmla="*/ 0 w 1224"/>
              <a:gd name="txT" fmla="*/ 0 h 1818"/>
              <a:gd name="txR" fmla="*/ 1224 w 1224"/>
              <a:gd name="txB" fmla="*/ 1818 h 1818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</a:cxnLst>
            <a:rect l="txL" t="txT" r="txR" b="txB"/>
            <a:pathLst>
              <a:path w="1224" h="1818">
                <a:moveTo>
                  <a:pt x="0" y="209"/>
                </a:moveTo>
                <a:lnTo>
                  <a:pt x="113" y="209"/>
                </a:lnTo>
                <a:lnTo>
                  <a:pt x="242" y="193"/>
                </a:lnTo>
                <a:lnTo>
                  <a:pt x="371" y="161"/>
                </a:lnTo>
                <a:lnTo>
                  <a:pt x="515" y="129"/>
                </a:lnTo>
                <a:lnTo>
                  <a:pt x="596" y="112"/>
                </a:lnTo>
                <a:lnTo>
                  <a:pt x="660" y="96"/>
                </a:lnTo>
                <a:lnTo>
                  <a:pt x="725" y="80"/>
                </a:lnTo>
                <a:lnTo>
                  <a:pt x="773" y="64"/>
                </a:lnTo>
                <a:lnTo>
                  <a:pt x="805" y="48"/>
                </a:lnTo>
                <a:lnTo>
                  <a:pt x="837" y="48"/>
                </a:lnTo>
                <a:lnTo>
                  <a:pt x="870" y="32"/>
                </a:lnTo>
                <a:lnTo>
                  <a:pt x="870" y="16"/>
                </a:lnTo>
                <a:lnTo>
                  <a:pt x="918" y="0"/>
                </a:lnTo>
                <a:lnTo>
                  <a:pt x="966" y="0"/>
                </a:lnTo>
                <a:lnTo>
                  <a:pt x="982" y="0"/>
                </a:lnTo>
                <a:lnTo>
                  <a:pt x="1015" y="32"/>
                </a:lnTo>
                <a:lnTo>
                  <a:pt x="1063" y="48"/>
                </a:lnTo>
                <a:lnTo>
                  <a:pt x="1111" y="80"/>
                </a:lnTo>
                <a:lnTo>
                  <a:pt x="1159" y="129"/>
                </a:lnTo>
                <a:lnTo>
                  <a:pt x="1192" y="177"/>
                </a:lnTo>
                <a:lnTo>
                  <a:pt x="1224" y="193"/>
                </a:lnTo>
                <a:lnTo>
                  <a:pt x="1224" y="209"/>
                </a:lnTo>
                <a:lnTo>
                  <a:pt x="1224" y="257"/>
                </a:lnTo>
                <a:lnTo>
                  <a:pt x="1192" y="306"/>
                </a:lnTo>
                <a:lnTo>
                  <a:pt x="1176" y="322"/>
                </a:lnTo>
                <a:lnTo>
                  <a:pt x="1159" y="354"/>
                </a:lnTo>
                <a:lnTo>
                  <a:pt x="1159" y="386"/>
                </a:lnTo>
                <a:lnTo>
                  <a:pt x="1159" y="434"/>
                </a:lnTo>
                <a:lnTo>
                  <a:pt x="1143" y="499"/>
                </a:lnTo>
                <a:lnTo>
                  <a:pt x="1143" y="563"/>
                </a:lnTo>
                <a:lnTo>
                  <a:pt x="1143" y="644"/>
                </a:lnTo>
                <a:lnTo>
                  <a:pt x="1159" y="740"/>
                </a:lnTo>
                <a:lnTo>
                  <a:pt x="1143" y="917"/>
                </a:lnTo>
                <a:lnTo>
                  <a:pt x="1143" y="1078"/>
                </a:lnTo>
                <a:lnTo>
                  <a:pt x="1143" y="1223"/>
                </a:lnTo>
                <a:lnTo>
                  <a:pt x="1127" y="1336"/>
                </a:lnTo>
                <a:lnTo>
                  <a:pt x="1111" y="1448"/>
                </a:lnTo>
                <a:lnTo>
                  <a:pt x="1095" y="1545"/>
                </a:lnTo>
                <a:lnTo>
                  <a:pt x="1063" y="1641"/>
                </a:lnTo>
                <a:lnTo>
                  <a:pt x="1047" y="1706"/>
                </a:lnTo>
                <a:lnTo>
                  <a:pt x="1015" y="1754"/>
                </a:lnTo>
                <a:lnTo>
                  <a:pt x="982" y="1786"/>
                </a:lnTo>
                <a:lnTo>
                  <a:pt x="950" y="1818"/>
                </a:lnTo>
                <a:lnTo>
                  <a:pt x="918" y="1818"/>
                </a:lnTo>
                <a:lnTo>
                  <a:pt x="902" y="1818"/>
                </a:lnTo>
                <a:lnTo>
                  <a:pt x="886" y="1786"/>
                </a:lnTo>
                <a:lnTo>
                  <a:pt x="886" y="1754"/>
                </a:lnTo>
                <a:lnTo>
                  <a:pt x="886" y="1706"/>
                </a:lnTo>
                <a:lnTo>
                  <a:pt x="886" y="1641"/>
                </a:lnTo>
                <a:lnTo>
                  <a:pt x="854" y="1561"/>
                </a:lnTo>
                <a:lnTo>
                  <a:pt x="805" y="1448"/>
                </a:lnTo>
                <a:lnTo>
                  <a:pt x="757" y="1320"/>
                </a:lnTo>
                <a:lnTo>
                  <a:pt x="821" y="1336"/>
                </a:lnTo>
                <a:lnTo>
                  <a:pt x="886" y="1320"/>
                </a:lnTo>
                <a:lnTo>
                  <a:pt x="918" y="1303"/>
                </a:lnTo>
                <a:lnTo>
                  <a:pt x="934" y="1287"/>
                </a:lnTo>
                <a:lnTo>
                  <a:pt x="934" y="1271"/>
                </a:lnTo>
                <a:lnTo>
                  <a:pt x="950" y="1223"/>
                </a:lnTo>
                <a:lnTo>
                  <a:pt x="950" y="1175"/>
                </a:lnTo>
                <a:lnTo>
                  <a:pt x="950" y="1110"/>
                </a:lnTo>
                <a:lnTo>
                  <a:pt x="950" y="1046"/>
                </a:lnTo>
                <a:lnTo>
                  <a:pt x="950" y="949"/>
                </a:lnTo>
                <a:lnTo>
                  <a:pt x="950" y="853"/>
                </a:lnTo>
                <a:lnTo>
                  <a:pt x="950" y="740"/>
                </a:lnTo>
                <a:lnTo>
                  <a:pt x="950" y="644"/>
                </a:lnTo>
                <a:lnTo>
                  <a:pt x="950" y="547"/>
                </a:lnTo>
                <a:lnTo>
                  <a:pt x="950" y="467"/>
                </a:lnTo>
                <a:lnTo>
                  <a:pt x="950" y="386"/>
                </a:lnTo>
                <a:lnTo>
                  <a:pt x="934" y="338"/>
                </a:lnTo>
                <a:lnTo>
                  <a:pt x="934" y="290"/>
                </a:lnTo>
                <a:lnTo>
                  <a:pt x="934" y="273"/>
                </a:lnTo>
                <a:lnTo>
                  <a:pt x="918" y="257"/>
                </a:lnTo>
                <a:lnTo>
                  <a:pt x="902" y="241"/>
                </a:lnTo>
                <a:lnTo>
                  <a:pt x="870" y="225"/>
                </a:lnTo>
                <a:lnTo>
                  <a:pt x="821" y="225"/>
                </a:lnTo>
                <a:lnTo>
                  <a:pt x="773" y="225"/>
                </a:lnTo>
                <a:lnTo>
                  <a:pt x="741" y="225"/>
                </a:lnTo>
                <a:lnTo>
                  <a:pt x="676" y="225"/>
                </a:lnTo>
                <a:lnTo>
                  <a:pt x="612" y="241"/>
                </a:lnTo>
                <a:lnTo>
                  <a:pt x="515" y="257"/>
                </a:lnTo>
                <a:lnTo>
                  <a:pt x="419" y="273"/>
                </a:lnTo>
                <a:lnTo>
                  <a:pt x="290" y="290"/>
                </a:lnTo>
                <a:lnTo>
                  <a:pt x="161" y="306"/>
                </a:lnTo>
                <a:lnTo>
                  <a:pt x="0" y="338"/>
                </a:lnTo>
                <a:lnTo>
                  <a:pt x="0" y="209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38" name="Freeform 42"/>
          <p:cNvSpPr/>
          <p:nvPr/>
        </p:nvSpPr>
        <p:spPr>
          <a:xfrm>
            <a:off x="9006417" y="3788833"/>
            <a:ext cx="736600" cy="177800"/>
          </a:xfrm>
          <a:custGeom>
            <a:avLst/>
            <a:gdLst>
              <a:gd name="txL" fmla="*/ 0 w 870"/>
              <a:gd name="txT" fmla="*/ 0 h 210"/>
              <a:gd name="txR" fmla="*/ 870 w 870"/>
              <a:gd name="txB" fmla="*/ 210 h 210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870" h="210">
                <a:moveTo>
                  <a:pt x="354" y="49"/>
                </a:moveTo>
                <a:lnTo>
                  <a:pt x="451" y="33"/>
                </a:lnTo>
                <a:lnTo>
                  <a:pt x="532" y="16"/>
                </a:lnTo>
                <a:lnTo>
                  <a:pt x="596" y="0"/>
                </a:lnTo>
                <a:lnTo>
                  <a:pt x="660" y="0"/>
                </a:lnTo>
                <a:lnTo>
                  <a:pt x="725" y="16"/>
                </a:lnTo>
                <a:lnTo>
                  <a:pt x="773" y="33"/>
                </a:lnTo>
                <a:lnTo>
                  <a:pt x="821" y="81"/>
                </a:lnTo>
                <a:lnTo>
                  <a:pt x="870" y="145"/>
                </a:lnTo>
                <a:lnTo>
                  <a:pt x="854" y="145"/>
                </a:lnTo>
                <a:lnTo>
                  <a:pt x="837" y="145"/>
                </a:lnTo>
                <a:lnTo>
                  <a:pt x="789" y="145"/>
                </a:lnTo>
                <a:lnTo>
                  <a:pt x="757" y="161"/>
                </a:lnTo>
                <a:lnTo>
                  <a:pt x="709" y="161"/>
                </a:lnTo>
                <a:lnTo>
                  <a:pt x="644" y="161"/>
                </a:lnTo>
                <a:lnTo>
                  <a:pt x="580" y="161"/>
                </a:lnTo>
                <a:lnTo>
                  <a:pt x="499" y="177"/>
                </a:lnTo>
                <a:lnTo>
                  <a:pt x="354" y="193"/>
                </a:lnTo>
                <a:lnTo>
                  <a:pt x="210" y="210"/>
                </a:lnTo>
                <a:lnTo>
                  <a:pt x="97" y="210"/>
                </a:lnTo>
                <a:lnTo>
                  <a:pt x="0" y="210"/>
                </a:lnTo>
                <a:lnTo>
                  <a:pt x="0" y="113"/>
                </a:lnTo>
                <a:lnTo>
                  <a:pt x="81" y="97"/>
                </a:lnTo>
                <a:lnTo>
                  <a:pt x="161" y="97"/>
                </a:lnTo>
                <a:lnTo>
                  <a:pt x="242" y="81"/>
                </a:lnTo>
                <a:lnTo>
                  <a:pt x="354" y="49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39" name="Freeform 43"/>
          <p:cNvSpPr/>
          <p:nvPr/>
        </p:nvSpPr>
        <p:spPr>
          <a:xfrm>
            <a:off x="7600951" y="2999317"/>
            <a:ext cx="1145116" cy="899583"/>
          </a:xfrm>
          <a:custGeom>
            <a:avLst/>
            <a:gdLst>
              <a:gd name="txL" fmla="*/ 0 w 1352"/>
              <a:gd name="txT" fmla="*/ 0 h 1062"/>
              <a:gd name="txR" fmla="*/ 1352 w 1352"/>
              <a:gd name="txB" fmla="*/ 1062 h 1062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352" h="1062">
                <a:moveTo>
                  <a:pt x="757" y="386"/>
                </a:moveTo>
                <a:lnTo>
                  <a:pt x="902" y="273"/>
                </a:lnTo>
                <a:lnTo>
                  <a:pt x="1014" y="193"/>
                </a:lnTo>
                <a:lnTo>
                  <a:pt x="1111" y="129"/>
                </a:lnTo>
                <a:lnTo>
                  <a:pt x="1191" y="80"/>
                </a:lnTo>
                <a:lnTo>
                  <a:pt x="1256" y="32"/>
                </a:lnTo>
                <a:lnTo>
                  <a:pt x="1304" y="16"/>
                </a:lnTo>
                <a:lnTo>
                  <a:pt x="1336" y="0"/>
                </a:lnTo>
                <a:lnTo>
                  <a:pt x="1352" y="0"/>
                </a:lnTo>
                <a:lnTo>
                  <a:pt x="1352" y="32"/>
                </a:lnTo>
                <a:lnTo>
                  <a:pt x="1320" y="64"/>
                </a:lnTo>
                <a:lnTo>
                  <a:pt x="1272" y="113"/>
                </a:lnTo>
                <a:lnTo>
                  <a:pt x="1207" y="161"/>
                </a:lnTo>
                <a:lnTo>
                  <a:pt x="1175" y="193"/>
                </a:lnTo>
                <a:lnTo>
                  <a:pt x="1127" y="241"/>
                </a:lnTo>
                <a:lnTo>
                  <a:pt x="1063" y="290"/>
                </a:lnTo>
                <a:lnTo>
                  <a:pt x="998" y="354"/>
                </a:lnTo>
                <a:lnTo>
                  <a:pt x="934" y="418"/>
                </a:lnTo>
                <a:lnTo>
                  <a:pt x="853" y="483"/>
                </a:lnTo>
                <a:lnTo>
                  <a:pt x="773" y="563"/>
                </a:lnTo>
                <a:lnTo>
                  <a:pt x="692" y="660"/>
                </a:lnTo>
                <a:lnTo>
                  <a:pt x="596" y="756"/>
                </a:lnTo>
                <a:lnTo>
                  <a:pt x="515" y="837"/>
                </a:lnTo>
                <a:lnTo>
                  <a:pt x="435" y="901"/>
                </a:lnTo>
                <a:lnTo>
                  <a:pt x="386" y="949"/>
                </a:lnTo>
                <a:lnTo>
                  <a:pt x="338" y="998"/>
                </a:lnTo>
                <a:lnTo>
                  <a:pt x="290" y="1030"/>
                </a:lnTo>
                <a:lnTo>
                  <a:pt x="258" y="1062"/>
                </a:lnTo>
                <a:lnTo>
                  <a:pt x="241" y="1062"/>
                </a:lnTo>
                <a:lnTo>
                  <a:pt x="209" y="1062"/>
                </a:lnTo>
                <a:lnTo>
                  <a:pt x="177" y="1046"/>
                </a:lnTo>
                <a:lnTo>
                  <a:pt x="145" y="1014"/>
                </a:lnTo>
                <a:lnTo>
                  <a:pt x="97" y="966"/>
                </a:lnTo>
                <a:lnTo>
                  <a:pt x="48" y="917"/>
                </a:lnTo>
                <a:lnTo>
                  <a:pt x="16" y="885"/>
                </a:lnTo>
                <a:lnTo>
                  <a:pt x="0" y="837"/>
                </a:lnTo>
                <a:lnTo>
                  <a:pt x="0" y="805"/>
                </a:lnTo>
                <a:lnTo>
                  <a:pt x="16" y="788"/>
                </a:lnTo>
                <a:lnTo>
                  <a:pt x="32" y="788"/>
                </a:lnTo>
                <a:lnTo>
                  <a:pt x="64" y="772"/>
                </a:lnTo>
                <a:lnTo>
                  <a:pt x="80" y="788"/>
                </a:lnTo>
                <a:lnTo>
                  <a:pt x="129" y="788"/>
                </a:lnTo>
                <a:lnTo>
                  <a:pt x="177" y="805"/>
                </a:lnTo>
                <a:lnTo>
                  <a:pt x="177" y="788"/>
                </a:lnTo>
                <a:lnTo>
                  <a:pt x="209" y="772"/>
                </a:lnTo>
                <a:lnTo>
                  <a:pt x="258" y="740"/>
                </a:lnTo>
                <a:lnTo>
                  <a:pt x="338" y="692"/>
                </a:lnTo>
                <a:lnTo>
                  <a:pt x="419" y="644"/>
                </a:lnTo>
                <a:lnTo>
                  <a:pt x="515" y="563"/>
                </a:lnTo>
                <a:lnTo>
                  <a:pt x="628" y="483"/>
                </a:lnTo>
                <a:lnTo>
                  <a:pt x="757" y="386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40" name="Freeform 36"/>
          <p:cNvSpPr/>
          <p:nvPr/>
        </p:nvSpPr>
        <p:spPr>
          <a:xfrm>
            <a:off x="9046633" y="3272367"/>
            <a:ext cx="599017" cy="190500"/>
          </a:xfrm>
          <a:custGeom>
            <a:avLst/>
            <a:gdLst>
              <a:gd name="txL" fmla="*/ 0 w 708"/>
              <a:gd name="txT" fmla="*/ 0 h 225"/>
              <a:gd name="txR" fmla="*/ 708 w 708"/>
              <a:gd name="txB" fmla="*/ 225 h 225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708" h="225">
                <a:moveTo>
                  <a:pt x="708" y="80"/>
                </a:moveTo>
                <a:lnTo>
                  <a:pt x="692" y="96"/>
                </a:lnTo>
                <a:lnTo>
                  <a:pt x="660" y="112"/>
                </a:lnTo>
                <a:lnTo>
                  <a:pt x="595" y="145"/>
                </a:lnTo>
                <a:lnTo>
                  <a:pt x="499" y="161"/>
                </a:lnTo>
                <a:lnTo>
                  <a:pt x="386" y="193"/>
                </a:lnTo>
                <a:lnTo>
                  <a:pt x="273" y="209"/>
                </a:lnTo>
                <a:lnTo>
                  <a:pt x="144" y="209"/>
                </a:lnTo>
                <a:lnTo>
                  <a:pt x="0" y="225"/>
                </a:lnTo>
                <a:lnTo>
                  <a:pt x="0" y="112"/>
                </a:lnTo>
                <a:lnTo>
                  <a:pt x="48" y="112"/>
                </a:lnTo>
                <a:lnTo>
                  <a:pt x="112" y="96"/>
                </a:lnTo>
                <a:lnTo>
                  <a:pt x="193" y="80"/>
                </a:lnTo>
                <a:lnTo>
                  <a:pt x="273" y="64"/>
                </a:lnTo>
                <a:lnTo>
                  <a:pt x="354" y="32"/>
                </a:lnTo>
                <a:lnTo>
                  <a:pt x="418" y="16"/>
                </a:lnTo>
                <a:lnTo>
                  <a:pt x="483" y="0"/>
                </a:lnTo>
                <a:lnTo>
                  <a:pt x="531" y="0"/>
                </a:lnTo>
                <a:lnTo>
                  <a:pt x="595" y="16"/>
                </a:lnTo>
                <a:lnTo>
                  <a:pt x="644" y="32"/>
                </a:lnTo>
                <a:lnTo>
                  <a:pt x="676" y="48"/>
                </a:lnTo>
                <a:lnTo>
                  <a:pt x="692" y="64"/>
                </a:lnTo>
                <a:lnTo>
                  <a:pt x="708" y="80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pic>
        <p:nvPicPr>
          <p:cNvPr id="26651" name="Picture 37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8446" y="623570"/>
            <a:ext cx="1202267" cy="683684"/>
          </a:xfrm>
          <a:prstGeom prst="rect">
            <a:avLst/>
          </a:prstGeom>
          <a:noFill/>
          <a:ln w="9525">
            <a:noFill/>
          </a:ln>
          <a:effectLst>
            <a:outerShdw dist="38100" dir="8100000" algn="tr" rotWithShape="0">
              <a:srgbClr val="000000">
                <a:alpha val="39998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8" grpId="0"/>
      <p:bldP spid="13" grpId="0"/>
      <p:bldP spid="14" grpId="0"/>
      <p:bldP spid="15" grpId="0"/>
      <p:bldP spid="1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" name="Group 47"/>
          <p:cNvGraphicFramePr>
            <a:graphicFrameLocks noGrp="1"/>
          </p:cNvGraphicFramePr>
          <p:nvPr/>
        </p:nvGraphicFramePr>
        <p:xfrm>
          <a:off x="7213600" y="1445683"/>
          <a:ext cx="3454400" cy="3456305"/>
        </p:xfrm>
        <a:graphic>
          <a:graphicData uri="http://schemas.openxmlformats.org/drawingml/2006/table">
            <a:tbl>
              <a:tblPr/>
              <a:tblGrid>
                <a:gridCol w="1712595"/>
                <a:gridCol w="1741805"/>
              </a:tblGrid>
              <a:tr h="172021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65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121932" marR="121932" marT="45738" marB="457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65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121932" marR="121932" marT="45738" marB="45738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3609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65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121932" marR="121932" marT="45738" marB="457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65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121932" marR="121932" marT="45738" marB="45738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1" name="矩形 2"/>
          <p:cNvSpPr>
            <a:spLocks noChangeArrowheads="1"/>
          </p:cNvSpPr>
          <p:nvPr/>
        </p:nvSpPr>
        <p:spPr bwMode="auto">
          <a:xfrm>
            <a:off x="6860117" y="5039783"/>
            <a:ext cx="4226983" cy="11988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宋体" panose="02010600030101010101" pitchFamily="2" charset="-122"/>
                <a:ea typeface="+mn-ea"/>
                <a:cs typeface="+mn-cs"/>
              </a:rPr>
              <a:t>书写指导：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+mn-ea"/>
                <a:cs typeface="+mn-cs"/>
              </a:rPr>
              <a:t>左小右大。足字旁的最后一笔是提，包的最后一笔竖弯钩要圆润。</a:t>
            </a:r>
          </a:p>
        </p:txBody>
      </p:sp>
      <p:sp>
        <p:nvSpPr>
          <p:cNvPr id="23566" name="矩形 4"/>
          <p:cNvSpPr/>
          <p:nvPr/>
        </p:nvSpPr>
        <p:spPr>
          <a:xfrm>
            <a:off x="4726517" y="2345267"/>
            <a:ext cx="1543685" cy="173291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10665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跑</a:t>
            </a:r>
          </a:p>
        </p:txBody>
      </p:sp>
      <p:sp>
        <p:nvSpPr>
          <p:cNvPr id="42" name="矩形 41"/>
          <p:cNvSpPr/>
          <p:nvPr/>
        </p:nvSpPr>
        <p:spPr>
          <a:xfrm>
            <a:off x="3939117" y="1488017"/>
            <a:ext cx="2459567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6400" b="1" dirty="0">
                <a:solidFill>
                  <a:srgbClr val="FF000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 pǎo </a:t>
            </a:r>
          </a:p>
        </p:txBody>
      </p:sp>
      <p:sp>
        <p:nvSpPr>
          <p:cNvPr id="23569" name="TextBox 45"/>
          <p:cNvSpPr txBox="1"/>
          <p:nvPr/>
        </p:nvSpPr>
        <p:spPr>
          <a:xfrm>
            <a:off x="1250951" y="2281767"/>
            <a:ext cx="2252133" cy="11988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7200" dirty="0">
                <a:solidFill>
                  <a:srgbClr val="FF006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跑</a:t>
            </a:r>
            <a:r>
              <a:rPr lang="zh-CN" altLang="en-US" sz="7200" dirty="0">
                <a:latin typeface="楷体" panose="02010609060101010101" pitchFamily="49" charset="-122"/>
                <a:ea typeface="楷体" panose="02010609060101010101" pitchFamily="49" charset="-122"/>
              </a:rPr>
              <a:t>步</a:t>
            </a:r>
          </a:p>
        </p:txBody>
      </p:sp>
      <p:sp>
        <p:nvSpPr>
          <p:cNvPr id="3" name="TextBox 20"/>
          <p:cNvSpPr txBox="1">
            <a:spLocks noChangeArrowheads="1"/>
          </p:cNvSpPr>
          <p:nvPr/>
        </p:nvSpPr>
        <p:spPr bwMode="auto">
          <a:xfrm>
            <a:off x="755650" y="5272617"/>
            <a:ext cx="4040717" cy="5016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defTabSz="457200">
              <a:buClrTx/>
              <a:buSzTx/>
              <a:defRPr/>
            </a:pPr>
            <a:r>
              <a:rPr kumimoji="0" lang="zh-CN" altLang="en-US" sz="2665" b="1" kern="1200" cap="none" spc="0" normalizeH="0" baseline="0" noProof="0" dirty="0">
                <a:solidFill>
                  <a:srgbClr val="0000FF"/>
                </a:solidFill>
                <a:latin typeface="+mn-ea"/>
                <a:ea typeface="+mn-ea"/>
                <a:cs typeface="+mn-cs"/>
              </a:rPr>
              <a:t>组词：</a:t>
            </a:r>
            <a:r>
              <a:rPr kumimoji="0" lang="zh-CN" altLang="en-US" sz="2665" b="1" kern="1200" cap="none" spc="0" normalizeH="0" baseline="0" noProof="0" dirty="0">
                <a:latin typeface="+mn-ea"/>
                <a:ea typeface="+mn-ea"/>
                <a:cs typeface="+mn-cs"/>
              </a:rPr>
              <a:t>跑步  奔跑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55651" y="5774267"/>
            <a:ext cx="4853516" cy="5016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665" b="1" dirty="0">
                <a:solidFill>
                  <a:srgbClr val="0000FF"/>
                </a:solidFill>
                <a:latin typeface="宋体" panose="02010600030101010101" pitchFamily="2" charset="-122"/>
              </a:rPr>
              <a:t>造句：</a:t>
            </a:r>
            <a:r>
              <a:rPr lang="zh-CN" altLang="en-US" sz="2665" b="1" dirty="0">
                <a:latin typeface="宋体" panose="02010600030101010101" pitchFamily="2" charset="-122"/>
              </a:rPr>
              <a:t>我经常早晨出来跑步。</a:t>
            </a:r>
          </a:p>
        </p:txBody>
      </p:sp>
      <p:sp>
        <p:nvSpPr>
          <p:cNvPr id="25" name="文本框 30"/>
          <p:cNvSpPr txBox="1"/>
          <p:nvPr/>
        </p:nvSpPr>
        <p:spPr>
          <a:xfrm>
            <a:off x="755651" y="4768850"/>
            <a:ext cx="3312583" cy="5016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665" b="1" dirty="0">
                <a:solidFill>
                  <a:srgbClr val="0000FF"/>
                </a:solidFill>
                <a:latin typeface="宋体" panose="02010600030101010101" pitchFamily="2" charset="-122"/>
              </a:rPr>
              <a:t>音序：</a:t>
            </a:r>
            <a:r>
              <a:rPr lang="en-US" altLang="zh-CN" sz="2665" b="1" dirty="0">
                <a:latin typeface="宋体" panose="02010600030101010101" pitchFamily="2" charset="-122"/>
              </a:rPr>
              <a:t>P </a:t>
            </a:r>
            <a:r>
              <a:rPr lang="en-US" altLang="zh-CN" sz="2665" b="1" dirty="0">
                <a:solidFill>
                  <a:srgbClr val="0000FF"/>
                </a:solidFill>
                <a:latin typeface="宋体" panose="02010600030101010101" pitchFamily="2" charset="-122"/>
              </a:rPr>
              <a:t> </a:t>
            </a:r>
            <a:r>
              <a:rPr lang="zh-CN" altLang="en-US" sz="2665" b="1" dirty="0">
                <a:solidFill>
                  <a:srgbClr val="0000FF"/>
                </a:solidFill>
                <a:latin typeface="宋体" panose="02010600030101010101" pitchFamily="2" charset="-122"/>
              </a:rPr>
              <a:t>部首：</a:t>
            </a:r>
            <a:r>
              <a:rPr lang="zh-CN" altLang="en-US" sz="2665" b="1" dirty="0">
                <a:latin typeface="宋体" panose="02010600030101010101" pitchFamily="2" charset="-122"/>
              </a:rPr>
              <a:t>⻊</a:t>
            </a:r>
          </a:p>
        </p:txBody>
      </p:sp>
      <p:sp>
        <p:nvSpPr>
          <p:cNvPr id="26" name="文本框 31"/>
          <p:cNvSpPr txBox="1"/>
          <p:nvPr/>
        </p:nvSpPr>
        <p:spPr>
          <a:xfrm>
            <a:off x="755651" y="4265083"/>
            <a:ext cx="2770716" cy="5016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665" b="1" dirty="0">
                <a:solidFill>
                  <a:srgbClr val="0000FF"/>
                </a:solidFill>
                <a:latin typeface="宋体" panose="02010600030101010101" pitchFamily="2" charset="-122"/>
              </a:rPr>
              <a:t>结构</a:t>
            </a:r>
            <a:r>
              <a:rPr lang="en-US" altLang="zh-CN" sz="2665" b="1" dirty="0">
                <a:solidFill>
                  <a:srgbClr val="0000FF"/>
                </a:solidFill>
                <a:latin typeface="宋体" panose="02010600030101010101" pitchFamily="2" charset="-122"/>
              </a:rPr>
              <a:t>: </a:t>
            </a:r>
            <a:r>
              <a:rPr lang="zh-CN" altLang="en-US" sz="2665" b="1" dirty="0">
                <a:latin typeface="宋体" panose="02010600030101010101" pitchFamily="2" charset="-122"/>
              </a:rPr>
              <a:t>左右</a:t>
            </a:r>
          </a:p>
        </p:txBody>
      </p:sp>
      <p:sp>
        <p:nvSpPr>
          <p:cNvPr id="27" name="Freeform 42"/>
          <p:cNvSpPr/>
          <p:nvPr/>
        </p:nvSpPr>
        <p:spPr>
          <a:xfrm>
            <a:off x="7907867" y="2385483"/>
            <a:ext cx="205317" cy="637117"/>
          </a:xfrm>
          <a:custGeom>
            <a:avLst/>
            <a:gdLst>
              <a:gd name="txL" fmla="*/ 0 w 241"/>
              <a:gd name="txT" fmla="*/ 0 h 752"/>
              <a:gd name="txR" fmla="*/ 241 w 241"/>
              <a:gd name="txB" fmla="*/ 752 h 752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241" h="752">
                <a:moveTo>
                  <a:pt x="129" y="464"/>
                </a:moveTo>
                <a:lnTo>
                  <a:pt x="113" y="400"/>
                </a:lnTo>
                <a:lnTo>
                  <a:pt x="113" y="352"/>
                </a:lnTo>
                <a:lnTo>
                  <a:pt x="96" y="288"/>
                </a:lnTo>
                <a:lnTo>
                  <a:pt x="80" y="256"/>
                </a:lnTo>
                <a:lnTo>
                  <a:pt x="64" y="176"/>
                </a:lnTo>
                <a:lnTo>
                  <a:pt x="32" y="144"/>
                </a:lnTo>
                <a:lnTo>
                  <a:pt x="16" y="112"/>
                </a:lnTo>
                <a:lnTo>
                  <a:pt x="0" y="80"/>
                </a:lnTo>
                <a:lnTo>
                  <a:pt x="0" y="48"/>
                </a:lnTo>
                <a:lnTo>
                  <a:pt x="0" y="16"/>
                </a:lnTo>
                <a:lnTo>
                  <a:pt x="16" y="0"/>
                </a:lnTo>
                <a:lnTo>
                  <a:pt x="64" y="0"/>
                </a:lnTo>
                <a:lnTo>
                  <a:pt x="129" y="0"/>
                </a:lnTo>
                <a:lnTo>
                  <a:pt x="209" y="0"/>
                </a:lnTo>
                <a:lnTo>
                  <a:pt x="225" y="176"/>
                </a:lnTo>
                <a:lnTo>
                  <a:pt x="225" y="336"/>
                </a:lnTo>
                <a:lnTo>
                  <a:pt x="241" y="464"/>
                </a:lnTo>
                <a:lnTo>
                  <a:pt x="241" y="560"/>
                </a:lnTo>
                <a:lnTo>
                  <a:pt x="241" y="640"/>
                </a:lnTo>
                <a:lnTo>
                  <a:pt x="241" y="704"/>
                </a:lnTo>
                <a:lnTo>
                  <a:pt x="241" y="736"/>
                </a:lnTo>
                <a:lnTo>
                  <a:pt x="225" y="752"/>
                </a:lnTo>
                <a:lnTo>
                  <a:pt x="209" y="736"/>
                </a:lnTo>
                <a:lnTo>
                  <a:pt x="193" y="736"/>
                </a:lnTo>
                <a:lnTo>
                  <a:pt x="177" y="704"/>
                </a:lnTo>
                <a:lnTo>
                  <a:pt x="177" y="672"/>
                </a:lnTo>
                <a:lnTo>
                  <a:pt x="161" y="640"/>
                </a:lnTo>
                <a:lnTo>
                  <a:pt x="145" y="592"/>
                </a:lnTo>
                <a:lnTo>
                  <a:pt x="145" y="544"/>
                </a:lnTo>
                <a:lnTo>
                  <a:pt x="129" y="464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28" name="Freeform 31"/>
          <p:cNvSpPr/>
          <p:nvPr/>
        </p:nvSpPr>
        <p:spPr>
          <a:xfrm>
            <a:off x="7785100" y="3198283"/>
            <a:ext cx="245533" cy="800100"/>
          </a:xfrm>
          <a:custGeom>
            <a:avLst/>
            <a:gdLst>
              <a:gd name="txL" fmla="*/ 0 w 290"/>
              <a:gd name="txT" fmla="*/ 0 h 945"/>
              <a:gd name="txR" fmla="*/ 290 w 290"/>
              <a:gd name="txB" fmla="*/ 945 h 945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290" h="945">
                <a:moveTo>
                  <a:pt x="48" y="97"/>
                </a:moveTo>
                <a:lnTo>
                  <a:pt x="32" y="81"/>
                </a:lnTo>
                <a:lnTo>
                  <a:pt x="16" y="81"/>
                </a:lnTo>
                <a:lnTo>
                  <a:pt x="0" y="65"/>
                </a:lnTo>
                <a:lnTo>
                  <a:pt x="16" y="33"/>
                </a:lnTo>
                <a:lnTo>
                  <a:pt x="32" y="0"/>
                </a:lnTo>
                <a:lnTo>
                  <a:pt x="48" y="0"/>
                </a:lnTo>
                <a:lnTo>
                  <a:pt x="97" y="0"/>
                </a:lnTo>
                <a:lnTo>
                  <a:pt x="145" y="0"/>
                </a:lnTo>
                <a:lnTo>
                  <a:pt x="193" y="16"/>
                </a:lnTo>
                <a:lnTo>
                  <a:pt x="241" y="33"/>
                </a:lnTo>
                <a:lnTo>
                  <a:pt x="258" y="49"/>
                </a:lnTo>
                <a:lnTo>
                  <a:pt x="274" y="81"/>
                </a:lnTo>
                <a:lnTo>
                  <a:pt x="290" y="113"/>
                </a:lnTo>
                <a:lnTo>
                  <a:pt x="290" y="177"/>
                </a:lnTo>
                <a:lnTo>
                  <a:pt x="290" y="209"/>
                </a:lnTo>
                <a:lnTo>
                  <a:pt x="290" y="273"/>
                </a:lnTo>
                <a:lnTo>
                  <a:pt x="290" y="353"/>
                </a:lnTo>
                <a:lnTo>
                  <a:pt x="290" y="433"/>
                </a:lnTo>
                <a:lnTo>
                  <a:pt x="290" y="545"/>
                </a:lnTo>
                <a:lnTo>
                  <a:pt x="290" y="657"/>
                </a:lnTo>
                <a:lnTo>
                  <a:pt x="290" y="785"/>
                </a:lnTo>
                <a:lnTo>
                  <a:pt x="290" y="945"/>
                </a:lnTo>
                <a:lnTo>
                  <a:pt x="193" y="945"/>
                </a:lnTo>
                <a:lnTo>
                  <a:pt x="193" y="913"/>
                </a:lnTo>
                <a:lnTo>
                  <a:pt x="193" y="865"/>
                </a:lnTo>
                <a:lnTo>
                  <a:pt x="193" y="817"/>
                </a:lnTo>
                <a:lnTo>
                  <a:pt x="177" y="769"/>
                </a:lnTo>
                <a:lnTo>
                  <a:pt x="177" y="689"/>
                </a:lnTo>
                <a:lnTo>
                  <a:pt x="177" y="625"/>
                </a:lnTo>
                <a:lnTo>
                  <a:pt x="161" y="545"/>
                </a:lnTo>
                <a:lnTo>
                  <a:pt x="145" y="449"/>
                </a:lnTo>
                <a:lnTo>
                  <a:pt x="129" y="369"/>
                </a:lnTo>
                <a:lnTo>
                  <a:pt x="129" y="289"/>
                </a:lnTo>
                <a:lnTo>
                  <a:pt x="113" y="225"/>
                </a:lnTo>
                <a:lnTo>
                  <a:pt x="97" y="177"/>
                </a:lnTo>
                <a:lnTo>
                  <a:pt x="80" y="145"/>
                </a:lnTo>
                <a:lnTo>
                  <a:pt x="80" y="113"/>
                </a:lnTo>
                <a:lnTo>
                  <a:pt x="64" y="97"/>
                </a:lnTo>
                <a:lnTo>
                  <a:pt x="48" y="97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29" name="Freeform 32"/>
          <p:cNvSpPr/>
          <p:nvPr/>
        </p:nvSpPr>
        <p:spPr>
          <a:xfrm>
            <a:off x="8235951" y="2914650"/>
            <a:ext cx="162983" cy="988484"/>
          </a:xfrm>
          <a:custGeom>
            <a:avLst/>
            <a:gdLst>
              <a:gd name="txL" fmla="*/ 0 w 193"/>
              <a:gd name="txT" fmla="*/ 0 h 1169"/>
              <a:gd name="txR" fmla="*/ 193 w 193"/>
              <a:gd name="txB" fmla="*/ 1169 h 1169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93" h="1169">
                <a:moveTo>
                  <a:pt x="177" y="320"/>
                </a:moveTo>
                <a:lnTo>
                  <a:pt x="177" y="352"/>
                </a:lnTo>
                <a:lnTo>
                  <a:pt x="177" y="401"/>
                </a:lnTo>
                <a:lnTo>
                  <a:pt x="161" y="465"/>
                </a:lnTo>
                <a:lnTo>
                  <a:pt x="161" y="561"/>
                </a:lnTo>
                <a:lnTo>
                  <a:pt x="161" y="673"/>
                </a:lnTo>
                <a:lnTo>
                  <a:pt x="161" y="801"/>
                </a:lnTo>
                <a:lnTo>
                  <a:pt x="161" y="945"/>
                </a:lnTo>
                <a:lnTo>
                  <a:pt x="161" y="1121"/>
                </a:lnTo>
                <a:lnTo>
                  <a:pt x="32" y="1169"/>
                </a:lnTo>
                <a:lnTo>
                  <a:pt x="32" y="977"/>
                </a:lnTo>
                <a:lnTo>
                  <a:pt x="32" y="785"/>
                </a:lnTo>
                <a:lnTo>
                  <a:pt x="32" y="625"/>
                </a:lnTo>
                <a:lnTo>
                  <a:pt x="16" y="465"/>
                </a:lnTo>
                <a:lnTo>
                  <a:pt x="16" y="336"/>
                </a:lnTo>
                <a:lnTo>
                  <a:pt x="16" y="208"/>
                </a:lnTo>
                <a:lnTo>
                  <a:pt x="16" y="96"/>
                </a:lnTo>
                <a:lnTo>
                  <a:pt x="0" y="0"/>
                </a:lnTo>
                <a:lnTo>
                  <a:pt x="81" y="64"/>
                </a:lnTo>
                <a:lnTo>
                  <a:pt x="129" y="96"/>
                </a:lnTo>
                <a:lnTo>
                  <a:pt x="177" y="144"/>
                </a:lnTo>
                <a:lnTo>
                  <a:pt x="193" y="176"/>
                </a:lnTo>
                <a:lnTo>
                  <a:pt x="193" y="208"/>
                </a:lnTo>
                <a:lnTo>
                  <a:pt x="193" y="240"/>
                </a:lnTo>
                <a:lnTo>
                  <a:pt x="177" y="320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30" name="Freeform 34"/>
          <p:cNvSpPr/>
          <p:nvPr/>
        </p:nvSpPr>
        <p:spPr>
          <a:xfrm>
            <a:off x="7975600" y="2275417"/>
            <a:ext cx="711200" cy="571500"/>
          </a:xfrm>
          <a:custGeom>
            <a:avLst/>
            <a:gdLst>
              <a:gd name="txL" fmla="*/ 0 w 838"/>
              <a:gd name="txT" fmla="*/ 0 h 673"/>
              <a:gd name="txR" fmla="*/ 838 w 838"/>
              <a:gd name="txB" fmla="*/ 673 h 673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838" h="673">
                <a:moveTo>
                  <a:pt x="516" y="32"/>
                </a:moveTo>
                <a:lnTo>
                  <a:pt x="564" y="16"/>
                </a:lnTo>
                <a:lnTo>
                  <a:pt x="596" y="0"/>
                </a:lnTo>
                <a:lnTo>
                  <a:pt x="612" y="16"/>
                </a:lnTo>
                <a:lnTo>
                  <a:pt x="644" y="32"/>
                </a:lnTo>
                <a:lnTo>
                  <a:pt x="693" y="64"/>
                </a:lnTo>
                <a:lnTo>
                  <a:pt x="741" y="97"/>
                </a:lnTo>
                <a:lnTo>
                  <a:pt x="789" y="129"/>
                </a:lnTo>
                <a:lnTo>
                  <a:pt x="805" y="161"/>
                </a:lnTo>
                <a:lnTo>
                  <a:pt x="838" y="177"/>
                </a:lnTo>
                <a:lnTo>
                  <a:pt x="838" y="193"/>
                </a:lnTo>
                <a:lnTo>
                  <a:pt x="821" y="241"/>
                </a:lnTo>
                <a:lnTo>
                  <a:pt x="805" y="257"/>
                </a:lnTo>
                <a:lnTo>
                  <a:pt x="789" y="273"/>
                </a:lnTo>
                <a:lnTo>
                  <a:pt x="773" y="273"/>
                </a:lnTo>
                <a:lnTo>
                  <a:pt x="757" y="305"/>
                </a:lnTo>
                <a:lnTo>
                  <a:pt x="741" y="337"/>
                </a:lnTo>
                <a:lnTo>
                  <a:pt x="725" y="385"/>
                </a:lnTo>
                <a:lnTo>
                  <a:pt x="693" y="433"/>
                </a:lnTo>
                <a:lnTo>
                  <a:pt x="677" y="513"/>
                </a:lnTo>
                <a:lnTo>
                  <a:pt x="644" y="577"/>
                </a:lnTo>
                <a:lnTo>
                  <a:pt x="612" y="673"/>
                </a:lnTo>
                <a:lnTo>
                  <a:pt x="516" y="673"/>
                </a:lnTo>
                <a:lnTo>
                  <a:pt x="532" y="593"/>
                </a:lnTo>
                <a:lnTo>
                  <a:pt x="548" y="513"/>
                </a:lnTo>
                <a:lnTo>
                  <a:pt x="548" y="449"/>
                </a:lnTo>
                <a:lnTo>
                  <a:pt x="564" y="401"/>
                </a:lnTo>
                <a:lnTo>
                  <a:pt x="564" y="353"/>
                </a:lnTo>
                <a:lnTo>
                  <a:pt x="564" y="321"/>
                </a:lnTo>
                <a:lnTo>
                  <a:pt x="564" y="289"/>
                </a:lnTo>
                <a:lnTo>
                  <a:pt x="564" y="273"/>
                </a:lnTo>
                <a:lnTo>
                  <a:pt x="564" y="241"/>
                </a:lnTo>
                <a:lnTo>
                  <a:pt x="564" y="225"/>
                </a:lnTo>
                <a:lnTo>
                  <a:pt x="548" y="193"/>
                </a:lnTo>
                <a:lnTo>
                  <a:pt x="532" y="193"/>
                </a:lnTo>
                <a:lnTo>
                  <a:pt x="483" y="193"/>
                </a:lnTo>
                <a:lnTo>
                  <a:pt x="419" y="193"/>
                </a:lnTo>
                <a:lnTo>
                  <a:pt x="322" y="209"/>
                </a:lnTo>
                <a:lnTo>
                  <a:pt x="226" y="225"/>
                </a:lnTo>
                <a:lnTo>
                  <a:pt x="145" y="241"/>
                </a:lnTo>
                <a:lnTo>
                  <a:pt x="65" y="257"/>
                </a:lnTo>
                <a:lnTo>
                  <a:pt x="0" y="257"/>
                </a:lnTo>
                <a:lnTo>
                  <a:pt x="0" y="129"/>
                </a:lnTo>
                <a:lnTo>
                  <a:pt x="113" y="129"/>
                </a:lnTo>
                <a:lnTo>
                  <a:pt x="210" y="129"/>
                </a:lnTo>
                <a:lnTo>
                  <a:pt x="290" y="113"/>
                </a:lnTo>
                <a:lnTo>
                  <a:pt x="355" y="97"/>
                </a:lnTo>
                <a:lnTo>
                  <a:pt x="419" y="80"/>
                </a:lnTo>
                <a:lnTo>
                  <a:pt x="467" y="64"/>
                </a:lnTo>
                <a:lnTo>
                  <a:pt x="499" y="48"/>
                </a:lnTo>
                <a:lnTo>
                  <a:pt x="516" y="32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31" name="Freeform 35"/>
          <p:cNvSpPr/>
          <p:nvPr/>
        </p:nvSpPr>
        <p:spPr>
          <a:xfrm>
            <a:off x="8085667" y="2779183"/>
            <a:ext cx="448733" cy="203200"/>
          </a:xfrm>
          <a:custGeom>
            <a:avLst/>
            <a:gdLst>
              <a:gd name="txL" fmla="*/ 0 w 531"/>
              <a:gd name="txT" fmla="*/ 0 h 240"/>
              <a:gd name="txR" fmla="*/ 531 w 531"/>
              <a:gd name="txB" fmla="*/ 240 h 240"/>
            </a:gdLst>
            <a:ahLst/>
            <a:cxnLst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</a:cxnLst>
            <a:rect l="txL" t="txT" r="txR" b="txB"/>
            <a:pathLst>
              <a:path w="531" h="240">
                <a:moveTo>
                  <a:pt x="0" y="128"/>
                </a:moveTo>
                <a:lnTo>
                  <a:pt x="81" y="112"/>
                </a:lnTo>
                <a:lnTo>
                  <a:pt x="161" y="112"/>
                </a:lnTo>
                <a:lnTo>
                  <a:pt x="226" y="96"/>
                </a:lnTo>
                <a:lnTo>
                  <a:pt x="290" y="64"/>
                </a:lnTo>
                <a:lnTo>
                  <a:pt x="354" y="32"/>
                </a:lnTo>
                <a:lnTo>
                  <a:pt x="403" y="16"/>
                </a:lnTo>
                <a:lnTo>
                  <a:pt x="435" y="16"/>
                </a:lnTo>
                <a:lnTo>
                  <a:pt x="467" y="0"/>
                </a:lnTo>
                <a:lnTo>
                  <a:pt x="483" y="16"/>
                </a:lnTo>
                <a:lnTo>
                  <a:pt x="515" y="16"/>
                </a:lnTo>
                <a:lnTo>
                  <a:pt x="531" y="32"/>
                </a:lnTo>
                <a:lnTo>
                  <a:pt x="531" y="64"/>
                </a:lnTo>
                <a:lnTo>
                  <a:pt x="531" y="80"/>
                </a:lnTo>
                <a:lnTo>
                  <a:pt x="515" y="96"/>
                </a:lnTo>
                <a:lnTo>
                  <a:pt x="483" y="112"/>
                </a:lnTo>
                <a:lnTo>
                  <a:pt x="419" y="144"/>
                </a:lnTo>
                <a:lnTo>
                  <a:pt x="354" y="160"/>
                </a:lnTo>
                <a:lnTo>
                  <a:pt x="258" y="192"/>
                </a:lnTo>
                <a:lnTo>
                  <a:pt x="145" y="208"/>
                </a:lnTo>
                <a:lnTo>
                  <a:pt x="32" y="240"/>
                </a:lnTo>
                <a:lnTo>
                  <a:pt x="0" y="128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32" name="Freeform 36"/>
          <p:cNvSpPr/>
          <p:nvPr/>
        </p:nvSpPr>
        <p:spPr>
          <a:xfrm>
            <a:off x="8331200" y="3266017"/>
            <a:ext cx="300567" cy="162984"/>
          </a:xfrm>
          <a:custGeom>
            <a:avLst/>
            <a:gdLst>
              <a:gd name="txL" fmla="*/ 0 w 354"/>
              <a:gd name="txT" fmla="*/ 0 h 192"/>
              <a:gd name="txR" fmla="*/ 354 w 354"/>
              <a:gd name="txB" fmla="*/ 192 h 192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354" h="192">
                <a:moveTo>
                  <a:pt x="306" y="16"/>
                </a:moveTo>
                <a:lnTo>
                  <a:pt x="338" y="32"/>
                </a:lnTo>
                <a:lnTo>
                  <a:pt x="354" y="48"/>
                </a:lnTo>
                <a:lnTo>
                  <a:pt x="354" y="80"/>
                </a:lnTo>
                <a:lnTo>
                  <a:pt x="354" y="96"/>
                </a:lnTo>
                <a:lnTo>
                  <a:pt x="338" y="112"/>
                </a:lnTo>
                <a:lnTo>
                  <a:pt x="290" y="128"/>
                </a:lnTo>
                <a:lnTo>
                  <a:pt x="241" y="160"/>
                </a:lnTo>
                <a:lnTo>
                  <a:pt x="129" y="192"/>
                </a:lnTo>
                <a:lnTo>
                  <a:pt x="0" y="192"/>
                </a:lnTo>
                <a:lnTo>
                  <a:pt x="0" y="64"/>
                </a:lnTo>
                <a:lnTo>
                  <a:pt x="64" y="48"/>
                </a:lnTo>
                <a:lnTo>
                  <a:pt x="145" y="16"/>
                </a:lnTo>
                <a:lnTo>
                  <a:pt x="193" y="0"/>
                </a:lnTo>
                <a:lnTo>
                  <a:pt x="241" y="0"/>
                </a:lnTo>
                <a:lnTo>
                  <a:pt x="258" y="0"/>
                </a:lnTo>
                <a:lnTo>
                  <a:pt x="306" y="16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33" name="Freeform 37"/>
          <p:cNvSpPr/>
          <p:nvPr/>
        </p:nvSpPr>
        <p:spPr>
          <a:xfrm>
            <a:off x="7662333" y="3714750"/>
            <a:ext cx="969433" cy="461433"/>
          </a:xfrm>
          <a:custGeom>
            <a:avLst/>
            <a:gdLst>
              <a:gd name="txL" fmla="*/ 0 w 1143"/>
              <a:gd name="txT" fmla="*/ 0 h 545"/>
              <a:gd name="txR" fmla="*/ 1143 w 1143"/>
              <a:gd name="txB" fmla="*/ 545 h 545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143" h="545">
                <a:moveTo>
                  <a:pt x="676" y="320"/>
                </a:moveTo>
                <a:lnTo>
                  <a:pt x="580" y="368"/>
                </a:lnTo>
                <a:lnTo>
                  <a:pt x="483" y="416"/>
                </a:lnTo>
                <a:lnTo>
                  <a:pt x="403" y="465"/>
                </a:lnTo>
                <a:lnTo>
                  <a:pt x="338" y="497"/>
                </a:lnTo>
                <a:lnTo>
                  <a:pt x="274" y="529"/>
                </a:lnTo>
                <a:lnTo>
                  <a:pt x="225" y="545"/>
                </a:lnTo>
                <a:lnTo>
                  <a:pt x="193" y="545"/>
                </a:lnTo>
                <a:lnTo>
                  <a:pt x="177" y="545"/>
                </a:lnTo>
                <a:lnTo>
                  <a:pt x="161" y="545"/>
                </a:lnTo>
                <a:lnTo>
                  <a:pt x="129" y="529"/>
                </a:lnTo>
                <a:lnTo>
                  <a:pt x="97" y="497"/>
                </a:lnTo>
                <a:lnTo>
                  <a:pt x="64" y="449"/>
                </a:lnTo>
                <a:lnTo>
                  <a:pt x="16" y="416"/>
                </a:lnTo>
                <a:lnTo>
                  <a:pt x="0" y="368"/>
                </a:lnTo>
                <a:lnTo>
                  <a:pt x="0" y="336"/>
                </a:lnTo>
                <a:lnTo>
                  <a:pt x="0" y="320"/>
                </a:lnTo>
                <a:lnTo>
                  <a:pt x="32" y="304"/>
                </a:lnTo>
                <a:lnTo>
                  <a:pt x="48" y="304"/>
                </a:lnTo>
                <a:lnTo>
                  <a:pt x="64" y="304"/>
                </a:lnTo>
                <a:lnTo>
                  <a:pt x="113" y="320"/>
                </a:lnTo>
                <a:lnTo>
                  <a:pt x="161" y="336"/>
                </a:lnTo>
                <a:lnTo>
                  <a:pt x="177" y="336"/>
                </a:lnTo>
                <a:lnTo>
                  <a:pt x="225" y="320"/>
                </a:lnTo>
                <a:lnTo>
                  <a:pt x="306" y="288"/>
                </a:lnTo>
                <a:lnTo>
                  <a:pt x="419" y="240"/>
                </a:lnTo>
                <a:lnTo>
                  <a:pt x="660" y="176"/>
                </a:lnTo>
                <a:lnTo>
                  <a:pt x="886" y="80"/>
                </a:lnTo>
                <a:lnTo>
                  <a:pt x="998" y="32"/>
                </a:lnTo>
                <a:lnTo>
                  <a:pt x="1079" y="0"/>
                </a:lnTo>
                <a:lnTo>
                  <a:pt x="1127" y="0"/>
                </a:lnTo>
                <a:lnTo>
                  <a:pt x="1143" y="16"/>
                </a:lnTo>
                <a:lnTo>
                  <a:pt x="1143" y="32"/>
                </a:lnTo>
                <a:lnTo>
                  <a:pt x="1111" y="64"/>
                </a:lnTo>
                <a:lnTo>
                  <a:pt x="1079" y="80"/>
                </a:lnTo>
                <a:lnTo>
                  <a:pt x="1030" y="128"/>
                </a:lnTo>
                <a:lnTo>
                  <a:pt x="966" y="160"/>
                </a:lnTo>
                <a:lnTo>
                  <a:pt x="886" y="208"/>
                </a:lnTo>
                <a:lnTo>
                  <a:pt x="789" y="256"/>
                </a:lnTo>
                <a:lnTo>
                  <a:pt x="676" y="320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34" name="Freeform 38"/>
          <p:cNvSpPr/>
          <p:nvPr/>
        </p:nvSpPr>
        <p:spPr>
          <a:xfrm>
            <a:off x="8834967" y="3022601"/>
            <a:ext cx="533400" cy="541867"/>
          </a:xfrm>
          <a:custGeom>
            <a:avLst/>
            <a:gdLst>
              <a:gd name="txL" fmla="*/ 0 w 628"/>
              <a:gd name="txT" fmla="*/ 0 h 641"/>
              <a:gd name="txR" fmla="*/ 628 w 628"/>
              <a:gd name="txB" fmla="*/ 641 h 641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628" h="641">
                <a:moveTo>
                  <a:pt x="338" y="64"/>
                </a:moveTo>
                <a:lnTo>
                  <a:pt x="354" y="32"/>
                </a:lnTo>
                <a:lnTo>
                  <a:pt x="370" y="16"/>
                </a:lnTo>
                <a:lnTo>
                  <a:pt x="386" y="16"/>
                </a:lnTo>
                <a:lnTo>
                  <a:pt x="418" y="0"/>
                </a:lnTo>
                <a:lnTo>
                  <a:pt x="467" y="32"/>
                </a:lnTo>
                <a:lnTo>
                  <a:pt x="499" y="48"/>
                </a:lnTo>
                <a:lnTo>
                  <a:pt x="531" y="80"/>
                </a:lnTo>
                <a:lnTo>
                  <a:pt x="579" y="112"/>
                </a:lnTo>
                <a:lnTo>
                  <a:pt x="595" y="128"/>
                </a:lnTo>
                <a:lnTo>
                  <a:pt x="611" y="160"/>
                </a:lnTo>
                <a:lnTo>
                  <a:pt x="628" y="160"/>
                </a:lnTo>
                <a:lnTo>
                  <a:pt x="595" y="208"/>
                </a:lnTo>
                <a:lnTo>
                  <a:pt x="563" y="241"/>
                </a:lnTo>
                <a:lnTo>
                  <a:pt x="563" y="257"/>
                </a:lnTo>
                <a:lnTo>
                  <a:pt x="531" y="273"/>
                </a:lnTo>
                <a:lnTo>
                  <a:pt x="515" y="321"/>
                </a:lnTo>
                <a:lnTo>
                  <a:pt x="499" y="353"/>
                </a:lnTo>
                <a:lnTo>
                  <a:pt x="467" y="417"/>
                </a:lnTo>
                <a:lnTo>
                  <a:pt x="434" y="481"/>
                </a:lnTo>
                <a:lnTo>
                  <a:pt x="402" y="561"/>
                </a:lnTo>
                <a:lnTo>
                  <a:pt x="370" y="641"/>
                </a:lnTo>
                <a:lnTo>
                  <a:pt x="289" y="641"/>
                </a:lnTo>
                <a:lnTo>
                  <a:pt x="306" y="545"/>
                </a:lnTo>
                <a:lnTo>
                  <a:pt x="322" y="465"/>
                </a:lnTo>
                <a:lnTo>
                  <a:pt x="322" y="401"/>
                </a:lnTo>
                <a:lnTo>
                  <a:pt x="338" y="337"/>
                </a:lnTo>
                <a:lnTo>
                  <a:pt x="338" y="289"/>
                </a:lnTo>
                <a:lnTo>
                  <a:pt x="338" y="257"/>
                </a:lnTo>
                <a:lnTo>
                  <a:pt x="338" y="241"/>
                </a:lnTo>
                <a:lnTo>
                  <a:pt x="338" y="224"/>
                </a:lnTo>
                <a:lnTo>
                  <a:pt x="322" y="224"/>
                </a:lnTo>
                <a:lnTo>
                  <a:pt x="306" y="224"/>
                </a:lnTo>
                <a:lnTo>
                  <a:pt x="289" y="224"/>
                </a:lnTo>
                <a:lnTo>
                  <a:pt x="241" y="224"/>
                </a:lnTo>
                <a:lnTo>
                  <a:pt x="193" y="224"/>
                </a:lnTo>
                <a:lnTo>
                  <a:pt x="145" y="241"/>
                </a:lnTo>
                <a:lnTo>
                  <a:pt x="80" y="241"/>
                </a:lnTo>
                <a:lnTo>
                  <a:pt x="0" y="257"/>
                </a:lnTo>
                <a:lnTo>
                  <a:pt x="0" y="144"/>
                </a:lnTo>
                <a:lnTo>
                  <a:pt x="64" y="128"/>
                </a:lnTo>
                <a:lnTo>
                  <a:pt x="128" y="128"/>
                </a:lnTo>
                <a:lnTo>
                  <a:pt x="193" y="112"/>
                </a:lnTo>
                <a:lnTo>
                  <a:pt x="241" y="112"/>
                </a:lnTo>
                <a:lnTo>
                  <a:pt x="273" y="96"/>
                </a:lnTo>
                <a:lnTo>
                  <a:pt x="306" y="80"/>
                </a:lnTo>
                <a:lnTo>
                  <a:pt x="322" y="80"/>
                </a:lnTo>
                <a:lnTo>
                  <a:pt x="338" y="64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35" name="Freeform 39"/>
          <p:cNvSpPr/>
          <p:nvPr/>
        </p:nvSpPr>
        <p:spPr>
          <a:xfrm>
            <a:off x="8794751" y="3524250"/>
            <a:ext cx="421216" cy="203200"/>
          </a:xfrm>
          <a:custGeom>
            <a:avLst/>
            <a:gdLst>
              <a:gd name="txL" fmla="*/ 0 w 499"/>
              <a:gd name="txT" fmla="*/ 0 h 240"/>
              <a:gd name="txR" fmla="*/ 499 w 499"/>
              <a:gd name="txB" fmla="*/ 240 h 240"/>
            </a:gdLst>
            <a:ahLst/>
            <a:cxnLst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</a:cxnLst>
            <a:rect l="txL" t="txT" r="txR" b="txB"/>
            <a:pathLst>
              <a:path w="499" h="240">
                <a:moveTo>
                  <a:pt x="451" y="0"/>
                </a:moveTo>
                <a:lnTo>
                  <a:pt x="467" y="0"/>
                </a:lnTo>
                <a:lnTo>
                  <a:pt x="483" y="0"/>
                </a:lnTo>
                <a:lnTo>
                  <a:pt x="499" y="32"/>
                </a:lnTo>
                <a:lnTo>
                  <a:pt x="499" y="48"/>
                </a:lnTo>
                <a:lnTo>
                  <a:pt x="483" y="80"/>
                </a:lnTo>
                <a:lnTo>
                  <a:pt x="451" y="112"/>
                </a:lnTo>
                <a:lnTo>
                  <a:pt x="387" y="144"/>
                </a:lnTo>
                <a:lnTo>
                  <a:pt x="306" y="176"/>
                </a:lnTo>
                <a:lnTo>
                  <a:pt x="210" y="208"/>
                </a:lnTo>
                <a:lnTo>
                  <a:pt x="129" y="224"/>
                </a:lnTo>
                <a:lnTo>
                  <a:pt x="65" y="240"/>
                </a:lnTo>
                <a:lnTo>
                  <a:pt x="0" y="240"/>
                </a:lnTo>
                <a:lnTo>
                  <a:pt x="0" y="96"/>
                </a:lnTo>
                <a:lnTo>
                  <a:pt x="81" y="96"/>
                </a:lnTo>
                <a:lnTo>
                  <a:pt x="145" y="80"/>
                </a:lnTo>
                <a:lnTo>
                  <a:pt x="210" y="64"/>
                </a:lnTo>
                <a:lnTo>
                  <a:pt x="274" y="32"/>
                </a:lnTo>
                <a:lnTo>
                  <a:pt x="338" y="16"/>
                </a:lnTo>
                <a:lnTo>
                  <a:pt x="387" y="0"/>
                </a:lnTo>
                <a:lnTo>
                  <a:pt x="419" y="0"/>
                </a:lnTo>
                <a:lnTo>
                  <a:pt x="451" y="0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4" name="Freeform 40"/>
          <p:cNvSpPr/>
          <p:nvPr/>
        </p:nvSpPr>
        <p:spPr>
          <a:xfrm>
            <a:off x="8631767" y="1936750"/>
            <a:ext cx="721784" cy="1138767"/>
          </a:xfrm>
          <a:custGeom>
            <a:avLst/>
            <a:gdLst>
              <a:gd name="txL" fmla="*/ 0 w 853"/>
              <a:gd name="txT" fmla="*/ 0 h 1345"/>
              <a:gd name="txR" fmla="*/ 853 w 853"/>
              <a:gd name="txB" fmla="*/ 1345 h 1345"/>
            </a:gdLst>
            <a:ahLst/>
            <a:cxnLst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</a:cxnLst>
            <a:rect l="txL" t="txT" r="txR" b="txB"/>
            <a:pathLst>
              <a:path w="853" h="1345">
                <a:moveTo>
                  <a:pt x="0" y="1345"/>
                </a:moveTo>
                <a:lnTo>
                  <a:pt x="0" y="1329"/>
                </a:lnTo>
                <a:lnTo>
                  <a:pt x="16" y="1281"/>
                </a:lnTo>
                <a:lnTo>
                  <a:pt x="65" y="1217"/>
                </a:lnTo>
                <a:lnTo>
                  <a:pt x="113" y="1137"/>
                </a:lnTo>
                <a:lnTo>
                  <a:pt x="177" y="1041"/>
                </a:lnTo>
                <a:lnTo>
                  <a:pt x="258" y="929"/>
                </a:lnTo>
                <a:lnTo>
                  <a:pt x="322" y="801"/>
                </a:lnTo>
                <a:lnTo>
                  <a:pt x="403" y="673"/>
                </a:lnTo>
                <a:lnTo>
                  <a:pt x="467" y="529"/>
                </a:lnTo>
                <a:lnTo>
                  <a:pt x="531" y="416"/>
                </a:lnTo>
                <a:lnTo>
                  <a:pt x="564" y="336"/>
                </a:lnTo>
                <a:lnTo>
                  <a:pt x="612" y="240"/>
                </a:lnTo>
                <a:lnTo>
                  <a:pt x="628" y="176"/>
                </a:lnTo>
                <a:lnTo>
                  <a:pt x="628" y="128"/>
                </a:lnTo>
                <a:lnTo>
                  <a:pt x="628" y="80"/>
                </a:lnTo>
                <a:lnTo>
                  <a:pt x="628" y="64"/>
                </a:lnTo>
                <a:lnTo>
                  <a:pt x="612" y="48"/>
                </a:lnTo>
                <a:lnTo>
                  <a:pt x="612" y="32"/>
                </a:lnTo>
                <a:lnTo>
                  <a:pt x="628" y="16"/>
                </a:lnTo>
                <a:lnTo>
                  <a:pt x="644" y="0"/>
                </a:lnTo>
                <a:lnTo>
                  <a:pt x="676" y="0"/>
                </a:lnTo>
                <a:lnTo>
                  <a:pt x="692" y="0"/>
                </a:lnTo>
                <a:lnTo>
                  <a:pt x="741" y="16"/>
                </a:lnTo>
                <a:lnTo>
                  <a:pt x="773" y="48"/>
                </a:lnTo>
                <a:lnTo>
                  <a:pt x="805" y="80"/>
                </a:lnTo>
                <a:lnTo>
                  <a:pt x="837" y="112"/>
                </a:lnTo>
                <a:lnTo>
                  <a:pt x="837" y="144"/>
                </a:lnTo>
                <a:lnTo>
                  <a:pt x="853" y="176"/>
                </a:lnTo>
                <a:lnTo>
                  <a:pt x="853" y="192"/>
                </a:lnTo>
                <a:lnTo>
                  <a:pt x="837" y="224"/>
                </a:lnTo>
                <a:lnTo>
                  <a:pt x="821" y="272"/>
                </a:lnTo>
                <a:lnTo>
                  <a:pt x="789" y="320"/>
                </a:lnTo>
                <a:lnTo>
                  <a:pt x="757" y="384"/>
                </a:lnTo>
                <a:lnTo>
                  <a:pt x="725" y="448"/>
                </a:lnTo>
                <a:lnTo>
                  <a:pt x="676" y="529"/>
                </a:lnTo>
                <a:lnTo>
                  <a:pt x="612" y="625"/>
                </a:lnTo>
                <a:lnTo>
                  <a:pt x="564" y="721"/>
                </a:lnTo>
                <a:lnTo>
                  <a:pt x="499" y="817"/>
                </a:lnTo>
                <a:lnTo>
                  <a:pt x="451" y="897"/>
                </a:lnTo>
                <a:lnTo>
                  <a:pt x="403" y="977"/>
                </a:lnTo>
                <a:lnTo>
                  <a:pt x="338" y="1041"/>
                </a:lnTo>
                <a:lnTo>
                  <a:pt x="290" y="1105"/>
                </a:lnTo>
                <a:lnTo>
                  <a:pt x="193" y="1201"/>
                </a:lnTo>
                <a:lnTo>
                  <a:pt x="113" y="1281"/>
                </a:lnTo>
                <a:lnTo>
                  <a:pt x="48" y="1329"/>
                </a:lnTo>
                <a:lnTo>
                  <a:pt x="16" y="1345"/>
                </a:lnTo>
                <a:lnTo>
                  <a:pt x="0" y="1345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5" name="Freeform 41"/>
          <p:cNvSpPr/>
          <p:nvPr/>
        </p:nvSpPr>
        <p:spPr>
          <a:xfrm>
            <a:off x="8930217" y="2493434"/>
            <a:ext cx="886883" cy="1261533"/>
          </a:xfrm>
          <a:custGeom>
            <a:avLst/>
            <a:gdLst>
              <a:gd name="txL" fmla="*/ 0 w 1047"/>
              <a:gd name="txT" fmla="*/ 0 h 1489"/>
              <a:gd name="txR" fmla="*/ 1047 w 1047"/>
              <a:gd name="txB" fmla="*/ 1489 h 1489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047" h="1489">
                <a:moveTo>
                  <a:pt x="709" y="865"/>
                </a:moveTo>
                <a:lnTo>
                  <a:pt x="725" y="752"/>
                </a:lnTo>
                <a:lnTo>
                  <a:pt x="741" y="640"/>
                </a:lnTo>
                <a:lnTo>
                  <a:pt x="757" y="432"/>
                </a:lnTo>
                <a:lnTo>
                  <a:pt x="773" y="336"/>
                </a:lnTo>
                <a:lnTo>
                  <a:pt x="773" y="272"/>
                </a:lnTo>
                <a:lnTo>
                  <a:pt x="757" y="240"/>
                </a:lnTo>
                <a:lnTo>
                  <a:pt x="741" y="208"/>
                </a:lnTo>
                <a:lnTo>
                  <a:pt x="709" y="208"/>
                </a:lnTo>
                <a:lnTo>
                  <a:pt x="644" y="208"/>
                </a:lnTo>
                <a:lnTo>
                  <a:pt x="580" y="208"/>
                </a:lnTo>
                <a:lnTo>
                  <a:pt x="483" y="240"/>
                </a:lnTo>
                <a:lnTo>
                  <a:pt x="371" y="272"/>
                </a:lnTo>
                <a:lnTo>
                  <a:pt x="258" y="288"/>
                </a:lnTo>
                <a:lnTo>
                  <a:pt x="129" y="304"/>
                </a:lnTo>
                <a:lnTo>
                  <a:pt x="0" y="304"/>
                </a:lnTo>
                <a:lnTo>
                  <a:pt x="0" y="176"/>
                </a:lnTo>
                <a:lnTo>
                  <a:pt x="113" y="176"/>
                </a:lnTo>
                <a:lnTo>
                  <a:pt x="210" y="176"/>
                </a:lnTo>
                <a:lnTo>
                  <a:pt x="322" y="160"/>
                </a:lnTo>
                <a:lnTo>
                  <a:pt x="451" y="128"/>
                </a:lnTo>
                <a:lnTo>
                  <a:pt x="548" y="96"/>
                </a:lnTo>
                <a:lnTo>
                  <a:pt x="644" y="64"/>
                </a:lnTo>
                <a:lnTo>
                  <a:pt x="693" y="48"/>
                </a:lnTo>
                <a:lnTo>
                  <a:pt x="725" y="32"/>
                </a:lnTo>
                <a:lnTo>
                  <a:pt x="757" y="0"/>
                </a:lnTo>
                <a:lnTo>
                  <a:pt x="805" y="0"/>
                </a:lnTo>
                <a:lnTo>
                  <a:pt x="821" y="0"/>
                </a:lnTo>
                <a:lnTo>
                  <a:pt x="854" y="16"/>
                </a:lnTo>
                <a:lnTo>
                  <a:pt x="886" y="32"/>
                </a:lnTo>
                <a:lnTo>
                  <a:pt x="934" y="64"/>
                </a:lnTo>
                <a:lnTo>
                  <a:pt x="982" y="112"/>
                </a:lnTo>
                <a:lnTo>
                  <a:pt x="1015" y="144"/>
                </a:lnTo>
                <a:lnTo>
                  <a:pt x="1047" y="176"/>
                </a:lnTo>
                <a:lnTo>
                  <a:pt x="1047" y="208"/>
                </a:lnTo>
                <a:lnTo>
                  <a:pt x="1031" y="272"/>
                </a:lnTo>
                <a:lnTo>
                  <a:pt x="1015" y="304"/>
                </a:lnTo>
                <a:lnTo>
                  <a:pt x="982" y="320"/>
                </a:lnTo>
                <a:lnTo>
                  <a:pt x="966" y="368"/>
                </a:lnTo>
                <a:lnTo>
                  <a:pt x="950" y="448"/>
                </a:lnTo>
                <a:lnTo>
                  <a:pt x="950" y="528"/>
                </a:lnTo>
                <a:lnTo>
                  <a:pt x="934" y="640"/>
                </a:lnTo>
                <a:lnTo>
                  <a:pt x="918" y="752"/>
                </a:lnTo>
                <a:lnTo>
                  <a:pt x="886" y="881"/>
                </a:lnTo>
                <a:lnTo>
                  <a:pt x="870" y="1025"/>
                </a:lnTo>
                <a:lnTo>
                  <a:pt x="838" y="1153"/>
                </a:lnTo>
                <a:lnTo>
                  <a:pt x="805" y="1265"/>
                </a:lnTo>
                <a:lnTo>
                  <a:pt x="757" y="1345"/>
                </a:lnTo>
                <a:lnTo>
                  <a:pt x="725" y="1393"/>
                </a:lnTo>
                <a:lnTo>
                  <a:pt x="693" y="1441"/>
                </a:lnTo>
                <a:lnTo>
                  <a:pt x="660" y="1473"/>
                </a:lnTo>
                <a:lnTo>
                  <a:pt x="644" y="1489"/>
                </a:lnTo>
                <a:lnTo>
                  <a:pt x="612" y="1489"/>
                </a:lnTo>
                <a:lnTo>
                  <a:pt x="596" y="1473"/>
                </a:lnTo>
                <a:lnTo>
                  <a:pt x="596" y="1457"/>
                </a:lnTo>
                <a:lnTo>
                  <a:pt x="596" y="1441"/>
                </a:lnTo>
                <a:lnTo>
                  <a:pt x="596" y="1393"/>
                </a:lnTo>
                <a:lnTo>
                  <a:pt x="596" y="1361"/>
                </a:lnTo>
                <a:lnTo>
                  <a:pt x="580" y="1313"/>
                </a:lnTo>
                <a:lnTo>
                  <a:pt x="548" y="1265"/>
                </a:lnTo>
                <a:lnTo>
                  <a:pt x="516" y="1201"/>
                </a:lnTo>
                <a:lnTo>
                  <a:pt x="467" y="1137"/>
                </a:lnTo>
                <a:lnTo>
                  <a:pt x="451" y="1089"/>
                </a:lnTo>
                <a:lnTo>
                  <a:pt x="435" y="1073"/>
                </a:lnTo>
                <a:lnTo>
                  <a:pt x="451" y="1057"/>
                </a:lnTo>
                <a:lnTo>
                  <a:pt x="451" y="1041"/>
                </a:lnTo>
                <a:lnTo>
                  <a:pt x="483" y="1057"/>
                </a:lnTo>
                <a:lnTo>
                  <a:pt x="499" y="1057"/>
                </a:lnTo>
                <a:lnTo>
                  <a:pt x="548" y="1073"/>
                </a:lnTo>
                <a:lnTo>
                  <a:pt x="580" y="1105"/>
                </a:lnTo>
                <a:lnTo>
                  <a:pt x="612" y="1105"/>
                </a:lnTo>
                <a:lnTo>
                  <a:pt x="628" y="1121"/>
                </a:lnTo>
                <a:lnTo>
                  <a:pt x="644" y="1105"/>
                </a:lnTo>
                <a:lnTo>
                  <a:pt x="644" y="1089"/>
                </a:lnTo>
                <a:lnTo>
                  <a:pt x="660" y="1041"/>
                </a:lnTo>
                <a:lnTo>
                  <a:pt x="677" y="1009"/>
                </a:lnTo>
                <a:lnTo>
                  <a:pt x="677" y="961"/>
                </a:lnTo>
                <a:lnTo>
                  <a:pt x="693" y="913"/>
                </a:lnTo>
                <a:lnTo>
                  <a:pt x="709" y="865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38" name="Freeform 33"/>
          <p:cNvSpPr/>
          <p:nvPr/>
        </p:nvSpPr>
        <p:spPr>
          <a:xfrm>
            <a:off x="8727017" y="3075517"/>
            <a:ext cx="1348316" cy="1424517"/>
          </a:xfrm>
          <a:custGeom>
            <a:avLst/>
            <a:gdLst>
              <a:gd name="txL" fmla="*/ 0 w 1594"/>
              <a:gd name="txT" fmla="*/ 0 h 1682"/>
              <a:gd name="txR" fmla="*/ 1594 w 1594"/>
              <a:gd name="txB" fmla="*/ 1682 h 1682"/>
            </a:gdLst>
            <a:ahLst/>
            <a:cxnLst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594" h="1682">
                <a:moveTo>
                  <a:pt x="16" y="128"/>
                </a:moveTo>
                <a:lnTo>
                  <a:pt x="0" y="80"/>
                </a:lnTo>
                <a:lnTo>
                  <a:pt x="0" y="48"/>
                </a:lnTo>
                <a:lnTo>
                  <a:pt x="16" y="16"/>
                </a:lnTo>
                <a:lnTo>
                  <a:pt x="32" y="0"/>
                </a:lnTo>
                <a:lnTo>
                  <a:pt x="48" y="0"/>
                </a:lnTo>
                <a:lnTo>
                  <a:pt x="80" y="16"/>
                </a:lnTo>
                <a:lnTo>
                  <a:pt x="129" y="32"/>
                </a:lnTo>
                <a:lnTo>
                  <a:pt x="193" y="80"/>
                </a:lnTo>
                <a:lnTo>
                  <a:pt x="193" y="96"/>
                </a:lnTo>
                <a:lnTo>
                  <a:pt x="193" y="112"/>
                </a:lnTo>
                <a:lnTo>
                  <a:pt x="193" y="144"/>
                </a:lnTo>
                <a:lnTo>
                  <a:pt x="177" y="177"/>
                </a:lnTo>
                <a:lnTo>
                  <a:pt x="177" y="225"/>
                </a:lnTo>
                <a:lnTo>
                  <a:pt x="177" y="289"/>
                </a:lnTo>
                <a:lnTo>
                  <a:pt x="177" y="353"/>
                </a:lnTo>
                <a:lnTo>
                  <a:pt x="177" y="417"/>
                </a:lnTo>
                <a:lnTo>
                  <a:pt x="161" y="561"/>
                </a:lnTo>
                <a:lnTo>
                  <a:pt x="161" y="705"/>
                </a:lnTo>
                <a:lnTo>
                  <a:pt x="161" y="833"/>
                </a:lnTo>
                <a:lnTo>
                  <a:pt x="161" y="945"/>
                </a:lnTo>
                <a:lnTo>
                  <a:pt x="177" y="1057"/>
                </a:lnTo>
                <a:lnTo>
                  <a:pt x="193" y="1153"/>
                </a:lnTo>
                <a:lnTo>
                  <a:pt x="209" y="1234"/>
                </a:lnTo>
                <a:lnTo>
                  <a:pt x="241" y="1298"/>
                </a:lnTo>
                <a:lnTo>
                  <a:pt x="290" y="1346"/>
                </a:lnTo>
                <a:lnTo>
                  <a:pt x="338" y="1378"/>
                </a:lnTo>
                <a:lnTo>
                  <a:pt x="402" y="1426"/>
                </a:lnTo>
                <a:lnTo>
                  <a:pt x="499" y="1442"/>
                </a:lnTo>
                <a:lnTo>
                  <a:pt x="579" y="1458"/>
                </a:lnTo>
                <a:lnTo>
                  <a:pt x="676" y="1474"/>
                </a:lnTo>
                <a:lnTo>
                  <a:pt x="773" y="1474"/>
                </a:lnTo>
                <a:lnTo>
                  <a:pt x="853" y="1458"/>
                </a:lnTo>
                <a:lnTo>
                  <a:pt x="950" y="1458"/>
                </a:lnTo>
                <a:lnTo>
                  <a:pt x="1030" y="1442"/>
                </a:lnTo>
                <a:lnTo>
                  <a:pt x="1095" y="1426"/>
                </a:lnTo>
                <a:lnTo>
                  <a:pt x="1159" y="1410"/>
                </a:lnTo>
                <a:lnTo>
                  <a:pt x="1207" y="1394"/>
                </a:lnTo>
                <a:lnTo>
                  <a:pt x="1240" y="1362"/>
                </a:lnTo>
                <a:lnTo>
                  <a:pt x="1288" y="1330"/>
                </a:lnTo>
                <a:lnTo>
                  <a:pt x="1320" y="1298"/>
                </a:lnTo>
                <a:lnTo>
                  <a:pt x="1336" y="1234"/>
                </a:lnTo>
                <a:lnTo>
                  <a:pt x="1352" y="1153"/>
                </a:lnTo>
                <a:lnTo>
                  <a:pt x="1368" y="1073"/>
                </a:lnTo>
                <a:lnTo>
                  <a:pt x="1384" y="961"/>
                </a:lnTo>
                <a:lnTo>
                  <a:pt x="1401" y="897"/>
                </a:lnTo>
                <a:lnTo>
                  <a:pt x="1401" y="849"/>
                </a:lnTo>
                <a:lnTo>
                  <a:pt x="1417" y="801"/>
                </a:lnTo>
                <a:lnTo>
                  <a:pt x="1417" y="769"/>
                </a:lnTo>
                <a:lnTo>
                  <a:pt x="1433" y="753"/>
                </a:lnTo>
                <a:lnTo>
                  <a:pt x="1433" y="721"/>
                </a:lnTo>
                <a:lnTo>
                  <a:pt x="1449" y="721"/>
                </a:lnTo>
                <a:lnTo>
                  <a:pt x="1465" y="705"/>
                </a:lnTo>
                <a:lnTo>
                  <a:pt x="1465" y="721"/>
                </a:lnTo>
                <a:lnTo>
                  <a:pt x="1465" y="737"/>
                </a:lnTo>
                <a:lnTo>
                  <a:pt x="1481" y="753"/>
                </a:lnTo>
                <a:lnTo>
                  <a:pt x="1481" y="785"/>
                </a:lnTo>
                <a:lnTo>
                  <a:pt x="1497" y="833"/>
                </a:lnTo>
                <a:lnTo>
                  <a:pt x="1497" y="881"/>
                </a:lnTo>
                <a:lnTo>
                  <a:pt x="1497" y="929"/>
                </a:lnTo>
                <a:lnTo>
                  <a:pt x="1513" y="993"/>
                </a:lnTo>
                <a:lnTo>
                  <a:pt x="1513" y="1137"/>
                </a:lnTo>
                <a:lnTo>
                  <a:pt x="1529" y="1234"/>
                </a:lnTo>
                <a:lnTo>
                  <a:pt x="1562" y="1314"/>
                </a:lnTo>
                <a:lnTo>
                  <a:pt x="1578" y="1378"/>
                </a:lnTo>
                <a:lnTo>
                  <a:pt x="1594" y="1394"/>
                </a:lnTo>
                <a:lnTo>
                  <a:pt x="1578" y="1426"/>
                </a:lnTo>
                <a:lnTo>
                  <a:pt x="1578" y="1442"/>
                </a:lnTo>
                <a:lnTo>
                  <a:pt x="1545" y="1474"/>
                </a:lnTo>
                <a:lnTo>
                  <a:pt x="1529" y="1490"/>
                </a:lnTo>
                <a:lnTo>
                  <a:pt x="1497" y="1522"/>
                </a:lnTo>
                <a:lnTo>
                  <a:pt x="1449" y="1554"/>
                </a:lnTo>
                <a:lnTo>
                  <a:pt x="1401" y="1586"/>
                </a:lnTo>
                <a:lnTo>
                  <a:pt x="1272" y="1618"/>
                </a:lnTo>
                <a:lnTo>
                  <a:pt x="1143" y="1650"/>
                </a:lnTo>
                <a:lnTo>
                  <a:pt x="982" y="1682"/>
                </a:lnTo>
                <a:lnTo>
                  <a:pt x="821" y="1682"/>
                </a:lnTo>
                <a:lnTo>
                  <a:pt x="740" y="1682"/>
                </a:lnTo>
                <a:lnTo>
                  <a:pt x="660" y="1682"/>
                </a:lnTo>
                <a:lnTo>
                  <a:pt x="579" y="1666"/>
                </a:lnTo>
                <a:lnTo>
                  <a:pt x="515" y="1666"/>
                </a:lnTo>
                <a:lnTo>
                  <a:pt x="467" y="1666"/>
                </a:lnTo>
                <a:lnTo>
                  <a:pt x="418" y="1650"/>
                </a:lnTo>
                <a:lnTo>
                  <a:pt x="370" y="1634"/>
                </a:lnTo>
                <a:lnTo>
                  <a:pt x="338" y="1618"/>
                </a:lnTo>
                <a:lnTo>
                  <a:pt x="274" y="1586"/>
                </a:lnTo>
                <a:lnTo>
                  <a:pt x="209" y="1538"/>
                </a:lnTo>
                <a:lnTo>
                  <a:pt x="161" y="1474"/>
                </a:lnTo>
                <a:lnTo>
                  <a:pt x="129" y="1410"/>
                </a:lnTo>
                <a:lnTo>
                  <a:pt x="96" y="1362"/>
                </a:lnTo>
                <a:lnTo>
                  <a:pt x="80" y="1314"/>
                </a:lnTo>
                <a:lnTo>
                  <a:pt x="64" y="1250"/>
                </a:lnTo>
                <a:lnTo>
                  <a:pt x="64" y="1169"/>
                </a:lnTo>
                <a:lnTo>
                  <a:pt x="48" y="1089"/>
                </a:lnTo>
                <a:lnTo>
                  <a:pt x="48" y="977"/>
                </a:lnTo>
                <a:lnTo>
                  <a:pt x="48" y="865"/>
                </a:lnTo>
                <a:lnTo>
                  <a:pt x="32" y="737"/>
                </a:lnTo>
                <a:lnTo>
                  <a:pt x="32" y="609"/>
                </a:lnTo>
                <a:lnTo>
                  <a:pt x="32" y="513"/>
                </a:lnTo>
                <a:lnTo>
                  <a:pt x="32" y="417"/>
                </a:lnTo>
                <a:lnTo>
                  <a:pt x="32" y="321"/>
                </a:lnTo>
                <a:lnTo>
                  <a:pt x="32" y="257"/>
                </a:lnTo>
                <a:lnTo>
                  <a:pt x="16" y="209"/>
                </a:lnTo>
                <a:lnTo>
                  <a:pt x="16" y="160"/>
                </a:lnTo>
                <a:lnTo>
                  <a:pt x="16" y="128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pic>
        <p:nvPicPr>
          <p:cNvPr id="26651" name="Picture 37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8446" y="623570"/>
            <a:ext cx="1202267" cy="683684"/>
          </a:xfrm>
          <a:prstGeom prst="rect">
            <a:avLst/>
          </a:prstGeom>
          <a:noFill/>
          <a:ln w="9525">
            <a:noFill/>
          </a:ln>
          <a:effectLst>
            <a:outerShdw dist="38100" dir="8100000" algn="tr" rotWithShape="0">
              <a:srgbClr val="000000">
                <a:alpha val="39998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bldLvl="0" animBg="1"/>
      <p:bldP spid="42" grpId="0"/>
      <p:bldP spid="3" grpId="0"/>
      <p:bldP spid="24" grpId="0"/>
      <p:bldP spid="25" grpId="0"/>
      <p:bldP spid="2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Group 47"/>
          <p:cNvGraphicFramePr>
            <a:graphicFrameLocks noGrp="1"/>
          </p:cNvGraphicFramePr>
          <p:nvPr/>
        </p:nvGraphicFramePr>
        <p:xfrm>
          <a:off x="7226300" y="1490133"/>
          <a:ext cx="3454400" cy="3456305"/>
        </p:xfrm>
        <a:graphic>
          <a:graphicData uri="http://schemas.openxmlformats.org/drawingml/2006/table">
            <a:tbl>
              <a:tblPr/>
              <a:tblGrid>
                <a:gridCol w="1712595"/>
                <a:gridCol w="1741805"/>
              </a:tblGrid>
              <a:tr h="172021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65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121932" marR="121932" marT="45738" marB="457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65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121932" marR="121932" marT="45738" marB="45738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3609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65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121932" marR="121932" marT="45738" marB="457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65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121932" marR="121932" marT="45738" marB="45738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1" name="矩形 2"/>
          <p:cNvSpPr>
            <a:spLocks noChangeArrowheads="1"/>
          </p:cNvSpPr>
          <p:nvPr/>
        </p:nvSpPr>
        <p:spPr bwMode="auto">
          <a:xfrm>
            <a:off x="6860117" y="5073650"/>
            <a:ext cx="4226983" cy="11988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宋体" panose="02010600030101010101" pitchFamily="2" charset="-122"/>
                <a:ea typeface="+mn-ea"/>
                <a:cs typeface="+mn-cs"/>
              </a:rPr>
              <a:t>书写指导：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+mn-ea"/>
                <a:cs typeface="+mn-cs"/>
              </a:rPr>
              <a:t>上小下大。最后的撇和捺要舒展，落笔在一条横线上。</a:t>
            </a:r>
          </a:p>
        </p:txBody>
      </p:sp>
      <p:sp>
        <p:nvSpPr>
          <p:cNvPr id="24590" name="矩形 4"/>
          <p:cNvSpPr/>
          <p:nvPr/>
        </p:nvSpPr>
        <p:spPr>
          <a:xfrm>
            <a:off x="4726517" y="2364317"/>
            <a:ext cx="1543685" cy="173291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10665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足</a:t>
            </a:r>
          </a:p>
        </p:txBody>
      </p:sp>
      <p:sp>
        <p:nvSpPr>
          <p:cNvPr id="42" name="矩形 41"/>
          <p:cNvSpPr/>
          <p:nvPr/>
        </p:nvSpPr>
        <p:spPr>
          <a:xfrm>
            <a:off x="4091517" y="1507067"/>
            <a:ext cx="2459567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6400" b="1" dirty="0">
                <a:solidFill>
                  <a:srgbClr val="FF000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 zú </a:t>
            </a:r>
          </a:p>
        </p:txBody>
      </p:sp>
      <p:sp>
        <p:nvSpPr>
          <p:cNvPr id="24593" name="TextBox 45"/>
          <p:cNvSpPr txBox="1"/>
          <p:nvPr/>
        </p:nvSpPr>
        <p:spPr>
          <a:xfrm>
            <a:off x="1250951" y="2300817"/>
            <a:ext cx="2252133" cy="11988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7200" dirty="0">
                <a:solidFill>
                  <a:srgbClr val="FF006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足</a:t>
            </a:r>
            <a:r>
              <a:rPr lang="zh-CN" altLang="en-US" sz="7200" dirty="0">
                <a:latin typeface="楷体" panose="02010609060101010101" pitchFamily="49" charset="-122"/>
                <a:ea typeface="楷体" panose="02010609060101010101" pitchFamily="49" charset="-122"/>
              </a:rPr>
              <a:t>球</a:t>
            </a:r>
          </a:p>
        </p:txBody>
      </p:sp>
      <p:sp>
        <p:nvSpPr>
          <p:cNvPr id="3" name="TextBox 20"/>
          <p:cNvSpPr txBox="1">
            <a:spLocks noChangeArrowheads="1"/>
          </p:cNvSpPr>
          <p:nvPr/>
        </p:nvSpPr>
        <p:spPr bwMode="auto">
          <a:xfrm>
            <a:off x="846667" y="5293783"/>
            <a:ext cx="4040717" cy="5016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defTabSz="457200">
              <a:buClrTx/>
              <a:buSzTx/>
              <a:defRPr/>
            </a:pPr>
            <a:r>
              <a:rPr kumimoji="0" lang="zh-CN" altLang="en-US" sz="2665" b="1" kern="1200" cap="none" spc="0" normalizeH="0" baseline="0" noProof="0" dirty="0">
                <a:solidFill>
                  <a:srgbClr val="0000FF"/>
                </a:solidFill>
                <a:latin typeface="+mn-ea"/>
                <a:ea typeface="+mn-ea"/>
                <a:cs typeface="+mn-cs"/>
              </a:rPr>
              <a:t>组词：</a:t>
            </a:r>
            <a:r>
              <a:rPr kumimoji="0" lang="zh-CN" altLang="en-US" sz="2665" b="1" kern="1200" cap="none" spc="0" normalizeH="0" baseline="0" noProof="0" dirty="0">
                <a:latin typeface="+mn-ea"/>
                <a:ea typeface="+mn-ea"/>
                <a:cs typeface="+mn-cs"/>
              </a:rPr>
              <a:t>足球  足坛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46667" y="5820833"/>
            <a:ext cx="4853517" cy="5016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665" b="1" dirty="0">
                <a:solidFill>
                  <a:srgbClr val="0000FF"/>
                </a:solidFill>
                <a:latin typeface="宋体" panose="02010600030101010101" pitchFamily="2" charset="-122"/>
              </a:rPr>
              <a:t>造句：</a:t>
            </a:r>
            <a:r>
              <a:rPr lang="zh-CN" altLang="en-US" sz="2665" b="1" dirty="0">
                <a:latin typeface="宋体" panose="02010600030101010101" pitchFamily="2" charset="-122"/>
              </a:rPr>
              <a:t>我非常爱踢足球。</a:t>
            </a:r>
          </a:p>
        </p:txBody>
      </p:sp>
      <p:sp>
        <p:nvSpPr>
          <p:cNvPr id="25" name="文本框 30"/>
          <p:cNvSpPr txBox="1"/>
          <p:nvPr/>
        </p:nvSpPr>
        <p:spPr>
          <a:xfrm>
            <a:off x="846667" y="4766733"/>
            <a:ext cx="3729567" cy="5016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665" b="1" dirty="0">
                <a:solidFill>
                  <a:srgbClr val="0000FF"/>
                </a:solidFill>
                <a:latin typeface="宋体" panose="02010600030101010101" pitchFamily="2" charset="-122"/>
              </a:rPr>
              <a:t>音序：</a:t>
            </a:r>
            <a:r>
              <a:rPr lang="en-US" altLang="zh-CN" sz="2665" b="1" dirty="0">
                <a:latin typeface="宋体" panose="02010600030101010101" pitchFamily="2" charset="-122"/>
              </a:rPr>
              <a:t>Z</a:t>
            </a:r>
            <a:r>
              <a:rPr lang="en-US" altLang="zh-CN" sz="2665" b="1" dirty="0">
                <a:solidFill>
                  <a:srgbClr val="0000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2665" b="1" dirty="0">
                <a:solidFill>
                  <a:srgbClr val="0000FF"/>
                </a:solidFill>
                <a:latin typeface="宋体" panose="02010600030101010101" pitchFamily="2" charset="-122"/>
              </a:rPr>
              <a:t>部首：</a:t>
            </a:r>
            <a:r>
              <a:rPr lang="zh-CN" altLang="en-US" sz="2665" b="1" dirty="0">
                <a:latin typeface="宋体" panose="02010600030101010101" pitchFamily="2" charset="-122"/>
              </a:rPr>
              <a:t>足</a:t>
            </a:r>
          </a:p>
        </p:txBody>
      </p:sp>
      <p:sp>
        <p:nvSpPr>
          <p:cNvPr id="26" name="文本框 31"/>
          <p:cNvSpPr txBox="1"/>
          <p:nvPr/>
        </p:nvSpPr>
        <p:spPr>
          <a:xfrm>
            <a:off x="846667" y="4239684"/>
            <a:ext cx="2770717" cy="5016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665" b="1" dirty="0">
                <a:solidFill>
                  <a:srgbClr val="0000FF"/>
                </a:solidFill>
                <a:latin typeface="宋体" panose="02010600030101010101" pitchFamily="2" charset="-122"/>
              </a:rPr>
              <a:t>结构</a:t>
            </a:r>
            <a:r>
              <a:rPr lang="en-US" altLang="zh-CN" sz="2665" b="1" dirty="0">
                <a:solidFill>
                  <a:srgbClr val="0000FF"/>
                </a:solidFill>
                <a:latin typeface="宋体" panose="02010600030101010101" pitchFamily="2" charset="-122"/>
              </a:rPr>
              <a:t>: </a:t>
            </a:r>
            <a:r>
              <a:rPr lang="zh-CN" altLang="en-US" sz="2665" b="1" dirty="0">
                <a:latin typeface="宋体" panose="02010600030101010101" pitchFamily="2" charset="-122"/>
              </a:rPr>
              <a:t>上下</a:t>
            </a:r>
          </a:p>
        </p:txBody>
      </p:sp>
      <p:sp>
        <p:nvSpPr>
          <p:cNvPr id="27" name="Freeform 46"/>
          <p:cNvSpPr/>
          <p:nvPr/>
        </p:nvSpPr>
        <p:spPr>
          <a:xfrm>
            <a:off x="7677151" y="2956984"/>
            <a:ext cx="778933" cy="1329267"/>
          </a:xfrm>
          <a:custGeom>
            <a:avLst/>
            <a:gdLst>
              <a:gd name="txL" fmla="*/ 0 w 918"/>
              <a:gd name="txT" fmla="*/ 0 h 1570"/>
              <a:gd name="txR" fmla="*/ 918 w 918"/>
              <a:gd name="txB" fmla="*/ 1570 h 1570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918" h="1570">
                <a:moveTo>
                  <a:pt x="499" y="1105"/>
                </a:moveTo>
                <a:lnTo>
                  <a:pt x="435" y="1202"/>
                </a:lnTo>
                <a:lnTo>
                  <a:pt x="354" y="1282"/>
                </a:lnTo>
                <a:lnTo>
                  <a:pt x="193" y="1426"/>
                </a:lnTo>
                <a:lnTo>
                  <a:pt x="113" y="1490"/>
                </a:lnTo>
                <a:lnTo>
                  <a:pt x="48" y="1538"/>
                </a:lnTo>
                <a:lnTo>
                  <a:pt x="16" y="1570"/>
                </a:lnTo>
                <a:lnTo>
                  <a:pt x="0" y="1554"/>
                </a:lnTo>
                <a:lnTo>
                  <a:pt x="0" y="1538"/>
                </a:lnTo>
                <a:lnTo>
                  <a:pt x="16" y="1506"/>
                </a:lnTo>
                <a:lnTo>
                  <a:pt x="32" y="1474"/>
                </a:lnTo>
                <a:lnTo>
                  <a:pt x="64" y="1426"/>
                </a:lnTo>
                <a:lnTo>
                  <a:pt x="97" y="1378"/>
                </a:lnTo>
                <a:lnTo>
                  <a:pt x="145" y="1330"/>
                </a:lnTo>
                <a:lnTo>
                  <a:pt x="193" y="1266"/>
                </a:lnTo>
                <a:lnTo>
                  <a:pt x="290" y="1121"/>
                </a:lnTo>
                <a:lnTo>
                  <a:pt x="386" y="977"/>
                </a:lnTo>
                <a:lnTo>
                  <a:pt x="467" y="833"/>
                </a:lnTo>
                <a:lnTo>
                  <a:pt x="531" y="689"/>
                </a:lnTo>
                <a:lnTo>
                  <a:pt x="580" y="561"/>
                </a:lnTo>
                <a:lnTo>
                  <a:pt x="628" y="449"/>
                </a:lnTo>
                <a:lnTo>
                  <a:pt x="644" y="353"/>
                </a:lnTo>
                <a:lnTo>
                  <a:pt x="660" y="273"/>
                </a:lnTo>
                <a:lnTo>
                  <a:pt x="676" y="209"/>
                </a:lnTo>
                <a:lnTo>
                  <a:pt x="676" y="161"/>
                </a:lnTo>
                <a:lnTo>
                  <a:pt x="676" y="128"/>
                </a:lnTo>
                <a:lnTo>
                  <a:pt x="660" y="80"/>
                </a:lnTo>
                <a:lnTo>
                  <a:pt x="660" y="64"/>
                </a:lnTo>
                <a:lnTo>
                  <a:pt x="644" y="48"/>
                </a:lnTo>
                <a:lnTo>
                  <a:pt x="660" y="32"/>
                </a:lnTo>
                <a:lnTo>
                  <a:pt x="660" y="16"/>
                </a:lnTo>
                <a:lnTo>
                  <a:pt x="692" y="0"/>
                </a:lnTo>
                <a:lnTo>
                  <a:pt x="725" y="16"/>
                </a:lnTo>
                <a:lnTo>
                  <a:pt x="757" y="32"/>
                </a:lnTo>
                <a:lnTo>
                  <a:pt x="821" y="64"/>
                </a:lnTo>
                <a:lnTo>
                  <a:pt x="853" y="96"/>
                </a:lnTo>
                <a:lnTo>
                  <a:pt x="886" y="128"/>
                </a:lnTo>
                <a:lnTo>
                  <a:pt x="902" y="161"/>
                </a:lnTo>
                <a:lnTo>
                  <a:pt x="918" y="193"/>
                </a:lnTo>
                <a:lnTo>
                  <a:pt x="918" y="209"/>
                </a:lnTo>
                <a:lnTo>
                  <a:pt x="902" y="241"/>
                </a:lnTo>
                <a:lnTo>
                  <a:pt x="886" y="273"/>
                </a:lnTo>
                <a:lnTo>
                  <a:pt x="869" y="321"/>
                </a:lnTo>
                <a:lnTo>
                  <a:pt x="853" y="369"/>
                </a:lnTo>
                <a:lnTo>
                  <a:pt x="837" y="433"/>
                </a:lnTo>
                <a:lnTo>
                  <a:pt x="805" y="497"/>
                </a:lnTo>
                <a:lnTo>
                  <a:pt x="773" y="577"/>
                </a:lnTo>
                <a:lnTo>
                  <a:pt x="708" y="737"/>
                </a:lnTo>
                <a:lnTo>
                  <a:pt x="628" y="881"/>
                </a:lnTo>
                <a:lnTo>
                  <a:pt x="564" y="1009"/>
                </a:lnTo>
                <a:lnTo>
                  <a:pt x="499" y="1105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28" name="Freeform 43"/>
          <p:cNvSpPr/>
          <p:nvPr/>
        </p:nvSpPr>
        <p:spPr>
          <a:xfrm>
            <a:off x="8305800" y="2021417"/>
            <a:ext cx="285751" cy="827616"/>
          </a:xfrm>
          <a:custGeom>
            <a:avLst/>
            <a:gdLst>
              <a:gd name="txL" fmla="*/ 0 w 338"/>
              <a:gd name="txT" fmla="*/ 0 h 977"/>
              <a:gd name="txR" fmla="*/ 338 w 338"/>
              <a:gd name="txB" fmla="*/ 977 h 977"/>
            </a:gdLst>
            <a:ahLst/>
            <a:cxnLst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338" h="977">
                <a:moveTo>
                  <a:pt x="32" y="112"/>
                </a:moveTo>
                <a:lnTo>
                  <a:pt x="0" y="80"/>
                </a:lnTo>
                <a:lnTo>
                  <a:pt x="0" y="48"/>
                </a:lnTo>
                <a:lnTo>
                  <a:pt x="0" y="16"/>
                </a:lnTo>
                <a:lnTo>
                  <a:pt x="32" y="0"/>
                </a:lnTo>
                <a:lnTo>
                  <a:pt x="48" y="0"/>
                </a:lnTo>
                <a:lnTo>
                  <a:pt x="112" y="16"/>
                </a:lnTo>
                <a:lnTo>
                  <a:pt x="177" y="32"/>
                </a:lnTo>
                <a:lnTo>
                  <a:pt x="273" y="80"/>
                </a:lnTo>
                <a:lnTo>
                  <a:pt x="273" y="144"/>
                </a:lnTo>
                <a:lnTo>
                  <a:pt x="273" y="225"/>
                </a:lnTo>
                <a:lnTo>
                  <a:pt x="289" y="321"/>
                </a:lnTo>
                <a:lnTo>
                  <a:pt x="306" y="433"/>
                </a:lnTo>
                <a:lnTo>
                  <a:pt x="322" y="545"/>
                </a:lnTo>
                <a:lnTo>
                  <a:pt x="322" y="657"/>
                </a:lnTo>
                <a:lnTo>
                  <a:pt x="322" y="737"/>
                </a:lnTo>
                <a:lnTo>
                  <a:pt x="338" y="817"/>
                </a:lnTo>
                <a:lnTo>
                  <a:pt x="322" y="881"/>
                </a:lnTo>
                <a:lnTo>
                  <a:pt x="322" y="929"/>
                </a:lnTo>
                <a:lnTo>
                  <a:pt x="322" y="961"/>
                </a:lnTo>
                <a:lnTo>
                  <a:pt x="306" y="977"/>
                </a:lnTo>
                <a:lnTo>
                  <a:pt x="289" y="977"/>
                </a:lnTo>
                <a:lnTo>
                  <a:pt x="289" y="961"/>
                </a:lnTo>
                <a:lnTo>
                  <a:pt x="273" y="929"/>
                </a:lnTo>
                <a:lnTo>
                  <a:pt x="257" y="897"/>
                </a:lnTo>
                <a:lnTo>
                  <a:pt x="241" y="849"/>
                </a:lnTo>
                <a:lnTo>
                  <a:pt x="225" y="769"/>
                </a:lnTo>
                <a:lnTo>
                  <a:pt x="209" y="689"/>
                </a:lnTo>
                <a:lnTo>
                  <a:pt x="177" y="593"/>
                </a:lnTo>
                <a:lnTo>
                  <a:pt x="161" y="497"/>
                </a:lnTo>
                <a:lnTo>
                  <a:pt x="145" y="417"/>
                </a:lnTo>
                <a:lnTo>
                  <a:pt x="112" y="337"/>
                </a:lnTo>
                <a:lnTo>
                  <a:pt x="96" y="273"/>
                </a:lnTo>
                <a:lnTo>
                  <a:pt x="80" y="225"/>
                </a:lnTo>
                <a:lnTo>
                  <a:pt x="64" y="176"/>
                </a:lnTo>
                <a:lnTo>
                  <a:pt x="32" y="144"/>
                </a:lnTo>
                <a:lnTo>
                  <a:pt x="32" y="112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29" name="Freeform 44"/>
          <p:cNvSpPr/>
          <p:nvPr/>
        </p:nvSpPr>
        <p:spPr>
          <a:xfrm>
            <a:off x="8413751" y="1885951"/>
            <a:ext cx="1049867" cy="692149"/>
          </a:xfrm>
          <a:custGeom>
            <a:avLst/>
            <a:gdLst>
              <a:gd name="txL" fmla="*/ 0 w 1240"/>
              <a:gd name="txT" fmla="*/ 0 h 817"/>
              <a:gd name="txR" fmla="*/ 1240 w 1240"/>
              <a:gd name="txB" fmla="*/ 817 h 817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240" h="817">
                <a:moveTo>
                  <a:pt x="548" y="160"/>
                </a:moveTo>
                <a:lnTo>
                  <a:pt x="677" y="128"/>
                </a:lnTo>
                <a:lnTo>
                  <a:pt x="725" y="112"/>
                </a:lnTo>
                <a:lnTo>
                  <a:pt x="757" y="96"/>
                </a:lnTo>
                <a:lnTo>
                  <a:pt x="805" y="80"/>
                </a:lnTo>
                <a:lnTo>
                  <a:pt x="838" y="64"/>
                </a:lnTo>
                <a:lnTo>
                  <a:pt x="854" y="64"/>
                </a:lnTo>
                <a:lnTo>
                  <a:pt x="870" y="48"/>
                </a:lnTo>
                <a:lnTo>
                  <a:pt x="886" y="16"/>
                </a:lnTo>
                <a:lnTo>
                  <a:pt x="934" y="0"/>
                </a:lnTo>
                <a:lnTo>
                  <a:pt x="966" y="16"/>
                </a:lnTo>
                <a:lnTo>
                  <a:pt x="999" y="32"/>
                </a:lnTo>
                <a:lnTo>
                  <a:pt x="1047" y="64"/>
                </a:lnTo>
                <a:lnTo>
                  <a:pt x="1111" y="128"/>
                </a:lnTo>
                <a:lnTo>
                  <a:pt x="1160" y="176"/>
                </a:lnTo>
                <a:lnTo>
                  <a:pt x="1208" y="224"/>
                </a:lnTo>
                <a:lnTo>
                  <a:pt x="1240" y="256"/>
                </a:lnTo>
                <a:lnTo>
                  <a:pt x="1240" y="272"/>
                </a:lnTo>
                <a:lnTo>
                  <a:pt x="1240" y="304"/>
                </a:lnTo>
                <a:lnTo>
                  <a:pt x="1224" y="320"/>
                </a:lnTo>
                <a:lnTo>
                  <a:pt x="1208" y="336"/>
                </a:lnTo>
                <a:lnTo>
                  <a:pt x="1176" y="352"/>
                </a:lnTo>
                <a:lnTo>
                  <a:pt x="1144" y="368"/>
                </a:lnTo>
                <a:lnTo>
                  <a:pt x="1111" y="401"/>
                </a:lnTo>
                <a:lnTo>
                  <a:pt x="1095" y="433"/>
                </a:lnTo>
                <a:lnTo>
                  <a:pt x="1063" y="497"/>
                </a:lnTo>
                <a:lnTo>
                  <a:pt x="1015" y="561"/>
                </a:lnTo>
                <a:lnTo>
                  <a:pt x="983" y="625"/>
                </a:lnTo>
                <a:lnTo>
                  <a:pt x="934" y="721"/>
                </a:lnTo>
                <a:lnTo>
                  <a:pt x="886" y="817"/>
                </a:lnTo>
                <a:lnTo>
                  <a:pt x="789" y="817"/>
                </a:lnTo>
                <a:lnTo>
                  <a:pt x="789" y="769"/>
                </a:lnTo>
                <a:lnTo>
                  <a:pt x="805" y="705"/>
                </a:lnTo>
                <a:lnTo>
                  <a:pt x="822" y="625"/>
                </a:lnTo>
                <a:lnTo>
                  <a:pt x="838" y="529"/>
                </a:lnTo>
                <a:lnTo>
                  <a:pt x="854" y="433"/>
                </a:lnTo>
                <a:lnTo>
                  <a:pt x="870" y="352"/>
                </a:lnTo>
                <a:lnTo>
                  <a:pt x="870" y="304"/>
                </a:lnTo>
                <a:lnTo>
                  <a:pt x="870" y="272"/>
                </a:lnTo>
                <a:lnTo>
                  <a:pt x="822" y="240"/>
                </a:lnTo>
                <a:lnTo>
                  <a:pt x="789" y="240"/>
                </a:lnTo>
                <a:lnTo>
                  <a:pt x="773" y="240"/>
                </a:lnTo>
                <a:lnTo>
                  <a:pt x="757" y="240"/>
                </a:lnTo>
                <a:lnTo>
                  <a:pt x="725" y="240"/>
                </a:lnTo>
                <a:lnTo>
                  <a:pt x="693" y="240"/>
                </a:lnTo>
                <a:lnTo>
                  <a:pt x="644" y="256"/>
                </a:lnTo>
                <a:lnTo>
                  <a:pt x="596" y="272"/>
                </a:lnTo>
                <a:lnTo>
                  <a:pt x="532" y="272"/>
                </a:lnTo>
                <a:lnTo>
                  <a:pt x="467" y="288"/>
                </a:lnTo>
                <a:lnTo>
                  <a:pt x="322" y="320"/>
                </a:lnTo>
                <a:lnTo>
                  <a:pt x="194" y="336"/>
                </a:lnTo>
                <a:lnTo>
                  <a:pt x="97" y="352"/>
                </a:lnTo>
                <a:lnTo>
                  <a:pt x="0" y="352"/>
                </a:lnTo>
                <a:lnTo>
                  <a:pt x="0" y="240"/>
                </a:lnTo>
                <a:lnTo>
                  <a:pt x="274" y="208"/>
                </a:lnTo>
                <a:lnTo>
                  <a:pt x="403" y="192"/>
                </a:lnTo>
                <a:lnTo>
                  <a:pt x="548" y="160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30" name="Freeform 45"/>
          <p:cNvSpPr/>
          <p:nvPr/>
        </p:nvSpPr>
        <p:spPr>
          <a:xfrm>
            <a:off x="8536517" y="2510367"/>
            <a:ext cx="749300" cy="230717"/>
          </a:xfrm>
          <a:custGeom>
            <a:avLst/>
            <a:gdLst>
              <a:gd name="txL" fmla="*/ 0 w 886"/>
              <a:gd name="txT" fmla="*/ 0 h 272"/>
              <a:gd name="txR" fmla="*/ 886 w 886"/>
              <a:gd name="txB" fmla="*/ 272 h 272"/>
            </a:gdLst>
            <a:ahLst/>
            <a:cxnLst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886" h="272">
                <a:moveTo>
                  <a:pt x="564" y="32"/>
                </a:moveTo>
                <a:lnTo>
                  <a:pt x="677" y="0"/>
                </a:lnTo>
                <a:lnTo>
                  <a:pt x="757" y="0"/>
                </a:lnTo>
                <a:lnTo>
                  <a:pt x="821" y="0"/>
                </a:lnTo>
                <a:lnTo>
                  <a:pt x="854" y="16"/>
                </a:lnTo>
                <a:lnTo>
                  <a:pt x="870" y="80"/>
                </a:lnTo>
                <a:lnTo>
                  <a:pt x="886" y="112"/>
                </a:lnTo>
                <a:lnTo>
                  <a:pt x="870" y="112"/>
                </a:lnTo>
                <a:lnTo>
                  <a:pt x="821" y="128"/>
                </a:lnTo>
                <a:lnTo>
                  <a:pt x="757" y="144"/>
                </a:lnTo>
                <a:lnTo>
                  <a:pt x="660" y="176"/>
                </a:lnTo>
                <a:lnTo>
                  <a:pt x="532" y="192"/>
                </a:lnTo>
                <a:lnTo>
                  <a:pt x="387" y="208"/>
                </a:lnTo>
                <a:lnTo>
                  <a:pt x="210" y="240"/>
                </a:lnTo>
                <a:lnTo>
                  <a:pt x="0" y="272"/>
                </a:lnTo>
                <a:lnTo>
                  <a:pt x="0" y="144"/>
                </a:lnTo>
                <a:lnTo>
                  <a:pt x="145" y="128"/>
                </a:lnTo>
                <a:lnTo>
                  <a:pt x="290" y="96"/>
                </a:lnTo>
                <a:lnTo>
                  <a:pt x="564" y="32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31" name="Freeform 48"/>
          <p:cNvSpPr/>
          <p:nvPr/>
        </p:nvSpPr>
        <p:spPr>
          <a:xfrm>
            <a:off x="8727017" y="2673351"/>
            <a:ext cx="218016" cy="1111249"/>
          </a:xfrm>
          <a:custGeom>
            <a:avLst/>
            <a:gdLst>
              <a:gd name="txL" fmla="*/ 0 w 257"/>
              <a:gd name="txT" fmla="*/ 0 h 1313"/>
              <a:gd name="txR" fmla="*/ 257 w 257"/>
              <a:gd name="txB" fmla="*/ 1313 h 1313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257" h="1313">
                <a:moveTo>
                  <a:pt x="177" y="1313"/>
                </a:moveTo>
                <a:lnTo>
                  <a:pt x="16" y="1201"/>
                </a:lnTo>
                <a:lnTo>
                  <a:pt x="16" y="993"/>
                </a:lnTo>
                <a:lnTo>
                  <a:pt x="16" y="801"/>
                </a:lnTo>
                <a:lnTo>
                  <a:pt x="16" y="609"/>
                </a:lnTo>
                <a:lnTo>
                  <a:pt x="16" y="448"/>
                </a:lnTo>
                <a:lnTo>
                  <a:pt x="16" y="320"/>
                </a:lnTo>
                <a:lnTo>
                  <a:pt x="16" y="192"/>
                </a:lnTo>
                <a:lnTo>
                  <a:pt x="16" y="80"/>
                </a:lnTo>
                <a:lnTo>
                  <a:pt x="0" y="0"/>
                </a:lnTo>
                <a:lnTo>
                  <a:pt x="64" y="32"/>
                </a:lnTo>
                <a:lnTo>
                  <a:pt x="112" y="64"/>
                </a:lnTo>
                <a:lnTo>
                  <a:pt x="145" y="96"/>
                </a:lnTo>
                <a:lnTo>
                  <a:pt x="177" y="128"/>
                </a:lnTo>
                <a:lnTo>
                  <a:pt x="225" y="160"/>
                </a:lnTo>
                <a:lnTo>
                  <a:pt x="241" y="192"/>
                </a:lnTo>
                <a:lnTo>
                  <a:pt x="257" y="224"/>
                </a:lnTo>
                <a:lnTo>
                  <a:pt x="257" y="256"/>
                </a:lnTo>
                <a:lnTo>
                  <a:pt x="241" y="304"/>
                </a:lnTo>
                <a:lnTo>
                  <a:pt x="225" y="352"/>
                </a:lnTo>
                <a:lnTo>
                  <a:pt x="209" y="400"/>
                </a:lnTo>
                <a:lnTo>
                  <a:pt x="209" y="464"/>
                </a:lnTo>
                <a:lnTo>
                  <a:pt x="193" y="545"/>
                </a:lnTo>
                <a:lnTo>
                  <a:pt x="193" y="657"/>
                </a:lnTo>
                <a:lnTo>
                  <a:pt x="193" y="785"/>
                </a:lnTo>
                <a:lnTo>
                  <a:pt x="177" y="945"/>
                </a:lnTo>
                <a:lnTo>
                  <a:pt x="177" y="1121"/>
                </a:lnTo>
                <a:lnTo>
                  <a:pt x="177" y="1313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32" name="Freeform 49"/>
          <p:cNvSpPr/>
          <p:nvPr/>
        </p:nvSpPr>
        <p:spPr>
          <a:xfrm>
            <a:off x="8809567" y="3012017"/>
            <a:ext cx="641351" cy="258233"/>
          </a:xfrm>
          <a:custGeom>
            <a:avLst/>
            <a:gdLst>
              <a:gd name="txL" fmla="*/ 0 w 757"/>
              <a:gd name="txT" fmla="*/ 0 h 305"/>
              <a:gd name="txR" fmla="*/ 757 w 757"/>
              <a:gd name="txB" fmla="*/ 305 h 305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757" h="305">
                <a:moveTo>
                  <a:pt x="660" y="64"/>
                </a:moveTo>
                <a:lnTo>
                  <a:pt x="709" y="81"/>
                </a:lnTo>
                <a:lnTo>
                  <a:pt x="725" y="113"/>
                </a:lnTo>
                <a:lnTo>
                  <a:pt x="741" y="129"/>
                </a:lnTo>
                <a:lnTo>
                  <a:pt x="757" y="145"/>
                </a:lnTo>
                <a:lnTo>
                  <a:pt x="741" y="145"/>
                </a:lnTo>
                <a:lnTo>
                  <a:pt x="709" y="161"/>
                </a:lnTo>
                <a:lnTo>
                  <a:pt x="644" y="177"/>
                </a:lnTo>
                <a:lnTo>
                  <a:pt x="564" y="193"/>
                </a:lnTo>
                <a:lnTo>
                  <a:pt x="467" y="209"/>
                </a:lnTo>
                <a:lnTo>
                  <a:pt x="338" y="241"/>
                </a:lnTo>
                <a:lnTo>
                  <a:pt x="177" y="273"/>
                </a:lnTo>
                <a:lnTo>
                  <a:pt x="0" y="305"/>
                </a:lnTo>
                <a:lnTo>
                  <a:pt x="0" y="161"/>
                </a:lnTo>
                <a:lnTo>
                  <a:pt x="97" y="145"/>
                </a:lnTo>
                <a:lnTo>
                  <a:pt x="177" y="129"/>
                </a:lnTo>
                <a:lnTo>
                  <a:pt x="338" y="64"/>
                </a:lnTo>
                <a:lnTo>
                  <a:pt x="403" y="32"/>
                </a:lnTo>
                <a:lnTo>
                  <a:pt x="451" y="16"/>
                </a:lnTo>
                <a:lnTo>
                  <a:pt x="499" y="16"/>
                </a:lnTo>
                <a:lnTo>
                  <a:pt x="532" y="0"/>
                </a:lnTo>
                <a:lnTo>
                  <a:pt x="564" y="16"/>
                </a:lnTo>
                <a:lnTo>
                  <a:pt x="596" y="16"/>
                </a:lnTo>
                <a:lnTo>
                  <a:pt x="628" y="32"/>
                </a:lnTo>
                <a:lnTo>
                  <a:pt x="660" y="64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4" name="Freeform 47"/>
          <p:cNvSpPr/>
          <p:nvPr/>
        </p:nvSpPr>
        <p:spPr>
          <a:xfrm>
            <a:off x="8290984" y="3323167"/>
            <a:ext cx="1936749" cy="950384"/>
          </a:xfrm>
          <a:custGeom>
            <a:avLst/>
            <a:gdLst>
              <a:gd name="txL" fmla="*/ 0 w 2286"/>
              <a:gd name="txT" fmla="*/ 0 h 1121"/>
              <a:gd name="txR" fmla="*/ 2286 w 2286"/>
              <a:gd name="txB" fmla="*/ 1121 h 1121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2286" h="1121">
                <a:moveTo>
                  <a:pt x="2286" y="961"/>
                </a:moveTo>
                <a:lnTo>
                  <a:pt x="2286" y="977"/>
                </a:lnTo>
                <a:lnTo>
                  <a:pt x="2254" y="993"/>
                </a:lnTo>
                <a:lnTo>
                  <a:pt x="2189" y="1025"/>
                </a:lnTo>
                <a:lnTo>
                  <a:pt x="2109" y="1041"/>
                </a:lnTo>
                <a:lnTo>
                  <a:pt x="2012" y="1073"/>
                </a:lnTo>
                <a:lnTo>
                  <a:pt x="1915" y="1089"/>
                </a:lnTo>
                <a:lnTo>
                  <a:pt x="1835" y="1105"/>
                </a:lnTo>
                <a:lnTo>
                  <a:pt x="1771" y="1121"/>
                </a:lnTo>
                <a:lnTo>
                  <a:pt x="1690" y="1121"/>
                </a:lnTo>
                <a:lnTo>
                  <a:pt x="1642" y="1121"/>
                </a:lnTo>
                <a:lnTo>
                  <a:pt x="1593" y="1121"/>
                </a:lnTo>
                <a:lnTo>
                  <a:pt x="1561" y="1121"/>
                </a:lnTo>
                <a:lnTo>
                  <a:pt x="1545" y="1121"/>
                </a:lnTo>
                <a:lnTo>
                  <a:pt x="1513" y="1121"/>
                </a:lnTo>
                <a:lnTo>
                  <a:pt x="1481" y="1105"/>
                </a:lnTo>
                <a:lnTo>
                  <a:pt x="1449" y="1089"/>
                </a:lnTo>
                <a:lnTo>
                  <a:pt x="1336" y="1025"/>
                </a:lnTo>
                <a:lnTo>
                  <a:pt x="1223" y="961"/>
                </a:lnTo>
                <a:lnTo>
                  <a:pt x="1127" y="913"/>
                </a:lnTo>
                <a:lnTo>
                  <a:pt x="1030" y="849"/>
                </a:lnTo>
                <a:lnTo>
                  <a:pt x="901" y="753"/>
                </a:lnTo>
                <a:lnTo>
                  <a:pt x="756" y="656"/>
                </a:lnTo>
                <a:lnTo>
                  <a:pt x="595" y="544"/>
                </a:lnTo>
                <a:lnTo>
                  <a:pt x="418" y="400"/>
                </a:lnTo>
                <a:lnTo>
                  <a:pt x="209" y="240"/>
                </a:lnTo>
                <a:lnTo>
                  <a:pt x="0" y="80"/>
                </a:lnTo>
                <a:lnTo>
                  <a:pt x="32" y="0"/>
                </a:lnTo>
                <a:lnTo>
                  <a:pt x="322" y="176"/>
                </a:lnTo>
                <a:lnTo>
                  <a:pt x="595" y="336"/>
                </a:lnTo>
                <a:lnTo>
                  <a:pt x="853" y="464"/>
                </a:lnTo>
                <a:lnTo>
                  <a:pt x="1078" y="576"/>
                </a:lnTo>
                <a:lnTo>
                  <a:pt x="1288" y="672"/>
                </a:lnTo>
                <a:lnTo>
                  <a:pt x="1481" y="737"/>
                </a:lnTo>
                <a:lnTo>
                  <a:pt x="1642" y="801"/>
                </a:lnTo>
                <a:lnTo>
                  <a:pt x="1787" y="833"/>
                </a:lnTo>
                <a:lnTo>
                  <a:pt x="1899" y="849"/>
                </a:lnTo>
                <a:lnTo>
                  <a:pt x="1996" y="865"/>
                </a:lnTo>
                <a:lnTo>
                  <a:pt x="2093" y="881"/>
                </a:lnTo>
                <a:lnTo>
                  <a:pt x="2157" y="897"/>
                </a:lnTo>
                <a:lnTo>
                  <a:pt x="2221" y="913"/>
                </a:lnTo>
                <a:lnTo>
                  <a:pt x="2254" y="929"/>
                </a:lnTo>
                <a:lnTo>
                  <a:pt x="2286" y="945"/>
                </a:lnTo>
                <a:lnTo>
                  <a:pt x="2286" y="961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pic>
        <p:nvPicPr>
          <p:cNvPr id="26651" name="Picture 37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8446" y="623570"/>
            <a:ext cx="1202267" cy="683684"/>
          </a:xfrm>
          <a:prstGeom prst="rect">
            <a:avLst/>
          </a:prstGeom>
          <a:noFill/>
          <a:ln w="9525">
            <a:noFill/>
          </a:ln>
          <a:effectLst>
            <a:outerShdw dist="38100" dir="8100000" algn="tr" rotWithShape="0">
              <a:srgbClr val="000000">
                <a:alpha val="39998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bldLvl="0" animBg="1"/>
      <p:bldP spid="42" grpId="0"/>
      <p:bldP spid="3" grpId="0"/>
      <p:bldP spid="24" grpId="0"/>
      <p:bldP spid="25" grpId="0"/>
      <p:bldP spid="2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Group 47"/>
          <p:cNvGraphicFramePr>
            <a:graphicFrameLocks noGrp="1"/>
          </p:cNvGraphicFramePr>
          <p:nvPr/>
        </p:nvGraphicFramePr>
        <p:xfrm>
          <a:off x="7213600" y="1437217"/>
          <a:ext cx="3454400" cy="3456305"/>
        </p:xfrm>
        <a:graphic>
          <a:graphicData uri="http://schemas.openxmlformats.org/drawingml/2006/table">
            <a:tbl>
              <a:tblPr/>
              <a:tblGrid>
                <a:gridCol w="1712595"/>
                <a:gridCol w="1741805"/>
              </a:tblGrid>
              <a:tr h="172021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65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121932" marR="121932" marT="45738" marB="457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65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121932" marR="121932" marT="45738" marB="45738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3609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65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121932" marR="121932" marT="45738" marB="457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65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121932" marR="121932" marT="45738" marB="45738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1" name="矩形 2"/>
          <p:cNvSpPr>
            <a:spLocks noChangeArrowheads="1"/>
          </p:cNvSpPr>
          <p:nvPr/>
        </p:nvSpPr>
        <p:spPr bwMode="auto">
          <a:xfrm>
            <a:off x="6860117" y="5033433"/>
            <a:ext cx="4226983" cy="11988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宋体" panose="02010600030101010101" pitchFamily="2" charset="-122"/>
                <a:ea typeface="+mn-ea"/>
                <a:cs typeface="+mn-cs"/>
              </a:rPr>
              <a:t>书写指导：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+mn-ea"/>
                <a:cs typeface="+mn-cs"/>
              </a:rPr>
              <a:t>“士”注意上横长，下横短。下面部分中间的小短竖写在竖中线上。</a:t>
            </a:r>
          </a:p>
        </p:txBody>
      </p:sp>
      <p:sp>
        <p:nvSpPr>
          <p:cNvPr id="25614" name="矩形 4"/>
          <p:cNvSpPr/>
          <p:nvPr/>
        </p:nvSpPr>
        <p:spPr>
          <a:xfrm>
            <a:off x="4726517" y="2364317"/>
            <a:ext cx="1543685" cy="173291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10665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声</a:t>
            </a:r>
          </a:p>
        </p:txBody>
      </p:sp>
      <p:sp>
        <p:nvSpPr>
          <p:cNvPr id="42" name="矩形 41"/>
          <p:cNvSpPr/>
          <p:nvPr/>
        </p:nvSpPr>
        <p:spPr>
          <a:xfrm>
            <a:off x="4282017" y="1507067"/>
            <a:ext cx="2459567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6400" b="1" dirty="0">
                <a:solidFill>
                  <a:srgbClr val="FF000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shēng </a:t>
            </a:r>
          </a:p>
        </p:txBody>
      </p:sp>
      <p:sp>
        <p:nvSpPr>
          <p:cNvPr id="25617" name="TextBox 45"/>
          <p:cNvSpPr txBox="1"/>
          <p:nvPr/>
        </p:nvSpPr>
        <p:spPr>
          <a:xfrm>
            <a:off x="1250951" y="2300817"/>
            <a:ext cx="2252133" cy="11988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7200" dirty="0">
                <a:latin typeface="楷体" panose="02010609060101010101" pitchFamily="49" charset="-122"/>
                <a:ea typeface="楷体" panose="02010609060101010101" pitchFamily="49" charset="-122"/>
              </a:rPr>
              <a:t>铃</a:t>
            </a:r>
            <a:r>
              <a:rPr lang="zh-CN" altLang="en-US" sz="7200" dirty="0">
                <a:solidFill>
                  <a:srgbClr val="FF006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声</a:t>
            </a:r>
          </a:p>
        </p:txBody>
      </p:sp>
      <p:sp>
        <p:nvSpPr>
          <p:cNvPr id="3" name="TextBox 20"/>
          <p:cNvSpPr txBox="1">
            <a:spLocks noChangeArrowheads="1"/>
          </p:cNvSpPr>
          <p:nvPr/>
        </p:nvSpPr>
        <p:spPr bwMode="auto">
          <a:xfrm>
            <a:off x="836083" y="5245100"/>
            <a:ext cx="4040717" cy="5016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defTabSz="457200">
              <a:buClrTx/>
              <a:buSzTx/>
              <a:defRPr/>
            </a:pPr>
            <a:r>
              <a:rPr kumimoji="0" lang="zh-CN" altLang="en-US" sz="2665" b="1" kern="1200" cap="none" spc="0" normalizeH="0" baseline="0" noProof="0" dirty="0">
                <a:solidFill>
                  <a:srgbClr val="0000FF"/>
                </a:solidFill>
                <a:latin typeface="+mn-ea"/>
                <a:ea typeface="+mn-ea"/>
                <a:cs typeface="+mn-cs"/>
              </a:rPr>
              <a:t>组词：</a:t>
            </a:r>
            <a:r>
              <a:rPr kumimoji="0" lang="zh-CN" altLang="en-US" sz="2665" b="1" kern="1200" cap="none" spc="0" normalizeH="0" baseline="0" noProof="0" dirty="0">
                <a:latin typeface="+mn-ea"/>
                <a:ea typeface="+mn-ea"/>
                <a:cs typeface="+mn-cs"/>
              </a:rPr>
              <a:t>铃声  声音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36084" y="5765800"/>
            <a:ext cx="4853516" cy="5016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665" b="1" dirty="0">
                <a:solidFill>
                  <a:srgbClr val="0000FF"/>
                </a:solidFill>
                <a:latin typeface="宋体" panose="02010600030101010101" pitchFamily="2" charset="-122"/>
              </a:rPr>
              <a:t>造句：</a:t>
            </a:r>
            <a:r>
              <a:rPr lang="zh-CN" altLang="en-US" sz="2665" b="1" dirty="0">
                <a:latin typeface="宋体" panose="02010600030101010101" pitchFamily="2" charset="-122"/>
              </a:rPr>
              <a:t>上课的铃声响了。</a:t>
            </a:r>
          </a:p>
        </p:txBody>
      </p:sp>
      <p:sp>
        <p:nvSpPr>
          <p:cNvPr id="25" name="文本框 30"/>
          <p:cNvSpPr txBox="1"/>
          <p:nvPr/>
        </p:nvSpPr>
        <p:spPr>
          <a:xfrm>
            <a:off x="836084" y="4722284"/>
            <a:ext cx="3149600" cy="5016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665" b="1" dirty="0">
                <a:solidFill>
                  <a:srgbClr val="0000FF"/>
                </a:solidFill>
                <a:latin typeface="宋体" panose="02010600030101010101" pitchFamily="2" charset="-122"/>
              </a:rPr>
              <a:t>音序：</a:t>
            </a:r>
            <a:r>
              <a:rPr lang="en-US" altLang="zh-CN" sz="2665" b="1" dirty="0">
                <a:latin typeface="宋体" panose="02010600030101010101" pitchFamily="2" charset="-122"/>
              </a:rPr>
              <a:t>S</a:t>
            </a:r>
            <a:r>
              <a:rPr lang="en-US" altLang="zh-CN" sz="2665" b="1" dirty="0">
                <a:solidFill>
                  <a:srgbClr val="0000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2665" b="1" dirty="0">
                <a:solidFill>
                  <a:srgbClr val="0000FF"/>
                </a:solidFill>
                <a:latin typeface="宋体" panose="02010600030101010101" pitchFamily="2" charset="-122"/>
              </a:rPr>
              <a:t>部首：</a:t>
            </a:r>
            <a:r>
              <a:rPr lang="zh-CN" altLang="en-US" sz="2665" b="1" dirty="0">
                <a:latin typeface="宋体" panose="02010600030101010101" pitchFamily="2" charset="-122"/>
              </a:rPr>
              <a:t>士</a:t>
            </a:r>
          </a:p>
        </p:txBody>
      </p:sp>
      <p:sp>
        <p:nvSpPr>
          <p:cNvPr id="26" name="文本框 31"/>
          <p:cNvSpPr txBox="1"/>
          <p:nvPr/>
        </p:nvSpPr>
        <p:spPr>
          <a:xfrm>
            <a:off x="836084" y="4201584"/>
            <a:ext cx="2770716" cy="5016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665" b="1" dirty="0">
                <a:solidFill>
                  <a:srgbClr val="0000FF"/>
                </a:solidFill>
                <a:latin typeface="宋体" panose="02010600030101010101" pitchFamily="2" charset="-122"/>
              </a:rPr>
              <a:t>结构</a:t>
            </a:r>
            <a:r>
              <a:rPr lang="en-US" altLang="zh-CN" sz="2665" b="1" dirty="0">
                <a:solidFill>
                  <a:srgbClr val="0000FF"/>
                </a:solidFill>
                <a:latin typeface="宋体" panose="02010600030101010101" pitchFamily="2" charset="-122"/>
              </a:rPr>
              <a:t>: </a:t>
            </a:r>
            <a:r>
              <a:rPr lang="zh-CN" altLang="en-US" sz="2665" b="1" dirty="0">
                <a:latin typeface="宋体" panose="02010600030101010101" pitchFamily="2" charset="-122"/>
              </a:rPr>
              <a:t>上下</a:t>
            </a:r>
          </a:p>
        </p:txBody>
      </p:sp>
      <p:sp>
        <p:nvSpPr>
          <p:cNvPr id="27" name="Freeform 36"/>
          <p:cNvSpPr/>
          <p:nvPr/>
        </p:nvSpPr>
        <p:spPr>
          <a:xfrm>
            <a:off x="8172451" y="2233084"/>
            <a:ext cx="1623483" cy="340783"/>
          </a:xfrm>
          <a:custGeom>
            <a:avLst/>
            <a:gdLst>
              <a:gd name="txL" fmla="*/ 0 w 1916"/>
              <a:gd name="txT" fmla="*/ 0 h 403"/>
              <a:gd name="txR" fmla="*/ 1916 w 1916"/>
              <a:gd name="txB" fmla="*/ 403 h 403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916" h="403">
                <a:moveTo>
                  <a:pt x="1867" y="49"/>
                </a:moveTo>
                <a:lnTo>
                  <a:pt x="1883" y="65"/>
                </a:lnTo>
                <a:lnTo>
                  <a:pt x="1899" y="81"/>
                </a:lnTo>
                <a:lnTo>
                  <a:pt x="1916" y="97"/>
                </a:lnTo>
                <a:lnTo>
                  <a:pt x="1899" y="113"/>
                </a:lnTo>
                <a:lnTo>
                  <a:pt x="1867" y="129"/>
                </a:lnTo>
                <a:lnTo>
                  <a:pt x="1803" y="145"/>
                </a:lnTo>
                <a:lnTo>
                  <a:pt x="1722" y="161"/>
                </a:lnTo>
                <a:lnTo>
                  <a:pt x="1610" y="177"/>
                </a:lnTo>
                <a:lnTo>
                  <a:pt x="1465" y="210"/>
                </a:lnTo>
                <a:lnTo>
                  <a:pt x="1304" y="226"/>
                </a:lnTo>
                <a:lnTo>
                  <a:pt x="1111" y="258"/>
                </a:lnTo>
                <a:lnTo>
                  <a:pt x="933" y="290"/>
                </a:lnTo>
                <a:lnTo>
                  <a:pt x="756" y="322"/>
                </a:lnTo>
                <a:lnTo>
                  <a:pt x="611" y="338"/>
                </a:lnTo>
                <a:lnTo>
                  <a:pt x="499" y="355"/>
                </a:lnTo>
                <a:lnTo>
                  <a:pt x="402" y="371"/>
                </a:lnTo>
                <a:lnTo>
                  <a:pt x="322" y="387"/>
                </a:lnTo>
                <a:lnTo>
                  <a:pt x="257" y="387"/>
                </a:lnTo>
                <a:lnTo>
                  <a:pt x="241" y="403"/>
                </a:lnTo>
                <a:lnTo>
                  <a:pt x="145" y="387"/>
                </a:lnTo>
                <a:lnTo>
                  <a:pt x="112" y="371"/>
                </a:lnTo>
                <a:lnTo>
                  <a:pt x="80" y="338"/>
                </a:lnTo>
                <a:lnTo>
                  <a:pt x="32" y="322"/>
                </a:lnTo>
                <a:lnTo>
                  <a:pt x="16" y="306"/>
                </a:lnTo>
                <a:lnTo>
                  <a:pt x="0" y="274"/>
                </a:lnTo>
                <a:lnTo>
                  <a:pt x="0" y="258"/>
                </a:lnTo>
                <a:lnTo>
                  <a:pt x="16" y="258"/>
                </a:lnTo>
                <a:lnTo>
                  <a:pt x="32" y="258"/>
                </a:lnTo>
                <a:lnTo>
                  <a:pt x="64" y="258"/>
                </a:lnTo>
                <a:lnTo>
                  <a:pt x="112" y="258"/>
                </a:lnTo>
                <a:lnTo>
                  <a:pt x="161" y="242"/>
                </a:lnTo>
                <a:lnTo>
                  <a:pt x="225" y="242"/>
                </a:lnTo>
                <a:lnTo>
                  <a:pt x="289" y="226"/>
                </a:lnTo>
                <a:lnTo>
                  <a:pt x="354" y="226"/>
                </a:lnTo>
                <a:lnTo>
                  <a:pt x="499" y="210"/>
                </a:lnTo>
                <a:lnTo>
                  <a:pt x="676" y="177"/>
                </a:lnTo>
                <a:lnTo>
                  <a:pt x="885" y="145"/>
                </a:lnTo>
                <a:lnTo>
                  <a:pt x="1094" y="97"/>
                </a:lnTo>
                <a:lnTo>
                  <a:pt x="1207" y="81"/>
                </a:lnTo>
                <a:lnTo>
                  <a:pt x="1304" y="65"/>
                </a:lnTo>
                <a:lnTo>
                  <a:pt x="1400" y="49"/>
                </a:lnTo>
                <a:lnTo>
                  <a:pt x="1481" y="33"/>
                </a:lnTo>
                <a:lnTo>
                  <a:pt x="1545" y="17"/>
                </a:lnTo>
                <a:lnTo>
                  <a:pt x="1610" y="17"/>
                </a:lnTo>
                <a:lnTo>
                  <a:pt x="1658" y="0"/>
                </a:lnTo>
                <a:lnTo>
                  <a:pt x="1690" y="0"/>
                </a:lnTo>
                <a:lnTo>
                  <a:pt x="1738" y="0"/>
                </a:lnTo>
                <a:lnTo>
                  <a:pt x="1787" y="17"/>
                </a:lnTo>
                <a:lnTo>
                  <a:pt x="1835" y="33"/>
                </a:lnTo>
                <a:lnTo>
                  <a:pt x="1867" y="49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28" name="Freeform 32"/>
          <p:cNvSpPr/>
          <p:nvPr/>
        </p:nvSpPr>
        <p:spPr>
          <a:xfrm>
            <a:off x="8405284" y="2929467"/>
            <a:ext cx="1418167" cy="543984"/>
          </a:xfrm>
          <a:custGeom>
            <a:avLst/>
            <a:gdLst>
              <a:gd name="txL" fmla="*/ 0 w 1675"/>
              <a:gd name="txT" fmla="*/ 0 h 644"/>
              <a:gd name="txR" fmla="*/ 1675 w 1675"/>
              <a:gd name="txB" fmla="*/ 644 h 644"/>
            </a:gdLst>
            <a:ahLst/>
            <a:cxnLst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675" h="644">
                <a:moveTo>
                  <a:pt x="1272" y="32"/>
                </a:moveTo>
                <a:lnTo>
                  <a:pt x="1304" y="0"/>
                </a:lnTo>
                <a:lnTo>
                  <a:pt x="1337" y="0"/>
                </a:lnTo>
                <a:lnTo>
                  <a:pt x="1353" y="16"/>
                </a:lnTo>
                <a:lnTo>
                  <a:pt x="1401" y="32"/>
                </a:lnTo>
                <a:lnTo>
                  <a:pt x="1449" y="65"/>
                </a:lnTo>
                <a:lnTo>
                  <a:pt x="1530" y="97"/>
                </a:lnTo>
                <a:lnTo>
                  <a:pt x="1578" y="145"/>
                </a:lnTo>
                <a:lnTo>
                  <a:pt x="1626" y="177"/>
                </a:lnTo>
                <a:lnTo>
                  <a:pt x="1659" y="193"/>
                </a:lnTo>
                <a:lnTo>
                  <a:pt x="1675" y="209"/>
                </a:lnTo>
                <a:lnTo>
                  <a:pt x="1659" y="226"/>
                </a:lnTo>
                <a:lnTo>
                  <a:pt x="1659" y="242"/>
                </a:lnTo>
                <a:lnTo>
                  <a:pt x="1626" y="258"/>
                </a:lnTo>
                <a:lnTo>
                  <a:pt x="1610" y="274"/>
                </a:lnTo>
                <a:lnTo>
                  <a:pt x="1578" y="274"/>
                </a:lnTo>
                <a:lnTo>
                  <a:pt x="1546" y="306"/>
                </a:lnTo>
                <a:lnTo>
                  <a:pt x="1514" y="338"/>
                </a:lnTo>
                <a:lnTo>
                  <a:pt x="1482" y="370"/>
                </a:lnTo>
                <a:lnTo>
                  <a:pt x="1433" y="435"/>
                </a:lnTo>
                <a:lnTo>
                  <a:pt x="1385" y="483"/>
                </a:lnTo>
                <a:lnTo>
                  <a:pt x="1337" y="564"/>
                </a:lnTo>
                <a:lnTo>
                  <a:pt x="1288" y="644"/>
                </a:lnTo>
                <a:lnTo>
                  <a:pt x="1176" y="644"/>
                </a:lnTo>
                <a:lnTo>
                  <a:pt x="1208" y="547"/>
                </a:lnTo>
                <a:lnTo>
                  <a:pt x="1240" y="467"/>
                </a:lnTo>
                <a:lnTo>
                  <a:pt x="1256" y="403"/>
                </a:lnTo>
                <a:lnTo>
                  <a:pt x="1272" y="338"/>
                </a:lnTo>
                <a:lnTo>
                  <a:pt x="1288" y="290"/>
                </a:lnTo>
                <a:lnTo>
                  <a:pt x="1288" y="242"/>
                </a:lnTo>
                <a:lnTo>
                  <a:pt x="1288" y="226"/>
                </a:lnTo>
                <a:lnTo>
                  <a:pt x="1288" y="209"/>
                </a:lnTo>
                <a:lnTo>
                  <a:pt x="1240" y="193"/>
                </a:lnTo>
                <a:lnTo>
                  <a:pt x="1176" y="177"/>
                </a:lnTo>
                <a:lnTo>
                  <a:pt x="1160" y="177"/>
                </a:lnTo>
                <a:lnTo>
                  <a:pt x="1111" y="193"/>
                </a:lnTo>
                <a:lnTo>
                  <a:pt x="1063" y="193"/>
                </a:lnTo>
                <a:lnTo>
                  <a:pt x="1015" y="193"/>
                </a:lnTo>
                <a:lnTo>
                  <a:pt x="934" y="209"/>
                </a:lnTo>
                <a:lnTo>
                  <a:pt x="838" y="226"/>
                </a:lnTo>
                <a:lnTo>
                  <a:pt x="741" y="242"/>
                </a:lnTo>
                <a:lnTo>
                  <a:pt x="628" y="258"/>
                </a:lnTo>
                <a:lnTo>
                  <a:pt x="516" y="274"/>
                </a:lnTo>
                <a:lnTo>
                  <a:pt x="403" y="290"/>
                </a:lnTo>
                <a:lnTo>
                  <a:pt x="306" y="306"/>
                </a:lnTo>
                <a:lnTo>
                  <a:pt x="226" y="306"/>
                </a:lnTo>
                <a:lnTo>
                  <a:pt x="161" y="322"/>
                </a:lnTo>
                <a:lnTo>
                  <a:pt x="97" y="322"/>
                </a:lnTo>
                <a:lnTo>
                  <a:pt x="49" y="322"/>
                </a:lnTo>
                <a:lnTo>
                  <a:pt x="0" y="322"/>
                </a:lnTo>
                <a:lnTo>
                  <a:pt x="0" y="226"/>
                </a:lnTo>
                <a:lnTo>
                  <a:pt x="274" y="193"/>
                </a:lnTo>
                <a:lnTo>
                  <a:pt x="403" y="177"/>
                </a:lnTo>
                <a:lnTo>
                  <a:pt x="516" y="161"/>
                </a:lnTo>
                <a:lnTo>
                  <a:pt x="757" y="129"/>
                </a:lnTo>
                <a:lnTo>
                  <a:pt x="1015" y="81"/>
                </a:lnTo>
                <a:lnTo>
                  <a:pt x="1079" y="81"/>
                </a:lnTo>
                <a:lnTo>
                  <a:pt x="1127" y="65"/>
                </a:lnTo>
                <a:lnTo>
                  <a:pt x="1192" y="49"/>
                </a:lnTo>
                <a:lnTo>
                  <a:pt x="1240" y="32"/>
                </a:lnTo>
                <a:lnTo>
                  <a:pt x="1272" y="32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29" name="Freeform 33"/>
          <p:cNvSpPr/>
          <p:nvPr/>
        </p:nvSpPr>
        <p:spPr>
          <a:xfrm>
            <a:off x="8909051" y="3105151"/>
            <a:ext cx="135467" cy="436033"/>
          </a:xfrm>
          <a:custGeom>
            <a:avLst/>
            <a:gdLst>
              <a:gd name="txL" fmla="*/ 0 w 161"/>
              <a:gd name="txT" fmla="*/ 0 h 515"/>
              <a:gd name="txR" fmla="*/ 161 w 161"/>
              <a:gd name="txB" fmla="*/ 515 h 515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61" h="515">
                <a:moveTo>
                  <a:pt x="161" y="258"/>
                </a:moveTo>
                <a:lnTo>
                  <a:pt x="145" y="371"/>
                </a:lnTo>
                <a:lnTo>
                  <a:pt x="129" y="451"/>
                </a:lnTo>
                <a:lnTo>
                  <a:pt x="129" y="515"/>
                </a:lnTo>
                <a:lnTo>
                  <a:pt x="0" y="515"/>
                </a:lnTo>
                <a:lnTo>
                  <a:pt x="0" y="0"/>
                </a:lnTo>
                <a:lnTo>
                  <a:pt x="64" y="33"/>
                </a:lnTo>
                <a:lnTo>
                  <a:pt x="129" y="65"/>
                </a:lnTo>
                <a:lnTo>
                  <a:pt x="161" y="81"/>
                </a:lnTo>
                <a:lnTo>
                  <a:pt x="161" y="97"/>
                </a:lnTo>
                <a:lnTo>
                  <a:pt x="161" y="113"/>
                </a:lnTo>
                <a:lnTo>
                  <a:pt x="161" y="145"/>
                </a:lnTo>
                <a:lnTo>
                  <a:pt x="161" y="194"/>
                </a:lnTo>
                <a:lnTo>
                  <a:pt x="161" y="258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30" name="Freeform 35"/>
          <p:cNvSpPr/>
          <p:nvPr/>
        </p:nvSpPr>
        <p:spPr>
          <a:xfrm>
            <a:off x="8798984" y="1892300"/>
            <a:ext cx="287867" cy="886884"/>
          </a:xfrm>
          <a:custGeom>
            <a:avLst/>
            <a:gdLst>
              <a:gd name="txL" fmla="*/ 0 w 338"/>
              <a:gd name="txT" fmla="*/ 0 h 1046"/>
              <a:gd name="txR" fmla="*/ 338 w 338"/>
              <a:gd name="txB" fmla="*/ 1046 h 1046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338" h="1046">
                <a:moveTo>
                  <a:pt x="290" y="499"/>
                </a:moveTo>
                <a:lnTo>
                  <a:pt x="290" y="612"/>
                </a:lnTo>
                <a:lnTo>
                  <a:pt x="290" y="757"/>
                </a:lnTo>
                <a:lnTo>
                  <a:pt x="290" y="901"/>
                </a:lnTo>
                <a:lnTo>
                  <a:pt x="290" y="1046"/>
                </a:lnTo>
                <a:lnTo>
                  <a:pt x="129" y="1046"/>
                </a:lnTo>
                <a:lnTo>
                  <a:pt x="129" y="837"/>
                </a:lnTo>
                <a:lnTo>
                  <a:pt x="129" y="644"/>
                </a:lnTo>
                <a:lnTo>
                  <a:pt x="113" y="483"/>
                </a:lnTo>
                <a:lnTo>
                  <a:pt x="113" y="338"/>
                </a:lnTo>
                <a:lnTo>
                  <a:pt x="97" y="290"/>
                </a:lnTo>
                <a:lnTo>
                  <a:pt x="97" y="242"/>
                </a:lnTo>
                <a:lnTo>
                  <a:pt x="81" y="193"/>
                </a:lnTo>
                <a:lnTo>
                  <a:pt x="81" y="161"/>
                </a:lnTo>
                <a:lnTo>
                  <a:pt x="81" y="129"/>
                </a:lnTo>
                <a:lnTo>
                  <a:pt x="65" y="113"/>
                </a:lnTo>
                <a:lnTo>
                  <a:pt x="65" y="97"/>
                </a:lnTo>
                <a:lnTo>
                  <a:pt x="49" y="97"/>
                </a:lnTo>
                <a:lnTo>
                  <a:pt x="32" y="81"/>
                </a:lnTo>
                <a:lnTo>
                  <a:pt x="16" y="64"/>
                </a:lnTo>
                <a:lnTo>
                  <a:pt x="0" y="48"/>
                </a:lnTo>
                <a:lnTo>
                  <a:pt x="0" y="16"/>
                </a:lnTo>
                <a:lnTo>
                  <a:pt x="16" y="0"/>
                </a:lnTo>
                <a:lnTo>
                  <a:pt x="49" y="0"/>
                </a:lnTo>
                <a:lnTo>
                  <a:pt x="97" y="0"/>
                </a:lnTo>
                <a:lnTo>
                  <a:pt x="161" y="16"/>
                </a:lnTo>
                <a:lnTo>
                  <a:pt x="226" y="32"/>
                </a:lnTo>
                <a:lnTo>
                  <a:pt x="290" y="48"/>
                </a:lnTo>
                <a:lnTo>
                  <a:pt x="322" y="81"/>
                </a:lnTo>
                <a:lnTo>
                  <a:pt x="338" y="97"/>
                </a:lnTo>
                <a:lnTo>
                  <a:pt x="338" y="129"/>
                </a:lnTo>
                <a:lnTo>
                  <a:pt x="338" y="193"/>
                </a:lnTo>
                <a:lnTo>
                  <a:pt x="322" y="225"/>
                </a:lnTo>
                <a:lnTo>
                  <a:pt x="322" y="290"/>
                </a:lnTo>
                <a:lnTo>
                  <a:pt x="306" y="386"/>
                </a:lnTo>
                <a:lnTo>
                  <a:pt x="290" y="499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31" name="Freeform 37"/>
          <p:cNvSpPr/>
          <p:nvPr/>
        </p:nvSpPr>
        <p:spPr>
          <a:xfrm>
            <a:off x="8405284" y="3405717"/>
            <a:ext cx="1225549" cy="230716"/>
          </a:xfrm>
          <a:custGeom>
            <a:avLst/>
            <a:gdLst>
              <a:gd name="txL" fmla="*/ 0 w 1449"/>
              <a:gd name="txT" fmla="*/ 0 h 273"/>
              <a:gd name="txR" fmla="*/ 1449 w 1449"/>
              <a:gd name="txB" fmla="*/ 273 h 273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449" h="273">
                <a:moveTo>
                  <a:pt x="757" y="80"/>
                </a:moveTo>
                <a:lnTo>
                  <a:pt x="902" y="64"/>
                </a:lnTo>
                <a:lnTo>
                  <a:pt x="1015" y="48"/>
                </a:lnTo>
                <a:lnTo>
                  <a:pt x="1127" y="32"/>
                </a:lnTo>
                <a:lnTo>
                  <a:pt x="1208" y="16"/>
                </a:lnTo>
                <a:lnTo>
                  <a:pt x="1288" y="16"/>
                </a:lnTo>
                <a:lnTo>
                  <a:pt x="1337" y="0"/>
                </a:lnTo>
                <a:lnTo>
                  <a:pt x="1385" y="0"/>
                </a:lnTo>
                <a:lnTo>
                  <a:pt x="1401" y="16"/>
                </a:lnTo>
                <a:lnTo>
                  <a:pt x="1433" y="32"/>
                </a:lnTo>
                <a:lnTo>
                  <a:pt x="1449" y="48"/>
                </a:lnTo>
                <a:lnTo>
                  <a:pt x="1449" y="64"/>
                </a:lnTo>
                <a:lnTo>
                  <a:pt x="1449" y="80"/>
                </a:lnTo>
                <a:lnTo>
                  <a:pt x="1449" y="96"/>
                </a:lnTo>
                <a:lnTo>
                  <a:pt x="1417" y="96"/>
                </a:lnTo>
                <a:lnTo>
                  <a:pt x="1369" y="112"/>
                </a:lnTo>
                <a:lnTo>
                  <a:pt x="1304" y="128"/>
                </a:lnTo>
                <a:lnTo>
                  <a:pt x="1224" y="144"/>
                </a:lnTo>
                <a:lnTo>
                  <a:pt x="1127" y="160"/>
                </a:lnTo>
                <a:lnTo>
                  <a:pt x="999" y="177"/>
                </a:lnTo>
                <a:lnTo>
                  <a:pt x="870" y="193"/>
                </a:lnTo>
                <a:lnTo>
                  <a:pt x="725" y="209"/>
                </a:lnTo>
                <a:lnTo>
                  <a:pt x="596" y="225"/>
                </a:lnTo>
                <a:lnTo>
                  <a:pt x="467" y="241"/>
                </a:lnTo>
                <a:lnTo>
                  <a:pt x="355" y="257"/>
                </a:lnTo>
                <a:lnTo>
                  <a:pt x="258" y="273"/>
                </a:lnTo>
                <a:lnTo>
                  <a:pt x="161" y="273"/>
                </a:lnTo>
                <a:lnTo>
                  <a:pt x="81" y="273"/>
                </a:lnTo>
                <a:lnTo>
                  <a:pt x="0" y="273"/>
                </a:lnTo>
                <a:lnTo>
                  <a:pt x="0" y="177"/>
                </a:lnTo>
                <a:lnTo>
                  <a:pt x="49" y="177"/>
                </a:lnTo>
                <a:lnTo>
                  <a:pt x="113" y="177"/>
                </a:lnTo>
                <a:lnTo>
                  <a:pt x="194" y="160"/>
                </a:lnTo>
                <a:lnTo>
                  <a:pt x="274" y="160"/>
                </a:lnTo>
                <a:lnTo>
                  <a:pt x="387" y="144"/>
                </a:lnTo>
                <a:lnTo>
                  <a:pt x="499" y="128"/>
                </a:lnTo>
                <a:lnTo>
                  <a:pt x="628" y="96"/>
                </a:lnTo>
                <a:lnTo>
                  <a:pt x="757" y="80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32" name="Freeform 34"/>
          <p:cNvSpPr/>
          <p:nvPr/>
        </p:nvSpPr>
        <p:spPr>
          <a:xfrm>
            <a:off x="8405284" y="2656417"/>
            <a:ext cx="1090083" cy="245533"/>
          </a:xfrm>
          <a:custGeom>
            <a:avLst/>
            <a:gdLst>
              <a:gd name="txL" fmla="*/ 0 w 1288"/>
              <a:gd name="txT" fmla="*/ 0 h 290"/>
              <a:gd name="txR" fmla="*/ 1288 w 1288"/>
              <a:gd name="txB" fmla="*/ 290 h 290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288" h="290">
                <a:moveTo>
                  <a:pt x="97" y="274"/>
                </a:moveTo>
                <a:lnTo>
                  <a:pt x="33" y="242"/>
                </a:lnTo>
                <a:lnTo>
                  <a:pt x="16" y="226"/>
                </a:lnTo>
                <a:lnTo>
                  <a:pt x="0" y="193"/>
                </a:lnTo>
                <a:lnTo>
                  <a:pt x="129" y="177"/>
                </a:lnTo>
                <a:lnTo>
                  <a:pt x="258" y="161"/>
                </a:lnTo>
                <a:lnTo>
                  <a:pt x="371" y="145"/>
                </a:lnTo>
                <a:lnTo>
                  <a:pt x="467" y="113"/>
                </a:lnTo>
                <a:lnTo>
                  <a:pt x="564" y="97"/>
                </a:lnTo>
                <a:lnTo>
                  <a:pt x="660" y="81"/>
                </a:lnTo>
                <a:lnTo>
                  <a:pt x="741" y="81"/>
                </a:lnTo>
                <a:lnTo>
                  <a:pt x="805" y="65"/>
                </a:lnTo>
                <a:lnTo>
                  <a:pt x="886" y="49"/>
                </a:lnTo>
                <a:lnTo>
                  <a:pt x="934" y="33"/>
                </a:lnTo>
                <a:lnTo>
                  <a:pt x="982" y="33"/>
                </a:lnTo>
                <a:lnTo>
                  <a:pt x="1031" y="16"/>
                </a:lnTo>
                <a:lnTo>
                  <a:pt x="1063" y="16"/>
                </a:lnTo>
                <a:lnTo>
                  <a:pt x="1095" y="16"/>
                </a:lnTo>
                <a:lnTo>
                  <a:pt x="1111" y="16"/>
                </a:lnTo>
                <a:lnTo>
                  <a:pt x="1127" y="0"/>
                </a:lnTo>
                <a:lnTo>
                  <a:pt x="1160" y="0"/>
                </a:lnTo>
                <a:lnTo>
                  <a:pt x="1192" y="0"/>
                </a:lnTo>
                <a:lnTo>
                  <a:pt x="1256" y="33"/>
                </a:lnTo>
                <a:lnTo>
                  <a:pt x="1288" y="49"/>
                </a:lnTo>
                <a:lnTo>
                  <a:pt x="1288" y="81"/>
                </a:lnTo>
                <a:lnTo>
                  <a:pt x="1288" y="97"/>
                </a:lnTo>
                <a:lnTo>
                  <a:pt x="1240" y="129"/>
                </a:lnTo>
                <a:lnTo>
                  <a:pt x="1176" y="145"/>
                </a:lnTo>
                <a:lnTo>
                  <a:pt x="1160" y="161"/>
                </a:lnTo>
                <a:lnTo>
                  <a:pt x="1127" y="161"/>
                </a:lnTo>
                <a:lnTo>
                  <a:pt x="1079" y="177"/>
                </a:lnTo>
                <a:lnTo>
                  <a:pt x="1031" y="177"/>
                </a:lnTo>
                <a:lnTo>
                  <a:pt x="966" y="193"/>
                </a:lnTo>
                <a:lnTo>
                  <a:pt x="902" y="193"/>
                </a:lnTo>
                <a:lnTo>
                  <a:pt x="805" y="210"/>
                </a:lnTo>
                <a:lnTo>
                  <a:pt x="725" y="226"/>
                </a:lnTo>
                <a:lnTo>
                  <a:pt x="628" y="242"/>
                </a:lnTo>
                <a:lnTo>
                  <a:pt x="548" y="258"/>
                </a:lnTo>
                <a:lnTo>
                  <a:pt x="467" y="258"/>
                </a:lnTo>
                <a:lnTo>
                  <a:pt x="403" y="274"/>
                </a:lnTo>
                <a:lnTo>
                  <a:pt x="355" y="274"/>
                </a:lnTo>
                <a:lnTo>
                  <a:pt x="306" y="274"/>
                </a:lnTo>
                <a:lnTo>
                  <a:pt x="274" y="290"/>
                </a:lnTo>
                <a:lnTo>
                  <a:pt x="258" y="290"/>
                </a:lnTo>
                <a:lnTo>
                  <a:pt x="210" y="290"/>
                </a:lnTo>
                <a:lnTo>
                  <a:pt x="177" y="290"/>
                </a:lnTo>
                <a:lnTo>
                  <a:pt x="97" y="274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4" name="Freeform 31"/>
          <p:cNvSpPr/>
          <p:nvPr/>
        </p:nvSpPr>
        <p:spPr>
          <a:xfrm>
            <a:off x="7681384" y="3077633"/>
            <a:ext cx="804333" cy="1390651"/>
          </a:xfrm>
          <a:custGeom>
            <a:avLst/>
            <a:gdLst>
              <a:gd name="txL" fmla="*/ 0 w 950"/>
              <a:gd name="txT" fmla="*/ 0 h 1642"/>
              <a:gd name="txR" fmla="*/ 950 w 950"/>
              <a:gd name="txB" fmla="*/ 1642 h 1642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950" h="1642">
                <a:moveTo>
                  <a:pt x="918" y="435"/>
                </a:moveTo>
                <a:lnTo>
                  <a:pt x="902" y="580"/>
                </a:lnTo>
                <a:lnTo>
                  <a:pt x="869" y="708"/>
                </a:lnTo>
                <a:lnTo>
                  <a:pt x="821" y="837"/>
                </a:lnTo>
                <a:lnTo>
                  <a:pt x="773" y="966"/>
                </a:lnTo>
                <a:lnTo>
                  <a:pt x="708" y="1079"/>
                </a:lnTo>
                <a:lnTo>
                  <a:pt x="628" y="1191"/>
                </a:lnTo>
                <a:lnTo>
                  <a:pt x="564" y="1288"/>
                </a:lnTo>
                <a:lnTo>
                  <a:pt x="483" y="1368"/>
                </a:lnTo>
                <a:lnTo>
                  <a:pt x="386" y="1433"/>
                </a:lnTo>
                <a:lnTo>
                  <a:pt x="306" y="1497"/>
                </a:lnTo>
                <a:lnTo>
                  <a:pt x="225" y="1545"/>
                </a:lnTo>
                <a:lnTo>
                  <a:pt x="161" y="1594"/>
                </a:lnTo>
                <a:lnTo>
                  <a:pt x="97" y="1610"/>
                </a:lnTo>
                <a:lnTo>
                  <a:pt x="32" y="1626"/>
                </a:lnTo>
                <a:lnTo>
                  <a:pt x="16" y="1642"/>
                </a:lnTo>
                <a:lnTo>
                  <a:pt x="0" y="1642"/>
                </a:lnTo>
                <a:lnTo>
                  <a:pt x="0" y="1626"/>
                </a:lnTo>
                <a:lnTo>
                  <a:pt x="0" y="1610"/>
                </a:lnTo>
                <a:lnTo>
                  <a:pt x="16" y="1594"/>
                </a:lnTo>
                <a:lnTo>
                  <a:pt x="48" y="1577"/>
                </a:lnTo>
                <a:lnTo>
                  <a:pt x="81" y="1545"/>
                </a:lnTo>
                <a:lnTo>
                  <a:pt x="129" y="1513"/>
                </a:lnTo>
                <a:lnTo>
                  <a:pt x="177" y="1465"/>
                </a:lnTo>
                <a:lnTo>
                  <a:pt x="225" y="1417"/>
                </a:lnTo>
                <a:lnTo>
                  <a:pt x="338" y="1320"/>
                </a:lnTo>
                <a:lnTo>
                  <a:pt x="435" y="1207"/>
                </a:lnTo>
                <a:lnTo>
                  <a:pt x="515" y="1079"/>
                </a:lnTo>
                <a:lnTo>
                  <a:pt x="580" y="950"/>
                </a:lnTo>
                <a:lnTo>
                  <a:pt x="644" y="821"/>
                </a:lnTo>
                <a:lnTo>
                  <a:pt x="692" y="692"/>
                </a:lnTo>
                <a:lnTo>
                  <a:pt x="708" y="580"/>
                </a:lnTo>
                <a:lnTo>
                  <a:pt x="741" y="451"/>
                </a:lnTo>
                <a:lnTo>
                  <a:pt x="741" y="338"/>
                </a:lnTo>
                <a:lnTo>
                  <a:pt x="741" y="242"/>
                </a:lnTo>
                <a:lnTo>
                  <a:pt x="725" y="161"/>
                </a:lnTo>
                <a:lnTo>
                  <a:pt x="725" y="97"/>
                </a:lnTo>
                <a:lnTo>
                  <a:pt x="708" y="65"/>
                </a:lnTo>
                <a:lnTo>
                  <a:pt x="708" y="32"/>
                </a:lnTo>
                <a:lnTo>
                  <a:pt x="725" y="0"/>
                </a:lnTo>
                <a:lnTo>
                  <a:pt x="741" y="0"/>
                </a:lnTo>
                <a:lnTo>
                  <a:pt x="757" y="0"/>
                </a:lnTo>
                <a:lnTo>
                  <a:pt x="805" y="0"/>
                </a:lnTo>
                <a:lnTo>
                  <a:pt x="869" y="16"/>
                </a:lnTo>
                <a:lnTo>
                  <a:pt x="950" y="49"/>
                </a:lnTo>
                <a:lnTo>
                  <a:pt x="950" y="97"/>
                </a:lnTo>
                <a:lnTo>
                  <a:pt x="934" y="193"/>
                </a:lnTo>
                <a:lnTo>
                  <a:pt x="934" y="290"/>
                </a:lnTo>
                <a:lnTo>
                  <a:pt x="918" y="435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pic>
        <p:nvPicPr>
          <p:cNvPr id="26651" name="Picture 37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8446" y="623570"/>
            <a:ext cx="1202267" cy="683684"/>
          </a:xfrm>
          <a:prstGeom prst="rect">
            <a:avLst/>
          </a:prstGeom>
          <a:noFill/>
          <a:ln w="9525">
            <a:noFill/>
          </a:ln>
          <a:effectLst>
            <a:outerShdw dist="38100" dir="8100000" algn="tr" rotWithShape="0">
              <a:srgbClr val="000000">
                <a:alpha val="39998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bldLvl="0" animBg="1"/>
      <p:bldP spid="42" grpId="0"/>
      <p:bldP spid="3" grpId="0"/>
      <p:bldP spid="24" grpId="0"/>
      <p:bldP spid="25" grpId="0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标题 1"/>
          <p:cNvSpPr txBox="1"/>
          <p:nvPr/>
        </p:nvSpPr>
        <p:spPr>
          <a:xfrm>
            <a:off x="3601720" y="931863"/>
            <a:ext cx="5381625" cy="1036637"/>
          </a:xfrm>
          <a:prstGeom prst="rect">
            <a:avLst/>
          </a:prstGeom>
          <a:noFill/>
          <a:ln w="12700">
            <a:noFill/>
          </a:ln>
        </p:spPr>
        <p:txBody>
          <a:bodyPr/>
          <a:lstStyle/>
          <a:p>
            <a:pPr algn="ctr">
              <a:buFont typeface="Arial" panose="020B0604020202020204" pitchFamily="34" charset="0"/>
            </a:pPr>
            <a:r>
              <a:rPr lang="zh-CN" altLang="en-US" sz="60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6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操场上</a:t>
            </a:r>
          </a:p>
        </p:txBody>
      </p:sp>
      <p:pic>
        <p:nvPicPr>
          <p:cNvPr id="3" name="Picture 2" descr="C:\Users\Administrator\Desktop\一下图片加水印\screentcu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36620" y="2034540"/>
            <a:ext cx="4896485" cy="40684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流程图: 联系 3"/>
          <p:cNvSpPr/>
          <p:nvPr/>
        </p:nvSpPr>
        <p:spPr>
          <a:xfrm>
            <a:off x="4173220" y="1003300"/>
            <a:ext cx="928688" cy="928688"/>
          </a:xfrm>
          <a:prstGeom prst="flowChartConnector">
            <a:avLst/>
          </a:prstGeom>
          <a:solidFill>
            <a:srgbClr val="0099FF">
              <a:alpha val="31000"/>
            </a:srgbClr>
          </a:solidFill>
          <a:ln w="57150">
            <a:solidFill>
              <a:srgbClr val="0099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Group 47"/>
          <p:cNvGraphicFramePr>
            <a:graphicFrameLocks noGrp="1"/>
          </p:cNvGraphicFramePr>
          <p:nvPr/>
        </p:nvGraphicFramePr>
        <p:xfrm>
          <a:off x="7200900" y="1458383"/>
          <a:ext cx="3454400" cy="3456305"/>
        </p:xfrm>
        <a:graphic>
          <a:graphicData uri="http://schemas.openxmlformats.org/drawingml/2006/table">
            <a:tbl>
              <a:tblPr/>
              <a:tblGrid>
                <a:gridCol w="1712595"/>
                <a:gridCol w="1741805"/>
              </a:tblGrid>
              <a:tr h="172021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65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121932" marR="121932" marT="45738" marB="457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65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121932" marR="121932" marT="45738" marB="45738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3609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65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121932" marR="121932" marT="45738" marB="457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65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121932" marR="121932" marT="45738" marB="45738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1" name="矩形 2"/>
          <p:cNvSpPr>
            <a:spLocks noChangeArrowheads="1"/>
          </p:cNvSpPr>
          <p:nvPr/>
        </p:nvSpPr>
        <p:spPr bwMode="auto">
          <a:xfrm>
            <a:off x="6847417" y="5039783"/>
            <a:ext cx="4449233" cy="11988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宋体" panose="02010600030101010101" pitchFamily="2" charset="-122"/>
                <a:ea typeface="+mn-ea"/>
                <a:cs typeface="+mn-cs"/>
              </a:rPr>
              <a:t>书写指导：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+mn-ea"/>
                <a:cs typeface="+mn-cs"/>
              </a:rPr>
              <a:t>横之间要均匀，横折钩要写得长而挺拔，最后的撇要贯穿整个字。</a:t>
            </a:r>
          </a:p>
        </p:txBody>
      </p:sp>
      <p:sp>
        <p:nvSpPr>
          <p:cNvPr id="26638" name="矩形 4"/>
          <p:cNvSpPr/>
          <p:nvPr/>
        </p:nvSpPr>
        <p:spPr>
          <a:xfrm>
            <a:off x="4726517" y="2345267"/>
            <a:ext cx="1543685" cy="173291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10665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身</a:t>
            </a:r>
          </a:p>
        </p:txBody>
      </p:sp>
      <p:sp>
        <p:nvSpPr>
          <p:cNvPr id="42" name="矩形 41"/>
          <p:cNvSpPr/>
          <p:nvPr/>
        </p:nvSpPr>
        <p:spPr>
          <a:xfrm>
            <a:off x="4091517" y="1488017"/>
            <a:ext cx="2459567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6400" b="1" dirty="0">
                <a:solidFill>
                  <a:srgbClr val="FF000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shēn </a:t>
            </a:r>
          </a:p>
        </p:txBody>
      </p:sp>
      <p:sp>
        <p:nvSpPr>
          <p:cNvPr id="26641" name="TextBox 45"/>
          <p:cNvSpPr txBox="1"/>
          <p:nvPr/>
        </p:nvSpPr>
        <p:spPr>
          <a:xfrm>
            <a:off x="1250951" y="2281767"/>
            <a:ext cx="2252133" cy="11988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7200" dirty="0">
                <a:solidFill>
                  <a:srgbClr val="FF006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身</a:t>
            </a:r>
            <a:r>
              <a:rPr lang="zh-CN" altLang="en-US" sz="7200" dirty="0">
                <a:latin typeface="楷体" panose="02010609060101010101" pitchFamily="49" charset="-122"/>
                <a:ea typeface="楷体" panose="02010609060101010101" pitchFamily="49" charset="-122"/>
              </a:rPr>
              <a:t>体</a:t>
            </a:r>
          </a:p>
        </p:txBody>
      </p:sp>
      <p:sp>
        <p:nvSpPr>
          <p:cNvPr id="3" name="TextBox 20"/>
          <p:cNvSpPr txBox="1">
            <a:spLocks noChangeArrowheads="1"/>
          </p:cNvSpPr>
          <p:nvPr/>
        </p:nvSpPr>
        <p:spPr bwMode="auto">
          <a:xfrm>
            <a:off x="863600" y="5171017"/>
            <a:ext cx="4040717" cy="5016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defTabSz="457200">
              <a:buClrTx/>
              <a:buSzTx/>
              <a:defRPr/>
            </a:pPr>
            <a:r>
              <a:rPr kumimoji="0" lang="zh-CN" altLang="en-US" sz="2665" b="1" kern="1200" cap="none" spc="0" normalizeH="0" baseline="0" noProof="0" dirty="0">
                <a:solidFill>
                  <a:srgbClr val="0000FF"/>
                </a:solidFill>
                <a:latin typeface="+mn-ea"/>
                <a:ea typeface="+mn-ea"/>
                <a:cs typeface="+mn-cs"/>
              </a:rPr>
              <a:t>组词：</a:t>
            </a:r>
            <a:r>
              <a:rPr kumimoji="0" lang="zh-CN" altLang="en-US" sz="2665" b="1" kern="1200" cap="none" spc="0" normalizeH="0" baseline="0" noProof="0" dirty="0">
                <a:latin typeface="+mn-ea"/>
                <a:ea typeface="+mn-ea"/>
                <a:cs typeface="+mn-cs"/>
              </a:rPr>
              <a:t>身体  身材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63600" y="5702301"/>
            <a:ext cx="5719233" cy="5016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665" b="1" dirty="0">
                <a:solidFill>
                  <a:srgbClr val="0000FF"/>
                </a:solidFill>
                <a:latin typeface="宋体" panose="02010600030101010101" pitchFamily="2" charset="-122"/>
              </a:rPr>
              <a:t>造句：</a:t>
            </a:r>
            <a:r>
              <a:rPr lang="zh-CN" altLang="en-US" sz="2665" b="1" dirty="0">
                <a:latin typeface="宋体" panose="02010600030101010101" pitchFamily="2" charset="-122"/>
              </a:rPr>
              <a:t>爸爸妈妈每天都坚持锻炼身体。</a:t>
            </a:r>
          </a:p>
        </p:txBody>
      </p:sp>
      <p:sp>
        <p:nvSpPr>
          <p:cNvPr id="25" name="文本框 30"/>
          <p:cNvSpPr txBox="1"/>
          <p:nvPr/>
        </p:nvSpPr>
        <p:spPr>
          <a:xfrm>
            <a:off x="863600" y="4641850"/>
            <a:ext cx="3149600" cy="5016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665" b="1" dirty="0">
                <a:solidFill>
                  <a:srgbClr val="0000FF"/>
                </a:solidFill>
                <a:latin typeface="宋体" panose="02010600030101010101" pitchFamily="2" charset="-122"/>
              </a:rPr>
              <a:t>音序：</a:t>
            </a:r>
            <a:r>
              <a:rPr lang="en-US" altLang="zh-CN" sz="2665" b="1" dirty="0">
                <a:latin typeface="宋体" panose="02010600030101010101" pitchFamily="2" charset="-122"/>
              </a:rPr>
              <a:t>S</a:t>
            </a:r>
            <a:r>
              <a:rPr lang="en-US" altLang="zh-CN" sz="2665" b="1" dirty="0">
                <a:solidFill>
                  <a:srgbClr val="0000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2665" b="1" dirty="0">
                <a:solidFill>
                  <a:srgbClr val="0000FF"/>
                </a:solidFill>
                <a:latin typeface="宋体" panose="02010600030101010101" pitchFamily="2" charset="-122"/>
              </a:rPr>
              <a:t>部首：</a:t>
            </a:r>
            <a:r>
              <a:rPr lang="zh-CN" altLang="en-US" sz="2665" b="1" dirty="0">
                <a:latin typeface="宋体" panose="02010600030101010101" pitchFamily="2" charset="-122"/>
              </a:rPr>
              <a:t>身</a:t>
            </a:r>
          </a:p>
        </p:txBody>
      </p:sp>
      <p:sp>
        <p:nvSpPr>
          <p:cNvPr id="26" name="文本框 31"/>
          <p:cNvSpPr txBox="1"/>
          <p:nvPr/>
        </p:nvSpPr>
        <p:spPr>
          <a:xfrm>
            <a:off x="863600" y="4110567"/>
            <a:ext cx="2770717" cy="5016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665" b="1" dirty="0">
                <a:solidFill>
                  <a:srgbClr val="0000FF"/>
                </a:solidFill>
                <a:latin typeface="宋体" panose="02010600030101010101" pitchFamily="2" charset="-122"/>
              </a:rPr>
              <a:t>结构</a:t>
            </a:r>
            <a:r>
              <a:rPr lang="en-US" altLang="zh-CN" sz="2665" b="1" dirty="0">
                <a:solidFill>
                  <a:srgbClr val="0000FF"/>
                </a:solidFill>
                <a:latin typeface="宋体" panose="02010600030101010101" pitchFamily="2" charset="-122"/>
              </a:rPr>
              <a:t>: </a:t>
            </a:r>
            <a:r>
              <a:rPr lang="zh-CN" altLang="en-US" sz="2665" b="1" dirty="0">
                <a:latin typeface="宋体" panose="02010600030101010101" pitchFamily="2" charset="-122"/>
              </a:rPr>
              <a:t>独体</a:t>
            </a:r>
          </a:p>
        </p:txBody>
      </p:sp>
      <p:sp>
        <p:nvSpPr>
          <p:cNvPr id="27" name="Freeform 38"/>
          <p:cNvSpPr/>
          <p:nvPr/>
        </p:nvSpPr>
        <p:spPr>
          <a:xfrm>
            <a:off x="8483600" y="1750483"/>
            <a:ext cx="588433" cy="573617"/>
          </a:xfrm>
          <a:custGeom>
            <a:avLst/>
            <a:gdLst>
              <a:gd name="txL" fmla="*/ 0 w 693"/>
              <a:gd name="txT" fmla="*/ 0 h 676"/>
              <a:gd name="txR" fmla="*/ 693 w 693"/>
              <a:gd name="txB" fmla="*/ 676 h 676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693" h="676">
                <a:moveTo>
                  <a:pt x="193" y="579"/>
                </a:moveTo>
                <a:lnTo>
                  <a:pt x="113" y="628"/>
                </a:lnTo>
                <a:lnTo>
                  <a:pt x="49" y="660"/>
                </a:lnTo>
                <a:lnTo>
                  <a:pt x="16" y="676"/>
                </a:lnTo>
                <a:lnTo>
                  <a:pt x="0" y="676"/>
                </a:lnTo>
                <a:lnTo>
                  <a:pt x="0" y="660"/>
                </a:lnTo>
                <a:lnTo>
                  <a:pt x="32" y="628"/>
                </a:lnTo>
                <a:lnTo>
                  <a:pt x="81" y="563"/>
                </a:lnTo>
                <a:lnTo>
                  <a:pt x="145" y="499"/>
                </a:lnTo>
                <a:lnTo>
                  <a:pt x="226" y="419"/>
                </a:lnTo>
                <a:lnTo>
                  <a:pt x="290" y="338"/>
                </a:lnTo>
                <a:lnTo>
                  <a:pt x="338" y="274"/>
                </a:lnTo>
                <a:lnTo>
                  <a:pt x="387" y="209"/>
                </a:lnTo>
                <a:lnTo>
                  <a:pt x="419" y="161"/>
                </a:lnTo>
                <a:lnTo>
                  <a:pt x="435" y="113"/>
                </a:lnTo>
                <a:lnTo>
                  <a:pt x="451" y="64"/>
                </a:lnTo>
                <a:lnTo>
                  <a:pt x="435" y="48"/>
                </a:lnTo>
                <a:lnTo>
                  <a:pt x="419" y="32"/>
                </a:lnTo>
                <a:lnTo>
                  <a:pt x="419" y="16"/>
                </a:lnTo>
                <a:lnTo>
                  <a:pt x="435" y="0"/>
                </a:lnTo>
                <a:lnTo>
                  <a:pt x="451" y="0"/>
                </a:lnTo>
                <a:lnTo>
                  <a:pt x="515" y="0"/>
                </a:lnTo>
                <a:lnTo>
                  <a:pt x="548" y="16"/>
                </a:lnTo>
                <a:lnTo>
                  <a:pt x="596" y="48"/>
                </a:lnTo>
                <a:lnTo>
                  <a:pt x="644" y="64"/>
                </a:lnTo>
                <a:lnTo>
                  <a:pt x="676" y="97"/>
                </a:lnTo>
                <a:lnTo>
                  <a:pt x="693" y="113"/>
                </a:lnTo>
                <a:lnTo>
                  <a:pt x="693" y="145"/>
                </a:lnTo>
                <a:lnTo>
                  <a:pt x="676" y="177"/>
                </a:lnTo>
                <a:lnTo>
                  <a:pt x="660" y="209"/>
                </a:lnTo>
                <a:lnTo>
                  <a:pt x="596" y="258"/>
                </a:lnTo>
                <a:lnTo>
                  <a:pt x="532" y="322"/>
                </a:lnTo>
                <a:lnTo>
                  <a:pt x="371" y="451"/>
                </a:lnTo>
                <a:lnTo>
                  <a:pt x="193" y="579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28" name="Freeform 39"/>
          <p:cNvSpPr/>
          <p:nvPr/>
        </p:nvSpPr>
        <p:spPr>
          <a:xfrm>
            <a:off x="8390467" y="2256367"/>
            <a:ext cx="190500" cy="952500"/>
          </a:xfrm>
          <a:custGeom>
            <a:avLst/>
            <a:gdLst>
              <a:gd name="txL" fmla="*/ 0 w 225"/>
              <a:gd name="txT" fmla="*/ 0 h 1126"/>
              <a:gd name="txR" fmla="*/ 225 w 225"/>
              <a:gd name="txB" fmla="*/ 1126 h 1126"/>
            </a:gdLst>
            <a:ahLst/>
            <a:cxnLst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0"/>
              </a:cxn>
              <a:cxn ang="0">
                <a:pos x="0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225" h="1126">
                <a:moveTo>
                  <a:pt x="16" y="96"/>
                </a:moveTo>
                <a:lnTo>
                  <a:pt x="0" y="48"/>
                </a:lnTo>
                <a:lnTo>
                  <a:pt x="0" y="32"/>
                </a:lnTo>
                <a:lnTo>
                  <a:pt x="0" y="0"/>
                </a:lnTo>
                <a:lnTo>
                  <a:pt x="32" y="0"/>
                </a:lnTo>
                <a:lnTo>
                  <a:pt x="64" y="0"/>
                </a:lnTo>
                <a:lnTo>
                  <a:pt x="128" y="0"/>
                </a:lnTo>
                <a:lnTo>
                  <a:pt x="177" y="0"/>
                </a:lnTo>
                <a:lnTo>
                  <a:pt x="225" y="0"/>
                </a:lnTo>
                <a:lnTo>
                  <a:pt x="225" y="193"/>
                </a:lnTo>
                <a:lnTo>
                  <a:pt x="225" y="370"/>
                </a:lnTo>
                <a:lnTo>
                  <a:pt x="225" y="531"/>
                </a:lnTo>
                <a:lnTo>
                  <a:pt x="225" y="676"/>
                </a:lnTo>
                <a:lnTo>
                  <a:pt x="225" y="804"/>
                </a:lnTo>
                <a:lnTo>
                  <a:pt x="209" y="933"/>
                </a:lnTo>
                <a:lnTo>
                  <a:pt x="209" y="1030"/>
                </a:lnTo>
                <a:lnTo>
                  <a:pt x="209" y="1126"/>
                </a:lnTo>
                <a:lnTo>
                  <a:pt x="80" y="1126"/>
                </a:lnTo>
                <a:lnTo>
                  <a:pt x="80" y="901"/>
                </a:lnTo>
                <a:lnTo>
                  <a:pt x="80" y="708"/>
                </a:lnTo>
                <a:lnTo>
                  <a:pt x="64" y="531"/>
                </a:lnTo>
                <a:lnTo>
                  <a:pt x="64" y="402"/>
                </a:lnTo>
                <a:lnTo>
                  <a:pt x="48" y="273"/>
                </a:lnTo>
                <a:lnTo>
                  <a:pt x="48" y="193"/>
                </a:lnTo>
                <a:lnTo>
                  <a:pt x="32" y="128"/>
                </a:lnTo>
                <a:lnTo>
                  <a:pt x="16" y="96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29" name="Freeform 40"/>
          <p:cNvSpPr/>
          <p:nvPr/>
        </p:nvSpPr>
        <p:spPr>
          <a:xfrm>
            <a:off x="8525933" y="2474383"/>
            <a:ext cx="586317" cy="135467"/>
          </a:xfrm>
          <a:custGeom>
            <a:avLst/>
            <a:gdLst>
              <a:gd name="txL" fmla="*/ 0 w 692"/>
              <a:gd name="txT" fmla="*/ 0 h 161"/>
              <a:gd name="txR" fmla="*/ 692 w 692"/>
              <a:gd name="txB" fmla="*/ 161 h 161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692" h="161">
                <a:moveTo>
                  <a:pt x="466" y="129"/>
                </a:moveTo>
                <a:lnTo>
                  <a:pt x="241" y="161"/>
                </a:lnTo>
                <a:lnTo>
                  <a:pt x="128" y="161"/>
                </a:lnTo>
                <a:lnTo>
                  <a:pt x="0" y="145"/>
                </a:lnTo>
                <a:lnTo>
                  <a:pt x="0" y="81"/>
                </a:lnTo>
                <a:lnTo>
                  <a:pt x="96" y="64"/>
                </a:lnTo>
                <a:lnTo>
                  <a:pt x="193" y="32"/>
                </a:lnTo>
                <a:lnTo>
                  <a:pt x="273" y="16"/>
                </a:lnTo>
                <a:lnTo>
                  <a:pt x="338" y="16"/>
                </a:lnTo>
                <a:lnTo>
                  <a:pt x="402" y="0"/>
                </a:lnTo>
                <a:lnTo>
                  <a:pt x="450" y="0"/>
                </a:lnTo>
                <a:lnTo>
                  <a:pt x="483" y="0"/>
                </a:lnTo>
                <a:lnTo>
                  <a:pt x="515" y="0"/>
                </a:lnTo>
                <a:lnTo>
                  <a:pt x="579" y="0"/>
                </a:lnTo>
                <a:lnTo>
                  <a:pt x="627" y="0"/>
                </a:lnTo>
                <a:lnTo>
                  <a:pt x="660" y="16"/>
                </a:lnTo>
                <a:lnTo>
                  <a:pt x="676" y="32"/>
                </a:lnTo>
                <a:lnTo>
                  <a:pt x="676" y="48"/>
                </a:lnTo>
                <a:lnTo>
                  <a:pt x="692" y="48"/>
                </a:lnTo>
                <a:lnTo>
                  <a:pt x="676" y="64"/>
                </a:lnTo>
                <a:lnTo>
                  <a:pt x="627" y="81"/>
                </a:lnTo>
                <a:lnTo>
                  <a:pt x="595" y="97"/>
                </a:lnTo>
                <a:lnTo>
                  <a:pt x="563" y="97"/>
                </a:lnTo>
                <a:lnTo>
                  <a:pt x="515" y="113"/>
                </a:lnTo>
                <a:lnTo>
                  <a:pt x="466" y="129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30" name="Freeform 41"/>
          <p:cNvSpPr/>
          <p:nvPr/>
        </p:nvSpPr>
        <p:spPr>
          <a:xfrm>
            <a:off x="8525933" y="2760134"/>
            <a:ext cx="586317" cy="135467"/>
          </a:xfrm>
          <a:custGeom>
            <a:avLst/>
            <a:gdLst>
              <a:gd name="txL" fmla="*/ 0 w 692"/>
              <a:gd name="txT" fmla="*/ 0 h 161"/>
              <a:gd name="txR" fmla="*/ 692 w 692"/>
              <a:gd name="txB" fmla="*/ 161 h 161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692" h="161">
                <a:moveTo>
                  <a:pt x="531" y="113"/>
                </a:moveTo>
                <a:lnTo>
                  <a:pt x="434" y="129"/>
                </a:lnTo>
                <a:lnTo>
                  <a:pt x="322" y="145"/>
                </a:lnTo>
                <a:lnTo>
                  <a:pt x="177" y="145"/>
                </a:lnTo>
                <a:lnTo>
                  <a:pt x="0" y="161"/>
                </a:lnTo>
                <a:lnTo>
                  <a:pt x="0" y="64"/>
                </a:lnTo>
                <a:lnTo>
                  <a:pt x="144" y="48"/>
                </a:lnTo>
                <a:lnTo>
                  <a:pt x="305" y="32"/>
                </a:lnTo>
                <a:lnTo>
                  <a:pt x="434" y="16"/>
                </a:lnTo>
                <a:lnTo>
                  <a:pt x="563" y="0"/>
                </a:lnTo>
                <a:lnTo>
                  <a:pt x="611" y="16"/>
                </a:lnTo>
                <a:lnTo>
                  <a:pt x="660" y="16"/>
                </a:lnTo>
                <a:lnTo>
                  <a:pt x="676" y="32"/>
                </a:lnTo>
                <a:lnTo>
                  <a:pt x="692" y="48"/>
                </a:lnTo>
                <a:lnTo>
                  <a:pt x="676" y="64"/>
                </a:lnTo>
                <a:lnTo>
                  <a:pt x="644" y="81"/>
                </a:lnTo>
                <a:lnTo>
                  <a:pt x="595" y="97"/>
                </a:lnTo>
                <a:lnTo>
                  <a:pt x="531" y="113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31" name="Freeform 42"/>
          <p:cNvSpPr/>
          <p:nvPr/>
        </p:nvSpPr>
        <p:spPr>
          <a:xfrm>
            <a:off x="8525933" y="2078567"/>
            <a:ext cx="967317" cy="2247900"/>
          </a:xfrm>
          <a:custGeom>
            <a:avLst/>
            <a:gdLst>
              <a:gd name="txL" fmla="*/ 0 w 1143"/>
              <a:gd name="txT" fmla="*/ 0 h 2656"/>
              <a:gd name="txR" fmla="*/ 1143 w 1143"/>
              <a:gd name="txB" fmla="*/ 2656 h 2656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143" h="2656">
                <a:moveTo>
                  <a:pt x="563" y="113"/>
                </a:moveTo>
                <a:lnTo>
                  <a:pt x="660" y="97"/>
                </a:lnTo>
                <a:lnTo>
                  <a:pt x="724" y="65"/>
                </a:lnTo>
                <a:lnTo>
                  <a:pt x="772" y="49"/>
                </a:lnTo>
                <a:lnTo>
                  <a:pt x="788" y="33"/>
                </a:lnTo>
                <a:lnTo>
                  <a:pt x="821" y="16"/>
                </a:lnTo>
                <a:lnTo>
                  <a:pt x="853" y="0"/>
                </a:lnTo>
                <a:lnTo>
                  <a:pt x="869" y="0"/>
                </a:lnTo>
                <a:lnTo>
                  <a:pt x="901" y="16"/>
                </a:lnTo>
                <a:lnTo>
                  <a:pt x="949" y="33"/>
                </a:lnTo>
                <a:lnTo>
                  <a:pt x="998" y="65"/>
                </a:lnTo>
                <a:lnTo>
                  <a:pt x="1062" y="97"/>
                </a:lnTo>
                <a:lnTo>
                  <a:pt x="1110" y="113"/>
                </a:lnTo>
                <a:lnTo>
                  <a:pt x="1127" y="145"/>
                </a:lnTo>
                <a:lnTo>
                  <a:pt x="1143" y="161"/>
                </a:lnTo>
                <a:lnTo>
                  <a:pt x="1127" y="177"/>
                </a:lnTo>
                <a:lnTo>
                  <a:pt x="1110" y="193"/>
                </a:lnTo>
                <a:lnTo>
                  <a:pt x="1078" y="210"/>
                </a:lnTo>
                <a:lnTo>
                  <a:pt x="1078" y="226"/>
                </a:lnTo>
                <a:lnTo>
                  <a:pt x="1062" y="258"/>
                </a:lnTo>
                <a:lnTo>
                  <a:pt x="1046" y="322"/>
                </a:lnTo>
                <a:lnTo>
                  <a:pt x="1030" y="403"/>
                </a:lnTo>
                <a:lnTo>
                  <a:pt x="1030" y="499"/>
                </a:lnTo>
                <a:lnTo>
                  <a:pt x="1030" y="628"/>
                </a:lnTo>
                <a:lnTo>
                  <a:pt x="1014" y="757"/>
                </a:lnTo>
                <a:lnTo>
                  <a:pt x="1014" y="918"/>
                </a:lnTo>
                <a:lnTo>
                  <a:pt x="1014" y="1079"/>
                </a:lnTo>
                <a:lnTo>
                  <a:pt x="1014" y="1240"/>
                </a:lnTo>
                <a:lnTo>
                  <a:pt x="1014" y="1384"/>
                </a:lnTo>
                <a:lnTo>
                  <a:pt x="1014" y="1513"/>
                </a:lnTo>
                <a:lnTo>
                  <a:pt x="1030" y="1642"/>
                </a:lnTo>
                <a:lnTo>
                  <a:pt x="1030" y="1755"/>
                </a:lnTo>
                <a:lnTo>
                  <a:pt x="1030" y="1851"/>
                </a:lnTo>
                <a:lnTo>
                  <a:pt x="1030" y="1948"/>
                </a:lnTo>
                <a:lnTo>
                  <a:pt x="1030" y="2109"/>
                </a:lnTo>
                <a:lnTo>
                  <a:pt x="1030" y="2237"/>
                </a:lnTo>
                <a:lnTo>
                  <a:pt x="1030" y="2350"/>
                </a:lnTo>
                <a:lnTo>
                  <a:pt x="1014" y="2414"/>
                </a:lnTo>
                <a:lnTo>
                  <a:pt x="998" y="2479"/>
                </a:lnTo>
                <a:lnTo>
                  <a:pt x="966" y="2527"/>
                </a:lnTo>
                <a:lnTo>
                  <a:pt x="949" y="2575"/>
                </a:lnTo>
                <a:lnTo>
                  <a:pt x="917" y="2608"/>
                </a:lnTo>
                <a:lnTo>
                  <a:pt x="853" y="2640"/>
                </a:lnTo>
                <a:lnTo>
                  <a:pt x="821" y="2656"/>
                </a:lnTo>
                <a:lnTo>
                  <a:pt x="805" y="2656"/>
                </a:lnTo>
                <a:lnTo>
                  <a:pt x="788" y="2656"/>
                </a:lnTo>
                <a:lnTo>
                  <a:pt x="772" y="2640"/>
                </a:lnTo>
                <a:lnTo>
                  <a:pt x="756" y="2624"/>
                </a:lnTo>
                <a:lnTo>
                  <a:pt x="756" y="2575"/>
                </a:lnTo>
                <a:lnTo>
                  <a:pt x="724" y="2527"/>
                </a:lnTo>
                <a:lnTo>
                  <a:pt x="692" y="2495"/>
                </a:lnTo>
                <a:lnTo>
                  <a:pt x="644" y="2447"/>
                </a:lnTo>
                <a:lnTo>
                  <a:pt x="563" y="2398"/>
                </a:lnTo>
                <a:lnTo>
                  <a:pt x="483" y="2350"/>
                </a:lnTo>
                <a:lnTo>
                  <a:pt x="434" y="2318"/>
                </a:lnTo>
                <a:lnTo>
                  <a:pt x="402" y="2286"/>
                </a:lnTo>
                <a:lnTo>
                  <a:pt x="386" y="2270"/>
                </a:lnTo>
                <a:lnTo>
                  <a:pt x="402" y="2270"/>
                </a:lnTo>
                <a:lnTo>
                  <a:pt x="434" y="2270"/>
                </a:lnTo>
                <a:lnTo>
                  <a:pt x="499" y="2270"/>
                </a:lnTo>
                <a:lnTo>
                  <a:pt x="595" y="2286"/>
                </a:lnTo>
                <a:lnTo>
                  <a:pt x="676" y="2286"/>
                </a:lnTo>
                <a:lnTo>
                  <a:pt x="756" y="2286"/>
                </a:lnTo>
                <a:lnTo>
                  <a:pt x="805" y="2270"/>
                </a:lnTo>
                <a:lnTo>
                  <a:pt x="837" y="2221"/>
                </a:lnTo>
                <a:lnTo>
                  <a:pt x="837" y="2189"/>
                </a:lnTo>
                <a:lnTo>
                  <a:pt x="837" y="2141"/>
                </a:lnTo>
                <a:lnTo>
                  <a:pt x="853" y="2044"/>
                </a:lnTo>
                <a:lnTo>
                  <a:pt x="853" y="1932"/>
                </a:lnTo>
                <a:lnTo>
                  <a:pt x="853" y="1787"/>
                </a:lnTo>
                <a:lnTo>
                  <a:pt x="853" y="1610"/>
                </a:lnTo>
                <a:lnTo>
                  <a:pt x="853" y="1417"/>
                </a:lnTo>
                <a:lnTo>
                  <a:pt x="853" y="1191"/>
                </a:lnTo>
                <a:lnTo>
                  <a:pt x="853" y="966"/>
                </a:lnTo>
                <a:lnTo>
                  <a:pt x="853" y="773"/>
                </a:lnTo>
                <a:lnTo>
                  <a:pt x="853" y="612"/>
                </a:lnTo>
                <a:lnTo>
                  <a:pt x="853" y="467"/>
                </a:lnTo>
                <a:lnTo>
                  <a:pt x="853" y="354"/>
                </a:lnTo>
                <a:lnTo>
                  <a:pt x="837" y="274"/>
                </a:lnTo>
                <a:lnTo>
                  <a:pt x="837" y="226"/>
                </a:lnTo>
                <a:lnTo>
                  <a:pt x="837" y="210"/>
                </a:lnTo>
                <a:lnTo>
                  <a:pt x="821" y="193"/>
                </a:lnTo>
                <a:lnTo>
                  <a:pt x="788" y="193"/>
                </a:lnTo>
                <a:lnTo>
                  <a:pt x="756" y="193"/>
                </a:lnTo>
                <a:lnTo>
                  <a:pt x="724" y="193"/>
                </a:lnTo>
                <a:lnTo>
                  <a:pt x="676" y="193"/>
                </a:lnTo>
                <a:lnTo>
                  <a:pt x="611" y="210"/>
                </a:lnTo>
                <a:lnTo>
                  <a:pt x="547" y="210"/>
                </a:lnTo>
                <a:lnTo>
                  <a:pt x="466" y="226"/>
                </a:lnTo>
                <a:lnTo>
                  <a:pt x="322" y="258"/>
                </a:lnTo>
                <a:lnTo>
                  <a:pt x="193" y="290"/>
                </a:lnTo>
                <a:lnTo>
                  <a:pt x="80" y="290"/>
                </a:lnTo>
                <a:lnTo>
                  <a:pt x="0" y="306"/>
                </a:lnTo>
                <a:lnTo>
                  <a:pt x="0" y="210"/>
                </a:lnTo>
                <a:lnTo>
                  <a:pt x="112" y="210"/>
                </a:lnTo>
                <a:lnTo>
                  <a:pt x="241" y="177"/>
                </a:lnTo>
                <a:lnTo>
                  <a:pt x="305" y="161"/>
                </a:lnTo>
                <a:lnTo>
                  <a:pt x="386" y="161"/>
                </a:lnTo>
                <a:lnTo>
                  <a:pt x="466" y="145"/>
                </a:lnTo>
                <a:lnTo>
                  <a:pt x="563" y="113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32" name="Freeform 44"/>
          <p:cNvSpPr/>
          <p:nvPr/>
        </p:nvSpPr>
        <p:spPr>
          <a:xfrm>
            <a:off x="7776633" y="3073401"/>
            <a:ext cx="1581151" cy="298449"/>
          </a:xfrm>
          <a:custGeom>
            <a:avLst/>
            <a:gdLst>
              <a:gd name="txL" fmla="*/ 0 w 1868"/>
              <a:gd name="txT" fmla="*/ 0 h 354"/>
              <a:gd name="txR" fmla="*/ 1868 w 1868"/>
              <a:gd name="txB" fmla="*/ 354 h 354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868" h="354">
                <a:moveTo>
                  <a:pt x="1030" y="226"/>
                </a:moveTo>
                <a:lnTo>
                  <a:pt x="869" y="242"/>
                </a:lnTo>
                <a:lnTo>
                  <a:pt x="741" y="258"/>
                </a:lnTo>
                <a:lnTo>
                  <a:pt x="612" y="290"/>
                </a:lnTo>
                <a:lnTo>
                  <a:pt x="483" y="306"/>
                </a:lnTo>
                <a:lnTo>
                  <a:pt x="386" y="338"/>
                </a:lnTo>
                <a:lnTo>
                  <a:pt x="306" y="338"/>
                </a:lnTo>
                <a:lnTo>
                  <a:pt x="258" y="354"/>
                </a:lnTo>
                <a:lnTo>
                  <a:pt x="225" y="338"/>
                </a:lnTo>
                <a:lnTo>
                  <a:pt x="193" y="338"/>
                </a:lnTo>
                <a:lnTo>
                  <a:pt x="161" y="322"/>
                </a:lnTo>
                <a:lnTo>
                  <a:pt x="97" y="290"/>
                </a:lnTo>
                <a:lnTo>
                  <a:pt x="64" y="258"/>
                </a:lnTo>
                <a:lnTo>
                  <a:pt x="32" y="226"/>
                </a:lnTo>
                <a:lnTo>
                  <a:pt x="16" y="193"/>
                </a:lnTo>
                <a:lnTo>
                  <a:pt x="0" y="161"/>
                </a:lnTo>
                <a:lnTo>
                  <a:pt x="225" y="161"/>
                </a:lnTo>
                <a:lnTo>
                  <a:pt x="483" y="145"/>
                </a:lnTo>
                <a:lnTo>
                  <a:pt x="757" y="113"/>
                </a:lnTo>
                <a:lnTo>
                  <a:pt x="1047" y="81"/>
                </a:lnTo>
                <a:lnTo>
                  <a:pt x="1191" y="65"/>
                </a:lnTo>
                <a:lnTo>
                  <a:pt x="1320" y="48"/>
                </a:lnTo>
                <a:lnTo>
                  <a:pt x="1449" y="32"/>
                </a:lnTo>
                <a:lnTo>
                  <a:pt x="1546" y="16"/>
                </a:lnTo>
                <a:lnTo>
                  <a:pt x="1642" y="16"/>
                </a:lnTo>
                <a:lnTo>
                  <a:pt x="1739" y="0"/>
                </a:lnTo>
                <a:lnTo>
                  <a:pt x="1803" y="0"/>
                </a:lnTo>
                <a:lnTo>
                  <a:pt x="1868" y="0"/>
                </a:lnTo>
                <a:lnTo>
                  <a:pt x="1868" y="81"/>
                </a:lnTo>
                <a:lnTo>
                  <a:pt x="1739" y="97"/>
                </a:lnTo>
                <a:lnTo>
                  <a:pt x="1610" y="113"/>
                </a:lnTo>
                <a:lnTo>
                  <a:pt x="1497" y="145"/>
                </a:lnTo>
                <a:lnTo>
                  <a:pt x="1385" y="161"/>
                </a:lnTo>
                <a:lnTo>
                  <a:pt x="1288" y="177"/>
                </a:lnTo>
                <a:lnTo>
                  <a:pt x="1191" y="193"/>
                </a:lnTo>
                <a:lnTo>
                  <a:pt x="1095" y="209"/>
                </a:lnTo>
                <a:lnTo>
                  <a:pt x="1030" y="226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4" name="Freeform 43"/>
          <p:cNvSpPr/>
          <p:nvPr/>
        </p:nvSpPr>
        <p:spPr>
          <a:xfrm>
            <a:off x="7721600" y="2459567"/>
            <a:ext cx="2207684" cy="1661583"/>
          </a:xfrm>
          <a:custGeom>
            <a:avLst/>
            <a:gdLst>
              <a:gd name="txL" fmla="*/ 0 w 2608"/>
              <a:gd name="txT" fmla="*/ 0 h 1963"/>
              <a:gd name="txR" fmla="*/ 2608 w 2608"/>
              <a:gd name="txB" fmla="*/ 1963 h 1963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2608" h="1963">
                <a:moveTo>
                  <a:pt x="2608" y="193"/>
                </a:moveTo>
                <a:lnTo>
                  <a:pt x="2592" y="225"/>
                </a:lnTo>
                <a:lnTo>
                  <a:pt x="2560" y="257"/>
                </a:lnTo>
                <a:lnTo>
                  <a:pt x="2495" y="322"/>
                </a:lnTo>
                <a:lnTo>
                  <a:pt x="2431" y="418"/>
                </a:lnTo>
                <a:lnTo>
                  <a:pt x="2318" y="515"/>
                </a:lnTo>
                <a:lnTo>
                  <a:pt x="2205" y="628"/>
                </a:lnTo>
                <a:lnTo>
                  <a:pt x="2060" y="756"/>
                </a:lnTo>
                <a:lnTo>
                  <a:pt x="1899" y="901"/>
                </a:lnTo>
                <a:lnTo>
                  <a:pt x="1722" y="1046"/>
                </a:lnTo>
                <a:lnTo>
                  <a:pt x="1545" y="1191"/>
                </a:lnTo>
                <a:lnTo>
                  <a:pt x="1352" y="1320"/>
                </a:lnTo>
                <a:lnTo>
                  <a:pt x="1159" y="1448"/>
                </a:lnTo>
                <a:lnTo>
                  <a:pt x="950" y="1561"/>
                </a:lnTo>
                <a:lnTo>
                  <a:pt x="756" y="1674"/>
                </a:lnTo>
                <a:lnTo>
                  <a:pt x="563" y="1770"/>
                </a:lnTo>
                <a:lnTo>
                  <a:pt x="386" y="1851"/>
                </a:lnTo>
                <a:lnTo>
                  <a:pt x="289" y="1883"/>
                </a:lnTo>
                <a:lnTo>
                  <a:pt x="225" y="1899"/>
                </a:lnTo>
                <a:lnTo>
                  <a:pt x="161" y="1931"/>
                </a:lnTo>
                <a:lnTo>
                  <a:pt x="112" y="1947"/>
                </a:lnTo>
                <a:lnTo>
                  <a:pt x="64" y="1947"/>
                </a:lnTo>
                <a:lnTo>
                  <a:pt x="32" y="1963"/>
                </a:lnTo>
                <a:lnTo>
                  <a:pt x="16" y="1963"/>
                </a:lnTo>
                <a:lnTo>
                  <a:pt x="0" y="1963"/>
                </a:lnTo>
                <a:lnTo>
                  <a:pt x="0" y="1947"/>
                </a:lnTo>
                <a:lnTo>
                  <a:pt x="16" y="1931"/>
                </a:lnTo>
                <a:lnTo>
                  <a:pt x="48" y="1915"/>
                </a:lnTo>
                <a:lnTo>
                  <a:pt x="96" y="1883"/>
                </a:lnTo>
                <a:lnTo>
                  <a:pt x="177" y="1835"/>
                </a:lnTo>
                <a:lnTo>
                  <a:pt x="225" y="1819"/>
                </a:lnTo>
                <a:lnTo>
                  <a:pt x="289" y="1786"/>
                </a:lnTo>
                <a:lnTo>
                  <a:pt x="418" y="1722"/>
                </a:lnTo>
                <a:lnTo>
                  <a:pt x="579" y="1625"/>
                </a:lnTo>
                <a:lnTo>
                  <a:pt x="756" y="1529"/>
                </a:lnTo>
                <a:lnTo>
                  <a:pt x="933" y="1416"/>
                </a:lnTo>
                <a:lnTo>
                  <a:pt x="1111" y="1320"/>
                </a:lnTo>
                <a:lnTo>
                  <a:pt x="1255" y="1207"/>
                </a:lnTo>
                <a:lnTo>
                  <a:pt x="1400" y="1094"/>
                </a:lnTo>
                <a:lnTo>
                  <a:pt x="1658" y="885"/>
                </a:lnTo>
                <a:lnTo>
                  <a:pt x="1899" y="660"/>
                </a:lnTo>
                <a:lnTo>
                  <a:pt x="2012" y="547"/>
                </a:lnTo>
                <a:lnTo>
                  <a:pt x="2109" y="435"/>
                </a:lnTo>
                <a:lnTo>
                  <a:pt x="2189" y="354"/>
                </a:lnTo>
                <a:lnTo>
                  <a:pt x="2270" y="257"/>
                </a:lnTo>
                <a:lnTo>
                  <a:pt x="2318" y="193"/>
                </a:lnTo>
                <a:lnTo>
                  <a:pt x="2350" y="145"/>
                </a:lnTo>
                <a:lnTo>
                  <a:pt x="2366" y="97"/>
                </a:lnTo>
                <a:lnTo>
                  <a:pt x="2366" y="64"/>
                </a:lnTo>
                <a:lnTo>
                  <a:pt x="2366" y="48"/>
                </a:lnTo>
                <a:lnTo>
                  <a:pt x="2366" y="16"/>
                </a:lnTo>
                <a:lnTo>
                  <a:pt x="2382" y="0"/>
                </a:lnTo>
                <a:lnTo>
                  <a:pt x="2399" y="0"/>
                </a:lnTo>
                <a:lnTo>
                  <a:pt x="2431" y="0"/>
                </a:lnTo>
                <a:lnTo>
                  <a:pt x="2479" y="32"/>
                </a:lnTo>
                <a:lnTo>
                  <a:pt x="2511" y="64"/>
                </a:lnTo>
                <a:lnTo>
                  <a:pt x="2560" y="97"/>
                </a:lnTo>
                <a:lnTo>
                  <a:pt x="2592" y="129"/>
                </a:lnTo>
                <a:lnTo>
                  <a:pt x="2608" y="161"/>
                </a:lnTo>
                <a:lnTo>
                  <a:pt x="2608" y="193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pic>
        <p:nvPicPr>
          <p:cNvPr id="26651" name="Picture 37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8446" y="623570"/>
            <a:ext cx="1202267" cy="683684"/>
          </a:xfrm>
          <a:prstGeom prst="rect">
            <a:avLst/>
          </a:prstGeom>
          <a:noFill/>
          <a:ln w="9525">
            <a:noFill/>
          </a:ln>
          <a:effectLst>
            <a:outerShdw dist="38100" dir="8100000" algn="tr" rotWithShape="0">
              <a:srgbClr val="000000">
                <a:alpha val="39998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bldLvl="0" animBg="1"/>
      <p:bldP spid="42" grpId="0"/>
      <p:bldP spid="3" grpId="0"/>
      <p:bldP spid="24" grpId="0"/>
      <p:bldP spid="25" grpId="0"/>
      <p:bldP spid="2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Group 47"/>
          <p:cNvGraphicFramePr>
            <a:graphicFrameLocks noGrp="1"/>
          </p:cNvGraphicFramePr>
          <p:nvPr/>
        </p:nvGraphicFramePr>
        <p:xfrm>
          <a:off x="7200900" y="1458383"/>
          <a:ext cx="3454400" cy="3456305"/>
        </p:xfrm>
        <a:graphic>
          <a:graphicData uri="http://schemas.openxmlformats.org/drawingml/2006/table">
            <a:tbl>
              <a:tblPr/>
              <a:tblGrid>
                <a:gridCol w="1712595"/>
                <a:gridCol w="1741805"/>
              </a:tblGrid>
              <a:tr h="172021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65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121932" marR="121932" marT="45738" marB="457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65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121932" marR="121932" marT="45738" marB="45738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3609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65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121932" marR="121932" marT="45738" marB="457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65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121932" marR="121932" marT="45738" marB="45738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1" name="矩形 2"/>
          <p:cNvSpPr>
            <a:spLocks noChangeArrowheads="1"/>
          </p:cNvSpPr>
          <p:nvPr/>
        </p:nvSpPr>
        <p:spPr bwMode="auto">
          <a:xfrm>
            <a:off x="6864350" y="5022850"/>
            <a:ext cx="4345517" cy="11988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宋体" panose="02010600030101010101" pitchFamily="2" charset="-122"/>
                <a:ea typeface="+mn-ea"/>
                <a:cs typeface="+mn-cs"/>
              </a:rPr>
              <a:t>书写指导：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+mn-ea"/>
                <a:cs typeface="+mn-cs"/>
              </a:rPr>
              <a:t>左窄右宽。注意“本”的撇要穿插到单人旁的下面，左右要紧凑。</a:t>
            </a:r>
          </a:p>
        </p:txBody>
      </p:sp>
      <p:sp>
        <p:nvSpPr>
          <p:cNvPr id="27662" name="矩形 4"/>
          <p:cNvSpPr/>
          <p:nvPr/>
        </p:nvSpPr>
        <p:spPr>
          <a:xfrm>
            <a:off x="4726517" y="2345267"/>
            <a:ext cx="1543685" cy="173291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10665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体</a:t>
            </a:r>
          </a:p>
        </p:txBody>
      </p:sp>
      <p:sp>
        <p:nvSpPr>
          <p:cNvPr id="42" name="矩形 41"/>
          <p:cNvSpPr/>
          <p:nvPr/>
        </p:nvSpPr>
        <p:spPr>
          <a:xfrm>
            <a:off x="4091517" y="1488017"/>
            <a:ext cx="2459567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6400" b="1" dirty="0">
                <a:solidFill>
                  <a:srgbClr val="FF000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  tǐ </a:t>
            </a:r>
          </a:p>
        </p:txBody>
      </p:sp>
      <p:sp>
        <p:nvSpPr>
          <p:cNvPr id="27665" name="TextBox 45"/>
          <p:cNvSpPr txBox="1"/>
          <p:nvPr/>
        </p:nvSpPr>
        <p:spPr>
          <a:xfrm>
            <a:off x="1250951" y="2281767"/>
            <a:ext cx="2252133" cy="11988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7200" dirty="0">
                <a:latin typeface="楷体" panose="02010609060101010101" pitchFamily="49" charset="-122"/>
                <a:ea typeface="楷体" panose="02010609060101010101" pitchFamily="49" charset="-122"/>
              </a:rPr>
              <a:t>身</a:t>
            </a:r>
            <a:r>
              <a:rPr lang="zh-CN" altLang="en-US" sz="7200" dirty="0">
                <a:solidFill>
                  <a:srgbClr val="FF006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体</a:t>
            </a: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933450" y="5209117"/>
            <a:ext cx="4040717" cy="5016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defTabSz="457200">
              <a:buClrTx/>
              <a:buSzTx/>
              <a:defRPr/>
            </a:pPr>
            <a:r>
              <a:rPr kumimoji="0" lang="zh-CN" altLang="en-US" sz="2665" b="1" kern="1200" cap="none" spc="0" normalizeH="0" baseline="0" noProof="0" dirty="0">
                <a:solidFill>
                  <a:srgbClr val="0000FF"/>
                </a:solidFill>
                <a:latin typeface="+mn-ea"/>
                <a:ea typeface="+mn-ea"/>
                <a:cs typeface="+mn-cs"/>
              </a:rPr>
              <a:t>组词：</a:t>
            </a:r>
            <a:r>
              <a:rPr kumimoji="0" lang="zh-CN" altLang="en-US" sz="2665" b="1" kern="1200" cap="none" spc="0" normalizeH="0" baseline="0" noProof="0" dirty="0">
                <a:latin typeface="+mn-ea"/>
                <a:ea typeface="+mn-ea"/>
                <a:cs typeface="+mn-cs"/>
              </a:rPr>
              <a:t>体育  身体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933451" y="5740401"/>
            <a:ext cx="4853516" cy="5016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665" b="1" dirty="0">
                <a:solidFill>
                  <a:srgbClr val="0000FF"/>
                </a:solidFill>
                <a:latin typeface="宋体" panose="02010600030101010101" pitchFamily="2" charset="-122"/>
              </a:rPr>
              <a:t>造句：</a:t>
            </a:r>
            <a:r>
              <a:rPr lang="zh-CN" altLang="en-US" sz="2665" b="1" dirty="0">
                <a:latin typeface="宋体" panose="02010600030101010101" pitchFamily="2" charset="-122"/>
              </a:rPr>
              <a:t>我非常爱好体育锻炼。</a:t>
            </a:r>
          </a:p>
        </p:txBody>
      </p:sp>
      <p:sp>
        <p:nvSpPr>
          <p:cNvPr id="48" name="文本框 30"/>
          <p:cNvSpPr txBox="1"/>
          <p:nvPr/>
        </p:nvSpPr>
        <p:spPr>
          <a:xfrm>
            <a:off x="933451" y="4675717"/>
            <a:ext cx="3312583" cy="5016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665" b="1" dirty="0">
                <a:solidFill>
                  <a:srgbClr val="0000FF"/>
                </a:solidFill>
                <a:latin typeface="宋体" panose="02010600030101010101" pitchFamily="2" charset="-122"/>
              </a:rPr>
              <a:t>音序：</a:t>
            </a:r>
            <a:r>
              <a:rPr lang="en-US" altLang="zh-CN" sz="2665" b="1" dirty="0">
                <a:latin typeface="宋体" panose="02010600030101010101" pitchFamily="2" charset="-122"/>
              </a:rPr>
              <a:t>T</a:t>
            </a:r>
            <a:r>
              <a:rPr lang="en-US" altLang="zh-CN" sz="2665" b="1" dirty="0">
                <a:solidFill>
                  <a:srgbClr val="0000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2665" b="1" dirty="0">
                <a:solidFill>
                  <a:srgbClr val="0000FF"/>
                </a:solidFill>
                <a:latin typeface="宋体" panose="02010600030101010101" pitchFamily="2" charset="-122"/>
              </a:rPr>
              <a:t>部首：</a:t>
            </a:r>
            <a:r>
              <a:rPr lang="zh-CN" altLang="en-US" sz="2665" b="1" dirty="0">
                <a:latin typeface="宋体" panose="02010600030101010101" pitchFamily="2" charset="-122"/>
              </a:rPr>
              <a:t>亻</a:t>
            </a:r>
          </a:p>
        </p:txBody>
      </p:sp>
      <p:sp>
        <p:nvSpPr>
          <p:cNvPr id="49" name="文本框 31"/>
          <p:cNvSpPr txBox="1"/>
          <p:nvPr/>
        </p:nvSpPr>
        <p:spPr>
          <a:xfrm>
            <a:off x="933451" y="4144434"/>
            <a:ext cx="2770716" cy="5016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665" b="1" dirty="0">
                <a:solidFill>
                  <a:srgbClr val="0000FF"/>
                </a:solidFill>
                <a:latin typeface="宋体" panose="02010600030101010101" pitchFamily="2" charset="-122"/>
              </a:rPr>
              <a:t>结构</a:t>
            </a:r>
            <a:r>
              <a:rPr lang="en-US" altLang="zh-CN" sz="2665" b="1" dirty="0">
                <a:solidFill>
                  <a:srgbClr val="0000FF"/>
                </a:solidFill>
                <a:latin typeface="宋体" panose="02010600030101010101" pitchFamily="2" charset="-122"/>
              </a:rPr>
              <a:t>: </a:t>
            </a:r>
            <a:r>
              <a:rPr lang="zh-CN" altLang="en-US" sz="2665" b="1" dirty="0">
                <a:latin typeface="宋体" panose="02010600030101010101" pitchFamily="2" charset="-122"/>
              </a:rPr>
              <a:t>左右</a:t>
            </a:r>
          </a:p>
        </p:txBody>
      </p:sp>
      <p:sp>
        <p:nvSpPr>
          <p:cNvPr id="50" name="Freeform 30"/>
          <p:cNvSpPr/>
          <p:nvPr/>
        </p:nvSpPr>
        <p:spPr>
          <a:xfrm>
            <a:off x="7649633" y="2036234"/>
            <a:ext cx="914400" cy="1424516"/>
          </a:xfrm>
          <a:custGeom>
            <a:avLst/>
            <a:gdLst>
              <a:gd name="txL" fmla="*/ 0 w 1079"/>
              <a:gd name="txT" fmla="*/ 0 h 1682"/>
              <a:gd name="txR" fmla="*/ 1079 w 1079"/>
              <a:gd name="txB" fmla="*/ 1682 h 1682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079" h="1682">
                <a:moveTo>
                  <a:pt x="145" y="1602"/>
                </a:moveTo>
                <a:lnTo>
                  <a:pt x="97" y="1650"/>
                </a:lnTo>
                <a:lnTo>
                  <a:pt x="48" y="1666"/>
                </a:lnTo>
                <a:lnTo>
                  <a:pt x="16" y="1682"/>
                </a:lnTo>
                <a:lnTo>
                  <a:pt x="0" y="1666"/>
                </a:lnTo>
                <a:lnTo>
                  <a:pt x="16" y="1634"/>
                </a:lnTo>
                <a:lnTo>
                  <a:pt x="48" y="1586"/>
                </a:lnTo>
                <a:lnTo>
                  <a:pt x="97" y="1538"/>
                </a:lnTo>
                <a:lnTo>
                  <a:pt x="145" y="1474"/>
                </a:lnTo>
                <a:lnTo>
                  <a:pt x="209" y="1393"/>
                </a:lnTo>
                <a:lnTo>
                  <a:pt x="274" y="1297"/>
                </a:lnTo>
                <a:lnTo>
                  <a:pt x="354" y="1169"/>
                </a:lnTo>
                <a:lnTo>
                  <a:pt x="435" y="1041"/>
                </a:lnTo>
                <a:lnTo>
                  <a:pt x="499" y="929"/>
                </a:lnTo>
                <a:lnTo>
                  <a:pt x="564" y="833"/>
                </a:lnTo>
                <a:lnTo>
                  <a:pt x="612" y="737"/>
                </a:lnTo>
                <a:lnTo>
                  <a:pt x="692" y="545"/>
                </a:lnTo>
                <a:lnTo>
                  <a:pt x="773" y="320"/>
                </a:lnTo>
                <a:lnTo>
                  <a:pt x="805" y="224"/>
                </a:lnTo>
                <a:lnTo>
                  <a:pt x="821" y="160"/>
                </a:lnTo>
                <a:lnTo>
                  <a:pt x="821" y="112"/>
                </a:lnTo>
                <a:lnTo>
                  <a:pt x="805" y="80"/>
                </a:lnTo>
                <a:lnTo>
                  <a:pt x="805" y="64"/>
                </a:lnTo>
                <a:lnTo>
                  <a:pt x="789" y="48"/>
                </a:lnTo>
                <a:lnTo>
                  <a:pt x="805" y="32"/>
                </a:lnTo>
                <a:lnTo>
                  <a:pt x="805" y="16"/>
                </a:lnTo>
                <a:lnTo>
                  <a:pt x="821" y="0"/>
                </a:lnTo>
                <a:lnTo>
                  <a:pt x="853" y="0"/>
                </a:lnTo>
                <a:lnTo>
                  <a:pt x="902" y="16"/>
                </a:lnTo>
                <a:lnTo>
                  <a:pt x="950" y="32"/>
                </a:lnTo>
                <a:lnTo>
                  <a:pt x="998" y="80"/>
                </a:lnTo>
                <a:lnTo>
                  <a:pt x="1030" y="112"/>
                </a:lnTo>
                <a:lnTo>
                  <a:pt x="1063" y="144"/>
                </a:lnTo>
                <a:lnTo>
                  <a:pt x="1079" y="160"/>
                </a:lnTo>
                <a:lnTo>
                  <a:pt x="1079" y="176"/>
                </a:lnTo>
                <a:lnTo>
                  <a:pt x="1063" y="208"/>
                </a:lnTo>
                <a:lnTo>
                  <a:pt x="1047" y="240"/>
                </a:lnTo>
                <a:lnTo>
                  <a:pt x="1014" y="288"/>
                </a:lnTo>
                <a:lnTo>
                  <a:pt x="982" y="352"/>
                </a:lnTo>
                <a:lnTo>
                  <a:pt x="950" y="433"/>
                </a:lnTo>
                <a:lnTo>
                  <a:pt x="902" y="513"/>
                </a:lnTo>
                <a:lnTo>
                  <a:pt x="853" y="609"/>
                </a:lnTo>
                <a:lnTo>
                  <a:pt x="741" y="817"/>
                </a:lnTo>
                <a:lnTo>
                  <a:pt x="644" y="993"/>
                </a:lnTo>
                <a:lnTo>
                  <a:pt x="547" y="1137"/>
                </a:lnTo>
                <a:lnTo>
                  <a:pt x="467" y="1265"/>
                </a:lnTo>
                <a:lnTo>
                  <a:pt x="386" y="1377"/>
                </a:lnTo>
                <a:lnTo>
                  <a:pt x="306" y="1474"/>
                </a:lnTo>
                <a:lnTo>
                  <a:pt x="225" y="1538"/>
                </a:lnTo>
                <a:lnTo>
                  <a:pt x="145" y="1602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51" name="Freeform 32"/>
          <p:cNvSpPr/>
          <p:nvPr/>
        </p:nvSpPr>
        <p:spPr>
          <a:xfrm>
            <a:off x="8564033" y="2512483"/>
            <a:ext cx="1227667" cy="311151"/>
          </a:xfrm>
          <a:custGeom>
            <a:avLst/>
            <a:gdLst>
              <a:gd name="txL" fmla="*/ 0 w 1449"/>
              <a:gd name="txT" fmla="*/ 0 h 368"/>
              <a:gd name="txR" fmla="*/ 1449 w 1449"/>
              <a:gd name="txB" fmla="*/ 368 h 368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449" h="368">
                <a:moveTo>
                  <a:pt x="837" y="96"/>
                </a:moveTo>
                <a:lnTo>
                  <a:pt x="917" y="64"/>
                </a:lnTo>
                <a:lnTo>
                  <a:pt x="982" y="48"/>
                </a:lnTo>
                <a:lnTo>
                  <a:pt x="1046" y="32"/>
                </a:lnTo>
                <a:lnTo>
                  <a:pt x="1095" y="16"/>
                </a:lnTo>
                <a:lnTo>
                  <a:pt x="1143" y="0"/>
                </a:lnTo>
                <a:lnTo>
                  <a:pt x="1175" y="0"/>
                </a:lnTo>
                <a:lnTo>
                  <a:pt x="1207" y="0"/>
                </a:lnTo>
                <a:lnTo>
                  <a:pt x="1223" y="0"/>
                </a:lnTo>
                <a:lnTo>
                  <a:pt x="1272" y="0"/>
                </a:lnTo>
                <a:lnTo>
                  <a:pt x="1304" y="16"/>
                </a:lnTo>
                <a:lnTo>
                  <a:pt x="1352" y="16"/>
                </a:lnTo>
                <a:lnTo>
                  <a:pt x="1417" y="64"/>
                </a:lnTo>
                <a:lnTo>
                  <a:pt x="1433" y="80"/>
                </a:lnTo>
                <a:lnTo>
                  <a:pt x="1449" y="112"/>
                </a:lnTo>
                <a:lnTo>
                  <a:pt x="1449" y="128"/>
                </a:lnTo>
                <a:lnTo>
                  <a:pt x="1433" y="128"/>
                </a:lnTo>
                <a:lnTo>
                  <a:pt x="1400" y="144"/>
                </a:lnTo>
                <a:lnTo>
                  <a:pt x="1368" y="160"/>
                </a:lnTo>
                <a:lnTo>
                  <a:pt x="1320" y="176"/>
                </a:lnTo>
                <a:lnTo>
                  <a:pt x="1272" y="192"/>
                </a:lnTo>
                <a:lnTo>
                  <a:pt x="1207" y="192"/>
                </a:lnTo>
                <a:lnTo>
                  <a:pt x="1062" y="224"/>
                </a:lnTo>
                <a:lnTo>
                  <a:pt x="917" y="256"/>
                </a:lnTo>
                <a:lnTo>
                  <a:pt x="756" y="272"/>
                </a:lnTo>
                <a:lnTo>
                  <a:pt x="579" y="304"/>
                </a:lnTo>
                <a:lnTo>
                  <a:pt x="499" y="320"/>
                </a:lnTo>
                <a:lnTo>
                  <a:pt x="418" y="336"/>
                </a:lnTo>
                <a:lnTo>
                  <a:pt x="354" y="352"/>
                </a:lnTo>
                <a:lnTo>
                  <a:pt x="290" y="352"/>
                </a:lnTo>
                <a:lnTo>
                  <a:pt x="241" y="352"/>
                </a:lnTo>
                <a:lnTo>
                  <a:pt x="193" y="368"/>
                </a:lnTo>
                <a:lnTo>
                  <a:pt x="161" y="368"/>
                </a:lnTo>
                <a:lnTo>
                  <a:pt x="129" y="368"/>
                </a:lnTo>
                <a:lnTo>
                  <a:pt x="96" y="368"/>
                </a:lnTo>
                <a:lnTo>
                  <a:pt x="48" y="352"/>
                </a:lnTo>
                <a:lnTo>
                  <a:pt x="32" y="336"/>
                </a:lnTo>
                <a:lnTo>
                  <a:pt x="16" y="320"/>
                </a:lnTo>
                <a:lnTo>
                  <a:pt x="0" y="304"/>
                </a:lnTo>
                <a:lnTo>
                  <a:pt x="16" y="304"/>
                </a:lnTo>
                <a:lnTo>
                  <a:pt x="16" y="288"/>
                </a:lnTo>
                <a:lnTo>
                  <a:pt x="48" y="272"/>
                </a:lnTo>
                <a:lnTo>
                  <a:pt x="80" y="272"/>
                </a:lnTo>
                <a:lnTo>
                  <a:pt x="129" y="256"/>
                </a:lnTo>
                <a:lnTo>
                  <a:pt x="177" y="240"/>
                </a:lnTo>
                <a:lnTo>
                  <a:pt x="241" y="224"/>
                </a:lnTo>
                <a:lnTo>
                  <a:pt x="386" y="192"/>
                </a:lnTo>
                <a:lnTo>
                  <a:pt x="531" y="160"/>
                </a:lnTo>
                <a:lnTo>
                  <a:pt x="837" y="96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52" name="Freeform 36"/>
          <p:cNvSpPr/>
          <p:nvPr/>
        </p:nvSpPr>
        <p:spPr>
          <a:xfrm>
            <a:off x="8155517" y="2755901"/>
            <a:ext cx="175683" cy="1572683"/>
          </a:xfrm>
          <a:custGeom>
            <a:avLst/>
            <a:gdLst>
              <a:gd name="txL" fmla="*/ 0 w 209"/>
              <a:gd name="txT" fmla="*/ 0 h 1858"/>
              <a:gd name="txR" fmla="*/ 209 w 209"/>
              <a:gd name="txB" fmla="*/ 1858 h 1858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209" h="1858">
                <a:moveTo>
                  <a:pt x="80" y="1858"/>
                </a:moveTo>
                <a:lnTo>
                  <a:pt x="64" y="1858"/>
                </a:lnTo>
                <a:lnTo>
                  <a:pt x="48" y="1826"/>
                </a:lnTo>
                <a:lnTo>
                  <a:pt x="48" y="1794"/>
                </a:lnTo>
                <a:lnTo>
                  <a:pt x="32" y="1746"/>
                </a:lnTo>
                <a:lnTo>
                  <a:pt x="16" y="1698"/>
                </a:lnTo>
                <a:lnTo>
                  <a:pt x="0" y="1666"/>
                </a:lnTo>
                <a:lnTo>
                  <a:pt x="0" y="1634"/>
                </a:lnTo>
                <a:lnTo>
                  <a:pt x="0" y="1602"/>
                </a:lnTo>
                <a:lnTo>
                  <a:pt x="0" y="1586"/>
                </a:lnTo>
                <a:lnTo>
                  <a:pt x="0" y="1569"/>
                </a:lnTo>
                <a:lnTo>
                  <a:pt x="0" y="1537"/>
                </a:lnTo>
                <a:lnTo>
                  <a:pt x="0" y="1505"/>
                </a:lnTo>
                <a:lnTo>
                  <a:pt x="16" y="1457"/>
                </a:lnTo>
                <a:lnTo>
                  <a:pt x="16" y="1393"/>
                </a:lnTo>
                <a:lnTo>
                  <a:pt x="32" y="1329"/>
                </a:lnTo>
                <a:lnTo>
                  <a:pt x="48" y="1265"/>
                </a:lnTo>
                <a:lnTo>
                  <a:pt x="48" y="1169"/>
                </a:lnTo>
                <a:lnTo>
                  <a:pt x="64" y="1073"/>
                </a:lnTo>
                <a:lnTo>
                  <a:pt x="64" y="945"/>
                </a:lnTo>
                <a:lnTo>
                  <a:pt x="64" y="801"/>
                </a:lnTo>
                <a:lnTo>
                  <a:pt x="80" y="625"/>
                </a:lnTo>
                <a:lnTo>
                  <a:pt x="80" y="448"/>
                </a:lnTo>
                <a:lnTo>
                  <a:pt x="80" y="240"/>
                </a:lnTo>
                <a:lnTo>
                  <a:pt x="80" y="0"/>
                </a:lnTo>
                <a:lnTo>
                  <a:pt x="145" y="64"/>
                </a:lnTo>
                <a:lnTo>
                  <a:pt x="193" y="160"/>
                </a:lnTo>
                <a:lnTo>
                  <a:pt x="209" y="272"/>
                </a:lnTo>
                <a:lnTo>
                  <a:pt x="209" y="400"/>
                </a:lnTo>
                <a:lnTo>
                  <a:pt x="209" y="721"/>
                </a:lnTo>
                <a:lnTo>
                  <a:pt x="209" y="1057"/>
                </a:lnTo>
                <a:lnTo>
                  <a:pt x="193" y="1233"/>
                </a:lnTo>
                <a:lnTo>
                  <a:pt x="177" y="1393"/>
                </a:lnTo>
                <a:lnTo>
                  <a:pt x="177" y="1521"/>
                </a:lnTo>
                <a:lnTo>
                  <a:pt x="161" y="1650"/>
                </a:lnTo>
                <a:lnTo>
                  <a:pt x="145" y="1698"/>
                </a:lnTo>
                <a:lnTo>
                  <a:pt x="129" y="1746"/>
                </a:lnTo>
                <a:lnTo>
                  <a:pt x="129" y="1778"/>
                </a:lnTo>
                <a:lnTo>
                  <a:pt x="112" y="1810"/>
                </a:lnTo>
                <a:lnTo>
                  <a:pt x="96" y="1842"/>
                </a:lnTo>
                <a:lnTo>
                  <a:pt x="80" y="1858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53" name="Freeform 31"/>
          <p:cNvSpPr/>
          <p:nvPr/>
        </p:nvSpPr>
        <p:spPr>
          <a:xfrm>
            <a:off x="8972551" y="1940983"/>
            <a:ext cx="245533" cy="2563284"/>
          </a:xfrm>
          <a:custGeom>
            <a:avLst/>
            <a:gdLst>
              <a:gd name="txL" fmla="*/ 0 w 290"/>
              <a:gd name="txT" fmla="*/ 0 h 3027"/>
              <a:gd name="txR" fmla="*/ 290 w 290"/>
              <a:gd name="txB" fmla="*/ 3027 h 3027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290" h="3027">
                <a:moveTo>
                  <a:pt x="80" y="352"/>
                </a:moveTo>
                <a:lnTo>
                  <a:pt x="80" y="256"/>
                </a:lnTo>
                <a:lnTo>
                  <a:pt x="80" y="176"/>
                </a:lnTo>
                <a:lnTo>
                  <a:pt x="64" y="112"/>
                </a:lnTo>
                <a:lnTo>
                  <a:pt x="48" y="80"/>
                </a:lnTo>
                <a:lnTo>
                  <a:pt x="32" y="64"/>
                </a:lnTo>
                <a:lnTo>
                  <a:pt x="16" y="48"/>
                </a:lnTo>
                <a:lnTo>
                  <a:pt x="0" y="32"/>
                </a:lnTo>
                <a:lnTo>
                  <a:pt x="16" y="16"/>
                </a:lnTo>
                <a:lnTo>
                  <a:pt x="16" y="0"/>
                </a:lnTo>
                <a:lnTo>
                  <a:pt x="48" y="0"/>
                </a:lnTo>
                <a:lnTo>
                  <a:pt x="64" y="0"/>
                </a:lnTo>
                <a:lnTo>
                  <a:pt x="112" y="0"/>
                </a:lnTo>
                <a:lnTo>
                  <a:pt x="177" y="32"/>
                </a:lnTo>
                <a:lnTo>
                  <a:pt x="241" y="48"/>
                </a:lnTo>
                <a:lnTo>
                  <a:pt x="257" y="80"/>
                </a:lnTo>
                <a:lnTo>
                  <a:pt x="273" y="96"/>
                </a:lnTo>
                <a:lnTo>
                  <a:pt x="290" y="128"/>
                </a:lnTo>
                <a:lnTo>
                  <a:pt x="290" y="160"/>
                </a:lnTo>
                <a:lnTo>
                  <a:pt x="273" y="208"/>
                </a:lnTo>
                <a:lnTo>
                  <a:pt x="257" y="240"/>
                </a:lnTo>
                <a:lnTo>
                  <a:pt x="257" y="304"/>
                </a:lnTo>
                <a:lnTo>
                  <a:pt x="241" y="400"/>
                </a:lnTo>
                <a:lnTo>
                  <a:pt x="241" y="513"/>
                </a:lnTo>
                <a:lnTo>
                  <a:pt x="225" y="577"/>
                </a:lnTo>
                <a:lnTo>
                  <a:pt x="225" y="673"/>
                </a:lnTo>
                <a:lnTo>
                  <a:pt x="225" y="785"/>
                </a:lnTo>
                <a:lnTo>
                  <a:pt x="225" y="929"/>
                </a:lnTo>
                <a:lnTo>
                  <a:pt x="225" y="1089"/>
                </a:lnTo>
                <a:lnTo>
                  <a:pt x="225" y="1265"/>
                </a:lnTo>
                <a:lnTo>
                  <a:pt x="225" y="1473"/>
                </a:lnTo>
                <a:lnTo>
                  <a:pt x="225" y="1698"/>
                </a:lnTo>
                <a:lnTo>
                  <a:pt x="225" y="1938"/>
                </a:lnTo>
                <a:lnTo>
                  <a:pt x="225" y="2130"/>
                </a:lnTo>
                <a:lnTo>
                  <a:pt x="225" y="2322"/>
                </a:lnTo>
                <a:lnTo>
                  <a:pt x="209" y="2466"/>
                </a:lnTo>
                <a:lnTo>
                  <a:pt x="209" y="2595"/>
                </a:lnTo>
                <a:lnTo>
                  <a:pt x="209" y="2707"/>
                </a:lnTo>
                <a:lnTo>
                  <a:pt x="209" y="2787"/>
                </a:lnTo>
                <a:lnTo>
                  <a:pt x="193" y="2851"/>
                </a:lnTo>
                <a:lnTo>
                  <a:pt x="193" y="2931"/>
                </a:lnTo>
                <a:lnTo>
                  <a:pt x="177" y="2979"/>
                </a:lnTo>
                <a:lnTo>
                  <a:pt x="161" y="3011"/>
                </a:lnTo>
                <a:lnTo>
                  <a:pt x="145" y="3027"/>
                </a:lnTo>
                <a:lnTo>
                  <a:pt x="145" y="3011"/>
                </a:lnTo>
                <a:lnTo>
                  <a:pt x="129" y="2979"/>
                </a:lnTo>
                <a:lnTo>
                  <a:pt x="112" y="2931"/>
                </a:lnTo>
                <a:lnTo>
                  <a:pt x="80" y="2883"/>
                </a:lnTo>
                <a:lnTo>
                  <a:pt x="64" y="2819"/>
                </a:lnTo>
                <a:lnTo>
                  <a:pt x="64" y="2755"/>
                </a:lnTo>
                <a:lnTo>
                  <a:pt x="48" y="2723"/>
                </a:lnTo>
                <a:lnTo>
                  <a:pt x="48" y="2707"/>
                </a:lnTo>
                <a:lnTo>
                  <a:pt x="48" y="2691"/>
                </a:lnTo>
                <a:lnTo>
                  <a:pt x="48" y="2659"/>
                </a:lnTo>
                <a:lnTo>
                  <a:pt x="48" y="2627"/>
                </a:lnTo>
                <a:lnTo>
                  <a:pt x="64" y="2595"/>
                </a:lnTo>
                <a:lnTo>
                  <a:pt x="64" y="2547"/>
                </a:lnTo>
                <a:lnTo>
                  <a:pt x="64" y="2482"/>
                </a:lnTo>
                <a:lnTo>
                  <a:pt x="64" y="2418"/>
                </a:lnTo>
                <a:lnTo>
                  <a:pt x="80" y="2338"/>
                </a:lnTo>
                <a:lnTo>
                  <a:pt x="80" y="2178"/>
                </a:lnTo>
                <a:lnTo>
                  <a:pt x="96" y="1986"/>
                </a:lnTo>
                <a:lnTo>
                  <a:pt x="96" y="1762"/>
                </a:lnTo>
                <a:lnTo>
                  <a:pt x="112" y="1522"/>
                </a:lnTo>
                <a:lnTo>
                  <a:pt x="112" y="1409"/>
                </a:lnTo>
                <a:lnTo>
                  <a:pt x="112" y="1281"/>
                </a:lnTo>
                <a:lnTo>
                  <a:pt x="112" y="1185"/>
                </a:lnTo>
                <a:lnTo>
                  <a:pt x="112" y="1089"/>
                </a:lnTo>
                <a:lnTo>
                  <a:pt x="112" y="993"/>
                </a:lnTo>
                <a:lnTo>
                  <a:pt x="112" y="929"/>
                </a:lnTo>
                <a:lnTo>
                  <a:pt x="112" y="849"/>
                </a:lnTo>
                <a:lnTo>
                  <a:pt x="112" y="785"/>
                </a:lnTo>
                <a:lnTo>
                  <a:pt x="96" y="577"/>
                </a:lnTo>
                <a:lnTo>
                  <a:pt x="80" y="352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54" name="Freeform 33"/>
          <p:cNvSpPr/>
          <p:nvPr/>
        </p:nvSpPr>
        <p:spPr>
          <a:xfrm>
            <a:off x="8208433" y="2688167"/>
            <a:ext cx="901700" cy="1234016"/>
          </a:xfrm>
          <a:custGeom>
            <a:avLst/>
            <a:gdLst>
              <a:gd name="txL" fmla="*/ 0 w 1063"/>
              <a:gd name="txT" fmla="*/ 0 h 1457"/>
              <a:gd name="txR" fmla="*/ 1063 w 1063"/>
              <a:gd name="txB" fmla="*/ 1457 h 1457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063" h="1457">
                <a:moveTo>
                  <a:pt x="1063" y="224"/>
                </a:moveTo>
                <a:lnTo>
                  <a:pt x="998" y="352"/>
                </a:lnTo>
                <a:lnTo>
                  <a:pt x="934" y="480"/>
                </a:lnTo>
                <a:lnTo>
                  <a:pt x="870" y="592"/>
                </a:lnTo>
                <a:lnTo>
                  <a:pt x="805" y="689"/>
                </a:lnTo>
                <a:lnTo>
                  <a:pt x="741" y="769"/>
                </a:lnTo>
                <a:lnTo>
                  <a:pt x="676" y="849"/>
                </a:lnTo>
                <a:lnTo>
                  <a:pt x="628" y="929"/>
                </a:lnTo>
                <a:lnTo>
                  <a:pt x="580" y="993"/>
                </a:lnTo>
                <a:lnTo>
                  <a:pt x="467" y="1089"/>
                </a:lnTo>
                <a:lnTo>
                  <a:pt x="370" y="1185"/>
                </a:lnTo>
                <a:lnTo>
                  <a:pt x="274" y="1265"/>
                </a:lnTo>
                <a:lnTo>
                  <a:pt x="193" y="1345"/>
                </a:lnTo>
                <a:lnTo>
                  <a:pt x="113" y="1393"/>
                </a:lnTo>
                <a:lnTo>
                  <a:pt x="65" y="1441"/>
                </a:lnTo>
                <a:lnTo>
                  <a:pt x="16" y="1457"/>
                </a:lnTo>
                <a:lnTo>
                  <a:pt x="0" y="1457"/>
                </a:lnTo>
                <a:lnTo>
                  <a:pt x="0" y="1441"/>
                </a:lnTo>
                <a:lnTo>
                  <a:pt x="16" y="1425"/>
                </a:lnTo>
                <a:lnTo>
                  <a:pt x="32" y="1393"/>
                </a:lnTo>
                <a:lnTo>
                  <a:pt x="65" y="1361"/>
                </a:lnTo>
                <a:lnTo>
                  <a:pt x="81" y="1345"/>
                </a:lnTo>
                <a:lnTo>
                  <a:pt x="113" y="1329"/>
                </a:lnTo>
                <a:lnTo>
                  <a:pt x="145" y="1297"/>
                </a:lnTo>
                <a:lnTo>
                  <a:pt x="177" y="1249"/>
                </a:lnTo>
                <a:lnTo>
                  <a:pt x="226" y="1201"/>
                </a:lnTo>
                <a:lnTo>
                  <a:pt x="274" y="1153"/>
                </a:lnTo>
                <a:lnTo>
                  <a:pt x="322" y="1089"/>
                </a:lnTo>
                <a:lnTo>
                  <a:pt x="370" y="1009"/>
                </a:lnTo>
                <a:lnTo>
                  <a:pt x="435" y="929"/>
                </a:lnTo>
                <a:lnTo>
                  <a:pt x="515" y="849"/>
                </a:lnTo>
                <a:lnTo>
                  <a:pt x="580" y="737"/>
                </a:lnTo>
                <a:lnTo>
                  <a:pt x="660" y="624"/>
                </a:lnTo>
                <a:lnTo>
                  <a:pt x="741" y="480"/>
                </a:lnTo>
                <a:lnTo>
                  <a:pt x="821" y="336"/>
                </a:lnTo>
                <a:lnTo>
                  <a:pt x="902" y="176"/>
                </a:lnTo>
                <a:lnTo>
                  <a:pt x="982" y="0"/>
                </a:lnTo>
                <a:lnTo>
                  <a:pt x="1063" y="224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55" name="Freeform 34"/>
          <p:cNvSpPr/>
          <p:nvPr/>
        </p:nvSpPr>
        <p:spPr>
          <a:xfrm>
            <a:off x="9095317" y="2633134"/>
            <a:ext cx="1117600" cy="1166283"/>
          </a:xfrm>
          <a:custGeom>
            <a:avLst/>
            <a:gdLst>
              <a:gd name="txL" fmla="*/ 0 w 1320"/>
              <a:gd name="txT" fmla="*/ 0 h 1377"/>
              <a:gd name="txR" fmla="*/ 1320 w 1320"/>
              <a:gd name="txB" fmla="*/ 1377 h 1377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320" h="1377">
                <a:moveTo>
                  <a:pt x="1014" y="1153"/>
                </a:moveTo>
                <a:lnTo>
                  <a:pt x="1094" y="1201"/>
                </a:lnTo>
                <a:lnTo>
                  <a:pt x="1159" y="1233"/>
                </a:lnTo>
                <a:lnTo>
                  <a:pt x="1207" y="1265"/>
                </a:lnTo>
                <a:lnTo>
                  <a:pt x="1255" y="1297"/>
                </a:lnTo>
                <a:lnTo>
                  <a:pt x="1288" y="1329"/>
                </a:lnTo>
                <a:lnTo>
                  <a:pt x="1304" y="1345"/>
                </a:lnTo>
                <a:lnTo>
                  <a:pt x="1320" y="1361"/>
                </a:lnTo>
                <a:lnTo>
                  <a:pt x="1304" y="1377"/>
                </a:lnTo>
                <a:lnTo>
                  <a:pt x="1255" y="1377"/>
                </a:lnTo>
                <a:lnTo>
                  <a:pt x="1191" y="1377"/>
                </a:lnTo>
                <a:lnTo>
                  <a:pt x="1094" y="1377"/>
                </a:lnTo>
                <a:lnTo>
                  <a:pt x="982" y="1377"/>
                </a:lnTo>
                <a:lnTo>
                  <a:pt x="885" y="1377"/>
                </a:lnTo>
                <a:lnTo>
                  <a:pt x="821" y="1361"/>
                </a:lnTo>
                <a:lnTo>
                  <a:pt x="756" y="1345"/>
                </a:lnTo>
                <a:lnTo>
                  <a:pt x="740" y="1345"/>
                </a:lnTo>
                <a:lnTo>
                  <a:pt x="708" y="1329"/>
                </a:lnTo>
                <a:lnTo>
                  <a:pt x="692" y="1297"/>
                </a:lnTo>
                <a:lnTo>
                  <a:pt x="660" y="1249"/>
                </a:lnTo>
                <a:lnTo>
                  <a:pt x="628" y="1217"/>
                </a:lnTo>
                <a:lnTo>
                  <a:pt x="595" y="1153"/>
                </a:lnTo>
                <a:lnTo>
                  <a:pt x="547" y="1089"/>
                </a:lnTo>
                <a:lnTo>
                  <a:pt x="499" y="1009"/>
                </a:lnTo>
                <a:lnTo>
                  <a:pt x="450" y="929"/>
                </a:lnTo>
                <a:lnTo>
                  <a:pt x="402" y="833"/>
                </a:lnTo>
                <a:lnTo>
                  <a:pt x="354" y="737"/>
                </a:lnTo>
                <a:lnTo>
                  <a:pt x="289" y="624"/>
                </a:lnTo>
                <a:lnTo>
                  <a:pt x="225" y="496"/>
                </a:lnTo>
                <a:lnTo>
                  <a:pt x="145" y="368"/>
                </a:lnTo>
                <a:lnTo>
                  <a:pt x="80" y="224"/>
                </a:lnTo>
                <a:lnTo>
                  <a:pt x="0" y="64"/>
                </a:lnTo>
                <a:lnTo>
                  <a:pt x="64" y="0"/>
                </a:lnTo>
                <a:lnTo>
                  <a:pt x="177" y="208"/>
                </a:lnTo>
                <a:lnTo>
                  <a:pt x="306" y="384"/>
                </a:lnTo>
                <a:lnTo>
                  <a:pt x="402" y="528"/>
                </a:lnTo>
                <a:lnTo>
                  <a:pt x="515" y="672"/>
                </a:lnTo>
                <a:lnTo>
                  <a:pt x="611" y="801"/>
                </a:lnTo>
                <a:lnTo>
                  <a:pt x="724" y="913"/>
                </a:lnTo>
                <a:lnTo>
                  <a:pt x="869" y="1025"/>
                </a:lnTo>
                <a:lnTo>
                  <a:pt x="1014" y="1153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56" name="Freeform 35"/>
          <p:cNvSpPr/>
          <p:nvPr/>
        </p:nvSpPr>
        <p:spPr>
          <a:xfrm>
            <a:off x="8714317" y="3596217"/>
            <a:ext cx="762000" cy="215900"/>
          </a:xfrm>
          <a:custGeom>
            <a:avLst/>
            <a:gdLst>
              <a:gd name="txL" fmla="*/ 0 w 901"/>
              <a:gd name="txT" fmla="*/ 0 h 256"/>
              <a:gd name="txR" fmla="*/ 901 w 901"/>
              <a:gd name="txB" fmla="*/ 256 h 256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901" h="256">
                <a:moveTo>
                  <a:pt x="338" y="80"/>
                </a:moveTo>
                <a:lnTo>
                  <a:pt x="418" y="64"/>
                </a:lnTo>
                <a:lnTo>
                  <a:pt x="499" y="48"/>
                </a:lnTo>
                <a:lnTo>
                  <a:pt x="563" y="32"/>
                </a:lnTo>
                <a:lnTo>
                  <a:pt x="612" y="16"/>
                </a:lnTo>
                <a:lnTo>
                  <a:pt x="660" y="0"/>
                </a:lnTo>
                <a:lnTo>
                  <a:pt x="692" y="0"/>
                </a:lnTo>
                <a:lnTo>
                  <a:pt x="724" y="0"/>
                </a:lnTo>
                <a:lnTo>
                  <a:pt x="740" y="0"/>
                </a:lnTo>
                <a:lnTo>
                  <a:pt x="805" y="0"/>
                </a:lnTo>
                <a:lnTo>
                  <a:pt x="853" y="32"/>
                </a:lnTo>
                <a:lnTo>
                  <a:pt x="869" y="64"/>
                </a:lnTo>
                <a:lnTo>
                  <a:pt x="885" y="80"/>
                </a:lnTo>
                <a:lnTo>
                  <a:pt x="901" y="112"/>
                </a:lnTo>
                <a:lnTo>
                  <a:pt x="901" y="128"/>
                </a:lnTo>
                <a:lnTo>
                  <a:pt x="869" y="128"/>
                </a:lnTo>
                <a:lnTo>
                  <a:pt x="853" y="144"/>
                </a:lnTo>
                <a:lnTo>
                  <a:pt x="805" y="144"/>
                </a:lnTo>
                <a:lnTo>
                  <a:pt x="757" y="160"/>
                </a:lnTo>
                <a:lnTo>
                  <a:pt x="708" y="176"/>
                </a:lnTo>
                <a:lnTo>
                  <a:pt x="644" y="192"/>
                </a:lnTo>
                <a:lnTo>
                  <a:pt x="563" y="192"/>
                </a:lnTo>
                <a:lnTo>
                  <a:pt x="483" y="208"/>
                </a:lnTo>
                <a:lnTo>
                  <a:pt x="418" y="224"/>
                </a:lnTo>
                <a:lnTo>
                  <a:pt x="354" y="240"/>
                </a:lnTo>
                <a:lnTo>
                  <a:pt x="290" y="240"/>
                </a:lnTo>
                <a:lnTo>
                  <a:pt x="257" y="240"/>
                </a:lnTo>
                <a:lnTo>
                  <a:pt x="209" y="256"/>
                </a:lnTo>
                <a:lnTo>
                  <a:pt x="193" y="256"/>
                </a:lnTo>
                <a:lnTo>
                  <a:pt x="161" y="256"/>
                </a:lnTo>
                <a:lnTo>
                  <a:pt x="96" y="240"/>
                </a:lnTo>
                <a:lnTo>
                  <a:pt x="48" y="224"/>
                </a:lnTo>
                <a:lnTo>
                  <a:pt x="16" y="208"/>
                </a:lnTo>
                <a:lnTo>
                  <a:pt x="0" y="192"/>
                </a:lnTo>
                <a:lnTo>
                  <a:pt x="0" y="176"/>
                </a:lnTo>
                <a:lnTo>
                  <a:pt x="0" y="160"/>
                </a:lnTo>
                <a:lnTo>
                  <a:pt x="16" y="160"/>
                </a:lnTo>
                <a:lnTo>
                  <a:pt x="48" y="144"/>
                </a:lnTo>
                <a:lnTo>
                  <a:pt x="80" y="144"/>
                </a:lnTo>
                <a:lnTo>
                  <a:pt x="129" y="128"/>
                </a:lnTo>
                <a:lnTo>
                  <a:pt x="193" y="112"/>
                </a:lnTo>
                <a:lnTo>
                  <a:pt x="257" y="96"/>
                </a:lnTo>
                <a:lnTo>
                  <a:pt x="338" y="80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pic>
        <p:nvPicPr>
          <p:cNvPr id="26651" name="Picture 37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8446" y="623570"/>
            <a:ext cx="1202267" cy="683684"/>
          </a:xfrm>
          <a:prstGeom prst="rect">
            <a:avLst/>
          </a:prstGeom>
          <a:noFill/>
          <a:ln w="9525">
            <a:noFill/>
          </a:ln>
          <a:effectLst>
            <a:outerShdw dist="38100" dir="8100000" algn="tr" rotWithShape="0">
              <a:srgbClr val="000000">
                <a:alpha val="39998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bldLvl="0" animBg="1"/>
      <p:bldP spid="42" grpId="0"/>
      <p:bldP spid="46" grpId="0"/>
      <p:bldP spid="47" grpId="0"/>
      <p:bldP spid="48" grpId="0"/>
      <p:bldP spid="4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utoShape 3"/>
          <p:cNvSpPr>
            <a:spLocks noChangeArrowheads="1"/>
          </p:cNvSpPr>
          <p:nvPr/>
        </p:nvSpPr>
        <p:spPr bwMode="auto">
          <a:xfrm>
            <a:off x="2079625" y="1337310"/>
            <a:ext cx="7830820" cy="842010"/>
          </a:xfrm>
          <a:prstGeom prst="wedgeRoundRectCallout">
            <a:avLst>
              <a:gd name="adj1" fmla="val 23711"/>
              <a:gd name="adj2" fmla="val -50143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Times New Roman" panose="02020603050405020304" pitchFamily="18" charset="0"/>
              <a:ea typeface="隶书" panose="02010509060101010101" pitchFamily="49" charset="-122"/>
              <a:cs typeface="+mn-cs"/>
            </a:endParaRPr>
          </a:p>
        </p:txBody>
      </p:sp>
      <p:sp>
        <p:nvSpPr>
          <p:cNvPr id="6147" name="矩形 6"/>
          <p:cNvSpPr/>
          <p:nvPr/>
        </p:nvSpPr>
        <p:spPr>
          <a:xfrm>
            <a:off x="2119630" y="1380808"/>
            <a:ext cx="7877175" cy="7308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听课文朗读，圈出课文中提到的体育活动。</a:t>
            </a:r>
          </a:p>
        </p:txBody>
      </p:sp>
      <p:sp>
        <p:nvSpPr>
          <p:cNvPr id="12" name="矩形 11"/>
          <p:cNvSpPr/>
          <p:nvPr/>
        </p:nvSpPr>
        <p:spPr>
          <a:xfrm>
            <a:off x="3204845" y="2550795"/>
            <a:ext cx="6143625" cy="31381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400" b="1" dirty="0">
                <a:latin typeface="楷体" panose="02010609060101010101" pitchFamily="49" charset="-122"/>
                <a:ea typeface="楷体" panose="02010609060101010101" pitchFamily="49" charset="-122"/>
              </a:rPr>
              <a:t>打球   拔河   拍皮球</a:t>
            </a:r>
            <a:endParaRPr lang="en-US" altLang="zh-CN" sz="4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4400" b="1" dirty="0">
                <a:latin typeface="楷体" panose="02010609060101010101" pitchFamily="49" charset="-122"/>
                <a:ea typeface="楷体" panose="02010609060101010101" pitchFamily="49" charset="-122"/>
              </a:rPr>
              <a:t>跳高   跑步   踢足球</a:t>
            </a:r>
            <a:endParaRPr lang="en-US" altLang="zh-CN" sz="4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4400" b="1" dirty="0">
                <a:latin typeface="楷体" panose="02010609060101010101" pitchFamily="49" charset="-122"/>
                <a:ea typeface="楷体" panose="02010609060101010101" pitchFamily="49" charset="-122"/>
              </a:rPr>
              <a:t>跳绳   踢毽   丢沙包</a:t>
            </a:r>
          </a:p>
        </p:txBody>
      </p:sp>
      <p:pic>
        <p:nvPicPr>
          <p:cNvPr id="6149" name="Picture 11" descr="F:\戴龙静\图库\ppt小照\小女孩写字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1105" y="2865120"/>
            <a:ext cx="1488440" cy="2510155"/>
          </a:xfrm>
          <a:prstGeom prst="rect">
            <a:avLst/>
          </a:prstGeom>
          <a:noFill/>
          <a:ln w="9525">
            <a:noFill/>
          </a:ln>
          <a:effectLst>
            <a:outerShdw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识字7 朗读-操场上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9836092" y="3922552"/>
            <a:ext cx="481668" cy="4816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508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2515870" y="1003935"/>
            <a:ext cx="2308860" cy="710565"/>
          </a:xfrm>
          <a:prstGeom prst="wedgeRoundRectCallout">
            <a:avLst>
              <a:gd name="adj1" fmla="val 23711"/>
              <a:gd name="adj2" fmla="val -50143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Times New Roman" panose="02020603050405020304" pitchFamily="18" charset="0"/>
              <a:ea typeface="隶书" panose="02010509060101010101" pitchFamily="49" charset="-122"/>
              <a:cs typeface="+mn-cs"/>
            </a:endParaRPr>
          </a:p>
        </p:txBody>
      </p:sp>
      <p:sp>
        <p:nvSpPr>
          <p:cNvPr id="7171" name="Text Box 2"/>
          <p:cNvSpPr txBox="1"/>
          <p:nvPr/>
        </p:nvSpPr>
        <p:spPr>
          <a:xfrm>
            <a:off x="2656205" y="1069023"/>
            <a:ext cx="2071688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体育活动</a:t>
            </a:r>
          </a:p>
        </p:txBody>
      </p:sp>
      <p:sp>
        <p:nvSpPr>
          <p:cNvPr id="7172" name="Text Box 4"/>
          <p:cNvSpPr txBox="1"/>
          <p:nvPr/>
        </p:nvSpPr>
        <p:spPr>
          <a:xfrm>
            <a:off x="6762750" y="3610928"/>
            <a:ext cx="2982913" cy="11988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7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打</a:t>
            </a:r>
            <a:r>
              <a:rPr lang="zh-CN" altLang="en-US" sz="7200" b="1" dirty="0">
                <a:latin typeface="楷体" panose="02010609060101010101" pitchFamily="49" charset="-122"/>
                <a:ea typeface="楷体" panose="02010609060101010101" pitchFamily="49" charset="-122"/>
              </a:rPr>
              <a:t> 球</a:t>
            </a:r>
          </a:p>
        </p:txBody>
      </p:sp>
      <p:sp>
        <p:nvSpPr>
          <p:cNvPr id="7173" name="Text Box 6"/>
          <p:cNvSpPr txBox="1"/>
          <p:nvPr/>
        </p:nvSpPr>
        <p:spPr>
          <a:xfrm>
            <a:off x="6859588" y="2901315"/>
            <a:ext cx="3168650" cy="768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dǎ   qiú</a:t>
            </a:r>
          </a:p>
        </p:txBody>
      </p:sp>
      <p:pic>
        <p:nvPicPr>
          <p:cNvPr id="7174" name="Picture 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028" t="19444" r="29509" b="26265"/>
          <a:stretch>
            <a:fillRect/>
          </a:stretch>
        </p:blipFill>
        <p:spPr>
          <a:xfrm>
            <a:off x="2184400" y="2155190"/>
            <a:ext cx="3570288" cy="37655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/>
          <p:nvPr/>
        </p:nvSpPr>
        <p:spPr>
          <a:xfrm>
            <a:off x="4595495" y="4949190"/>
            <a:ext cx="2806700" cy="11988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7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拔</a:t>
            </a:r>
            <a:r>
              <a:rPr lang="zh-CN" altLang="en-US" sz="7200" b="1" dirty="0">
                <a:latin typeface="楷体" panose="02010609060101010101" pitchFamily="49" charset="-122"/>
                <a:ea typeface="楷体" panose="02010609060101010101" pitchFamily="49" charset="-122"/>
              </a:rPr>
              <a:t> 河</a:t>
            </a:r>
          </a:p>
        </p:txBody>
      </p:sp>
      <p:sp>
        <p:nvSpPr>
          <p:cNvPr id="8195" name="Text Box 6"/>
          <p:cNvSpPr txBox="1"/>
          <p:nvPr/>
        </p:nvSpPr>
        <p:spPr>
          <a:xfrm>
            <a:off x="4801870" y="4269740"/>
            <a:ext cx="2519363" cy="768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bá   hé</a:t>
            </a:r>
          </a:p>
        </p:txBody>
      </p:sp>
      <p:pic>
        <p:nvPicPr>
          <p:cNvPr id="8196" name="Picture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872" t="27461" r="7910" b="20280"/>
          <a:stretch>
            <a:fillRect/>
          </a:stretch>
        </p:blipFill>
        <p:spPr>
          <a:xfrm>
            <a:off x="2887345" y="442278"/>
            <a:ext cx="5953125" cy="36798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/>
          <p:cNvSpPr txBox="1"/>
          <p:nvPr/>
        </p:nvSpPr>
        <p:spPr>
          <a:xfrm>
            <a:off x="5976303" y="3134678"/>
            <a:ext cx="4176712" cy="11988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7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拍</a:t>
            </a:r>
            <a:r>
              <a:rPr lang="zh-CN" altLang="en-US" sz="7200" b="1" dirty="0">
                <a:latin typeface="楷体" panose="02010609060101010101" pitchFamily="49" charset="-122"/>
                <a:ea typeface="楷体" panose="02010609060101010101" pitchFamily="49" charset="-122"/>
              </a:rPr>
              <a:t> 皮 球 </a:t>
            </a:r>
          </a:p>
        </p:txBody>
      </p:sp>
      <p:sp>
        <p:nvSpPr>
          <p:cNvPr id="9219" name="Text Box 6"/>
          <p:cNvSpPr txBox="1"/>
          <p:nvPr/>
        </p:nvSpPr>
        <p:spPr>
          <a:xfrm>
            <a:off x="6122353" y="2318703"/>
            <a:ext cx="4281487" cy="768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pāi  pí  qiú </a:t>
            </a:r>
          </a:p>
        </p:txBody>
      </p:sp>
      <p:pic>
        <p:nvPicPr>
          <p:cNvPr id="9220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1640" y="1128078"/>
            <a:ext cx="3857625" cy="42862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云形标注 10"/>
          <p:cNvSpPr/>
          <p:nvPr/>
        </p:nvSpPr>
        <p:spPr>
          <a:xfrm>
            <a:off x="8244840" y="828040"/>
            <a:ext cx="2895600" cy="2018030"/>
          </a:xfrm>
          <a:prstGeom prst="cloudCallout">
            <a:avLst>
              <a:gd name="adj1" fmla="val 10986"/>
              <a:gd name="adj2" fmla="val 9131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0244" name="Text Box 4"/>
          <p:cNvSpPr txBox="1"/>
          <p:nvPr/>
        </p:nvSpPr>
        <p:spPr>
          <a:xfrm>
            <a:off x="1096328" y="1573530"/>
            <a:ext cx="2530475" cy="11372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dǎ  qiú</a:t>
            </a:r>
          </a:p>
          <a:p>
            <a:r>
              <a:rPr lang="zh-CN" altLang="en-US" sz="4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打</a:t>
            </a:r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 球</a:t>
            </a:r>
          </a:p>
        </p:txBody>
      </p:sp>
      <p:sp>
        <p:nvSpPr>
          <p:cNvPr id="10245" name="Text Box 5"/>
          <p:cNvSpPr txBox="1"/>
          <p:nvPr/>
        </p:nvSpPr>
        <p:spPr>
          <a:xfrm>
            <a:off x="3477578" y="1541780"/>
            <a:ext cx="2792412" cy="11372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bá   hé</a:t>
            </a:r>
          </a:p>
          <a:p>
            <a:r>
              <a:rPr lang="zh-CN" altLang="en-US" sz="4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拔</a:t>
            </a:r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 河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5588953" y="1541780"/>
            <a:ext cx="3538538" cy="113728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r>
              <a:rPr kumimoji="0" lang="en-US" altLang="zh-CN" sz="2800" b="1" kern="1200" cap="none" spc="0" normalizeH="0" baseline="0" noProof="0" dirty="0">
                <a:solidFill>
                  <a:srgbClr val="FF00FF"/>
                </a:solidFill>
                <a:latin typeface="+mn-ea"/>
                <a:ea typeface="+mn-ea"/>
                <a:cs typeface="+mn-cs"/>
              </a:rPr>
              <a:t> </a:t>
            </a:r>
            <a:r>
              <a:rPr kumimoji="0" lang="en-US" altLang="zh-CN" sz="2800" b="1" kern="1200" cap="none" spc="0" normalizeH="0" baseline="0" noProof="0" dirty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pāi </a:t>
            </a:r>
            <a:r>
              <a:rPr kumimoji="0" lang="en-US" altLang="zh-CN" sz="2800" b="1" kern="1200" cap="none" spc="0" normalizeH="0" baseline="0" noProof="0" dirty="0" err="1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pí</a:t>
            </a:r>
            <a:r>
              <a:rPr kumimoji="0" lang="en-US" altLang="zh-CN" sz="2800" b="1" kern="1200" cap="none" spc="0" normalizeH="0" baseline="0" noProof="0" dirty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  </a:t>
            </a:r>
            <a:r>
              <a:rPr kumimoji="0" lang="en-US" altLang="zh-CN" sz="2800" b="1" kern="1200" cap="none" spc="0" normalizeH="0" baseline="0" noProof="0" dirty="0" err="1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qiú</a:t>
            </a:r>
            <a:endParaRPr kumimoji="0" lang="en-US" altLang="zh-CN" sz="2800" b="1" kern="1200" cap="none" spc="0" normalizeH="0" baseline="0" noProof="0" dirty="0"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R="0" defTabSz="914400">
              <a:buClrTx/>
              <a:buSzTx/>
              <a:buFontTx/>
              <a:defRPr/>
            </a:pPr>
            <a:r>
              <a:rPr kumimoji="0" lang="en-US" altLang="zh-CN" sz="3600" b="1" kern="1200" cap="none" spc="0" normalizeH="0" baseline="0" noProof="0" dirty="0">
                <a:solidFill>
                  <a:srgbClr val="FF00FF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zh-CN" altLang="en-US" sz="4000" b="1" kern="1200" cap="none" spc="0" normalizeH="0" baseline="0" noProof="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拍</a:t>
            </a:r>
            <a:r>
              <a:rPr kumimoji="0" lang="zh-CN" altLang="en-US" sz="4000" b="1" kern="1200" cap="none" spc="0" normalizeH="0" baseline="0" noProof="0" dirty="0"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 皮 球</a:t>
            </a:r>
          </a:p>
        </p:txBody>
      </p:sp>
      <p:sp>
        <p:nvSpPr>
          <p:cNvPr id="3" name="矩形 2"/>
          <p:cNvSpPr/>
          <p:nvPr/>
        </p:nvSpPr>
        <p:spPr>
          <a:xfrm>
            <a:off x="8479473" y="1213168"/>
            <a:ext cx="2997200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才能把它</a:t>
            </a:r>
          </a:p>
          <a:p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们记住呢？</a:t>
            </a:r>
          </a:p>
        </p:txBody>
      </p:sp>
      <p:sp>
        <p:nvSpPr>
          <p:cNvPr id="5" name="爆炸形 1 4"/>
          <p:cNvSpPr/>
          <p:nvPr/>
        </p:nvSpPr>
        <p:spPr>
          <a:xfrm>
            <a:off x="3626803" y="3571240"/>
            <a:ext cx="1184275" cy="1728788"/>
          </a:xfrm>
          <a:prstGeom prst="irregularSeal1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扌</a:t>
            </a:r>
          </a:p>
        </p:txBody>
      </p:sp>
      <p:sp>
        <p:nvSpPr>
          <p:cNvPr id="8" name="圆角矩形 7"/>
          <p:cNvSpPr/>
          <p:nvPr/>
        </p:nvSpPr>
        <p:spPr>
          <a:xfrm>
            <a:off x="1782128" y="731203"/>
            <a:ext cx="1465316" cy="64680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读一读</a:t>
            </a:r>
          </a:p>
        </p:txBody>
      </p:sp>
      <p:sp>
        <p:nvSpPr>
          <p:cNvPr id="12" name="矩形 11"/>
          <p:cNvSpPr/>
          <p:nvPr/>
        </p:nvSpPr>
        <p:spPr>
          <a:xfrm>
            <a:off x="2412365" y="2713990"/>
            <a:ext cx="1214438" cy="34766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4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打</a:t>
            </a:r>
            <a:endParaRPr lang="en-US" altLang="zh-CN" sz="4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en-US" altLang="zh-CN" sz="4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4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拔</a:t>
            </a:r>
            <a:endParaRPr lang="en-US" altLang="zh-CN" sz="4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en-US" altLang="zh-CN" sz="4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4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拍</a:t>
            </a:r>
            <a:endParaRPr lang="zh-CN" altLang="en-US" sz="2000" dirty="0">
              <a:latin typeface="Calibri" panose="020F0502020204030204" pitchFamily="34" charset="0"/>
            </a:endParaRPr>
          </a:p>
        </p:txBody>
      </p:sp>
      <p:pic>
        <p:nvPicPr>
          <p:cNvPr id="13" name="图片 12" descr="卡通 (54)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699625" y="3882390"/>
            <a:ext cx="1224915" cy="2308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3" grpId="0"/>
      <p:bldP spid="5" grpId="0" bldLvl="0" animBg="1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/>
          <p:nvPr/>
        </p:nvSpPr>
        <p:spPr>
          <a:xfrm>
            <a:off x="2782888" y="3268663"/>
            <a:ext cx="3457575" cy="11988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7200" b="1" dirty="0">
                <a:latin typeface="楷体" panose="02010609060101010101" pitchFamily="49" charset="-122"/>
                <a:ea typeface="楷体" panose="02010609060101010101" pitchFamily="49" charset="-122"/>
              </a:rPr>
              <a:t>跳  高</a:t>
            </a:r>
          </a:p>
        </p:txBody>
      </p:sp>
      <p:sp>
        <p:nvSpPr>
          <p:cNvPr id="11267" name="Text Box 6"/>
          <p:cNvSpPr txBox="1"/>
          <p:nvPr/>
        </p:nvSpPr>
        <p:spPr>
          <a:xfrm>
            <a:off x="2786063" y="2609850"/>
            <a:ext cx="3454400" cy="768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tiào   ɡāo</a:t>
            </a:r>
          </a:p>
        </p:txBody>
      </p:sp>
      <p:pic>
        <p:nvPicPr>
          <p:cNvPr id="1126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476" t="13121" r="23421" b="24390"/>
          <a:stretch>
            <a:fillRect/>
          </a:stretch>
        </p:blipFill>
        <p:spPr>
          <a:xfrm>
            <a:off x="6383655" y="1271905"/>
            <a:ext cx="4184015" cy="4076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2043430" y="1553845"/>
            <a:ext cx="2219960" cy="776605"/>
          </a:xfrm>
          <a:prstGeom prst="wedgeRoundRectCallout">
            <a:avLst>
              <a:gd name="adj1" fmla="val 23711"/>
              <a:gd name="adj2" fmla="val -50143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Times New Roman" panose="02020603050405020304" pitchFamily="18" charset="0"/>
              <a:ea typeface="隶书" panose="02010509060101010101" pitchFamily="49" charset="-122"/>
              <a:cs typeface="+mn-cs"/>
            </a:endParaRPr>
          </a:p>
        </p:txBody>
      </p:sp>
      <p:sp>
        <p:nvSpPr>
          <p:cNvPr id="11270" name="Text Box 2"/>
          <p:cNvSpPr txBox="1"/>
          <p:nvPr/>
        </p:nvSpPr>
        <p:spPr>
          <a:xfrm>
            <a:off x="2117725" y="1618933"/>
            <a:ext cx="2071688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体育活动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4ae1c0ff-5026-4947-8be4-8deebb65bb55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764</Words>
  <Application>WPS 演示</Application>
  <PresentationFormat>自定义</PresentationFormat>
  <Paragraphs>214</Paragraphs>
  <Slides>31</Slides>
  <Notes>11</Notes>
  <HiddenSlides>0</HiddenSlides>
  <MMClips>1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32" baseType="lpstr">
      <vt:lpstr>Office 主题​​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ffkt</cp:lastModifiedBy>
  <cp:revision>4</cp:revision>
  <dcterms:created xsi:type="dcterms:W3CDTF">2019-06-19T02:08:00Z</dcterms:created>
  <dcterms:modified xsi:type="dcterms:W3CDTF">2020-04-24T07:22:24Z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