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157.xml" ContentType="application/vnd.openxmlformats-officedocument.presentationml.slideLayout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Override PartName="/ppt/tags/tag49.xml" ContentType="application/vnd.openxmlformats-officedocument.presentationml.tags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ags/tag38.xml" ContentType="application/vnd.openxmlformats-officedocument.presentationml.tags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tags/tag16.xml" ContentType="application/vnd.openxmlformats-officedocument.presentationml.tags+xml"/>
  <Override PartName="/ppt/tags/tag27.xml" ContentType="application/vnd.openxmlformats-officedocument.presentationml.tags+xml"/>
  <Override PartName="/ppt/tags/tag63.xml" ContentType="application/vnd.openxmlformats-officedocument.presentationml.tags+xml"/>
  <Override PartName="/ppt/tags/tag74.xml" ContentType="application/vnd.openxmlformats-officedocument.presentationml.tags+xml"/>
  <Override PartName="/ppt/tags/tag52.xml" ContentType="application/vnd.openxmlformats-officedocument.presentationml.tags+xml"/>
  <Override PartName="/ppt/slideLayouts/slideLayout198.xml" ContentType="application/vnd.openxmlformats-officedocument.presentationml.slideLayout+xml"/>
  <Override PartName="/ppt/slideLayouts/slideLayout203.xml" ContentType="application/vnd.openxmlformats-officedocument.presentationml.slideLayout+xml"/>
  <Override PartName="/ppt/tags/tag41.xml" ContentType="application/vnd.openxmlformats-officedocument.presentationml.tags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s/slide55.xml" ContentType="application/vnd.openxmlformats-officedocument.presentationml.slide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ags/tag5.xml" ContentType="application/vnd.openxmlformats-officedocument.presentationml.tags+xml"/>
  <Override PartName="/ppt/tags/tag79.xml" ContentType="application/vnd.openxmlformats-officedocument.presentationml.tags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tags/tag68.xml" ContentType="application/vnd.openxmlformats-officedocument.presentationml.tags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ags/tag57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208.xml" ContentType="application/vnd.openxmlformats-officedocument.presentationml.slideLayout+xml"/>
  <Override PartName="/ppt/tags/tag35.xml" ContentType="application/vnd.openxmlformats-officedocument.presentationml.tags+xml"/>
  <Override PartName="/ppt/tags/tag46.xml" ContentType="application/vnd.openxmlformats-officedocument.presentationml.tags+xml"/>
  <Override PartName="/ppt/slideLayouts/slideLayout10.xml" ContentType="application/vnd.openxmlformats-officedocument.presentationml.slideLayout+xml"/>
  <Override PartName="/ppt/tags/tag24.xml" ContentType="application/vnd.openxmlformats-officedocument.presentationml.tags+xml"/>
  <Override PartName="/ppt/tags/tag71.xml" ContentType="application/vnd.openxmlformats-officedocument.presentationml.tags+xml"/>
  <Override PartName="/ppt/tags/tag13.xml" ContentType="application/vnd.openxmlformats-officedocument.presentationml.tags+xml"/>
  <Override PartName="/ppt/tags/tag60.xml" ContentType="application/vnd.openxmlformats-officedocument.presentationml.tags+xml"/>
  <Override PartName="/ppt/slideMasters/slideMaster5.xml" ContentType="application/vnd.openxmlformats-officedocument.presentationml.slideMaster+xml"/>
  <Override PartName="/ppt/slides/slide49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159.xml" ContentType="application/vnd.openxmlformats-officedocument.presentationml.slideLayout+xml"/>
  <Override PartName="/ppt/theme/theme7.xml" ContentType="application/vnd.openxmlformats-officedocument.theme+xml"/>
  <Override PartName="/ppt/slides/slide38.xml" ContentType="application/vnd.openxmlformats-officedocument.presentationml.slide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62.xml" ContentType="application/vnd.openxmlformats-officedocument.presentationml.slideLayout+xml"/>
  <Override PartName="/ppt/tags/tag2.xml" ContentType="application/vnd.openxmlformats-officedocument.presentationml.tags+xml"/>
  <Override PartName="/ppt/slides/slide41.xml" ContentType="application/vnd.openxmlformats-officedocument.presentationml.slide+xml"/>
  <Override PartName="/ppt/slideLayouts/slideLayout51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tags/tag29.xml" ContentType="application/vnd.openxmlformats-officedocument.presentationml.tags+xml"/>
  <Override PartName="/ppt/tags/tag76.xml" ContentType="application/vnd.openxmlformats-officedocument.presentationml.tags+xml"/>
  <Override PartName="/ppt/slides/slide30.xml" ContentType="application/vnd.openxmlformats-officedocument.presentationml.slide+xml"/>
  <Override PartName="/ppt/slideLayouts/slideLayout40.xml" ContentType="application/vnd.openxmlformats-officedocument.presentationml.slideLayout+xml"/>
  <Override PartName="/ppt/tags/tag18.xml" ContentType="application/vnd.openxmlformats-officedocument.presentationml.tags+xml"/>
  <Override PartName="/ppt/tags/tag54.xml" ContentType="application/vnd.openxmlformats-officedocument.presentationml.tags+xml"/>
  <Override PartName="/ppt/tags/tag65.xml" ContentType="application/vnd.openxmlformats-officedocument.presentationml.tags+xml"/>
  <Override PartName="/ppt/slideLayouts/slideLayout205.xml" ContentType="application/vnd.openxmlformats-officedocument.presentationml.slideLayout+xml"/>
  <Override PartName="/ppt/tags/tag43.xml" ContentType="application/vnd.openxmlformats-officedocument.presentationml.tags+xml"/>
  <Override PartName="/ppt/slideLayouts/slideLayout89.xml" ContentType="application/vnd.openxmlformats-officedocument.presentationml.slideLayout+xml"/>
  <Override PartName="/ppt/slideLayouts/slideLayout189.xml" ContentType="application/vnd.openxmlformats-officedocument.presentationml.slideLayout+xml"/>
  <Override PartName="/ppt/tags/tag32.xml" ContentType="application/vnd.openxmlformats-officedocument.presentationml.tag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78.xml" ContentType="application/vnd.openxmlformats-officedocument.presentationml.slideLayout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slideMasters/slideMaster2.xml" ContentType="application/vnd.openxmlformats-officedocument.presentationml.slideMaster+xml"/>
  <Override PartName="/ppt/slides/slide57.xml" ContentType="application/vnd.openxmlformats-officedocument.presentationml.slide+xml"/>
  <Override PartName="/ppt/slideLayouts/slideLayout67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4.xml" ContentType="application/vnd.openxmlformats-officedocument.theme+xml"/>
  <Override PartName="/ppt/slideLayouts/slideLayout15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slides/slide46.xml" ContentType="application/vnd.openxmlformats-officedocument.presentationml.slide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Layouts/slideLayout34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81.xml" ContentType="application/vnd.openxmlformats-officedocument.presentationml.slideLayout+xml"/>
  <Override PartName="/ppt/tags/tag59.xml" ContentType="application/vnd.openxmlformats-officedocument.presentationml.tags+xml"/>
  <Override PartName="/ppt/slides/slide13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70.xml" ContentType="application/vnd.openxmlformats-officedocument.presentationml.slideLayout+xml"/>
  <Override PartName="/ppt/tags/tag37.xml" ContentType="application/vnd.openxmlformats-officedocument.presentationml.tags+xml"/>
  <Override PartName="/ppt/tags/tag48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ags/tag26.xml" ContentType="application/vnd.openxmlformats-officedocument.presentationml.tags+xml"/>
  <Override PartName="/ppt/tags/tag73.xml" ContentType="application/vnd.openxmlformats-officedocument.presentationml.tags+xml"/>
  <Override PartName="/ppt/tags/tag15.xml" ContentType="application/vnd.openxmlformats-officedocument.presentationml.tags+xml"/>
  <Override PartName="/ppt/tags/tag62.xml" ContentType="application/vnd.openxmlformats-officedocument.presentationml.tags+xml"/>
  <Override PartName="/ppt/slideMasters/slideMaster7.xml" ContentType="application/vnd.openxmlformats-officedocument.presentationml.slideMaster+xml"/>
  <Override PartName="/ppt/theme/theme9.xml" ContentType="application/vnd.openxmlformats-officedocument.theme+xml"/>
  <Override PartName="/ppt/tags/tag40.xml" ContentType="application/vnd.openxmlformats-officedocument.presentationml.tags+xml"/>
  <Override PartName="/ppt/tags/tag51.xml" ContentType="application/vnd.openxmlformats-officedocument.presentationml.tags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ags/tag4.xml" ContentType="application/vnd.openxmlformats-officedocument.presentationml.tags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tags/tag78.xml" ContentType="application/vnd.openxmlformats-officedocument.presentationml.tags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ags/tag56.xml" ContentType="application/vnd.openxmlformats-officedocument.presentationml.tags+xml"/>
  <Override PartName="/ppt/tags/tag67.xml" ContentType="application/vnd.openxmlformats-officedocument.presentationml.tags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207.xml" ContentType="application/vnd.openxmlformats-officedocument.presentationml.slideLayout+xml"/>
  <Override PartName="/ppt/tags/tag45.xml" ContentType="application/vnd.openxmlformats-officedocument.presentationml.tags+xml"/>
  <Override PartName="/docProps/custom.xml" ContentType="application/vnd.openxmlformats-officedocument.custom-properties+xml"/>
  <Override PartName="/ppt/tags/tag34.xml" ContentType="application/vnd.openxmlformats-officedocument.presentationml.tags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70.xml" ContentType="application/vnd.openxmlformats-officedocument.presentationml.tags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theme/theme6.xml" ContentType="application/vnd.openxmlformats-officedocument.theme+xml"/>
  <Override PartName="/ppt/slideLayouts/slideLayout210.xml" ContentType="application/vnd.openxmlformats-officedocument.presentationml.slideLayout+xml"/>
  <Override PartName="/ppt/tags/tag9.xml" ContentType="application/vnd.openxmlformats-officedocument.presentationml.tags+xml"/>
  <Override PartName="/ppt/slides/slide48.xml" ContentType="application/vnd.openxmlformats-officedocument.presentationml.slide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tags/tag39.xml" ContentType="application/vnd.openxmlformats-officedocument.presentationml.tags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ags/tag1.xml" ContentType="application/vnd.openxmlformats-officedocument.presentationml.tags+xml"/>
  <Override PartName="/ppt/tags/tag28.xml" ContentType="application/vnd.openxmlformats-officedocument.presentationml.tags+xml"/>
  <Override PartName="/ppt/tags/tag75.xml" ContentType="application/vnd.openxmlformats-officedocument.presentationml.tags+xml"/>
  <Override PartName="/ppt/slides/slide40.xml" ContentType="application/vnd.openxmlformats-officedocument.presentationml.slide+xml"/>
  <Override PartName="/ppt/slideLayouts/slideLayout50.xml" ContentType="application/vnd.openxmlformats-officedocument.presentationml.slideLayout+xml"/>
  <Override PartName="/ppt/tags/tag17.xml" ContentType="application/vnd.openxmlformats-officedocument.presentationml.tags+xml"/>
  <Override PartName="/ppt/tags/tag64.xml" ContentType="application/vnd.openxmlformats-officedocument.presentationml.tags+xml"/>
  <Override PartName="/ppt/tags/tag53.xml" ContentType="application/vnd.openxmlformats-officedocument.presentationml.tags+xml"/>
  <Override PartName="/ppt/slideLayouts/slideLayout99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4.xml" ContentType="application/vnd.openxmlformats-officedocument.presentationml.slideLayout+xml"/>
  <Override PartName="/ppt/tags/tag31.xml" ContentType="application/vnd.openxmlformats-officedocument.presentationml.tags+xml"/>
  <Override PartName="/ppt/tags/tag42.xml" ContentType="application/vnd.openxmlformats-officedocument.presentationml.tags+xml"/>
  <Override PartName="/ppt/handoutMasters/handoutMaster1.xml" ContentType="application/vnd.openxmlformats-officedocument.presentationml.handoutMaster+xml"/>
  <Override PartName="/ppt/slideLayouts/slideLayout88.xml" ContentType="application/vnd.openxmlformats-officedocument.presentationml.slideLayout+xml"/>
  <Override PartName="/ppt/slideLayouts/slideLayout177.xml" ContentType="application/vnd.openxmlformats-officedocument.presentationml.slideLayout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5.xml" ContentType="application/vnd.openxmlformats-officedocument.presentationml.slide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s/slide34.xml" ContentType="application/vnd.openxmlformats-officedocument.presentationml.slide+xml"/>
  <Override PartName="/ppt/slideLayouts/slideLayout44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tags/tag58.xml" ContentType="application/vnd.openxmlformats-officedocument.presentationml.tags+xml"/>
  <Override PartName="/ppt/tags/tag69.xml" ContentType="application/vnd.openxmlformats-officedocument.presentationml.tags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209.xml" ContentType="application/vnd.openxmlformats-officedocument.presentationml.slideLayout+xml"/>
  <Override PartName="/ppt/tags/tag47.xml" ContentType="application/vnd.openxmlformats-officedocument.presentationml.tags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ags/tag36.xml" ContentType="application/vnd.openxmlformats-officedocument.presentationml.tags+xml"/>
  <Override PartName="/ppt/slideLayouts/slideLayout100.xml" ContentType="application/vnd.openxmlformats-officedocument.presentationml.slideLayout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tags/tag61.xml" ContentType="application/vnd.openxmlformats-officedocument.presentationml.tags+xml"/>
  <Override PartName="/ppt/tags/tag72.xml" ContentType="application/vnd.openxmlformats-officedocument.presentationml.tags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tags/tag50.xml" ContentType="application/vnd.openxmlformats-officedocument.presentationml.tags+xml"/>
  <Override PartName="/ppt/slideLayouts/slideLayout149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s/slide53.xml" ContentType="application/vnd.openxmlformats-officedocument.presentationml.slide+xml"/>
  <Override PartName="/ppt/slideLayouts/slideLayout16.xml" ContentType="application/vnd.openxmlformats-officedocument.presentationml.slideLayout+xml"/>
  <Default Extension="jpeg" ContentType="image/jpeg"/>
  <Override PartName="/ppt/slideLayouts/slideLayout63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ags/tag3.xml" ContentType="application/vnd.openxmlformats-officedocument.presentationml.tags+xml"/>
  <Override PartName="/ppt/tags/tag77.xml" ContentType="application/vnd.openxmlformats-officedocument.presentationml.tags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141.xml" ContentType="application/vnd.openxmlformats-officedocument.presentationml.slideLayout+xml"/>
  <Override PartName="/ppt/tags/tag19.xml" ContentType="application/vnd.openxmlformats-officedocument.presentationml.tags+xml"/>
  <Override PartName="/ppt/tags/tag66.xml" ContentType="application/vnd.openxmlformats-officedocument.presentationml.tags+xml"/>
  <Override PartName="/ppt/slides/slide20.xml" ContentType="application/vnd.openxmlformats-officedocument.presentationml.slide+xml"/>
  <Override PartName="/ppt/slideLayouts/slideLayout30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ags/tag55.xml" ContentType="application/vnd.openxmlformats-officedocument.presentationml.tags+xml"/>
  <Override PartName="/ppt/slideLayouts/slideLayout206.xml" ContentType="application/vnd.openxmlformats-officedocument.presentationml.slideLayout+xml"/>
  <Override PartName="/ppt/tags/tag33.xml" ContentType="application/vnd.openxmlformats-officedocument.presentationml.tags+xml"/>
  <Override PartName="/ppt/tags/tag44.xml" ContentType="application/vnd.openxmlformats-officedocument.presentationml.tags+xml"/>
  <Override PartName="/ppt/tags/tag80.xml" ContentType="application/vnd.openxmlformats-officedocument.presentationml.tags+xml"/>
  <Override PartName="/ppt/slideLayouts/slideLayout179.xml" ContentType="application/vnd.openxmlformats-officedocument.presentationml.slideLayout+xml"/>
  <Override PartName="/ppt/tags/tag22.xml" ContentType="application/vnd.openxmlformats-officedocument.presentationml.tags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tags/tag11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9" r:id="rId2"/>
    <p:sldMasterId id="2147483710" r:id="rId3"/>
    <p:sldMasterId id="2147483741" r:id="rId4"/>
    <p:sldMasterId id="2147483772" r:id="rId5"/>
    <p:sldMasterId id="2147483803" r:id="rId6"/>
    <p:sldMasterId id="2147483834" r:id="rId7"/>
  </p:sldMasterIdLst>
  <p:notesMasterIdLst>
    <p:notesMasterId r:id="rId70"/>
  </p:notesMasterIdLst>
  <p:handoutMasterIdLst>
    <p:handoutMasterId r:id="rId71"/>
  </p:handoutMasterIdLst>
  <p:sldIdLst>
    <p:sldId id="348" r:id="rId8"/>
    <p:sldId id="417" r:id="rId9"/>
    <p:sldId id="256" r:id="rId10"/>
    <p:sldId id="318" r:id="rId11"/>
    <p:sldId id="469" r:id="rId12"/>
    <p:sldId id="468" r:id="rId13"/>
    <p:sldId id="328" r:id="rId14"/>
    <p:sldId id="470" r:id="rId15"/>
    <p:sldId id="471" r:id="rId16"/>
    <p:sldId id="472" r:id="rId17"/>
    <p:sldId id="322" r:id="rId18"/>
    <p:sldId id="520" r:id="rId19"/>
    <p:sldId id="521" r:id="rId20"/>
    <p:sldId id="330" r:id="rId21"/>
    <p:sldId id="522" r:id="rId22"/>
    <p:sldId id="523" r:id="rId23"/>
    <p:sldId id="524" r:id="rId24"/>
    <p:sldId id="525" r:id="rId25"/>
    <p:sldId id="526" r:id="rId26"/>
    <p:sldId id="565" r:id="rId27"/>
    <p:sldId id="323" r:id="rId28"/>
    <p:sldId id="346" r:id="rId29"/>
    <p:sldId id="566" r:id="rId30"/>
    <p:sldId id="567" r:id="rId31"/>
    <p:sldId id="568" r:id="rId32"/>
    <p:sldId id="569" r:id="rId33"/>
    <p:sldId id="331" r:id="rId34"/>
    <p:sldId id="571" r:id="rId35"/>
    <p:sldId id="572" r:id="rId36"/>
    <p:sldId id="377" r:id="rId37"/>
    <p:sldId id="376" r:id="rId38"/>
    <p:sldId id="573" r:id="rId39"/>
    <p:sldId id="574" r:id="rId40"/>
    <p:sldId id="575" r:id="rId41"/>
    <p:sldId id="602" r:id="rId42"/>
    <p:sldId id="381" r:id="rId43"/>
    <p:sldId id="604" r:id="rId44"/>
    <p:sldId id="605" r:id="rId45"/>
    <p:sldId id="644" r:id="rId46"/>
    <p:sldId id="354" r:id="rId47"/>
    <p:sldId id="607" r:id="rId48"/>
    <p:sldId id="608" r:id="rId49"/>
    <p:sldId id="610" r:id="rId50"/>
    <p:sldId id="611" r:id="rId51"/>
    <p:sldId id="631" r:id="rId52"/>
    <p:sldId id="630" r:id="rId53"/>
    <p:sldId id="629" r:id="rId54"/>
    <p:sldId id="359" r:id="rId55"/>
    <p:sldId id="628" r:id="rId56"/>
    <p:sldId id="632" r:id="rId57"/>
    <p:sldId id="633" r:id="rId58"/>
    <p:sldId id="634" r:id="rId59"/>
    <p:sldId id="635" r:id="rId60"/>
    <p:sldId id="636" r:id="rId61"/>
    <p:sldId id="637" r:id="rId62"/>
    <p:sldId id="638" r:id="rId63"/>
    <p:sldId id="639" r:id="rId64"/>
    <p:sldId id="640" r:id="rId65"/>
    <p:sldId id="641" r:id="rId66"/>
    <p:sldId id="645" r:id="rId67"/>
    <p:sldId id="646" r:id="rId68"/>
    <p:sldId id="368" r:id="rId69"/>
  </p:sldIdLst>
  <p:sldSz cx="9144000" cy="6858000" type="screen4x3"/>
  <p:notesSz cx="7104063" cy="10234613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幼圆" pitchFamily="49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幼圆" pitchFamily="49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幼圆" pitchFamily="49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幼圆" pitchFamily="49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幼圆" pitchFamily="49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幼圆" pitchFamily="49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幼圆" pitchFamily="49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幼圆" pitchFamily="49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幼圆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68C0C"/>
    <a:srgbClr val="DE229F"/>
    <a:srgbClr val="B10000"/>
    <a:srgbClr val="0033CC"/>
    <a:srgbClr val="A83C2A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/>
    <p:restoredTop sz="96237"/>
  </p:normalViewPr>
  <p:slideViewPr>
    <p:cSldViewPr snapToGrid="0" showGuides="1">
      <p:cViewPr varScale="1">
        <p:scale>
          <a:sx n="109" d="100"/>
          <a:sy n="109" d="100"/>
        </p:scale>
        <p:origin x="-1674" y="-78"/>
      </p:cViewPr>
      <p:guideLst>
        <p:guide orient="horz" pos="2158"/>
        <p:guide pos="284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 showFormatting="0">
    <p:cViewPr>
      <p:scale>
        <a:sx n="100" d="100"/>
        <a:sy n="100" d="100"/>
      </p:scale>
      <p:origin x="0" y="10282"/>
    </p:cViewPr>
  </p:sorterViewPr>
  <p:gridSpacing cx="73733025" cy="7373302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slide" Target="slides/slide32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openxmlformats.org/officeDocument/2006/relationships/slide" Target="slides/slide35.xml"/><Relationship Id="rId47" Type="http://schemas.openxmlformats.org/officeDocument/2006/relationships/slide" Target="slides/slide40.xml"/><Relationship Id="rId50" Type="http://schemas.openxmlformats.org/officeDocument/2006/relationships/slide" Target="slides/slide43.xml"/><Relationship Id="rId55" Type="http://schemas.openxmlformats.org/officeDocument/2006/relationships/slide" Target="slides/slide48.xml"/><Relationship Id="rId63" Type="http://schemas.openxmlformats.org/officeDocument/2006/relationships/slide" Target="slides/slide56.xml"/><Relationship Id="rId68" Type="http://schemas.openxmlformats.org/officeDocument/2006/relationships/slide" Target="slides/slide61.xml"/><Relationship Id="rId7" Type="http://schemas.openxmlformats.org/officeDocument/2006/relationships/slideMaster" Target="slideMasters/slideMaster7.xml"/><Relationship Id="rId71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slide" Target="slides/slide22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slide" Target="slides/slide30.xml"/><Relationship Id="rId40" Type="http://schemas.openxmlformats.org/officeDocument/2006/relationships/slide" Target="slides/slide33.xml"/><Relationship Id="rId45" Type="http://schemas.openxmlformats.org/officeDocument/2006/relationships/slide" Target="slides/slide38.xml"/><Relationship Id="rId53" Type="http://schemas.openxmlformats.org/officeDocument/2006/relationships/slide" Target="slides/slide46.xml"/><Relationship Id="rId58" Type="http://schemas.openxmlformats.org/officeDocument/2006/relationships/slide" Target="slides/slide51.xml"/><Relationship Id="rId66" Type="http://schemas.openxmlformats.org/officeDocument/2006/relationships/slide" Target="slides/slide59.xml"/><Relationship Id="rId7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49" Type="http://schemas.openxmlformats.org/officeDocument/2006/relationships/slide" Target="slides/slide42.xml"/><Relationship Id="rId57" Type="http://schemas.openxmlformats.org/officeDocument/2006/relationships/slide" Target="slides/slide50.xml"/><Relationship Id="rId61" Type="http://schemas.openxmlformats.org/officeDocument/2006/relationships/slide" Target="slides/slide54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4" Type="http://schemas.openxmlformats.org/officeDocument/2006/relationships/slide" Target="slides/slide37.xml"/><Relationship Id="rId52" Type="http://schemas.openxmlformats.org/officeDocument/2006/relationships/slide" Target="slides/slide45.xml"/><Relationship Id="rId60" Type="http://schemas.openxmlformats.org/officeDocument/2006/relationships/slide" Target="slides/slide53.xml"/><Relationship Id="rId65" Type="http://schemas.openxmlformats.org/officeDocument/2006/relationships/slide" Target="slides/slide58.xml"/><Relationship Id="rId73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43" Type="http://schemas.openxmlformats.org/officeDocument/2006/relationships/slide" Target="slides/slide36.xml"/><Relationship Id="rId48" Type="http://schemas.openxmlformats.org/officeDocument/2006/relationships/slide" Target="slides/slide41.xml"/><Relationship Id="rId56" Type="http://schemas.openxmlformats.org/officeDocument/2006/relationships/slide" Target="slides/slide49.xml"/><Relationship Id="rId64" Type="http://schemas.openxmlformats.org/officeDocument/2006/relationships/slide" Target="slides/slide57.xml"/><Relationship Id="rId69" Type="http://schemas.openxmlformats.org/officeDocument/2006/relationships/slide" Target="slides/slide62.xml"/><Relationship Id="rId8" Type="http://schemas.openxmlformats.org/officeDocument/2006/relationships/slide" Target="slides/slide1.xml"/><Relationship Id="rId51" Type="http://schemas.openxmlformats.org/officeDocument/2006/relationships/slide" Target="slides/slide44.xml"/><Relationship Id="rId72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slide" Target="slides/slide31.xml"/><Relationship Id="rId46" Type="http://schemas.openxmlformats.org/officeDocument/2006/relationships/slide" Target="slides/slide39.xml"/><Relationship Id="rId59" Type="http://schemas.openxmlformats.org/officeDocument/2006/relationships/slide" Target="slides/slide52.xml"/><Relationship Id="rId67" Type="http://schemas.openxmlformats.org/officeDocument/2006/relationships/slide" Target="slides/slide60.xml"/><Relationship Id="rId20" Type="http://schemas.openxmlformats.org/officeDocument/2006/relationships/slide" Target="slides/slide13.xml"/><Relationship Id="rId41" Type="http://schemas.openxmlformats.org/officeDocument/2006/relationships/slide" Target="slides/slide34.xml"/><Relationship Id="rId54" Type="http://schemas.openxmlformats.org/officeDocument/2006/relationships/slide" Target="slides/slide47.xml"/><Relationship Id="rId62" Type="http://schemas.openxmlformats.org/officeDocument/2006/relationships/slide" Target="slides/slide55.xml"/><Relationship Id="rId70" Type="http://schemas.openxmlformats.org/officeDocument/2006/relationships/notesMaster" Target="notesMasters/notes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3" cy="51276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latin typeface="等线" pitchFamily="2" charset="-122"/>
                <a:ea typeface="等线" pitchFamily="2" charset="-122"/>
                <a:cs typeface="+mn-cs"/>
              </a:rPr>
              <a:pPr lvl="0" algn="r" eaLnBrk="1" fontAlgn="base" hangingPunct="1"/>
              <a:t>‹#›</a:t>
            </a:fld>
            <a:endParaRPr lang="zh-CN" altLang="en-US" sz="1200" strike="noStrike" noProof="1">
              <a:latin typeface="等线" pitchFamily="2" charset="-122"/>
              <a:ea typeface="等线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0" hangingPunct="0">
              <a:buFontTx/>
              <a:buNone/>
              <a:defRPr sz="12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幼圆" pitchFamily="49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0" hangingPunct="0">
              <a:buFontTx/>
              <a:buNone/>
              <a:defRPr sz="1200"/>
            </a:lvl1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幼圆" pitchFamily="49" charset="-122"/>
              <a:cs typeface="+mn-cs"/>
            </a:endParaRPr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249363" y="1279525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编辑母版文本样式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0" hangingPunct="0">
              <a:buFontTx/>
              <a:buNone/>
              <a:defRPr sz="12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幼圆" pitchFamily="49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3" cy="512763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/>
          <a:p>
            <a:pPr lvl="0" algn="r" eaLnBrk="1" fontAlgn="base" hangingPunct="1"/>
            <a:fld id="{9A0DB2DC-4C9A-4742-B13C-FB6460FD3503}" type="slidenum">
              <a:rPr lang="zh-CN" altLang="en-US" sz="1200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algn="r" eaLnBrk="1" fontAlgn="base" hangingPunct="1"/>
              <a:t>‹#›</a:t>
            </a:fld>
            <a:endParaRPr lang="zh-CN" altLang="en-US" sz="1200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24578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  <p:sp>
        <p:nvSpPr>
          <p:cNvPr id="24579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indent="0" algn="r"/>
            <a:fld id="{9A0DB2DC-4C9A-4742-B13C-FB6460FD3503}" type="slidenum">
              <a:rPr lang="zh-CN" altLang="en-US" sz="1200" dirty="0">
                <a:latin typeface="Arial" panose="020B0604020202020204" pitchFamily="34" charset="0"/>
                <a:ea typeface="宋体" panose="02010600030101010101" pitchFamily="2" charset="-122"/>
              </a:rPr>
              <a:pPr lvl="0" indent="0" algn="r"/>
              <a:t>14</a:t>
            </a:fld>
            <a:endParaRPr lang="zh-CN" altLang="en-US" sz="1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26626" name="备注占位符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lstStyle/>
          <a:p>
            <a:pPr lvl="0" eaLnBrk="1" hangingPunct="1"/>
            <a:endParaRPr lang="zh-CN" altLang="en-US" dirty="0"/>
          </a:p>
        </p:txBody>
      </p:sp>
      <p:sp>
        <p:nvSpPr>
          <p:cNvPr id="26627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lvl="0" indent="0" algn="r"/>
            <a:fld id="{9A0DB2DC-4C9A-4742-B13C-FB6460FD3503}" type="slidenum">
              <a:rPr lang="zh-CN" altLang="en-US" sz="1200" dirty="0">
                <a:latin typeface="Arial" panose="020B0604020202020204" pitchFamily="34" charset="0"/>
                <a:ea typeface="宋体" panose="02010600030101010101" pitchFamily="2" charset="-122"/>
              </a:rPr>
              <a:pPr lvl="0" indent="0" algn="r"/>
              <a:t>15</a:t>
            </a:fld>
            <a:endParaRPr lang="zh-CN" altLang="en-US" sz="120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1600"/>
            </a:lvl2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1600"/>
            </a:lvl2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ST1"/>
          <p:cNvSpPr>
            <a:spLocks noGrp="1"/>
          </p:cNvSpPr>
          <p:nvPr>
            <p:ph type="title"/>
          </p:nvPr>
        </p:nvSpPr>
        <p:spPr>
          <a:xfrm>
            <a:off x="1574007" y="2108201"/>
            <a:ext cx="5995988" cy="1235075"/>
          </a:xfrm>
        </p:spPr>
        <p:txBody>
          <a:bodyPr>
            <a:normAutofit/>
          </a:bodyPr>
          <a:lstStyle>
            <a:lvl1pPr algn="ctr">
              <a:defRPr sz="2700">
                <a:solidFill>
                  <a:schemeClr val="tx2"/>
                </a:solidFill>
                <a:effectLst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ST2"/>
          <p:cNvSpPr>
            <a:spLocks noGrp="1"/>
          </p:cNvSpPr>
          <p:nvPr>
            <p:ph type="body" idx="1"/>
          </p:nvPr>
        </p:nvSpPr>
        <p:spPr>
          <a:xfrm>
            <a:off x="3038170" y="3400425"/>
            <a:ext cx="3067663" cy="357478"/>
          </a:xfrm>
          <a:prstGeom prst="roundRect">
            <a:avLst>
              <a:gd name="adj" fmla="val 50000"/>
            </a:avLst>
          </a:prstGeom>
          <a:solidFill>
            <a:schemeClr val="tx2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/>
          </p:cNvSpPr>
          <p:nvPr>
            <p:ph sz="half" idx="1"/>
          </p:nvPr>
        </p:nvSpPr>
        <p:spPr>
          <a:xfrm>
            <a:off x="1049867" y="1244602"/>
            <a:ext cx="3810000" cy="49323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4" name="KSO_BC2"/>
          <p:cNvSpPr>
            <a:spLocks noGrp="1"/>
          </p:cNvSpPr>
          <p:nvPr>
            <p:ph sz="half" idx="2"/>
          </p:nvPr>
        </p:nvSpPr>
        <p:spPr>
          <a:xfrm>
            <a:off x="4889500" y="1244602"/>
            <a:ext cx="3820587" cy="49323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1727199" y="118532"/>
            <a:ext cx="6984076" cy="717022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4577" y="1376362"/>
            <a:ext cx="3868340" cy="823912"/>
          </a:xfrm>
        </p:spPr>
        <p:txBody>
          <a:bodyPr anchor="b">
            <a:normAutofit/>
          </a:bodyPr>
          <a:lstStyle>
            <a:lvl1pPr marL="0" indent="0">
              <a:buNone/>
              <a:defRPr sz="13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z="1350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KSO_BC1"/>
          <p:cNvSpPr>
            <a:spLocks noGrp="1"/>
          </p:cNvSpPr>
          <p:nvPr>
            <p:ph sz="half" idx="2"/>
          </p:nvPr>
        </p:nvSpPr>
        <p:spPr>
          <a:xfrm>
            <a:off x="824577" y="2200274"/>
            <a:ext cx="3868340" cy="368458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3885" y="1376362"/>
            <a:ext cx="3887391" cy="823912"/>
          </a:xfrm>
        </p:spPr>
        <p:txBody>
          <a:bodyPr anchor="b">
            <a:normAutofit/>
          </a:bodyPr>
          <a:lstStyle>
            <a:lvl1pPr marL="0" indent="0">
              <a:buNone/>
              <a:defRPr sz="13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z="1350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KSO_BC2"/>
          <p:cNvSpPr>
            <a:spLocks noGrp="1"/>
          </p:cNvSpPr>
          <p:nvPr>
            <p:ph sz="quarter" idx="4"/>
          </p:nvPr>
        </p:nvSpPr>
        <p:spPr>
          <a:xfrm>
            <a:off x="4823885" y="2200274"/>
            <a:ext cx="3887391" cy="368458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858443" y="533402"/>
            <a:ext cx="2949178" cy="1600200"/>
          </a:xfrm>
        </p:spPr>
        <p:txBody>
          <a:bodyPr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/>
          </p:cNvSpPr>
          <p:nvPr>
            <p:ph idx="1"/>
          </p:nvPr>
        </p:nvSpPr>
        <p:spPr>
          <a:xfrm>
            <a:off x="4115992" y="1063630"/>
            <a:ext cx="4629150" cy="4873625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z="1350" strike="noStrike" noProof="1" smtClean="0"/>
              <a:t>第二级</a:t>
            </a:r>
            <a:endParaRPr lang="zh-CN" altLang="en-US" strike="noStrike" noProof="1" smtClean="0"/>
          </a:p>
        </p:txBody>
      </p:sp>
      <p:sp>
        <p:nvSpPr>
          <p:cNvPr id="4" name="KSO_BC2"/>
          <p:cNvSpPr>
            <a:spLocks noGrp="1"/>
          </p:cNvSpPr>
          <p:nvPr>
            <p:ph type="body" sz="half" idx="2"/>
          </p:nvPr>
        </p:nvSpPr>
        <p:spPr>
          <a:xfrm>
            <a:off x="858443" y="2133602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934644" y="457200"/>
            <a:ext cx="2949178" cy="1600200"/>
          </a:xfrm>
        </p:spPr>
        <p:txBody>
          <a:bodyPr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 noChangeAspect="1"/>
          </p:cNvSpPr>
          <p:nvPr>
            <p:ph type="pic" idx="1"/>
          </p:nvPr>
        </p:nvSpPr>
        <p:spPr>
          <a:xfrm>
            <a:off x="4082125" y="987428"/>
            <a:ext cx="4629150" cy="4873625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just" defTabSz="685800" rtl="0" eaLnBrk="0" fontAlgn="base" latinLnBrk="0" hangingPunct="0">
              <a:lnSpc>
                <a:spcPct val="110000"/>
              </a:lnSpc>
              <a:spcBef>
                <a:spcPts val="4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6C930E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单击图标添加图片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6C930E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4" name="KSO_BC2"/>
          <p:cNvSpPr>
            <a:spLocks noGrp="1"/>
          </p:cNvSpPr>
          <p:nvPr>
            <p:ph type="body" sz="half" idx="2"/>
          </p:nvPr>
        </p:nvSpPr>
        <p:spPr>
          <a:xfrm>
            <a:off x="934644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 orient="vert"/>
          </p:nvPr>
        </p:nvSpPr>
        <p:spPr>
          <a:xfrm>
            <a:off x="7628468" y="365125"/>
            <a:ext cx="886883" cy="5811838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/>
          </p:cNvSpPr>
          <p:nvPr>
            <p:ph type="body" orient="vert" idx="1"/>
          </p:nvPr>
        </p:nvSpPr>
        <p:spPr>
          <a:xfrm>
            <a:off x="1585382" y="365125"/>
            <a:ext cx="5949952" cy="5811838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1600"/>
            </a:lvl2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ST1"/>
          <p:cNvSpPr>
            <a:spLocks noGrp="1"/>
          </p:cNvSpPr>
          <p:nvPr>
            <p:ph type="title"/>
          </p:nvPr>
        </p:nvSpPr>
        <p:spPr>
          <a:xfrm>
            <a:off x="1574007" y="2108201"/>
            <a:ext cx="5995988" cy="1235075"/>
          </a:xfrm>
        </p:spPr>
        <p:txBody>
          <a:bodyPr>
            <a:normAutofit/>
          </a:bodyPr>
          <a:lstStyle>
            <a:lvl1pPr algn="ctr">
              <a:defRPr sz="2700">
                <a:solidFill>
                  <a:schemeClr val="tx2"/>
                </a:solidFill>
                <a:effectLst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ST2"/>
          <p:cNvSpPr>
            <a:spLocks noGrp="1"/>
          </p:cNvSpPr>
          <p:nvPr>
            <p:ph type="body" idx="1"/>
          </p:nvPr>
        </p:nvSpPr>
        <p:spPr>
          <a:xfrm>
            <a:off x="3038170" y="3400425"/>
            <a:ext cx="3067663" cy="357478"/>
          </a:xfrm>
          <a:prstGeom prst="roundRect">
            <a:avLst>
              <a:gd name="adj" fmla="val 50000"/>
            </a:avLst>
          </a:prstGeom>
          <a:solidFill>
            <a:schemeClr val="tx2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/>
          </p:cNvSpPr>
          <p:nvPr>
            <p:ph sz="half" idx="1"/>
          </p:nvPr>
        </p:nvSpPr>
        <p:spPr>
          <a:xfrm>
            <a:off x="1049867" y="1244602"/>
            <a:ext cx="3810000" cy="49323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4" name="KSO_BC2"/>
          <p:cNvSpPr>
            <a:spLocks noGrp="1"/>
          </p:cNvSpPr>
          <p:nvPr>
            <p:ph sz="half" idx="2"/>
          </p:nvPr>
        </p:nvSpPr>
        <p:spPr>
          <a:xfrm>
            <a:off x="4889500" y="1244602"/>
            <a:ext cx="3820587" cy="49323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1727199" y="118532"/>
            <a:ext cx="6984076" cy="717022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4577" y="1376362"/>
            <a:ext cx="3868340" cy="823912"/>
          </a:xfrm>
        </p:spPr>
        <p:txBody>
          <a:bodyPr anchor="b">
            <a:normAutofit/>
          </a:bodyPr>
          <a:lstStyle>
            <a:lvl1pPr marL="0" indent="0">
              <a:buNone/>
              <a:defRPr sz="13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z="1350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KSO_BC1"/>
          <p:cNvSpPr>
            <a:spLocks noGrp="1"/>
          </p:cNvSpPr>
          <p:nvPr>
            <p:ph sz="half" idx="2"/>
          </p:nvPr>
        </p:nvSpPr>
        <p:spPr>
          <a:xfrm>
            <a:off x="824577" y="2200274"/>
            <a:ext cx="3868340" cy="368458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3885" y="1376362"/>
            <a:ext cx="3887391" cy="823912"/>
          </a:xfrm>
        </p:spPr>
        <p:txBody>
          <a:bodyPr anchor="b">
            <a:normAutofit/>
          </a:bodyPr>
          <a:lstStyle>
            <a:lvl1pPr marL="0" indent="0">
              <a:buNone/>
              <a:defRPr sz="13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z="1350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KSO_BC2"/>
          <p:cNvSpPr>
            <a:spLocks noGrp="1"/>
          </p:cNvSpPr>
          <p:nvPr>
            <p:ph sz="quarter" idx="4"/>
          </p:nvPr>
        </p:nvSpPr>
        <p:spPr>
          <a:xfrm>
            <a:off x="4823885" y="2200274"/>
            <a:ext cx="3887391" cy="368458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858443" y="533402"/>
            <a:ext cx="2949178" cy="1600200"/>
          </a:xfrm>
        </p:spPr>
        <p:txBody>
          <a:bodyPr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/>
          </p:cNvSpPr>
          <p:nvPr>
            <p:ph idx="1"/>
          </p:nvPr>
        </p:nvSpPr>
        <p:spPr>
          <a:xfrm>
            <a:off x="4115992" y="1063630"/>
            <a:ext cx="4629150" cy="4873625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z="1350" strike="noStrike" noProof="1" smtClean="0"/>
              <a:t>第二级</a:t>
            </a:r>
            <a:endParaRPr lang="zh-CN" altLang="en-US" strike="noStrike" noProof="1" smtClean="0"/>
          </a:p>
        </p:txBody>
      </p:sp>
      <p:sp>
        <p:nvSpPr>
          <p:cNvPr id="4" name="KSO_BC2"/>
          <p:cNvSpPr>
            <a:spLocks noGrp="1"/>
          </p:cNvSpPr>
          <p:nvPr>
            <p:ph type="body" sz="half" idx="2"/>
          </p:nvPr>
        </p:nvSpPr>
        <p:spPr>
          <a:xfrm>
            <a:off x="858443" y="2133602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934644" y="457200"/>
            <a:ext cx="2949178" cy="1600200"/>
          </a:xfrm>
        </p:spPr>
        <p:txBody>
          <a:bodyPr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 noChangeAspect="1"/>
          </p:cNvSpPr>
          <p:nvPr>
            <p:ph type="pic" idx="1"/>
          </p:nvPr>
        </p:nvSpPr>
        <p:spPr>
          <a:xfrm>
            <a:off x="4082125" y="987428"/>
            <a:ext cx="4629150" cy="4873625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just" defTabSz="685800" rtl="0" eaLnBrk="0" fontAlgn="base" latinLnBrk="0" hangingPunct="0">
              <a:lnSpc>
                <a:spcPct val="110000"/>
              </a:lnSpc>
              <a:spcBef>
                <a:spcPts val="4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6C930E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单击图标添加图片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6C930E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4" name="KSO_BC2"/>
          <p:cNvSpPr>
            <a:spLocks noGrp="1"/>
          </p:cNvSpPr>
          <p:nvPr>
            <p:ph type="body" sz="half" idx="2"/>
          </p:nvPr>
        </p:nvSpPr>
        <p:spPr>
          <a:xfrm>
            <a:off x="934644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 orient="vert"/>
          </p:nvPr>
        </p:nvSpPr>
        <p:spPr>
          <a:xfrm>
            <a:off x="7628468" y="365125"/>
            <a:ext cx="886883" cy="5811838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/>
          </p:cNvSpPr>
          <p:nvPr>
            <p:ph type="body" orient="vert" idx="1"/>
          </p:nvPr>
        </p:nvSpPr>
        <p:spPr>
          <a:xfrm>
            <a:off x="1585382" y="365125"/>
            <a:ext cx="5949952" cy="5811838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1600"/>
            </a:lvl2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ST1"/>
          <p:cNvSpPr>
            <a:spLocks noGrp="1"/>
          </p:cNvSpPr>
          <p:nvPr>
            <p:ph type="title"/>
          </p:nvPr>
        </p:nvSpPr>
        <p:spPr>
          <a:xfrm>
            <a:off x="1574007" y="2108201"/>
            <a:ext cx="5995988" cy="1235075"/>
          </a:xfrm>
        </p:spPr>
        <p:txBody>
          <a:bodyPr>
            <a:normAutofit/>
          </a:bodyPr>
          <a:lstStyle>
            <a:lvl1pPr algn="ctr">
              <a:defRPr sz="2700">
                <a:solidFill>
                  <a:schemeClr val="tx2"/>
                </a:solidFill>
                <a:effectLst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ST2"/>
          <p:cNvSpPr>
            <a:spLocks noGrp="1"/>
          </p:cNvSpPr>
          <p:nvPr>
            <p:ph type="body" idx="1"/>
          </p:nvPr>
        </p:nvSpPr>
        <p:spPr>
          <a:xfrm>
            <a:off x="3038170" y="3400425"/>
            <a:ext cx="3067663" cy="357478"/>
          </a:xfrm>
          <a:prstGeom prst="roundRect">
            <a:avLst>
              <a:gd name="adj" fmla="val 50000"/>
            </a:avLst>
          </a:prstGeom>
          <a:solidFill>
            <a:schemeClr val="tx2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/>
          </p:cNvSpPr>
          <p:nvPr>
            <p:ph sz="half" idx="1"/>
          </p:nvPr>
        </p:nvSpPr>
        <p:spPr>
          <a:xfrm>
            <a:off x="1049867" y="1244602"/>
            <a:ext cx="3810000" cy="49323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4" name="KSO_BC2"/>
          <p:cNvSpPr>
            <a:spLocks noGrp="1"/>
          </p:cNvSpPr>
          <p:nvPr>
            <p:ph sz="half" idx="2"/>
          </p:nvPr>
        </p:nvSpPr>
        <p:spPr>
          <a:xfrm>
            <a:off x="4889500" y="1244602"/>
            <a:ext cx="3820587" cy="49323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1727199" y="118532"/>
            <a:ext cx="6984076" cy="717022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4577" y="1376362"/>
            <a:ext cx="3868340" cy="823912"/>
          </a:xfrm>
        </p:spPr>
        <p:txBody>
          <a:bodyPr anchor="b">
            <a:normAutofit/>
          </a:bodyPr>
          <a:lstStyle>
            <a:lvl1pPr marL="0" indent="0">
              <a:buNone/>
              <a:defRPr sz="13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z="1350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KSO_BC1"/>
          <p:cNvSpPr>
            <a:spLocks noGrp="1"/>
          </p:cNvSpPr>
          <p:nvPr>
            <p:ph sz="half" idx="2"/>
          </p:nvPr>
        </p:nvSpPr>
        <p:spPr>
          <a:xfrm>
            <a:off x="824577" y="2200274"/>
            <a:ext cx="3868340" cy="368458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3885" y="1376362"/>
            <a:ext cx="3887391" cy="823912"/>
          </a:xfrm>
        </p:spPr>
        <p:txBody>
          <a:bodyPr anchor="b">
            <a:normAutofit/>
          </a:bodyPr>
          <a:lstStyle>
            <a:lvl1pPr marL="0" indent="0">
              <a:buNone/>
              <a:defRPr sz="13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z="1350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KSO_BC2"/>
          <p:cNvSpPr>
            <a:spLocks noGrp="1"/>
          </p:cNvSpPr>
          <p:nvPr>
            <p:ph sz="quarter" idx="4"/>
          </p:nvPr>
        </p:nvSpPr>
        <p:spPr>
          <a:xfrm>
            <a:off x="4823885" y="2200274"/>
            <a:ext cx="3887391" cy="368458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858443" y="533402"/>
            <a:ext cx="2949178" cy="1600200"/>
          </a:xfrm>
        </p:spPr>
        <p:txBody>
          <a:bodyPr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/>
          </p:cNvSpPr>
          <p:nvPr>
            <p:ph idx="1"/>
          </p:nvPr>
        </p:nvSpPr>
        <p:spPr>
          <a:xfrm>
            <a:off x="4115992" y="1063630"/>
            <a:ext cx="4629150" cy="4873625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z="1350" strike="noStrike" noProof="1" smtClean="0"/>
              <a:t>第二级</a:t>
            </a:r>
            <a:endParaRPr lang="zh-CN" altLang="en-US" strike="noStrike" noProof="1" smtClean="0"/>
          </a:p>
        </p:txBody>
      </p:sp>
      <p:sp>
        <p:nvSpPr>
          <p:cNvPr id="4" name="KSO_BC2"/>
          <p:cNvSpPr>
            <a:spLocks noGrp="1"/>
          </p:cNvSpPr>
          <p:nvPr>
            <p:ph type="body" sz="half" idx="2"/>
          </p:nvPr>
        </p:nvSpPr>
        <p:spPr>
          <a:xfrm>
            <a:off x="858443" y="2133602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934644" y="457200"/>
            <a:ext cx="2949178" cy="1600200"/>
          </a:xfrm>
        </p:spPr>
        <p:txBody>
          <a:bodyPr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 noChangeAspect="1"/>
          </p:cNvSpPr>
          <p:nvPr>
            <p:ph type="pic" idx="1"/>
          </p:nvPr>
        </p:nvSpPr>
        <p:spPr>
          <a:xfrm>
            <a:off x="4082125" y="987428"/>
            <a:ext cx="4629150" cy="4873625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just" defTabSz="685800" rtl="0" eaLnBrk="0" fontAlgn="base" latinLnBrk="0" hangingPunct="0">
              <a:lnSpc>
                <a:spcPct val="110000"/>
              </a:lnSpc>
              <a:spcBef>
                <a:spcPts val="4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6C930E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单击图标添加图片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6C930E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4" name="KSO_BC2"/>
          <p:cNvSpPr>
            <a:spLocks noGrp="1"/>
          </p:cNvSpPr>
          <p:nvPr>
            <p:ph type="body" sz="half" idx="2"/>
          </p:nvPr>
        </p:nvSpPr>
        <p:spPr>
          <a:xfrm>
            <a:off x="934644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 orient="vert"/>
          </p:nvPr>
        </p:nvSpPr>
        <p:spPr>
          <a:xfrm>
            <a:off x="7628468" y="365125"/>
            <a:ext cx="886883" cy="5811838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/>
          </p:cNvSpPr>
          <p:nvPr>
            <p:ph type="body" orient="vert" idx="1"/>
          </p:nvPr>
        </p:nvSpPr>
        <p:spPr>
          <a:xfrm>
            <a:off x="1585382" y="365125"/>
            <a:ext cx="5949952" cy="5811838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ST1"/>
          <p:cNvSpPr>
            <a:spLocks noGrp="1"/>
          </p:cNvSpPr>
          <p:nvPr>
            <p:ph type="title"/>
          </p:nvPr>
        </p:nvSpPr>
        <p:spPr>
          <a:xfrm>
            <a:off x="1574007" y="2108201"/>
            <a:ext cx="5995988" cy="1235075"/>
          </a:xfrm>
        </p:spPr>
        <p:txBody>
          <a:bodyPr>
            <a:normAutofit/>
          </a:bodyPr>
          <a:lstStyle>
            <a:lvl1pPr algn="ctr">
              <a:defRPr sz="2700">
                <a:solidFill>
                  <a:schemeClr val="tx2"/>
                </a:solidFill>
                <a:effectLst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ST2"/>
          <p:cNvSpPr>
            <a:spLocks noGrp="1"/>
          </p:cNvSpPr>
          <p:nvPr>
            <p:ph type="body" idx="1"/>
          </p:nvPr>
        </p:nvSpPr>
        <p:spPr>
          <a:xfrm>
            <a:off x="3038170" y="3400425"/>
            <a:ext cx="3067663" cy="357478"/>
          </a:xfrm>
          <a:prstGeom prst="roundRect">
            <a:avLst>
              <a:gd name="adj" fmla="val 50000"/>
            </a:avLst>
          </a:prstGeom>
          <a:solidFill>
            <a:schemeClr val="tx2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/>
          </p:cNvSpPr>
          <p:nvPr>
            <p:ph sz="half" idx="1"/>
          </p:nvPr>
        </p:nvSpPr>
        <p:spPr>
          <a:xfrm>
            <a:off x="1049867" y="1244602"/>
            <a:ext cx="3810000" cy="49323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4" name="KSO_BC2"/>
          <p:cNvSpPr>
            <a:spLocks noGrp="1"/>
          </p:cNvSpPr>
          <p:nvPr>
            <p:ph sz="half" idx="2"/>
          </p:nvPr>
        </p:nvSpPr>
        <p:spPr>
          <a:xfrm>
            <a:off x="4889500" y="1244602"/>
            <a:ext cx="3820587" cy="49323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1600"/>
            </a:lvl2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ST1"/>
          <p:cNvSpPr>
            <a:spLocks noGrp="1"/>
          </p:cNvSpPr>
          <p:nvPr>
            <p:ph type="title"/>
          </p:nvPr>
        </p:nvSpPr>
        <p:spPr>
          <a:xfrm>
            <a:off x="1574007" y="2108201"/>
            <a:ext cx="5995988" cy="1235075"/>
          </a:xfrm>
        </p:spPr>
        <p:txBody>
          <a:bodyPr>
            <a:normAutofit/>
          </a:bodyPr>
          <a:lstStyle>
            <a:lvl1pPr algn="ctr">
              <a:defRPr sz="2700">
                <a:solidFill>
                  <a:schemeClr val="tx2"/>
                </a:solidFill>
                <a:effectLst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ST2"/>
          <p:cNvSpPr>
            <a:spLocks noGrp="1"/>
          </p:cNvSpPr>
          <p:nvPr>
            <p:ph type="body" idx="1"/>
          </p:nvPr>
        </p:nvSpPr>
        <p:spPr>
          <a:xfrm>
            <a:off x="3038170" y="3400425"/>
            <a:ext cx="3067663" cy="357478"/>
          </a:xfrm>
          <a:prstGeom prst="roundRect">
            <a:avLst>
              <a:gd name="adj" fmla="val 50000"/>
            </a:avLst>
          </a:prstGeom>
          <a:solidFill>
            <a:schemeClr val="tx2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/>
          </p:cNvSpPr>
          <p:nvPr>
            <p:ph sz="half" idx="1"/>
          </p:nvPr>
        </p:nvSpPr>
        <p:spPr>
          <a:xfrm>
            <a:off x="1049867" y="1244602"/>
            <a:ext cx="3810000" cy="49323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4" name="KSO_BC2"/>
          <p:cNvSpPr>
            <a:spLocks noGrp="1"/>
          </p:cNvSpPr>
          <p:nvPr>
            <p:ph sz="half" idx="2"/>
          </p:nvPr>
        </p:nvSpPr>
        <p:spPr>
          <a:xfrm>
            <a:off x="4889500" y="1244602"/>
            <a:ext cx="3820587" cy="49323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1727199" y="118532"/>
            <a:ext cx="6984076" cy="717022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4577" y="1376362"/>
            <a:ext cx="3868340" cy="823912"/>
          </a:xfrm>
        </p:spPr>
        <p:txBody>
          <a:bodyPr anchor="b">
            <a:normAutofit/>
          </a:bodyPr>
          <a:lstStyle>
            <a:lvl1pPr marL="0" indent="0">
              <a:buNone/>
              <a:defRPr sz="13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z="1350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KSO_BC1"/>
          <p:cNvSpPr>
            <a:spLocks noGrp="1"/>
          </p:cNvSpPr>
          <p:nvPr>
            <p:ph sz="half" idx="2"/>
          </p:nvPr>
        </p:nvSpPr>
        <p:spPr>
          <a:xfrm>
            <a:off x="824577" y="2200274"/>
            <a:ext cx="3868340" cy="368458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3885" y="1376362"/>
            <a:ext cx="3887391" cy="823912"/>
          </a:xfrm>
        </p:spPr>
        <p:txBody>
          <a:bodyPr anchor="b">
            <a:normAutofit/>
          </a:bodyPr>
          <a:lstStyle>
            <a:lvl1pPr marL="0" indent="0">
              <a:buNone/>
              <a:defRPr sz="13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z="1350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KSO_BC2"/>
          <p:cNvSpPr>
            <a:spLocks noGrp="1"/>
          </p:cNvSpPr>
          <p:nvPr>
            <p:ph sz="quarter" idx="4"/>
          </p:nvPr>
        </p:nvSpPr>
        <p:spPr>
          <a:xfrm>
            <a:off x="4823885" y="2200274"/>
            <a:ext cx="3887391" cy="368458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858443" y="533402"/>
            <a:ext cx="2949178" cy="1600200"/>
          </a:xfrm>
        </p:spPr>
        <p:txBody>
          <a:bodyPr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/>
          </p:cNvSpPr>
          <p:nvPr>
            <p:ph idx="1"/>
          </p:nvPr>
        </p:nvSpPr>
        <p:spPr>
          <a:xfrm>
            <a:off x="4115992" y="1063630"/>
            <a:ext cx="4629150" cy="4873625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z="1350" strike="noStrike" noProof="1" smtClean="0"/>
              <a:t>第二级</a:t>
            </a:r>
            <a:endParaRPr lang="zh-CN" altLang="en-US" strike="noStrike" noProof="1" smtClean="0"/>
          </a:p>
        </p:txBody>
      </p:sp>
      <p:sp>
        <p:nvSpPr>
          <p:cNvPr id="4" name="KSO_BC2"/>
          <p:cNvSpPr>
            <a:spLocks noGrp="1"/>
          </p:cNvSpPr>
          <p:nvPr>
            <p:ph type="body" sz="half" idx="2"/>
          </p:nvPr>
        </p:nvSpPr>
        <p:spPr>
          <a:xfrm>
            <a:off x="858443" y="2133602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934644" y="457200"/>
            <a:ext cx="2949178" cy="1600200"/>
          </a:xfrm>
        </p:spPr>
        <p:txBody>
          <a:bodyPr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 noChangeAspect="1"/>
          </p:cNvSpPr>
          <p:nvPr>
            <p:ph type="pic" idx="1"/>
          </p:nvPr>
        </p:nvSpPr>
        <p:spPr>
          <a:xfrm>
            <a:off x="4082125" y="987428"/>
            <a:ext cx="4629150" cy="4873625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just" defTabSz="685800" rtl="0" eaLnBrk="0" fontAlgn="base" latinLnBrk="0" hangingPunct="0">
              <a:lnSpc>
                <a:spcPct val="110000"/>
              </a:lnSpc>
              <a:spcBef>
                <a:spcPts val="4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6C930E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单击图标添加图片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6C930E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4" name="KSO_BC2"/>
          <p:cNvSpPr>
            <a:spLocks noGrp="1"/>
          </p:cNvSpPr>
          <p:nvPr>
            <p:ph type="body" sz="half" idx="2"/>
          </p:nvPr>
        </p:nvSpPr>
        <p:spPr>
          <a:xfrm>
            <a:off x="934644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 orient="vert"/>
          </p:nvPr>
        </p:nvSpPr>
        <p:spPr>
          <a:xfrm>
            <a:off x="7628468" y="365125"/>
            <a:ext cx="886883" cy="5811838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/>
          </p:cNvSpPr>
          <p:nvPr>
            <p:ph type="body" orient="vert" idx="1"/>
          </p:nvPr>
        </p:nvSpPr>
        <p:spPr>
          <a:xfrm>
            <a:off x="1585382" y="365125"/>
            <a:ext cx="5949952" cy="5811838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1727199" y="118532"/>
            <a:ext cx="6984076" cy="717022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4577" y="1376362"/>
            <a:ext cx="3868340" cy="823912"/>
          </a:xfrm>
        </p:spPr>
        <p:txBody>
          <a:bodyPr anchor="b">
            <a:normAutofit/>
          </a:bodyPr>
          <a:lstStyle>
            <a:lvl1pPr marL="0" indent="0">
              <a:buNone/>
              <a:defRPr sz="13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z="1350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KSO_BC1"/>
          <p:cNvSpPr>
            <a:spLocks noGrp="1"/>
          </p:cNvSpPr>
          <p:nvPr>
            <p:ph sz="half" idx="2"/>
          </p:nvPr>
        </p:nvSpPr>
        <p:spPr>
          <a:xfrm>
            <a:off x="824577" y="2200274"/>
            <a:ext cx="3868340" cy="368458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3885" y="1376362"/>
            <a:ext cx="3887391" cy="823912"/>
          </a:xfrm>
        </p:spPr>
        <p:txBody>
          <a:bodyPr anchor="b">
            <a:normAutofit/>
          </a:bodyPr>
          <a:lstStyle>
            <a:lvl1pPr marL="0" indent="0">
              <a:buNone/>
              <a:defRPr sz="13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z="1350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KSO_BC2"/>
          <p:cNvSpPr>
            <a:spLocks noGrp="1"/>
          </p:cNvSpPr>
          <p:nvPr>
            <p:ph sz="quarter" idx="4"/>
          </p:nvPr>
        </p:nvSpPr>
        <p:spPr>
          <a:xfrm>
            <a:off x="4823885" y="2200274"/>
            <a:ext cx="3887391" cy="368458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858443" y="533402"/>
            <a:ext cx="2949178" cy="1600200"/>
          </a:xfrm>
        </p:spPr>
        <p:txBody>
          <a:bodyPr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/>
          </p:cNvSpPr>
          <p:nvPr>
            <p:ph idx="1"/>
          </p:nvPr>
        </p:nvSpPr>
        <p:spPr>
          <a:xfrm>
            <a:off x="4115992" y="1063630"/>
            <a:ext cx="4629150" cy="4873625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z="1350" strike="noStrike" noProof="1" smtClean="0"/>
              <a:t>第二级</a:t>
            </a:r>
            <a:endParaRPr lang="zh-CN" altLang="en-US" strike="noStrike" noProof="1" smtClean="0"/>
          </a:p>
        </p:txBody>
      </p:sp>
      <p:sp>
        <p:nvSpPr>
          <p:cNvPr id="4" name="KSO_BC2"/>
          <p:cNvSpPr>
            <a:spLocks noGrp="1"/>
          </p:cNvSpPr>
          <p:nvPr>
            <p:ph type="body" sz="half" idx="2"/>
          </p:nvPr>
        </p:nvSpPr>
        <p:spPr>
          <a:xfrm>
            <a:off x="858443" y="2133602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1600"/>
            </a:lvl2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ST1"/>
          <p:cNvSpPr>
            <a:spLocks noGrp="1"/>
          </p:cNvSpPr>
          <p:nvPr>
            <p:ph type="title"/>
          </p:nvPr>
        </p:nvSpPr>
        <p:spPr>
          <a:xfrm>
            <a:off x="1574007" y="2108201"/>
            <a:ext cx="5995988" cy="1235075"/>
          </a:xfrm>
        </p:spPr>
        <p:txBody>
          <a:bodyPr>
            <a:normAutofit/>
          </a:bodyPr>
          <a:lstStyle>
            <a:lvl1pPr algn="ctr">
              <a:defRPr sz="2700">
                <a:solidFill>
                  <a:schemeClr val="tx2"/>
                </a:solidFill>
                <a:effectLst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ST2"/>
          <p:cNvSpPr>
            <a:spLocks noGrp="1"/>
          </p:cNvSpPr>
          <p:nvPr>
            <p:ph type="body" idx="1"/>
          </p:nvPr>
        </p:nvSpPr>
        <p:spPr>
          <a:xfrm>
            <a:off x="3038170" y="3400425"/>
            <a:ext cx="3067663" cy="357478"/>
          </a:xfrm>
          <a:prstGeom prst="roundRect">
            <a:avLst>
              <a:gd name="adj" fmla="val 50000"/>
            </a:avLst>
          </a:prstGeom>
          <a:solidFill>
            <a:schemeClr val="tx2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/>
          </p:cNvSpPr>
          <p:nvPr>
            <p:ph sz="half" idx="1"/>
          </p:nvPr>
        </p:nvSpPr>
        <p:spPr>
          <a:xfrm>
            <a:off x="1049867" y="1244602"/>
            <a:ext cx="3810000" cy="49323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4" name="KSO_BC2"/>
          <p:cNvSpPr>
            <a:spLocks noGrp="1"/>
          </p:cNvSpPr>
          <p:nvPr>
            <p:ph sz="half" idx="2"/>
          </p:nvPr>
        </p:nvSpPr>
        <p:spPr>
          <a:xfrm>
            <a:off x="4889500" y="1244602"/>
            <a:ext cx="3820587" cy="49323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1727199" y="118532"/>
            <a:ext cx="6984076" cy="717022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4577" y="1376362"/>
            <a:ext cx="3868340" cy="823912"/>
          </a:xfrm>
        </p:spPr>
        <p:txBody>
          <a:bodyPr anchor="b">
            <a:normAutofit/>
          </a:bodyPr>
          <a:lstStyle>
            <a:lvl1pPr marL="0" indent="0">
              <a:buNone/>
              <a:defRPr sz="13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z="1350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KSO_BC1"/>
          <p:cNvSpPr>
            <a:spLocks noGrp="1"/>
          </p:cNvSpPr>
          <p:nvPr>
            <p:ph sz="half" idx="2"/>
          </p:nvPr>
        </p:nvSpPr>
        <p:spPr>
          <a:xfrm>
            <a:off x="824577" y="2200274"/>
            <a:ext cx="3868340" cy="368458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3885" y="1376362"/>
            <a:ext cx="3887391" cy="823912"/>
          </a:xfrm>
        </p:spPr>
        <p:txBody>
          <a:bodyPr anchor="b">
            <a:normAutofit/>
          </a:bodyPr>
          <a:lstStyle>
            <a:lvl1pPr marL="0" indent="0">
              <a:buNone/>
              <a:defRPr sz="13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z="1350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KSO_BC2"/>
          <p:cNvSpPr>
            <a:spLocks noGrp="1"/>
          </p:cNvSpPr>
          <p:nvPr>
            <p:ph sz="quarter" idx="4"/>
          </p:nvPr>
        </p:nvSpPr>
        <p:spPr>
          <a:xfrm>
            <a:off x="4823885" y="2200274"/>
            <a:ext cx="3887391" cy="368458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858443" y="533402"/>
            <a:ext cx="2949178" cy="1600200"/>
          </a:xfrm>
        </p:spPr>
        <p:txBody>
          <a:bodyPr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/>
          </p:cNvSpPr>
          <p:nvPr>
            <p:ph idx="1"/>
          </p:nvPr>
        </p:nvSpPr>
        <p:spPr>
          <a:xfrm>
            <a:off x="4115992" y="1063630"/>
            <a:ext cx="4629150" cy="4873625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z="1350" strike="noStrike" noProof="1" smtClean="0"/>
              <a:t>第二级</a:t>
            </a:r>
            <a:endParaRPr lang="zh-CN" altLang="en-US" strike="noStrike" noProof="1" smtClean="0"/>
          </a:p>
        </p:txBody>
      </p:sp>
      <p:sp>
        <p:nvSpPr>
          <p:cNvPr id="4" name="KSO_BC2"/>
          <p:cNvSpPr>
            <a:spLocks noGrp="1"/>
          </p:cNvSpPr>
          <p:nvPr>
            <p:ph type="body" sz="half" idx="2"/>
          </p:nvPr>
        </p:nvSpPr>
        <p:spPr>
          <a:xfrm>
            <a:off x="858443" y="2133602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934644" y="457200"/>
            <a:ext cx="2949178" cy="1600200"/>
          </a:xfrm>
        </p:spPr>
        <p:txBody>
          <a:bodyPr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 noChangeAspect="1"/>
          </p:cNvSpPr>
          <p:nvPr>
            <p:ph type="pic" idx="1"/>
          </p:nvPr>
        </p:nvSpPr>
        <p:spPr>
          <a:xfrm>
            <a:off x="4082125" y="987428"/>
            <a:ext cx="4629150" cy="4873625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just" defTabSz="685800" rtl="0" eaLnBrk="0" fontAlgn="base" latinLnBrk="0" hangingPunct="0">
              <a:lnSpc>
                <a:spcPct val="110000"/>
              </a:lnSpc>
              <a:spcBef>
                <a:spcPts val="4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6C930E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单击图标添加图片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6C930E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4" name="KSO_BC2"/>
          <p:cNvSpPr>
            <a:spLocks noGrp="1"/>
          </p:cNvSpPr>
          <p:nvPr>
            <p:ph type="body" sz="half" idx="2"/>
          </p:nvPr>
        </p:nvSpPr>
        <p:spPr>
          <a:xfrm>
            <a:off x="934644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 orient="vert"/>
          </p:nvPr>
        </p:nvSpPr>
        <p:spPr>
          <a:xfrm>
            <a:off x="7628468" y="365125"/>
            <a:ext cx="886883" cy="5811838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/>
          </p:cNvSpPr>
          <p:nvPr>
            <p:ph type="body" orient="vert" idx="1"/>
          </p:nvPr>
        </p:nvSpPr>
        <p:spPr>
          <a:xfrm>
            <a:off x="1585382" y="365125"/>
            <a:ext cx="5949952" cy="5811838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934644" y="457200"/>
            <a:ext cx="2949178" cy="1600200"/>
          </a:xfrm>
        </p:spPr>
        <p:txBody>
          <a:bodyPr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 noChangeAspect="1"/>
          </p:cNvSpPr>
          <p:nvPr>
            <p:ph type="pic" idx="1"/>
          </p:nvPr>
        </p:nvSpPr>
        <p:spPr>
          <a:xfrm>
            <a:off x="4082125" y="987428"/>
            <a:ext cx="4629150" cy="4873625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just" defTabSz="685800" rtl="0" eaLnBrk="0" fontAlgn="base" latinLnBrk="0" hangingPunct="0">
              <a:lnSpc>
                <a:spcPct val="110000"/>
              </a:lnSpc>
              <a:spcBef>
                <a:spcPts val="4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6C930E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单击图标添加图片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6C930E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4" name="KSO_BC2"/>
          <p:cNvSpPr>
            <a:spLocks noGrp="1"/>
          </p:cNvSpPr>
          <p:nvPr>
            <p:ph type="body" sz="half" idx="2"/>
          </p:nvPr>
        </p:nvSpPr>
        <p:spPr>
          <a:xfrm>
            <a:off x="934644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 orient="vert"/>
          </p:nvPr>
        </p:nvSpPr>
        <p:spPr>
          <a:xfrm>
            <a:off x="7628468" y="365125"/>
            <a:ext cx="886883" cy="5811838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/>
          </p:cNvSpPr>
          <p:nvPr>
            <p:ph type="body" orient="vert" idx="1"/>
          </p:nvPr>
        </p:nvSpPr>
        <p:spPr>
          <a:xfrm>
            <a:off x="1585382" y="365125"/>
            <a:ext cx="5949952" cy="5811838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2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1600"/>
            </a:lvl2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ST1"/>
          <p:cNvSpPr>
            <a:spLocks noGrp="1"/>
          </p:cNvSpPr>
          <p:nvPr>
            <p:ph type="title"/>
          </p:nvPr>
        </p:nvSpPr>
        <p:spPr>
          <a:xfrm>
            <a:off x="1574007" y="2108201"/>
            <a:ext cx="5995988" cy="1235075"/>
          </a:xfrm>
        </p:spPr>
        <p:txBody>
          <a:bodyPr>
            <a:normAutofit/>
          </a:bodyPr>
          <a:lstStyle>
            <a:lvl1pPr algn="ctr">
              <a:defRPr sz="2700">
                <a:solidFill>
                  <a:schemeClr val="tx2"/>
                </a:solidFill>
                <a:effectLst/>
              </a:defRPr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ST2"/>
          <p:cNvSpPr>
            <a:spLocks noGrp="1"/>
          </p:cNvSpPr>
          <p:nvPr>
            <p:ph type="body" idx="1"/>
          </p:nvPr>
        </p:nvSpPr>
        <p:spPr>
          <a:xfrm>
            <a:off x="3038170" y="3400425"/>
            <a:ext cx="3067663" cy="357478"/>
          </a:xfrm>
          <a:prstGeom prst="roundRect">
            <a:avLst>
              <a:gd name="adj" fmla="val 50000"/>
            </a:avLst>
          </a:prstGeom>
          <a:solidFill>
            <a:schemeClr val="tx2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/>
          </p:cNvSpPr>
          <p:nvPr>
            <p:ph sz="half" idx="1"/>
          </p:nvPr>
        </p:nvSpPr>
        <p:spPr>
          <a:xfrm>
            <a:off x="1049867" y="1244602"/>
            <a:ext cx="3810000" cy="49323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4" name="KSO_BC2"/>
          <p:cNvSpPr>
            <a:spLocks noGrp="1"/>
          </p:cNvSpPr>
          <p:nvPr>
            <p:ph sz="half" idx="2"/>
          </p:nvPr>
        </p:nvSpPr>
        <p:spPr>
          <a:xfrm>
            <a:off x="4889500" y="1244602"/>
            <a:ext cx="3820587" cy="49323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1727199" y="118532"/>
            <a:ext cx="6984076" cy="717022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4577" y="1376362"/>
            <a:ext cx="3868340" cy="823912"/>
          </a:xfrm>
        </p:spPr>
        <p:txBody>
          <a:bodyPr anchor="b">
            <a:normAutofit/>
          </a:bodyPr>
          <a:lstStyle>
            <a:lvl1pPr marL="0" indent="0">
              <a:buNone/>
              <a:defRPr sz="13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z="1350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KSO_BC1"/>
          <p:cNvSpPr>
            <a:spLocks noGrp="1"/>
          </p:cNvSpPr>
          <p:nvPr>
            <p:ph sz="half" idx="2"/>
          </p:nvPr>
        </p:nvSpPr>
        <p:spPr>
          <a:xfrm>
            <a:off x="824577" y="2200274"/>
            <a:ext cx="3868340" cy="368458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3885" y="1376362"/>
            <a:ext cx="3887391" cy="823912"/>
          </a:xfrm>
        </p:spPr>
        <p:txBody>
          <a:bodyPr anchor="b">
            <a:normAutofit/>
          </a:bodyPr>
          <a:lstStyle>
            <a:lvl1pPr marL="0" indent="0">
              <a:buNone/>
              <a:defRPr sz="135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base"/>
            <a:r>
              <a:rPr lang="zh-CN" altLang="en-US" sz="1350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KSO_BC2"/>
          <p:cNvSpPr>
            <a:spLocks noGrp="1"/>
          </p:cNvSpPr>
          <p:nvPr>
            <p:ph sz="quarter" idx="4"/>
          </p:nvPr>
        </p:nvSpPr>
        <p:spPr>
          <a:xfrm>
            <a:off x="4823885" y="2200274"/>
            <a:ext cx="3887391" cy="3684588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858443" y="533402"/>
            <a:ext cx="2949178" cy="1600200"/>
          </a:xfrm>
        </p:spPr>
        <p:txBody>
          <a:bodyPr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/>
          </p:cNvSpPr>
          <p:nvPr>
            <p:ph idx="1"/>
          </p:nvPr>
        </p:nvSpPr>
        <p:spPr>
          <a:xfrm>
            <a:off x="4115992" y="1063630"/>
            <a:ext cx="4629150" cy="4873625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z="1350" strike="noStrike" noProof="1" smtClean="0"/>
              <a:t>第二级</a:t>
            </a:r>
            <a:endParaRPr lang="zh-CN" altLang="en-US" strike="noStrike" noProof="1" smtClean="0"/>
          </a:p>
        </p:txBody>
      </p:sp>
      <p:sp>
        <p:nvSpPr>
          <p:cNvPr id="4" name="KSO_BC2"/>
          <p:cNvSpPr>
            <a:spLocks noGrp="1"/>
          </p:cNvSpPr>
          <p:nvPr>
            <p:ph type="body" sz="half" idx="2"/>
          </p:nvPr>
        </p:nvSpPr>
        <p:spPr>
          <a:xfrm>
            <a:off x="858443" y="2133602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>
          <a:xfrm>
            <a:off x="934644" y="457200"/>
            <a:ext cx="2949178" cy="1600200"/>
          </a:xfrm>
        </p:spPr>
        <p:txBody>
          <a:bodyPr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 noChangeAspect="1"/>
          </p:cNvSpPr>
          <p:nvPr>
            <p:ph type="pic" idx="1"/>
          </p:nvPr>
        </p:nvSpPr>
        <p:spPr>
          <a:xfrm>
            <a:off x="4082125" y="987428"/>
            <a:ext cx="4629150" cy="4873625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just" defTabSz="685800" rtl="0" eaLnBrk="0" fontAlgn="base" latinLnBrk="0" hangingPunct="0">
              <a:lnSpc>
                <a:spcPct val="110000"/>
              </a:lnSpc>
              <a:spcBef>
                <a:spcPts val="45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" panose="05000000000000000000" pitchFamily="2" charset="2"/>
              <a:buNone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6C930E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单击图标添加图片</a:t>
            </a:r>
            <a:endParaRPr kumimoji="0" lang="en-US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6C930E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4" name="KSO_BC2"/>
          <p:cNvSpPr>
            <a:spLocks noGrp="1"/>
          </p:cNvSpPr>
          <p:nvPr>
            <p:ph type="body" sz="half" idx="2"/>
          </p:nvPr>
        </p:nvSpPr>
        <p:spPr>
          <a:xfrm>
            <a:off x="934644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BT1"/>
          <p:cNvSpPr>
            <a:spLocks noGrp="1"/>
          </p:cNvSpPr>
          <p:nvPr>
            <p:ph type="title" orient="vert"/>
          </p:nvPr>
        </p:nvSpPr>
        <p:spPr>
          <a:xfrm>
            <a:off x="7628468" y="365125"/>
            <a:ext cx="886883" cy="5811838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en-US" strike="noStrike" noProof="1"/>
          </a:p>
        </p:txBody>
      </p:sp>
      <p:sp>
        <p:nvSpPr>
          <p:cNvPr id="3" name="KSO_BC1"/>
          <p:cNvSpPr>
            <a:spLocks noGrp="1"/>
          </p:cNvSpPr>
          <p:nvPr>
            <p:ph type="body" orient="vert" idx="1"/>
          </p:nvPr>
        </p:nvSpPr>
        <p:spPr>
          <a:xfrm>
            <a:off x="1585382" y="365125"/>
            <a:ext cx="5949952" cy="5811838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</a:p>
          <a:p>
            <a:pPr lvl="1" fontAlgn="base"/>
            <a:r>
              <a:rPr lang="zh-CN" altLang="en-US" strike="noStrike" noProof="1" smtClean="0"/>
              <a:t>第二级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18" Type="http://schemas.openxmlformats.org/officeDocument/2006/relationships/slideLayout" Target="../slideLayouts/slideLayout48.xml"/><Relationship Id="rId26" Type="http://schemas.openxmlformats.org/officeDocument/2006/relationships/slideLayout" Target="../slideLayouts/slideLayout56.xml"/><Relationship Id="rId3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51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slideLayout" Target="../slideLayouts/slideLayout47.xml"/><Relationship Id="rId25" Type="http://schemas.openxmlformats.org/officeDocument/2006/relationships/slideLayout" Target="../slideLayouts/slideLayout55.xml"/><Relationship Id="rId33" Type="http://schemas.openxmlformats.org/officeDocument/2006/relationships/image" Target="../media/image2.png"/><Relationship Id="rId2" Type="http://schemas.openxmlformats.org/officeDocument/2006/relationships/slideLayout" Target="../slideLayouts/slideLayout32.xml"/><Relationship Id="rId1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50.xml"/><Relationship Id="rId29" Type="http://schemas.openxmlformats.org/officeDocument/2006/relationships/slideLayout" Target="../slideLayouts/slideLayout59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24" Type="http://schemas.openxmlformats.org/officeDocument/2006/relationships/slideLayout" Target="../slideLayouts/slideLayout54.xml"/><Relationship Id="rId32" Type="http://schemas.openxmlformats.org/officeDocument/2006/relationships/image" Target="../media/image1.jpeg"/><Relationship Id="rId5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45.xml"/><Relationship Id="rId23" Type="http://schemas.openxmlformats.org/officeDocument/2006/relationships/slideLayout" Target="../slideLayouts/slideLayout53.xml"/><Relationship Id="rId28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40.xml"/><Relationship Id="rId19" Type="http://schemas.openxmlformats.org/officeDocument/2006/relationships/slideLayout" Target="../slideLayouts/slideLayout49.xml"/><Relationship Id="rId31" Type="http://schemas.openxmlformats.org/officeDocument/2006/relationships/theme" Target="../theme/theme2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Relationship Id="rId22" Type="http://schemas.openxmlformats.org/officeDocument/2006/relationships/slideLayout" Target="../slideLayouts/slideLayout52.xml"/><Relationship Id="rId27" Type="http://schemas.openxmlformats.org/officeDocument/2006/relationships/slideLayout" Target="../slideLayouts/slideLayout57.xml"/><Relationship Id="rId30" Type="http://schemas.openxmlformats.org/officeDocument/2006/relationships/slideLayout" Target="../slideLayouts/slideLayout6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slideLayout" Target="../slideLayouts/slideLayout73.xml"/><Relationship Id="rId18" Type="http://schemas.openxmlformats.org/officeDocument/2006/relationships/slideLayout" Target="../slideLayouts/slideLayout78.xml"/><Relationship Id="rId26" Type="http://schemas.openxmlformats.org/officeDocument/2006/relationships/slideLayout" Target="../slideLayouts/slideLayout86.xml"/><Relationship Id="rId3" Type="http://schemas.openxmlformats.org/officeDocument/2006/relationships/slideLayout" Target="../slideLayouts/slideLayout63.xml"/><Relationship Id="rId21" Type="http://schemas.openxmlformats.org/officeDocument/2006/relationships/slideLayout" Target="../slideLayouts/slideLayout81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17" Type="http://schemas.openxmlformats.org/officeDocument/2006/relationships/slideLayout" Target="../slideLayouts/slideLayout77.xml"/><Relationship Id="rId25" Type="http://schemas.openxmlformats.org/officeDocument/2006/relationships/slideLayout" Target="../slideLayouts/slideLayout85.xml"/><Relationship Id="rId33" Type="http://schemas.openxmlformats.org/officeDocument/2006/relationships/image" Target="../media/image2.png"/><Relationship Id="rId2" Type="http://schemas.openxmlformats.org/officeDocument/2006/relationships/slideLayout" Target="../slideLayouts/slideLayout62.xml"/><Relationship Id="rId16" Type="http://schemas.openxmlformats.org/officeDocument/2006/relationships/slideLayout" Target="../slideLayouts/slideLayout76.xml"/><Relationship Id="rId20" Type="http://schemas.openxmlformats.org/officeDocument/2006/relationships/slideLayout" Target="../slideLayouts/slideLayout80.xml"/><Relationship Id="rId29" Type="http://schemas.openxmlformats.org/officeDocument/2006/relationships/slideLayout" Target="../slideLayouts/slideLayout89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24" Type="http://schemas.openxmlformats.org/officeDocument/2006/relationships/slideLayout" Target="../slideLayouts/slideLayout84.xml"/><Relationship Id="rId32" Type="http://schemas.openxmlformats.org/officeDocument/2006/relationships/image" Target="../media/image1.jpeg"/><Relationship Id="rId5" Type="http://schemas.openxmlformats.org/officeDocument/2006/relationships/slideLayout" Target="../slideLayouts/slideLayout65.xml"/><Relationship Id="rId15" Type="http://schemas.openxmlformats.org/officeDocument/2006/relationships/slideLayout" Target="../slideLayouts/slideLayout75.xml"/><Relationship Id="rId23" Type="http://schemas.openxmlformats.org/officeDocument/2006/relationships/slideLayout" Target="../slideLayouts/slideLayout83.xml"/><Relationship Id="rId28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70.xml"/><Relationship Id="rId19" Type="http://schemas.openxmlformats.org/officeDocument/2006/relationships/slideLayout" Target="../slideLayouts/slideLayout79.xml"/><Relationship Id="rId31" Type="http://schemas.openxmlformats.org/officeDocument/2006/relationships/theme" Target="../theme/theme3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slideLayout" Target="../slideLayouts/slideLayout74.xml"/><Relationship Id="rId22" Type="http://schemas.openxmlformats.org/officeDocument/2006/relationships/slideLayout" Target="../slideLayouts/slideLayout82.xml"/><Relationship Id="rId27" Type="http://schemas.openxmlformats.org/officeDocument/2006/relationships/slideLayout" Target="../slideLayouts/slideLayout87.xml"/><Relationship Id="rId30" Type="http://schemas.openxmlformats.org/officeDocument/2006/relationships/slideLayout" Target="../slideLayouts/slideLayout9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slideLayout" Target="../slideLayouts/slideLayout103.xml"/><Relationship Id="rId18" Type="http://schemas.openxmlformats.org/officeDocument/2006/relationships/slideLayout" Target="../slideLayouts/slideLayout108.xml"/><Relationship Id="rId26" Type="http://schemas.openxmlformats.org/officeDocument/2006/relationships/slideLayout" Target="../slideLayouts/slideLayout116.xml"/><Relationship Id="rId3" Type="http://schemas.openxmlformats.org/officeDocument/2006/relationships/slideLayout" Target="../slideLayouts/slideLayout93.xml"/><Relationship Id="rId21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97.xml"/><Relationship Id="rId12" Type="http://schemas.openxmlformats.org/officeDocument/2006/relationships/slideLayout" Target="../slideLayouts/slideLayout102.xml"/><Relationship Id="rId17" Type="http://schemas.openxmlformats.org/officeDocument/2006/relationships/slideLayout" Target="../slideLayouts/slideLayout107.xml"/><Relationship Id="rId25" Type="http://schemas.openxmlformats.org/officeDocument/2006/relationships/slideLayout" Target="../slideLayouts/slideLayout115.xml"/><Relationship Id="rId33" Type="http://schemas.openxmlformats.org/officeDocument/2006/relationships/image" Target="../media/image2.png"/><Relationship Id="rId2" Type="http://schemas.openxmlformats.org/officeDocument/2006/relationships/slideLayout" Target="../slideLayouts/slideLayout92.xml"/><Relationship Id="rId16" Type="http://schemas.openxmlformats.org/officeDocument/2006/relationships/slideLayout" Target="../slideLayouts/slideLayout106.xml"/><Relationship Id="rId20" Type="http://schemas.openxmlformats.org/officeDocument/2006/relationships/slideLayout" Target="../slideLayouts/slideLayout110.xml"/><Relationship Id="rId29" Type="http://schemas.openxmlformats.org/officeDocument/2006/relationships/slideLayout" Target="../slideLayouts/slideLayout119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24" Type="http://schemas.openxmlformats.org/officeDocument/2006/relationships/slideLayout" Target="../slideLayouts/slideLayout114.xml"/><Relationship Id="rId32" Type="http://schemas.openxmlformats.org/officeDocument/2006/relationships/image" Target="../media/image1.jpeg"/><Relationship Id="rId5" Type="http://schemas.openxmlformats.org/officeDocument/2006/relationships/slideLayout" Target="../slideLayouts/slideLayout95.xml"/><Relationship Id="rId15" Type="http://schemas.openxmlformats.org/officeDocument/2006/relationships/slideLayout" Target="../slideLayouts/slideLayout105.xml"/><Relationship Id="rId23" Type="http://schemas.openxmlformats.org/officeDocument/2006/relationships/slideLayout" Target="../slideLayouts/slideLayout113.xml"/><Relationship Id="rId28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00.xml"/><Relationship Id="rId19" Type="http://schemas.openxmlformats.org/officeDocument/2006/relationships/slideLayout" Target="../slideLayouts/slideLayout109.xml"/><Relationship Id="rId31" Type="http://schemas.openxmlformats.org/officeDocument/2006/relationships/theme" Target="../theme/theme4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Relationship Id="rId14" Type="http://schemas.openxmlformats.org/officeDocument/2006/relationships/slideLayout" Target="../slideLayouts/slideLayout104.xml"/><Relationship Id="rId22" Type="http://schemas.openxmlformats.org/officeDocument/2006/relationships/slideLayout" Target="../slideLayouts/slideLayout112.xml"/><Relationship Id="rId27" Type="http://schemas.openxmlformats.org/officeDocument/2006/relationships/slideLayout" Target="../slideLayouts/slideLayout117.xml"/><Relationship Id="rId30" Type="http://schemas.openxmlformats.org/officeDocument/2006/relationships/slideLayout" Target="../slideLayouts/slideLayout12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slideLayout" Target="../slideLayouts/slideLayout133.xml"/><Relationship Id="rId18" Type="http://schemas.openxmlformats.org/officeDocument/2006/relationships/slideLayout" Target="../slideLayouts/slideLayout138.xml"/><Relationship Id="rId26" Type="http://schemas.openxmlformats.org/officeDocument/2006/relationships/slideLayout" Target="../slideLayouts/slideLayout146.xml"/><Relationship Id="rId3" Type="http://schemas.openxmlformats.org/officeDocument/2006/relationships/slideLayout" Target="../slideLayouts/slideLayout123.xml"/><Relationship Id="rId21" Type="http://schemas.openxmlformats.org/officeDocument/2006/relationships/slideLayout" Target="../slideLayouts/slideLayout141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17" Type="http://schemas.openxmlformats.org/officeDocument/2006/relationships/slideLayout" Target="../slideLayouts/slideLayout137.xml"/><Relationship Id="rId25" Type="http://schemas.openxmlformats.org/officeDocument/2006/relationships/slideLayout" Target="../slideLayouts/slideLayout145.xml"/><Relationship Id="rId33" Type="http://schemas.openxmlformats.org/officeDocument/2006/relationships/image" Target="../media/image2.png"/><Relationship Id="rId2" Type="http://schemas.openxmlformats.org/officeDocument/2006/relationships/slideLayout" Target="../slideLayouts/slideLayout122.xml"/><Relationship Id="rId16" Type="http://schemas.openxmlformats.org/officeDocument/2006/relationships/slideLayout" Target="../slideLayouts/slideLayout136.xml"/><Relationship Id="rId20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49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24" Type="http://schemas.openxmlformats.org/officeDocument/2006/relationships/slideLayout" Target="../slideLayouts/slideLayout144.xml"/><Relationship Id="rId32" Type="http://schemas.openxmlformats.org/officeDocument/2006/relationships/image" Target="../media/image1.jpeg"/><Relationship Id="rId5" Type="http://schemas.openxmlformats.org/officeDocument/2006/relationships/slideLayout" Target="../slideLayouts/slideLayout125.xml"/><Relationship Id="rId15" Type="http://schemas.openxmlformats.org/officeDocument/2006/relationships/slideLayout" Target="../slideLayouts/slideLayout135.xml"/><Relationship Id="rId23" Type="http://schemas.openxmlformats.org/officeDocument/2006/relationships/slideLayout" Target="../slideLayouts/slideLayout143.xml"/><Relationship Id="rId28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30.xml"/><Relationship Id="rId19" Type="http://schemas.openxmlformats.org/officeDocument/2006/relationships/slideLayout" Target="../slideLayouts/slideLayout139.xml"/><Relationship Id="rId31" Type="http://schemas.openxmlformats.org/officeDocument/2006/relationships/theme" Target="../theme/theme5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slideLayout" Target="../slideLayouts/slideLayout134.xml"/><Relationship Id="rId22" Type="http://schemas.openxmlformats.org/officeDocument/2006/relationships/slideLayout" Target="../slideLayouts/slideLayout142.xml"/><Relationship Id="rId27" Type="http://schemas.openxmlformats.org/officeDocument/2006/relationships/slideLayout" Target="../slideLayouts/slideLayout147.xml"/><Relationship Id="rId30" Type="http://schemas.openxmlformats.org/officeDocument/2006/relationships/slideLayout" Target="../slideLayouts/slideLayout15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8.xml"/><Relationship Id="rId13" Type="http://schemas.openxmlformats.org/officeDocument/2006/relationships/slideLayout" Target="../slideLayouts/slideLayout163.xml"/><Relationship Id="rId18" Type="http://schemas.openxmlformats.org/officeDocument/2006/relationships/slideLayout" Target="../slideLayouts/slideLayout168.xml"/><Relationship Id="rId26" Type="http://schemas.openxmlformats.org/officeDocument/2006/relationships/slideLayout" Target="../slideLayouts/slideLayout176.xml"/><Relationship Id="rId3" Type="http://schemas.openxmlformats.org/officeDocument/2006/relationships/slideLayout" Target="../slideLayouts/slideLayout153.xml"/><Relationship Id="rId21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57.xml"/><Relationship Id="rId12" Type="http://schemas.openxmlformats.org/officeDocument/2006/relationships/slideLayout" Target="../slideLayouts/slideLayout162.xml"/><Relationship Id="rId17" Type="http://schemas.openxmlformats.org/officeDocument/2006/relationships/slideLayout" Target="../slideLayouts/slideLayout167.xml"/><Relationship Id="rId25" Type="http://schemas.openxmlformats.org/officeDocument/2006/relationships/slideLayout" Target="../slideLayouts/slideLayout175.xml"/><Relationship Id="rId33" Type="http://schemas.openxmlformats.org/officeDocument/2006/relationships/image" Target="../media/image2.png"/><Relationship Id="rId2" Type="http://schemas.openxmlformats.org/officeDocument/2006/relationships/slideLayout" Target="../slideLayouts/slideLayout152.xml"/><Relationship Id="rId16" Type="http://schemas.openxmlformats.org/officeDocument/2006/relationships/slideLayout" Target="../slideLayouts/slideLayout166.xml"/><Relationship Id="rId20" Type="http://schemas.openxmlformats.org/officeDocument/2006/relationships/slideLayout" Target="../slideLayouts/slideLayout170.xml"/><Relationship Id="rId29" Type="http://schemas.openxmlformats.org/officeDocument/2006/relationships/slideLayout" Target="../slideLayouts/slideLayout179.xml"/><Relationship Id="rId1" Type="http://schemas.openxmlformats.org/officeDocument/2006/relationships/slideLayout" Target="../slideLayouts/slideLayout151.xml"/><Relationship Id="rId6" Type="http://schemas.openxmlformats.org/officeDocument/2006/relationships/slideLayout" Target="../slideLayouts/slideLayout156.xml"/><Relationship Id="rId11" Type="http://schemas.openxmlformats.org/officeDocument/2006/relationships/slideLayout" Target="../slideLayouts/slideLayout161.xml"/><Relationship Id="rId24" Type="http://schemas.openxmlformats.org/officeDocument/2006/relationships/slideLayout" Target="../slideLayouts/slideLayout174.xml"/><Relationship Id="rId32" Type="http://schemas.openxmlformats.org/officeDocument/2006/relationships/image" Target="../media/image1.jpeg"/><Relationship Id="rId5" Type="http://schemas.openxmlformats.org/officeDocument/2006/relationships/slideLayout" Target="../slideLayouts/slideLayout155.xml"/><Relationship Id="rId15" Type="http://schemas.openxmlformats.org/officeDocument/2006/relationships/slideLayout" Target="../slideLayouts/slideLayout165.xml"/><Relationship Id="rId23" Type="http://schemas.openxmlformats.org/officeDocument/2006/relationships/slideLayout" Target="../slideLayouts/slideLayout173.xml"/><Relationship Id="rId28" Type="http://schemas.openxmlformats.org/officeDocument/2006/relationships/slideLayout" Target="../slideLayouts/slideLayout178.xml"/><Relationship Id="rId10" Type="http://schemas.openxmlformats.org/officeDocument/2006/relationships/slideLayout" Target="../slideLayouts/slideLayout160.xml"/><Relationship Id="rId19" Type="http://schemas.openxmlformats.org/officeDocument/2006/relationships/slideLayout" Target="../slideLayouts/slideLayout169.xml"/><Relationship Id="rId31" Type="http://schemas.openxmlformats.org/officeDocument/2006/relationships/theme" Target="../theme/theme6.xml"/><Relationship Id="rId4" Type="http://schemas.openxmlformats.org/officeDocument/2006/relationships/slideLayout" Target="../slideLayouts/slideLayout154.xml"/><Relationship Id="rId9" Type="http://schemas.openxmlformats.org/officeDocument/2006/relationships/slideLayout" Target="../slideLayouts/slideLayout159.xml"/><Relationship Id="rId14" Type="http://schemas.openxmlformats.org/officeDocument/2006/relationships/slideLayout" Target="../slideLayouts/slideLayout164.xml"/><Relationship Id="rId22" Type="http://schemas.openxmlformats.org/officeDocument/2006/relationships/slideLayout" Target="../slideLayouts/slideLayout172.xml"/><Relationship Id="rId27" Type="http://schemas.openxmlformats.org/officeDocument/2006/relationships/slideLayout" Target="../slideLayouts/slideLayout177.xml"/><Relationship Id="rId30" Type="http://schemas.openxmlformats.org/officeDocument/2006/relationships/slideLayout" Target="../slideLayouts/slideLayout18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8.xml"/><Relationship Id="rId13" Type="http://schemas.openxmlformats.org/officeDocument/2006/relationships/slideLayout" Target="../slideLayouts/slideLayout193.xml"/><Relationship Id="rId18" Type="http://schemas.openxmlformats.org/officeDocument/2006/relationships/slideLayout" Target="../slideLayouts/slideLayout198.xml"/><Relationship Id="rId26" Type="http://schemas.openxmlformats.org/officeDocument/2006/relationships/slideLayout" Target="../slideLayouts/slideLayout206.xml"/><Relationship Id="rId3" Type="http://schemas.openxmlformats.org/officeDocument/2006/relationships/slideLayout" Target="../slideLayouts/slideLayout183.xml"/><Relationship Id="rId21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187.xml"/><Relationship Id="rId12" Type="http://schemas.openxmlformats.org/officeDocument/2006/relationships/slideLayout" Target="../slideLayouts/slideLayout192.xml"/><Relationship Id="rId17" Type="http://schemas.openxmlformats.org/officeDocument/2006/relationships/slideLayout" Target="../slideLayouts/slideLayout197.xml"/><Relationship Id="rId25" Type="http://schemas.openxmlformats.org/officeDocument/2006/relationships/slideLayout" Target="../slideLayouts/slideLayout205.xml"/><Relationship Id="rId33" Type="http://schemas.openxmlformats.org/officeDocument/2006/relationships/image" Target="../media/image2.png"/><Relationship Id="rId2" Type="http://schemas.openxmlformats.org/officeDocument/2006/relationships/slideLayout" Target="../slideLayouts/slideLayout182.xml"/><Relationship Id="rId16" Type="http://schemas.openxmlformats.org/officeDocument/2006/relationships/slideLayout" Target="../slideLayouts/slideLayout196.xml"/><Relationship Id="rId20" Type="http://schemas.openxmlformats.org/officeDocument/2006/relationships/slideLayout" Target="../slideLayouts/slideLayout200.xml"/><Relationship Id="rId29" Type="http://schemas.openxmlformats.org/officeDocument/2006/relationships/slideLayout" Target="../slideLayouts/slideLayout209.xml"/><Relationship Id="rId1" Type="http://schemas.openxmlformats.org/officeDocument/2006/relationships/slideLayout" Target="../slideLayouts/slideLayout181.xml"/><Relationship Id="rId6" Type="http://schemas.openxmlformats.org/officeDocument/2006/relationships/slideLayout" Target="../slideLayouts/slideLayout186.xml"/><Relationship Id="rId11" Type="http://schemas.openxmlformats.org/officeDocument/2006/relationships/slideLayout" Target="../slideLayouts/slideLayout191.xml"/><Relationship Id="rId24" Type="http://schemas.openxmlformats.org/officeDocument/2006/relationships/slideLayout" Target="../slideLayouts/slideLayout204.xml"/><Relationship Id="rId32" Type="http://schemas.openxmlformats.org/officeDocument/2006/relationships/image" Target="../media/image1.jpeg"/><Relationship Id="rId5" Type="http://schemas.openxmlformats.org/officeDocument/2006/relationships/slideLayout" Target="../slideLayouts/slideLayout185.xml"/><Relationship Id="rId15" Type="http://schemas.openxmlformats.org/officeDocument/2006/relationships/slideLayout" Target="../slideLayouts/slideLayout195.xml"/><Relationship Id="rId23" Type="http://schemas.openxmlformats.org/officeDocument/2006/relationships/slideLayout" Target="../slideLayouts/slideLayout203.xml"/><Relationship Id="rId28" Type="http://schemas.openxmlformats.org/officeDocument/2006/relationships/slideLayout" Target="../slideLayouts/slideLayout208.xml"/><Relationship Id="rId10" Type="http://schemas.openxmlformats.org/officeDocument/2006/relationships/slideLayout" Target="../slideLayouts/slideLayout190.xml"/><Relationship Id="rId19" Type="http://schemas.openxmlformats.org/officeDocument/2006/relationships/slideLayout" Target="../slideLayouts/slideLayout199.xml"/><Relationship Id="rId31" Type="http://schemas.openxmlformats.org/officeDocument/2006/relationships/theme" Target="../theme/theme7.xml"/><Relationship Id="rId4" Type="http://schemas.openxmlformats.org/officeDocument/2006/relationships/slideLayout" Target="../slideLayouts/slideLayout184.xml"/><Relationship Id="rId9" Type="http://schemas.openxmlformats.org/officeDocument/2006/relationships/slideLayout" Target="../slideLayouts/slideLayout189.xml"/><Relationship Id="rId14" Type="http://schemas.openxmlformats.org/officeDocument/2006/relationships/slideLayout" Target="../slideLayouts/slideLayout194.xml"/><Relationship Id="rId22" Type="http://schemas.openxmlformats.org/officeDocument/2006/relationships/slideLayout" Target="../slideLayouts/slideLayout202.xml"/><Relationship Id="rId27" Type="http://schemas.openxmlformats.org/officeDocument/2006/relationships/slideLayout" Target="../slideLayouts/slideLayout207.xml"/><Relationship Id="rId30" Type="http://schemas.openxmlformats.org/officeDocument/2006/relationships/slideLayout" Target="../slideLayouts/slideLayout2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图片 8"/>
          <p:cNvPicPr>
            <a:picLocks noChangeAspect="1"/>
          </p:cNvPicPr>
          <p:nvPr/>
        </p:nvPicPr>
        <p:blipFill>
          <a:blip r:embed="rId33" cstate="print"/>
          <a:srcRect l="3740" t="7813" r="6148" b="3264"/>
          <a:stretch>
            <a:fillRect/>
          </a:stretch>
        </p:blipFill>
        <p:spPr>
          <a:xfrm>
            <a:off x="0" y="0"/>
            <a:ext cx="914241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KSO_FD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KSO_FT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KSO_FN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900">
                <a:solidFill>
                  <a:srgbClr val="9D9D9D"/>
                </a:solidFill>
              </a:defRPr>
            </a:lvl1pPr>
          </a:lstStyle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  <p:sp>
        <p:nvSpPr>
          <p:cNvPr id="1030" name="KSO_BC1"/>
          <p:cNvSpPr>
            <a:spLocks noGrp="1"/>
          </p:cNvSpPr>
          <p:nvPr>
            <p:ph type="body"/>
          </p:nvPr>
        </p:nvSpPr>
        <p:spPr>
          <a:xfrm>
            <a:off x="628650" y="1247775"/>
            <a:ext cx="8081963" cy="486251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61950"/>
            <a:r>
              <a:rPr lang="zh-CN" altLang="en-US" dirty="0"/>
              <a:t>单击此处编辑母版文本样式</a:t>
            </a:r>
          </a:p>
          <a:p>
            <a:pPr lvl="1" indent="-361950"/>
            <a:r>
              <a:rPr lang="zh-CN" altLang="en-US" dirty="0"/>
              <a:t>第二级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</p:sldLayoutIdLst>
  <p:hf sldNum="0" hdr="0" ft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 kern="1200">
          <a:solidFill>
            <a:srgbClr val="6C930E"/>
          </a:solidFill>
          <a:latin typeface="+mj-ea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9pPr>
    </p:titleStyle>
    <p:bodyStyle>
      <a:lvl1pPr marL="361950" indent="-361950" algn="just" defTabSz="685800" rtl="0" eaLnBrk="0" fontAlgn="base" hangingPunct="0">
        <a:lnSpc>
          <a:spcPct val="110000"/>
        </a:lnSpc>
        <a:spcBef>
          <a:spcPts val="450"/>
        </a:spcBef>
        <a:spcAft>
          <a:spcPct val="0"/>
        </a:spcAft>
        <a:buClr>
          <a:schemeClr val="accent1"/>
        </a:buClr>
        <a:buSzPct val="80000"/>
        <a:buFont typeface="Wingdings" panose="05000000000000000000" pitchFamily="2" charset="2"/>
        <a:buChar char=""/>
        <a:defRPr lang="zh-CN" altLang="en-US" sz="2400" kern="1200" dirty="0">
          <a:solidFill>
            <a:srgbClr val="6C930E"/>
          </a:solidFill>
          <a:latin typeface="+mn-ea"/>
          <a:ea typeface="+mn-ea"/>
          <a:cs typeface="+mn-cs"/>
        </a:defRPr>
      </a:lvl1pPr>
      <a:lvl2pPr marL="361950" indent="-361950" algn="just" defTabSz="685800" rtl="0" eaLnBrk="0" fontAlgn="base" hangingPunct="0">
        <a:lnSpc>
          <a:spcPct val="120000"/>
        </a:lnSpc>
        <a:spcBef>
          <a:spcPct val="0"/>
        </a:spcBef>
        <a:spcAft>
          <a:spcPts val="450"/>
        </a:spcAft>
        <a:buClr>
          <a:srgbClr val="D7D989"/>
        </a:buClr>
        <a:buFont typeface="幼圆" pitchFamily="49" charset="-122"/>
        <a:buChar char=" "/>
        <a:defRPr sz="1600" kern="1200">
          <a:solidFill>
            <a:schemeClr val="tx1"/>
          </a:solidFill>
          <a:latin typeface="+mn-ea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8"/>
          <p:cNvPicPr>
            <a:picLocks noChangeAspect="1"/>
          </p:cNvPicPr>
          <p:nvPr/>
        </p:nvPicPr>
        <p:blipFill>
          <a:blip r:embed="rId33" cstate="print"/>
          <a:srcRect l="3740" t="7813" r="6148" b="3264"/>
          <a:stretch>
            <a:fillRect/>
          </a:stretch>
        </p:blipFill>
        <p:spPr>
          <a:xfrm>
            <a:off x="0" y="0"/>
            <a:ext cx="914241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KSO_FD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KSO_FT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KSO_FN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900">
                <a:solidFill>
                  <a:srgbClr val="9D9D9D"/>
                </a:solidFill>
              </a:defRPr>
            </a:lvl1pPr>
          </a:lstStyle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  <p:sp>
        <p:nvSpPr>
          <p:cNvPr id="2054" name="KSO_BC1"/>
          <p:cNvSpPr>
            <a:spLocks noGrp="1"/>
          </p:cNvSpPr>
          <p:nvPr>
            <p:ph type="body"/>
          </p:nvPr>
        </p:nvSpPr>
        <p:spPr>
          <a:xfrm>
            <a:off x="628650" y="1247775"/>
            <a:ext cx="8081963" cy="486251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61950"/>
            <a:r>
              <a:rPr lang="zh-CN" altLang="en-US" dirty="0"/>
              <a:t>单击此处编辑母版文本样式</a:t>
            </a:r>
          </a:p>
          <a:p>
            <a:pPr lvl="1" indent="-361950"/>
            <a:r>
              <a:rPr lang="zh-CN" altLang="en-US" dirty="0"/>
              <a:t>第二级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  <p:sldLayoutId id="2147483698" r:id="rId19"/>
    <p:sldLayoutId id="2147483699" r:id="rId20"/>
    <p:sldLayoutId id="2147483700" r:id="rId21"/>
    <p:sldLayoutId id="2147483701" r:id="rId22"/>
    <p:sldLayoutId id="2147483702" r:id="rId23"/>
    <p:sldLayoutId id="2147483703" r:id="rId24"/>
    <p:sldLayoutId id="2147483704" r:id="rId25"/>
    <p:sldLayoutId id="2147483705" r:id="rId26"/>
    <p:sldLayoutId id="2147483706" r:id="rId27"/>
    <p:sldLayoutId id="2147483707" r:id="rId28"/>
    <p:sldLayoutId id="2147483708" r:id="rId29"/>
    <p:sldLayoutId id="2147483709" r:id="rId30"/>
  </p:sldLayoutIdLst>
  <p:hf sldNum="0" hdr="0" ft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 kern="1200">
          <a:solidFill>
            <a:srgbClr val="6C930E"/>
          </a:solidFill>
          <a:latin typeface="+mj-ea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9pPr>
    </p:titleStyle>
    <p:bodyStyle>
      <a:lvl1pPr marL="361950" indent="-361950" algn="just" defTabSz="685800" rtl="0" eaLnBrk="0" fontAlgn="base" hangingPunct="0">
        <a:lnSpc>
          <a:spcPct val="110000"/>
        </a:lnSpc>
        <a:spcBef>
          <a:spcPts val="450"/>
        </a:spcBef>
        <a:spcAft>
          <a:spcPct val="0"/>
        </a:spcAft>
        <a:buClr>
          <a:schemeClr val="accent1"/>
        </a:buClr>
        <a:buSzPct val="80000"/>
        <a:buFont typeface="Wingdings" panose="05000000000000000000" pitchFamily="2" charset="2"/>
        <a:buChar char=""/>
        <a:defRPr lang="zh-CN" altLang="en-US" sz="2400" kern="1200" dirty="0">
          <a:solidFill>
            <a:srgbClr val="6C930E"/>
          </a:solidFill>
          <a:latin typeface="+mn-ea"/>
          <a:ea typeface="+mn-ea"/>
          <a:cs typeface="+mn-cs"/>
        </a:defRPr>
      </a:lvl1pPr>
      <a:lvl2pPr marL="361950" indent="-361950" algn="just" defTabSz="685800" rtl="0" eaLnBrk="0" fontAlgn="base" hangingPunct="0">
        <a:lnSpc>
          <a:spcPct val="120000"/>
        </a:lnSpc>
        <a:spcBef>
          <a:spcPct val="0"/>
        </a:spcBef>
        <a:spcAft>
          <a:spcPts val="450"/>
        </a:spcAft>
        <a:buClr>
          <a:srgbClr val="D7D989"/>
        </a:buClr>
        <a:buFont typeface="幼圆" pitchFamily="49" charset="-122"/>
        <a:buChar char=" "/>
        <a:defRPr sz="1600" kern="1200">
          <a:solidFill>
            <a:schemeClr val="tx1"/>
          </a:solidFill>
          <a:latin typeface="+mn-ea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图片 8"/>
          <p:cNvPicPr>
            <a:picLocks noChangeAspect="1"/>
          </p:cNvPicPr>
          <p:nvPr/>
        </p:nvPicPr>
        <p:blipFill>
          <a:blip r:embed="rId33" cstate="print"/>
          <a:srcRect l="3740" t="7813" r="6148" b="3264"/>
          <a:stretch>
            <a:fillRect/>
          </a:stretch>
        </p:blipFill>
        <p:spPr>
          <a:xfrm>
            <a:off x="0" y="0"/>
            <a:ext cx="914241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KSO_FD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KSO_FT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KSO_FN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900">
                <a:solidFill>
                  <a:srgbClr val="9D9D9D"/>
                </a:solidFill>
              </a:defRPr>
            </a:lvl1pPr>
          </a:lstStyle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  <p:sp>
        <p:nvSpPr>
          <p:cNvPr id="3078" name="KSO_BC1"/>
          <p:cNvSpPr>
            <a:spLocks noGrp="1"/>
          </p:cNvSpPr>
          <p:nvPr>
            <p:ph type="body"/>
          </p:nvPr>
        </p:nvSpPr>
        <p:spPr>
          <a:xfrm>
            <a:off x="628650" y="1247775"/>
            <a:ext cx="8081963" cy="486251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61950"/>
            <a:r>
              <a:rPr lang="zh-CN" altLang="en-US" dirty="0"/>
              <a:t>单击此处编辑母版文本样式</a:t>
            </a:r>
          </a:p>
          <a:p>
            <a:pPr lvl="1" indent="-361950"/>
            <a:r>
              <a:rPr lang="zh-CN" altLang="en-US" dirty="0"/>
              <a:t>第二级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  <p:sldLayoutId id="2147483728" r:id="rId18"/>
    <p:sldLayoutId id="2147483729" r:id="rId19"/>
    <p:sldLayoutId id="2147483730" r:id="rId20"/>
    <p:sldLayoutId id="2147483731" r:id="rId21"/>
    <p:sldLayoutId id="2147483732" r:id="rId22"/>
    <p:sldLayoutId id="2147483733" r:id="rId23"/>
    <p:sldLayoutId id="2147483734" r:id="rId24"/>
    <p:sldLayoutId id="2147483735" r:id="rId25"/>
    <p:sldLayoutId id="2147483736" r:id="rId26"/>
    <p:sldLayoutId id="2147483737" r:id="rId27"/>
    <p:sldLayoutId id="2147483738" r:id="rId28"/>
    <p:sldLayoutId id="2147483739" r:id="rId29"/>
    <p:sldLayoutId id="2147483740" r:id="rId30"/>
  </p:sldLayoutIdLst>
  <p:hf sldNum="0" hdr="0" ft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 kern="1200">
          <a:solidFill>
            <a:srgbClr val="6C930E"/>
          </a:solidFill>
          <a:latin typeface="+mj-ea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9pPr>
    </p:titleStyle>
    <p:bodyStyle>
      <a:lvl1pPr marL="361950" indent="-361950" algn="just" defTabSz="685800" rtl="0" eaLnBrk="0" fontAlgn="base" hangingPunct="0">
        <a:lnSpc>
          <a:spcPct val="110000"/>
        </a:lnSpc>
        <a:spcBef>
          <a:spcPts val="450"/>
        </a:spcBef>
        <a:spcAft>
          <a:spcPct val="0"/>
        </a:spcAft>
        <a:buClr>
          <a:schemeClr val="accent1"/>
        </a:buClr>
        <a:buSzPct val="80000"/>
        <a:buFont typeface="Wingdings" panose="05000000000000000000" pitchFamily="2" charset="2"/>
        <a:buChar char=""/>
        <a:defRPr lang="zh-CN" altLang="en-US" sz="2400" kern="1200" dirty="0">
          <a:solidFill>
            <a:srgbClr val="6C930E"/>
          </a:solidFill>
          <a:latin typeface="+mn-ea"/>
          <a:ea typeface="+mn-ea"/>
          <a:cs typeface="+mn-cs"/>
        </a:defRPr>
      </a:lvl1pPr>
      <a:lvl2pPr marL="361950" indent="-361950" algn="just" defTabSz="685800" rtl="0" eaLnBrk="0" fontAlgn="base" hangingPunct="0">
        <a:lnSpc>
          <a:spcPct val="120000"/>
        </a:lnSpc>
        <a:spcBef>
          <a:spcPct val="0"/>
        </a:spcBef>
        <a:spcAft>
          <a:spcPts val="450"/>
        </a:spcAft>
        <a:buClr>
          <a:srgbClr val="D7D989"/>
        </a:buClr>
        <a:buFont typeface="幼圆" pitchFamily="49" charset="-122"/>
        <a:buChar char=" "/>
        <a:defRPr sz="1600" kern="1200">
          <a:solidFill>
            <a:schemeClr val="tx1"/>
          </a:solidFill>
          <a:latin typeface="+mn-ea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图片 8"/>
          <p:cNvPicPr>
            <a:picLocks noChangeAspect="1"/>
          </p:cNvPicPr>
          <p:nvPr/>
        </p:nvPicPr>
        <p:blipFill>
          <a:blip r:embed="rId33" cstate="print"/>
          <a:srcRect l="3740" t="7813" r="6148" b="3264"/>
          <a:stretch>
            <a:fillRect/>
          </a:stretch>
        </p:blipFill>
        <p:spPr>
          <a:xfrm>
            <a:off x="0" y="0"/>
            <a:ext cx="914241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KSO_FD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KSO_FT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KSO_FN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900">
                <a:solidFill>
                  <a:srgbClr val="9D9D9D"/>
                </a:solidFill>
              </a:defRPr>
            </a:lvl1pPr>
          </a:lstStyle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  <p:sp>
        <p:nvSpPr>
          <p:cNvPr id="4102" name="KSO_BC1"/>
          <p:cNvSpPr>
            <a:spLocks noGrp="1"/>
          </p:cNvSpPr>
          <p:nvPr>
            <p:ph type="body"/>
          </p:nvPr>
        </p:nvSpPr>
        <p:spPr>
          <a:xfrm>
            <a:off x="628650" y="1247775"/>
            <a:ext cx="8081963" cy="486251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61950"/>
            <a:r>
              <a:rPr lang="zh-CN" altLang="en-US" dirty="0"/>
              <a:t>单击此处编辑母版文本样式</a:t>
            </a:r>
          </a:p>
          <a:p>
            <a:pPr lvl="1" indent="-361950"/>
            <a:r>
              <a:rPr lang="zh-CN" altLang="en-US" dirty="0"/>
              <a:t>第二级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  <p:sldLayoutId id="2147483758" r:id="rId17"/>
    <p:sldLayoutId id="2147483759" r:id="rId18"/>
    <p:sldLayoutId id="2147483760" r:id="rId19"/>
    <p:sldLayoutId id="2147483761" r:id="rId20"/>
    <p:sldLayoutId id="2147483762" r:id="rId21"/>
    <p:sldLayoutId id="2147483763" r:id="rId22"/>
    <p:sldLayoutId id="2147483764" r:id="rId23"/>
    <p:sldLayoutId id="2147483765" r:id="rId24"/>
    <p:sldLayoutId id="2147483766" r:id="rId25"/>
    <p:sldLayoutId id="2147483767" r:id="rId26"/>
    <p:sldLayoutId id="2147483768" r:id="rId27"/>
    <p:sldLayoutId id="2147483769" r:id="rId28"/>
    <p:sldLayoutId id="2147483770" r:id="rId29"/>
    <p:sldLayoutId id="2147483771" r:id="rId30"/>
  </p:sldLayoutIdLst>
  <p:hf sldNum="0" hdr="0" ft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 kern="1200">
          <a:solidFill>
            <a:srgbClr val="6C930E"/>
          </a:solidFill>
          <a:latin typeface="+mj-ea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9pPr>
    </p:titleStyle>
    <p:bodyStyle>
      <a:lvl1pPr marL="361950" indent="-361950" algn="just" defTabSz="685800" rtl="0" eaLnBrk="0" fontAlgn="base" hangingPunct="0">
        <a:lnSpc>
          <a:spcPct val="110000"/>
        </a:lnSpc>
        <a:spcBef>
          <a:spcPts val="450"/>
        </a:spcBef>
        <a:spcAft>
          <a:spcPct val="0"/>
        </a:spcAft>
        <a:buClr>
          <a:schemeClr val="accent1"/>
        </a:buClr>
        <a:buSzPct val="80000"/>
        <a:buFont typeface="Wingdings" panose="05000000000000000000" pitchFamily="2" charset="2"/>
        <a:buChar char=""/>
        <a:defRPr lang="zh-CN" altLang="en-US" sz="2400" kern="1200" dirty="0">
          <a:solidFill>
            <a:srgbClr val="6C930E"/>
          </a:solidFill>
          <a:latin typeface="+mn-ea"/>
          <a:ea typeface="+mn-ea"/>
          <a:cs typeface="+mn-cs"/>
        </a:defRPr>
      </a:lvl1pPr>
      <a:lvl2pPr marL="361950" indent="-361950" algn="just" defTabSz="685800" rtl="0" eaLnBrk="0" fontAlgn="base" hangingPunct="0">
        <a:lnSpc>
          <a:spcPct val="120000"/>
        </a:lnSpc>
        <a:spcBef>
          <a:spcPct val="0"/>
        </a:spcBef>
        <a:spcAft>
          <a:spcPts val="450"/>
        </a:spcAft>
        <a:buClr>
          <a:srgbClr val="D7D989"/>
        </a:buClr>
        <a:buFont typeface="幼圆" pitchFamily="49" charset="-122"/>
        <a:buChar char=" "/>
        <a:defRPr sz="1600" kern="1200">
          <a:solidFill>
            <a:schemeClr val="tx1"/>
          </a:solidFill>
          <a:latin typeface="+mn-ea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图片 8"/>
          <p:cNvPicPr>
            <a:picLocks noChangeAspect="1"/>
          </p:cNvPicPr>
          <p:nvPr/>
        </p:nvPicPr>
        <p:blipFill>
          <a:blip r:embed="rId33" cstate="print"/>
          <a:srcRect l="3740" t="7813" r="6148" b="3264"/>
          <a:stretch>
            <a:fillRect/>
          </a:stretch>
        </p:blipFill>
        <p:spPr>
          <a:xfrm>
            <a:off x="0" y="0"/>
            <a:ext cx="914241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KSO_FD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KSO_FT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KSO_FN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900">
                <a:solidFill>
                  <a:srgbClr val="9D9D9D"/>
                </a:solidFill>
              </a:defRPr>
            </a:lvl1pPr>
          </a:lstStyle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  <p:sp>
        <p:nvSpPr>
          <p:cNvPr id="5126" name="KSO_BC1"/>
          <p:cNvSpPr>
            <a:spLocks noGrp="1"/>
          </p:cNvSpPr>
          <p:nvPr>
            <p:ph type="body"/>
          </p:nvPr>
        </p:nvSpPr>
        <p:spPr>
          <a:xfrm>
            <a:off x="628650" y="1247775"/>
            <a:ext cx="8081963" cy="486251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61950"/>
            <a:r>
              <a:rPr lang="zh-CN" altLang="en-US" dirty="0"/>
              <a:t>单击此处编辑母版文本样式</a:t>
            </a:r>
          </a:p>
          <a:p>
            <a:pPr lvl="1" indent="-361950"/>
            <a:r>
              <a:rPr lang="zh-CN" altLang="en-US" dirty="0"/>
              <a:t>第二级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  <p:sldLayoutId id="2147483784" r:id="rId12"/>
    <p:sldLayoutId id="2147483785" r:id="rId13"/>
    <p:sldLayoutId id="2147483786" r:id="rId14"/>
    <p:sldLayoutId id="2147483787" r:id="rId15"/>
    <p:sldLayoutId id="2147483788" r:id="rId16"/>
    <p:sldLayoutId id="2147483789" r:id="rId17"/>
    <p:sldLayoutId id="2147483790" r:id="rId18"/>
    <p:sldLayoutId id="2147483791" r:id="rId19"/>
    <p:sldLayoutId id="2147483792" r:id="rId20"/>
    <p:sldLayoutId id="2147483793" r:id="rId21"/>
    <p:sldLayoutId id="2147483794" r:id="rId22"/>
    <p:sldLayoutId id="2147483795" r:id="rId23"/>
    <p:sldLayoutId id="2147483796" r:id="rId24"/>
    <p:sldLayoutId id="2147483797" r:id="rId25"/>
    <p:sldLayoutId id="2147483798" r:id="rId26"/>
    <p:sldLayoutId id="2147483799" r:id="rId27"/>
    <p:sldLayoutId id="2147483800" r:id="rId28"/>
    <p:sldLayoutId id="2147483801" r:id="rId29"/>
    <p:sldLayoutId id="2147483802" r:id="rId30"/>
  </p:sldLayoutIdLst>
  <p:hf sldNum="0" hdr="0" ft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 kern="1200">
          <a:solidFill>
            <a:srgbClr val="6C930E"/>
          </a:solidFill>
          <a:latin typeface="+mj-ea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9pPr>
    </p:titleStyle>
    <p:bodyStyle>
      <a:lvl1pPr marL="361950" indent="-361950" algn="just" defTabSz="685800" rtl="0" eaLnBrk="0" fontAlgn="base" hangingPunct="0">
        <a:lnSpc>
          <a:spcPct val="110000"/>
        </a:lnSpc>
        <a:spcBef>
          <a:spcPts val="450"/>
        </a:spcBef>
        <a:spcAft>
          <a:spcPct val="0"/>
        </a:spcAft>
        <a:buClr>
          <a:schemeClr val="accent1"/>
        </a:buClr>
        <a:buSzPct val="80000"/>
        <a:buFont typeface="Wingdings" panose="05000000000000000000" pitchFamily="2" charset="2"/>
        <a:buChar char=""/>
        <a:defRPr lang="zh-CN" altLang="en-US" sz="2400" kern="1200" dirty="0">
          <a:solidFill>
            <a:srgbClr val="6C930E"/>
          </a:solidFill>
          <a:latin typeface="+mn-ea"/>
          <a:ea typeface="+mn-ea"/>
          <a:cs typeface="+mn-cs"/>
        </a:defRPr>
      </a:lvl1pPr>
      <a:lvl2pPr marL="361950" indent="-361950" algn="just" defTabSz="685800" rtl="0" eaLnBrk="0" fontAlgn="base" hangingPunct="0">
        <a:lnSpc>
          <a:spcPct val="120000"/>
        </a:lnSpc>
        <a:spcBef>
          <a:spcPct val="0"/>
        </a:spcBef>
        <a:spcAft>
          <a:spcPts val="450"/>
        </a:spcAft>
        <a:buClr>
          <a:srgbClr val="D7D989"/>
        </a:buClr>
        <a:buFont typeface="幼圆" pitchFamily="49" charset="-122"/>
        <a:buChar char=" "/>
        <a:defRPr sz="1600" kern="1200">
          <a:solidFill>
            <a:schemeClr val="tx1"/>
          </a:solidFill>
          <a:latin typeface="+mn-ea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图片 8"/>
          <p:cNvPicPr>
            <a:picLocks noChangeAspect="1"/>
          </p:cNvPicPr>
          <p:nvPr/>
        </p:nvPicPr>
        <p:blipFill>
          <a:blip r:embed="rId33" cstate="print"/>
          <a:srcRect l="3740" t="7813" r="6148" b="3264"/>
          <a:stretch>
            <a:fillRect/>
          </a:stretch>
        </p:blipFill>
        <p:spPr>
          <a:xfrm>
            <a:off x="0" y="0"/>
            <a:ext cx="914241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KSO_FD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KSO_FT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KSO_FN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900">
                <a:solidFill>
                  <a:srgbClr val="9D9D9D"/>
                </a:solidFill>
              </a:defRPr>
            </a:lvl1pPr>
          </a:lstStyle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  <p:sp>
        <p:nvSpPr>
          <p:cNvPr id="6150" name="KSO_BC1"/>
          <p:cNvSpPr>
            <a:spLocks noGrp="1"/>
          </p:cNvSpPr>
          <p:nvPr>
            <p:ph type="body"/>
          </p:nvPr>
        </p:nvSpPr>
        <p:spPr>
          <a:xfrm>
            <a:off x="628650" y="1247775"/>
            <a:ext cx="8081963" cy="486251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61950"/>
            <a:r>
              <a:rPr lang="zh-CN" altLang="en-US" dirty="0"/>
              <a:t>单击此处编辑母版文本样式</a:t>
            </a:r>
          </a:p>
          <a:p>
            <a:pPr lvl="1" indent="-361950"/>
            <a:r>
              <a:rPr lang="zh-CN" altLang="en-US" dirty="0"/>
              <a:t>第二级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  <p:sldLayoutId id="2147483815" r:id="rId12"/>
    <p:sldLayoutId id="2147483816" r:id="rId13"/>
    <p:sldLayoutId id="2147483817" r:id="rId14"/>
    <p:sldLayoutId id="2147483818" r:id="rId15"/>
    <p:sldLayoutId id="2147483819" r:id="rId16"/>
    <p:sldLayoutId id="2147483820" r:id="rId17"/>
    <p:sldLayoutId id="2147483821" r:id="rId18"/>
    <p:sldLayoutId id="2147483822" r:id="rId19"/>
    <p:sldLayoutId id="2147483823" r:id="rId20"/>
    <p:sldLayoutId id="2147483824" r:id="rId21"/>
    <p:sldLayoutId id="2147483825" r:id="rId22"/>
    <p:sldLayoutId id="2147483826" r:id="rId23"/>
    <p:sldLayoutId id="2147483827" r:id="rId24"/>
    <p:sldLayoutId id="2147483828" r:id="rId25"/>
    <p:sldLayoutId id="2147483829" r:id="rId26"/>
    <p:sldLayoutId id="2147483830" r:id="rId27"/>
    <p:sldLayoutId id="2147483831" r:id="rId28"/>
    <p:sldLayoutId id="2147483832" r:id="rId29"/>
    <p:sldLayoutId id="2147483833" r:id="rId30"/>
  </p:sldLayoutIdLst>
  <p:hf sldNum="0" hdr="0" ft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 kern="1200">
          <a:solidFill>
            <a:srgbClr val="6C930E"/>
          </a:solidFill>
          <a:latin typeface="+mj-ea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9pPr>
    </p:titleStyle>
    <p:bodyStyle>
      <a:lvl1pPr marL="361950" indent="-361950" algn="just" defTabSz="685800" rtl="0" eaLnBrk="0" fontAlgn="base" hangingPunct="0">
        <a:lnSpc>
          <a:spcPct val="110000"/>
        </a:lnSpc>
        <a:spcBef>
          <a:spcPts val="450"/>
        </a:spcBef>
        <a:spcAft>
          <a:spcPct val="0"/>
        </a:spcAft>
        <a:buClr>
          <a:schemeClr val="accent1"/>
        </a:buClr>
        <a:buSzPct val="80000"/>
        <a:buFont typeface="Wingdings" panose="05000000000000000000" pitchFamily="2" charset="2"/>
        <a:buChar char=""/>
        <a:defRPr lang="zh-CN" altLang="en-US" sz="2400" kern="1200" dirty="0">
          <a:solidFill>
            <a:srgbClr val="6C930E"/>
          </a:solidFill>
          <a:latin typeface="+mn-ea"/>
          <a:ea typeface="+mn-ea"/>
          <a:cs typeface="+mn-cs"/>
        </a:defRPr>
      </a:lvl1pPr>
      <a:lvl2pPr marL="361950" indent="-361950" algn="just" defTabSz="685800" rtl="0" eaLnBrk="0" fontAlgn="base" hangingPunct="0">
        <a:lnSpc>
          <a:spcPct val="120000"/>
        </a:lnSpc>
        <a:spcBef>
          <a:spcPct val="0"/>
        </a:spcBef>
        <a:spcAft>
          <a:spcPts val="450"/>
        </a:spcAft>
        <a:buClr>
          <a:srgbClr val="D7D989"/>
        </a:buClr>
        <a:buFont typeface="幼圆" pitchFamily="49" charset="-122"/>
        <a:buChar char=" "/>
        <a:defRPr sz="1600" kern="1200">
          <a:solidFill>
            <a:schemeClr val="tx1"/>
          </a:solidFill>
          <a:latin typeface="+mn-ea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2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图片 8"/>
          <p:cNvPicPr>
            <a:picLocks noChangeAspect="1"/>
          </p:cNvPicPr>
          <p:nvPr/>
        </p:nvPicPr>
        <p:blipFill>
          <a:blip r:embed="rId33" cstate="print"/>
          <a:srcRect l="3740" t="7813" r="6148" b="3264"/>
          <a:stretch>
            <a:fillRect/>
          </a:stretch>
        </p:blipFill>
        <p:spPr>
          <a:xfrm>
            <a:off x="0" y="0"/>
            <a:ext cx="9142413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KSO_FD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KSO_FT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zh-CN" sz="9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KSO_FN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>
              <a:defRPr sz="900">
                <a:solidFill>
                  <a:srgbClr val="9D9D9D"/>
                </a:solidFill>
              </a:defRPr>
            </a:lvl1pPr>
          </a:lstStyle>
          <a:p>
            <a:pPr lvl="0" eaLnBrk="1" fontAlgn="base" hangingPunct="1"/>
            <a:fld id="{9A0DB2DC-4C9A-4742-B13C-FB6460FD3503}" type="slidenum">
              <a:rPr lang="zh-CN" altLang="zh-CN" strike="noStrike" noProof="1" dirty="0">
                <a:latin typeface="Calibri" panose="020F0502020204030204" pitchFamily="34" charset="0"/>
                <a:ea typeface="幼圆" pitchFamily="49" charset="-122"/>
                <a:cs typeface="+mn-cs"/>
              </a:rPr>
              <a:pPr lvl="0" eaLnBrk="1" fontAlgn="base" hangingPunct="1"/>
              <a:t>‹#›</a:t>
            </a:fld>
            <a:endParaRPr lang="zh-CN" altLang="zh-CN" strike="noStrike" noProof="1">
              <a:latin typeface="Calibri" panose="020F0502020204030204" pitchFamily="34" charset="0"/>
            </a:endParaRPr>
          </a:p>
        </p:txBody>
      </p:sp>
      <p:sp>
        <p:nvSpPr>
          <p:cNvPr id="7174" name="KSO_BC1"/>
          <p:cNvSpPr>
            <a:spLocks noGrp="1"/>
          </p:cNvSpPr>
          <p:nvPr>
            <p:ph type="body"/>
          </p:nvPr>
        </p:nvSpPr>
        <p:spPr>
          <a:xfrm>
            <a:off x="628650" y="1247775"/>
            <a:ext cx="8081963" cy="486251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 indent="-361950"/>
            <a:r>
              <a:rPr lang="zh-CN" altLang="en-US" dirty="0"/>
              <a:t>单击此处编辑母版文本样式</a:t>
            </a:r>
          </a:p>
          <a:p>
            <a:pPr lvl="1" indent="-361950"/>
            <a:r>
              <a:rPr lang="zh-CN" altLang="en-US" dirty="0"/>
              <a:t>第二级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  <p:sldLayoutId id="2147483846" r:id="rId12"/>
    <p:sldLayoutId id="2147483847" r:id="rId13"/>
    <p:sldLayoutId id="2147483848" r:id="rId14"/>
    <p:sldLayoutId id="2147483849" r:id="rId15"/>
    <p:sldLayoutId id="2147483850" r:id="rId16"/>
    <p:sldLayoutId id="2147483851" r:id="rId17"/>
    <p:sldLayoutId id="2147483852" r:id="rId18"/>
    <p:sldLayoutId id="2147483853" r:id="rId19"/>
    <p:sldLayoutId id="2147483854" r:id="rId20"/>
    <p:sldLayoutId id="2147483855" r:id="rId21"/>
    <p:sldLayoutId id="2147483856" r:id="rId22"/>
    <p:sldLayoutId id="2147483857" r:id="rId23"/>
    <p:sldLayoutId id="2147483858" r:id="rId24"/>
    <p:sldLayoutId id="2147483859" r:id="rId25"/>
    <p:sldLayoutId id="2147483860" r:id="rId26"/>
    <p:sldLayoutId id="2147483861" r:id="rId27"/>
    <p:sldLayoutId id="2147483862" r:id="rId28"/>
    <p:sldLayoutId id="2147483863" r:id="rId29"/>
    <p:sldLayoutId id="2147483864" r:id="rId30"/>
  </p:sldLayoutIdLst>
  <p:hf sldNum="0" hdr="0" ftr="0" dt="0"/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 kern="1200">
          <a:solidFill>
            <a:srgbClr val="6C930E"/>
          </a:solidFill>
          <a:latin typeface="+mj-ea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rgbClr val="6C930E"/>
          </a:solidFill>
          <a:latin typeface="微软雅黑" panose="020B0503020204020204" pitchFamily="34" charset="-122"/>
          <a:ea typeface="微软雅黑" panose="020B0503020204020204" pitchFamily="34" charset="-122"/>
        </a:defRPr>
      </a:lvl9pPr>
    </p:titleStyle>
    <p:bodyStyle>
      <a:lvl1pPr marL="361950" indent="-361950" algn="just" defTabSz="685800" rtl="0" eaLnBrk="0" fontAlgn="base" hangingPunct="0">
        <a:lnSpc>
          <a:spcPct val="110000"/>
        </a:lnSpc>
        <a:spcBef>
          <a:spcPts val="450"/>
        </a:spcBef>
        <a:spcAft>
          <a:spcPct val="0"/>
        </a:spcAft>
        <a:buClr>
          <a:schemeClr val="accent1"/>
        </a:buClr>
        <a:buSzPct val="80000"/>
        <a:buFont typeface="Wingdings" panose="05000000000000000000" pitchFamily="2" charset="2"/>
        <a:buChar char=""/>
        <a:defRPr lang="zh-CN" altLang="en-US" sz="2400" kern="1200" dirty="0">
          <a:solidFill>
            <a:srgbClr val="6C930E"/>
          </a:solidFill>
          <a:latin typeface="+mn-ea"/>
          <a:ea typeface="+mn-ea"/>
          <a:cs typeface="+mn-cs"/>
        </a:defRPr>
      </a:lvl1pPr>
      <a:lvl2pPr marL="361950" indent="-361950" algn="just" defTabSz="685800" rtl="0" eaLnBrk="0" fontAlgn="base" hangingPunct="0">
        <a:lnSpc>
          <a:spcPct val="120000"/>
        </a:lnSpc>
        <a:spcBef>
          <a:spcPct val="0"/>
        </a:spcBef>
        <a:spcAft>
          <a:spcPts val="450"/>
        </a:spcAft>
        <a:buClr>
          <a:srgbClr val="D7D989"/>
        </a:buClr>
        <a:buFont typeface="幼圆" pitchFamily="49" charset="-122"/>
        <a:buChar char=" "/>
        <a:defRPr sz="1600" kern="1200">
          <a:solidFill>
            <a:schemeClr val="tx1"/>
          </a:solidFill>
          <a:latin typeface="+mn-ea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file:///C:\Users\HP\Desktop\&#21476;&#35799;&#20108;&#39318;&#23450;&#31295;&#35838;&#20214;\&#40644;&#33722;&#21483;&#22768;.mp3" TargetMode="External"/><Relationship Id="rId7" Type="http://schemas.openxmlformats.org/officeDocument/2006/relationships/image" Target="../media/image10.png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image" Target="../media/image4.png"/><Relationship Id="rId5" Type="http://schemas.openxmlformats.org/officeDocument/2006/relationships/image" Target="../media/image6.jpeg"/><Relationship Id="rId10" Type="http://schemas.openxmlformats.org/officeDocument/2006/relationships/image" Target="../media/image12.png"/><Relationship Id="rId4" Type="http://schemas.openxmlformats.org/officeDocument/2006/relationships/slideLayout" Target="../slideLayouts/slideLayout13.xml"/><Relationship Id="rId9" Type="http://schemas.microsoft.com/office/2007/relationships/media" Target="file:///C:\Users\HP\Desktop\&#21476;&#35799;&#20108;&#39318;&#23450;&#31295;&#35838;&#20214;\&#40644;&#33722;&#21483;&#22768;.mp3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3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3.jpeg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image" Target="../media/image4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3.xml"/><Relationship Id="rId7" Type="http://schemas.openxmlformats.org/officeDocument/2006/relationships/image" Target="../media/image15.jpeg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slideLayout" Target="../slideLayouts/slideLayout97.xml"/><Relationship Id="rId7" Type="http://schemas.openxmlformats.org/officeDocument/2006/relationships/image" Target="../media/image4.png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7.xml"/><Relationship Id="rId7" Type="http://schemas.openxmlformats.org/officeDocument/2006/relationships/image" Target="../media/image20.jpe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19.jpeg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2.png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4.png"/><Relationship Id="rId5" Type="http://schemas.openxmlformats.org/officeDocument/2006/relationships/image" Target="../media/image21.png"/><Relationship Id="rId4" Type="http://schemas.openxmlformats.org/officeDocument/2006/relationships/image" Target="../media/image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4.png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133.xml"/><Relationship Id="rId7" Type="http://schemas.openxmlformats.org/officeDocument/2006/relationships/image" Target="../media/image25.jpeg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image" Target="../media/image6.jpeg"/><Relationship Id="rId9" Type="http://schemas.openxmlformats.org/officeDocument/2006/relationships/image" Target="../media/image26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27.png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3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image" Target="../media/image27.png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3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image" Target="../media/image27.png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3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3.xml"/><Relationship Id="rId7" Type="http://schemas.openxmlformats.org/officeDocument/2006/relationships/image" Target="../media/image31.jpeg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image" Target="../media/image30.jpeg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5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5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3.xml"/><Relationship Id="rId7" Type="http://schemas.openxmlformats.org/officeDocument/2006/relationships/image" Target="../media/image33.png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image" Target="../media/image32.png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5.jpeg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34.jpeg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51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slideLayout" Target="../slideLayouts/slideLayout163.xml"/><Relationship Id="rId7" Type="http://schemas.openxmlformats.org/officeDocument/2006/relationships/image" Target="../media/image37.jpeg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image" Target="../media/image4.png"/><Relationship Id="rId5" Type="http://schemas.openxmlformats.org/officeDocument/2006/relationships/image" Target="../media/image6.jpeg"/><Relationship Id="rId4" Type="http://schemas.openxmlformats.org/officeDocument/2006/relationships/image" Target="../media/image36.jpe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5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5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3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image" Target="../media/image39.jpeg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3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31.jpeg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3.xml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image" Target="../media/image40.jpeg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42.jpeg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image" Target="../media/image41.jpeg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8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3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image" Target="../media/image43.jpeg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3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image" Target="../media/image44.jpeg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3.xm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image" Target="../media/image45.jpeg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3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image" Target="../media/image46.jpeg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3.xml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image" Target="../media/image47.jpeg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3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image" Target="../media/image48.jpeg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8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8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8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3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3.xml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image" Target="../media/image27.png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3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image" Target="../media/image27.png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3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3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image" Target="../media/image4.png"/><Relationship Id="rId5" Type="http://schemas.openxmlformats.org/officeDocument/2006/relationships/image" Target="../media/image9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图片 5" descr="微信截图_2018010913150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21" y="6629400"/>
            <a:ext cx="1219199" cy="1066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itchFamily="2" charset="0"/>
                <a:ea typeface="宋体" panose="02010600030101010101" pitchFamily="2" charset="-122"/>
                <a:cs typeface="+mn-cs"/>
                <a:sym typeface="+mn-ea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itchFamily="2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  <p:pic>
        <p:nvPicPr>
          <p:cNvPr id="10243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44" name="图片 6" descr="111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531812" y="15875"/>
            <a:ext cx="9777412" cy="68421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45" name="TextBox 4"/>
          <p:cNvSpPr txBox="1"/>
          <p:nvPr/>
        </p:nvSpPr>
        <p:spPr>
          <a:xfrm>
            <a:off x="195263" y="439738"/>
            <a:ext cx="6728051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/>
            <a:r>
              <a:rPr lang="zh-CN" altLang="en-US" sz="2800" dirty="0">
                <a:solidFill>
                  <a:srgbClr val="30303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统</a:t>
            </a:r>
            <a:r>
              <a:rPr lang="zh-CN" altLang="en-US" sz="2800" dirty="0" smtClean="0">
                <a:solidFill>
                  <a:srgbClr val="30303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编语文教材小学二</a:t>
            </a:r>
            <a:r>
              <a:rPr lang="zh-CN" altLang="en-US" sz="2800" dirty="0">
                <a:solidFill>
                  <a:srgbClr val="30303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年级下</a:t>
            </a:r>
            <a:r>
              <a:rPr lang="zh-CN" altLang="en-US" sz="2800" dirty="0" smtClean="0">
                <a:solidFill>
                  <a:srgbClr val="30303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册第一单元</a:t>
            </a:r>
            <a:endParaRPr lang="zh-CN" altLang="en-US" sz="2800" dirty="0">
              <a:solidFill>
                <a:srgbClr val="30303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246" name="文本框 1"/>
          <p:cNvSpPr txBox="1"/>
          <p:nvPr/>
        </p:nvSpPr>
        <p:spPr>
          <a:xfrm>
            <a:off x="2551113" y="3449638"/>
            <a:ext cx="3611562" cy="92233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ctr" eaLnBrk="0" hangingPunct="0"/>
            <a:r>
              <a:rPr lang="en-US" altLang="zh-CN" sz="5400" dirty="0">
                <a:solidFill>
                  <a:srgbClr val="30303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幼圆" pitchFamily="49" charset="-122"/>
              </a:rPr>
              <a:t>1.</a:t>
            </a:r>
            <a:r>
              <a:rPr lang="zh-CN" altLang="en-US" sz="5400" dirty="0">
                <a:solidFill>
                  <a:srgbClr val="30303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幼圆" pitchFamily="49" charset="-122"/>
              </a:rPr>
              <a:t>古诗二首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村居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0825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58" name="Text Box 3"/>
          <p:cNvSpPr txBox="1"/>
          <p:nvPr/>
        </p:nvSpPr>
        <p:spPr>
          <a:xfrm>
            <a:off x="3783013" y="242888"/>
            <a:ext cx="1905000" cy="9223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5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村居</a:t>
            </a:r>
          </a:p>
        </p:txBody>
      </p:sp>
      <p:sp>
        <p:nvSpPr>
          <p:cNvPr id="19459" name="Text Box 4"/>
          <p:cNvSpPr txBox="1"/>
          <p:nvPr/>
        </p:nvSpPr>
        <p:spPr>
          <a:xfrm>
            <a:off x="5611813" y="558800"/>
            <a:ext cx="3810000" cy="52228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（清  高鼎 ）</a:t>
            </a:r>
          </a:p>
        </p:txBody>
      </p:sp>
      <p:sp>
        <p:nvSpPr>
          <p:cNvPr id="19460" name="Text Box 5"/>
          <p:cNvSpPr txBox="1"/>
          <p:nvPr/>
        </p:nvSpPr>
        <p:spPr>
          <a:xfrm>
            <a:off x="2549525" y="1416050"/>
            <a:ext cx="4652963" cy="3251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>
              <a:lnSpc>
                <a:spcPts val="3525"/>
              </a:lnSpc>
            </a:pP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草长莺飞二月天，</a:t>
            </a: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拂堤杨柳醉春烟。</a:t>
            </a: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儿童散学归来早，</a:t>
            </a: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忙趁东风放纸鸢</a:t>
            </a:r>
            <a:r>
              <a:rPr lang="zh-CN" altLang="en-US" sz="40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流程图: 可选过程 8"/>
          <p:cNvSpPr/>
          <p:nvPr/>
        </p:nvSpPr>
        <p:spPr>
          <a:xfrm>
            <a:off x="441325" y="2463800"/>
            <a:ext cx="4762500" cy="3270250"/>
          </a:xfrm>
          <a:prstGeom prst="flowChartAlternateProces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0482" name="图片 8" descr="图片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-30162"/>
            <a:ext cx="9144000" cy="69294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云形 1"/>
          <p:cNvSpPr/>
          <p:nvPr/>
        </p:nvSpPr>
        <p:spPr>
          <a:xfrm>
            <a:off x="903288" y="514350"/>
            <a:ext cx="2665413" cy="719138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寻找春天</a:t>
            </a:r>
          </a:p>
        </p:txBody>
      </p:sp>
      <p:sp>
        <p:nvSpPr>
          <p:cNvPr id="7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21" y="6629400"/>
            <a:ext cx="1219199" cy="1066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itchFamily="2" charset="0"/>
                <a:ea typeface="宋体" panose="02010600030101010101" pitchFamily="2" charset="-122"/>
                <a:cs typeface="+mn-cs"/>
                <a:sym typeface="+mn-ea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itchFamily="2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  <p:pic>
        <p:nvPicPr>
          <p:cNvPr id="20485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6213" y="2955925"/>
            <a:ext cx="4752333" cy="3288662"/>
          </a:xfrm>
          <a:prstGeom prst="flowChartAlternateProcess">
            <a:avLst/>
          </a:prstGeom>
        </p:spPr>
      </p:pic>
      <p:sp>
        <p:nvSpPr>
          <p:cNvPr id="16391" name="Text Box 3"/>
          <p:cNvSpPr txBox="1"/>
          <p:nvPr/>
        </p:nvSpPr>
        <p:spPr>
          <a:xfrm>
            <a:off x="1727200" y="1966913"/>
            <a:ext cx="1905000" cy="9223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5400" dirty="0">
                <a:solidFill>
                  <a:srgbClr val="068C0C"/>
                </a:solidFill>
                <a:latin typeface="华文楷体" pitchFamily="2" charset="-122"/>
                <a:ea typeface="华文楷体" pitchFamily="2" charset="-122"/>
              </a:rPr>
              <a:t>草长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679314" y="679450"/>
            <a:ext cx="4356735" cy="3179445"/>
          </a:xfrm>
          <a:prstGeom prst="ellipse">
            <a:avLst/>
          </a:prstGeom>
        </p:spPr>
      </p:pic>
      <p:sp>
        <p:nvSpPr>
          <p:cNvPr id="16393" name="Text Box 3"/>
          <p:cNvSpPr txBox="1"/>
          <p:nvPr/>
        </p:nvSpPr>
        <p:spPr>
          <a:xfrm>
            <a:off x="6218238" y="4283075"/>
            <a:ext cx="1949450" cy="9223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5400" dirty="0">
                <a:solidFill>
                  <a:srgbClr val="FFC000"/>
                </a:solidFill>
                <a:latin typeface="华文楷体" pitchFamily="2" charset="-122"/>
                <a:ea typeface="华文楷体" pitchFamily="2" charset="-122"/>
              </a:rPr>
              <a:t>黄莺</a:t>
            </a:r>
          </a:p>
        </p:txBody>
      </p:sp>
      <p:pic>
        <p:nvPicPr>
          <p:cNvPr id="3" name="黄莺叫声">
            <a:hlinkClick r:id="" action="ppaction://media"/>
          </p:cNvPr>
          <p:cNvPicPr/>
          <p:nvPr>
            <a:audioFile r:link="rId3"/>
            <p:extLst>
              <p:ext uri="{DAA4B4D4-6D71-4841-9C94-3DE7FCFB9230}">
                <p14:media xmlns:p14="http://schemas.microsoft.com/office/powerpoint/2010/main" xmlns="" r:link="rId9"/>
              </p:ext>
            </p:extLst>
          </p:nvPr>
        </p:nvPicPr>
        <p:blipFill>
          <a:blip r:embed="rId10" cstate="print"/>
          <a:stretch>
            <a:fillRect/>
          </a:stretch>
        </p:blipFill>
        <p:spPr>
          <a:xfrm>
            <a:off x="7165975" y="5830888"/>
            <a:ext cx="412750" cy="4127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00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6391" grpId="0"/>
      <p:bldP spid="1639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流程图: 可选过程 13"/>
          <p:cNvSpPr/>
          <p:nvPr/>
        </p:nvSpPr>
        <p:spPr>
          <a:xfrm>
            <a:off x="3443288" y="5257800"/>
            <a:ext cx="1293813" cy="703263"/>
          </a:xfrm>
          <a:prstGeom prst="flowChartAlternateProcess">
            <a:avLst/>
          </a:prstGeom>
          <a:solidFill>
            <a:srgbClr val="92D050"/>
          </a:solidFill>
          <a:ln>
            <a:solidFill>
              <a:srgbClr val="068C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流程图: 可选过程 8"/>
          <p:cNvSpPr/>
          <p:nvPr/>
        </p:nvSpPr>
        <p:spPr>
          <a:xfrm>
            <a:off x="441325" y="2463800"/>
            <a:ext cx="4762500" cy="3270250"/>
          </a:xfrm>
          <a:prstGeom prst="flowChartAlternateProces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1507" name="图片 8" descr="图片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34925"/>
            <a:ext cx="9144000" cy="69008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云形 1"/>
          <p:cNvSpPr/>
          <p:nvPr/>
        </p:nvSpPr>
        <p:spPr>
          <a:xfrm>
            <a:off x="709613" y="439738"/>
            <a:ext cx="2665413" cy="719138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寻找春天</a:t>
            </a:r>
          </a:p>
        </p:txBody>
      </p:sp>
      <p:sp>
        <p:nvSpPr>
          <p:cNvPr id="7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22" y="6629400"/>
            <a:ext cx="1219199" cy="1066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itchFamily="2" charset="0"/>
                <a:ea typeface="宋体" panose="02010600030101010101" pitchFamily="2" charset="-122"/>
                <a:cs typeface="+mn-cs"/>
                <a:sym typeface="+mn-ea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itchFamily="2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  <p:pic>
        <p:nvPicPr>
          <p:cNvPr id="21510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 cstate="print"/>
          <a:srcRect l="11510" t="7898" r="18993" b="6925"/>
          <a:stretch>
            <a:fillRect/>
          </a:stretch>
        </p:blipFill>
        <p:spPr>
          <a:xfrm>
            <a:off x="6657338" y="4819015"/>
            <a:ext cx="2308225" cy="1809750"/>
          </a:xfrm>
          <a:prstGeom prst="ellipse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61950" y="1325563"/>
            <a:ext cx="4625975" cy="15319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600" dirty="0">
                <a:solidFill>
                  <a:srgbClr val="068C0C"/>
                </a:solidFill>
                <a:latin typeface="华文楷体" pitchFamily="2" charset="-122"/>
                <a:ea typeface="华文楷体" pitchFamily="2" charset="-122"/>
              </a:rPr>
              <a:t>1</a:t>
            </a:r>
            <a:r>
              <a:rPr lang="en-US" altLang="zh-CN" sz="3600" dirty="0">
                <a:latin typeface="华文楷体" pitchFamily="2" charset="-122"/>
                <a:ea typeface="华文楷体" pitchFamily="2" charset="-122"/>
              </a:rPr>
              <a:t>.</a:t>
            </a:r>
            <a:r>
              <a:rPr lang="zh-CN" altLang="en-US" sz="36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两个</a:t>
            </a:r>
            <a:r>
              <a:rPr lang="zh-CN" altLang="en-US" sz="3600" dirty="0">
                <a:solidFill>
                  <a:srgbClr val="FFC000"/>
                </a:solidFill>
                <a:latin typeface="华文楷体" pitchFamily="2" charset="-122"/>
                <a:ea typeface="华文楷体" pitchFamily="2" charset="-122"/>
              </a:rPr>
              <a:t>黄鹂</a:t>
            </a:r>
            <a:r>
              <a:rPr lang="zh-CN" altLang="en-US" sz="36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鸣翠柳,</a:t>
            </a:r>
            <a:endParaRPr lang="zh-CN" altLang="en-US" sz="36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3600" dirty="0">
                <a:latin typeface="华文楷体" pitchFamily="2" charset="-122"/>
                <a:ea typeface="华文楷体" pitchFamily="2" charset="-122"/>
              </a:rPr>
              <a:t>  </a:t>
            </a:r>
            <a:r>
              <a:rPr lang="zh-CN" altLang="en-US" sz="36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一行白鹭上青天。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583113" y="1325563"/>
            <a:ext cx="4625975" cy="15319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600" dirty="0">
                <a:solidFill>
                  <a:srgbClr val="068C0C"/>
                </a:solidFill>
                <a:latin typeface="华文楷体" pitchFamily="2" charset="-122"/>
                <a:ea typeface="华文楷体" pitchFamily="2" charset="-122"/>
              </a:rPr>
              <a:t>2</a:t>
            </a:r>
            <a:r>
              <a:rPr lang="en-US" altLang="zh-CN" sz="3600" dirty="0">
                <a:latin typeface="华文楷体" pitchFamily="2" charset="-122"/>
                <a:ea typeface="华文楷体" pitchFamily="2" charset="-122"/>
              </a:rPr>
              <a:t>.</a:t>
            </a:r>
            <a:r>
              <a:rPr lang="zh-CN" altLang="en-US" sz="36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几处</a:t>
            </a:r>
            <a:r>
              <a:rPr lang="zh-CN" altLang="en-US" sz="3600" dirty="0">
                <a:solidFill>
                  <a:srgbClr val="FFC000"/>
                </a:solidFill>
                <a:latin typeface="华文楷体" pitchFamily="2" charset="-122"/>
                <a:ea typeface="华文楷体" pitchFamily="2" charset="-122"/>
              </a:rPr>
              <a:t>早莺</a:t>
            </a:r>
            <a:r>
              <a:rPr lang="zh-CN" altLang="en-US" sz="36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争暖树,</a:t>
            </a:r>
            <a:endParaRPr lang="zh-CN" altLang="en-US" sz="36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3600" dirty="0">
                <a:latin typeface="华文楷体" pitchFamily="2" charset="-122"/>
                <a:ea typeface="华文楷体" pitchFamily="2" charset="-122"/>
              </a:rPr>
              <a:t>  </a:t>
            </a:r>
            <a:r>
              <a:rPr lang="zh-CN" altLang="en-US" sz="36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谁家新燕啄春泥。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41325" y="3333750"/>
            <a:ext cx="4625975" cy="1530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600" dirty="0">
                <a:solidFill>
                  <a:srgbClr val="068C0C"/>
                </a:solidFill>
                <a:latin typeface="华文楷体" pitchFamily="2" charset="-122"/>
                <a:ea typeface="华文楷体" pitchFamily="2" charset="-122"/>
              </a:rPr>
              <a:t>3</a:t>
            </a:r>
            <a:r>
              <a:rPr lang="en-US" altLang="zh-CN" sz="3600" dirty="0">
                <a:latin typeface="华文楷体" pitchFamily="2" charset="-122"/>
                <a:ea typeface="华文楷体" pitchFamily="2" charset="-122"/>
              </a:rPr>
              <a:t>.</a:t>
            </a:r>
            <a:r>
              <a:rPr lang="zh-CN" altLang="en-US" sz="36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流连戏蝶时时舞,</a:t>
            </a:r>
            <a:endParaRPr lang="zh-CN" altLang="en-US" sz="36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3600" dirty="0">
                <a:latin typeface="华文楷体" pitchFamily="2" charset="-122"/>
                <a:ea typeface="华文楷体" pitchFamily="2" charset="-122"/>
              </a:rPr>
              <a:t>  </a:t>
            </a:r>
            <a:r>
              <a:rPr lang="zh-CN" altLang="en-US" sz="36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自在</a:t>
            </a:r>
            <a:r>
              <a:rPr lang="zh-CN" altLang="en-US" sz="3600" dirty="0">
                <a:solidFill>
                  <a:srgbClr val="FFC000"/>
                </a:solidFill>
                <a:latin typeface="华文楷体" pitchFamily="2" charset="-122"/>
                <a:ea typeface="华文楷体" pitchFamily="2" charset="-122"/>
              </a:rPr>
              <a:t>娇莺</a:t>
            </a:r>
            <a:r>
              <a:rPr lang="zh-CN" altLang="en-US" sz="36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恰恰啼。</a:t>
            </a:r>
          </a:p>
        </p:txBody>
      </p:sp>
      <p:sp>
        <p:nvSpPr>
          <p:cNvPr id="13" name="Text Box 3"/>
          <p:cNvSpPr txBox="1"/>
          <p:nvPr/>
        </p:nvSpPr>
        <p:spPr>
          <a:xfrm>
            <a:off x="3298825" y="5137150"/>
            <a:ext cx="1905000" cy="9223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5400" dirty="0">
                <a:solidFill>
                  <a:srgbClr val="068C0C"/>
                </a:solidFill>
                <a:latin typeface="华文楷体" pitchFamily="2" charset="-122"/>
                <a:ea typeface="华文楷体" pitchFamily="2" charset="-122"/>
              </a:rPr>
              <a:t>莺飞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4583113" y="3413125"/>
            <a:ext cx="4625975" cy="15319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600" dirty="0">
                <a:solidFill>
                  <a:srgbClr val="068C0C"/>
                </a:solidFill>
                <a:latin typeface="华文楷体" pitchFamily="2" charset="-122"/>
                <a:ea typeface="华文楷体" pitchFamily="2" charset="-122"/>
              </a:rPr>
              <a:t>4</a:t>
            </a:r>
            <a:r>
              <a:rPr lang="en-US" altLang="zh-CN" sz="3600" dirty="0">
                <a:latin typeface="华文楷体" pitchFamily="2" charset="-122"/>
                <a:ea typeface="华文楷体" pitchFamily="2" charset="-122"/>
              </a:rPr>
              <a:t>.</a:t>
            </a:r>
            <a:r>
              <a:rPr lang="zh-CN" altLang="en-US" sz="36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映阶碧草自春色,</a:t>
            </a:r>
            <a:endParaRPr lang="zh-CN" altLang="en-US" sz="36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3600" dirty="0">
                <a:latin typeface="华文楷体" pitchFamily="2" charset="-122"/>
                <a:ea typeface="华文楷体" pitchFamily="2" charset="-122"/>
              </a:rPr>
              <a:t>  </a:t>
            </a:r>
            <a:r>
              <a:rPr lang="zh-CN" altLang="en-US" sz="36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隔叶</a:t>
            </a:r>
            <a:r>
              <a:rPr lang="zh-CN" altLang="en-US" sz="3600" dirty="0">
                <a:solidFill>
                  <a:srgbClr val="FFC000"/>
                </a:solidFill>
                <a:latin typeface="华文楷体" pitchFamily="2" charset="-122"/>
                <a:ea typeface="华文楷体" pitchFamily="2" charset="-122"/>
              </a:rPr>
              <a:t>黄鹂</a:t>
            </a:r>
            <a:r>
              <a:rPr lang="zh-CN" altLang="en-US" sz="36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空好音。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13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村居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30175" y="-55562"/>
            <a:ext cx="9140825" cy="69135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云形 1"/>
          <p:cNvSpPr/>
          <p:nvPr/>
        </p:nvSpPr>
        <p:spPr>
          <a:xfrm>
            <a:off x="654050" y="431800"/>
            <a:ext cx="2665413" cy="719138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寻找春天</a:t>
            </a:r>
          </a:p>
        </p:txBody>
      </p:sp>
      <p:sp>
        <p:nvSpPr>
          <p:cNvPr id="4" name="矩形 3"/>
          <p:cNvSpPr/>
          <p:nvPr/>
        </p:nvSpPr>
        <p:spPr>
          <a:xfrm>
            <a:off x="2155825" y="2011363"/>
            <a:ext cx="4572000" cy="14446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华文楷体" pitchFamily="2" charset="-122"/>
                <a:ea typeface="华文楷体" pitchFamily="2" charset="-122"/>
                <a:cs typeface="+mn-cs"/>
                <a:sym typeface="+mn-ea"/>
              </a:rPr>
              <a:t>草长莺飞</a:t>
            </a:r>
            <a:r>
              <a:rPr kumimoji="0" lang="zh-CN" altLang="en-US" sz="4800" b="0" i="0" u="none" strike="noStrike" kern="1200" cap="none" spc="0" normalizeH="0" baseline="0" noProof="1">
                <a:ln>
                  <a:noFill/>
                </a:ln>
                <a:solidFill>
                  <a:srgbClr val="068C0C"/>
                </a:solidFill>
                <a:effectLst/>
                <a:uLnTx/>
                <a:uFillTx/>
                <a:latin typeface="华文楷体" pitchFamily="2" charset="-122"/>
                <a:ea typeface="华文楷体" pitchFamily="2" charset="-122"/>
                <a:cs typeface="+mn-cs"/>
                <a:sym typeface="+mn-ea"/>
              </a:rPr>
              <a:t>二月天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  <a:sym typeface="+mn-ea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40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  <a:sym typeface="+mn-e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圆角矩形 12"/>
          <p:cNvSpPr/>
          <p:nvPr/>
        </p:nvSpPr>
        <p:spPr>
          <a:xfrm>
            <a:off x="949325" y="5581650"/>
            <a:ext cx="2940050" cy="682625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流程图: 可选过程 4"/>
          <p:cNvSpPr/>
          <p:nvPr/>
        </p:nvSpPr>
        <p:spPr>
          <a:xfrm>
            <a:off x="285750" y="1725613"/>
            <a:ext cx="4770438" cy="3451225"/>
          </a:xfrm>
          <a:prstGeom prst="flowChartAlternateProces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285750" y="1725613"/>
            <a:ext cx="4872038" cy="344963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3556" name="图片 8" descr="图片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-39687"/>
            <a:ext cx="9144000" cy="69103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19" name="文本框 3"/>
          <p:cNvSpPr txBox="1"/>
          <p:nvPr/>
        </p:nvSpPr>
        <p:spPr>
          <a:xfrm>
            <a:off x="5522913" y="1420813"/>
            <a:ext cx="5791200" cy="9223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5400" dirty="0">
                <a:solidFill>
                  <a:srgbClr val="068C0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堤</a:t>
            </a:r>
            <a:r>
              <a:rPr lang="zh-CN" altLang="en-US" sz="5400" dirty="0">
                <a:solidFill>
                  <a:srgbClr val="30303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是什么？</a:t>
            </a:r>
          </a:p>
        </p:txBody>
      </p:sp>
      <p:sp>
        <p:nvSpPr>
          <p:cNvPr id="12" name="Text Box 7"/>
          <p:cNvSpPr txBox="1"/>
          <p:nvPr/>
        </p:nvSpPr>
        <p:spPr>
          <a:xfrm>
            <a:off x="5387975" y="776288"/>
            <a:ext cx="1963738" cy="6445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zypyyb" pitchFamily="2" charset="-122"/>
                <a:ea typeface="zypyyb" pitchFamily="2" charset="-122"/>
              </a:rPr>
              <a:t>  dī </a:t>
            </a:r>
          </a:p>
        </p:txBody>
      </p:sp>
      <p:sp>
        <p:nvSpPr>
          <p:cNvPr id="8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21" y="6629400"/>
            <a:ext cx="1219199" cy="1066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itchFamily="2" charset="0"/>
                <a:ea typeface="宋体" panose="02010600030101010101" pitchFamily="2" charset="-122"/>
                <a:cs typeface="+mn-cs"/>
                <a:sym typeface="+mn-ea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itchFamily="2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  <p:pic>
        <p:nvPicPr>
          <p:cNvPr id="23560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Picture 2"/>
          <p:cNvPicPr>
            <a:picLocks noChangeAspect="1"/>
          </p:cNvPicPr>
          <p:nvPr/>
        </p:nvPicPr>
        <p:blipFill>
          <a:blip r:embed="rId7" cstate="print"/>
          <a:srcRect b="10112"/>
          <a:stretch>
            <a:fillRect/>
          </a:stretch>
        </p:blipFill>
        <p:spPr>
          <a:xfrm>
            <a:off x="69213" y="1560194"/>
            <a:ext cx="4987285" cy="3615691"/>
          </a:xfrm>
          <a:prstGeom prst="roundRect">
            <a:avLst/>
          </a:prstGeom>
          <a:noFill/>
          <a:ln w="9525">
            <a:noFill/>
          </a:ln>
        </p:spPr>
      </p:pic>
      <p:pic>
        <p:nvPicPr>
          <p:cNvPr id="11" name="Picture 2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250055" y="2636519"/>
            <a:ext cx="4979670" cy="3605531"/>
          </a:xfrm>
          <a:prstGeom prst="roundRect">
            <a:avLst/>
          </a:prstGeom>
          <a:noFill/>
          <a:ln w="9525">
            <a:noFill/>
          </a:ln>
        </p:spPr>
      </p:pic>
      <p:sp>
        <p:nvSpPr>
          <p:cNvPr id="2" name="云形 1"/>
          <p:cNvSpPr/>
          <p:nvPr/>
        </p:nvSpPr>
        <p:spPr>
          <a:xfrm>
            <a:off x="468313" y="374650"/>
            <a:ext cx="2665413" cy="719138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寻找春天</a:t>
            </a:r>
          </a:p>
        </p:txBody>
      </p:sp>
      <p:sp>
        <p:nvSpPr>
          <p:cNvPr id="7" name="流程图: 可选过程 6"/>
          <p:cNvSpPr/>
          <p:nvPr/>
        </p:nvSpPr>
        <p:spPr>
          <a:xfrm>
            <a:off x="196850" y="1725613"/>
            <a:ext cx="4749800" cy="3451225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文本框 3"/>
          <p:cNvSpPr txBox="1"/>
          <p:nvPr/>
        </p:nvSpPr>
        <p:spPr>
          <a:xfrm>
            <a:off x="896938" y="5341938"/>
            <a:ext cx="3044825" cy="9223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5400" dirty="0">
                <a:solidFill>
                  <a:srgbClr val="068C0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拂堤杨柳</a:t>
            </a:r>
            <a:endParaRPr lang="zh-CN" altLang="en-US" sz="4800" dirty="0">
              <a:solidFill>
                <a:srgbClr val="2E2F31"/>
              </a:solidFill>
              <a:latin typeface="Calibri" panose="020F0502020204030204" pitchFamily="34" charset="0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/>
      <p:bldP spid="12" grpId="0"/>
      <p:bldP spid="9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流程图: 可选过程 4"/>
          <p:cNvSpPr/>
          <p:nvPr/>
        </p:nvSpPr>
        <p:spPr>
          <a:xfrm>
            <a:off x="285750" y="1725613"/>
            <a:ext cx="4770438" cy="3451225"/>
          </a:xfrm>
          <a:prstGeom prst="flowChartAlternateProcess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285750" y="1725613"/>
            <a:ext cx="4872038" cy="3449638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5603" name="图片 8" descr="图片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-25400"/>
            <a:ext cx="9144000" cy="6908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22" y="6629400"/>
            <a:ext cx="1219199" cy="1066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itchFamily="2" charset="0"/>
                <a:ea typeface="宋体" panose="02010600030101010101" pitchFamily="2" charset="-122"/>
                <a:cs typeface="+mn-cs"/>
                <a:sym typeface="+mn-ea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itchFamily="2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  <p:pic>
        <p:nvPicPr>
          <p:cNvPr id="25605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云形 1"/>
          <p:cNvSpPr/>
          <p:nvPr/>
        </p:nvSpPr>
        <p:spPr>
          <a:xfrm>
            <a:off x="468313" y="374650"/>
            <a:ext cx="2665413" cy="719138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寻找春天</a:t>
            </a:r>
          </a:p>
        </p:txBody>
      </p:sp>
      <p:sp>
        <p:nvSpPr>
          <p:cNvPr id="7" name="流程图: 可选过程 6"/>
          <p:cNvSpPr/>
          <p:nvPr/>
        </p:nvSpPr>
        <p:spPr>
          <a:xfrm>
            <a:off x="196850" y="1725613"/>
            <a:ext cx="4749800" cy="3451225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7" cstate="print"/>
          <a:srcRect l="1797" t="665" r="1566" b="4795"/>
          <a:stretch>
            <a:fillRect/>
          </a:stretch>
        </p:blipFill>
        <p:spPr>
          <a:xfrm>
            <a:off x="469265" y="1094739"/>
            <a:ext cx="7055485" cy="4893310"/>
          </a:xfrm>
          <a:prstGeom prst="ellipse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7747000" y="2620963"/>
            <a:ext cx="1143000" cy="1311275"/>
          </a:xfrm>
          <a:prstGeom prst="rect">
            <a:avLst/>
          </a:prstGeom>
          <a:noFill/>
          <a:ln w="9525">
            <a:noFill/>
          </a:ln>
        </p:spPr>
        <p:txBody>
          <a:bodyPr vert="eaVert" wrap="none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48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春烟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7867650" y="1792288"/>
            <a:ext cx="792163" cy="10509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4800" dirty="0">
                <a:solidFill>
                  <a:srgbClr val="068C0C"/>
                </a:solidFill>
                <a:latin typeface="华文楷体" pitchFamily="2" charset="-122"/>
                <a:ea typeface="华文楷体" pitchFamily="2" charset="-122"/>
              </a:rPr>
              <a:t>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图片 12" descr="图片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9525"/>
            <a:ext cx="9144000" cy="6838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2773363" y="6153150"/>
            <a:ext cx="2517775" cy="5826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3200" b="1" dirty="0">
                <a:solidFill>
                  <a:srgbClr val="B1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3200" b="1" dirty="0">
                <a:solidFill>
                  <a:srgbClr val="068C0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酒香醉人</a:t>
            </a:r>
          </a:p>
        </p:txBody>
      </p:sp>
      <p:sp>
        <p:nvSpPr>
          <p:cNvPr id="5" name="矩形 4"/>
          <p:cNvSpPr/>
          <p:nvPr/>
        </p:nvSpPr>
        <p:spPr>
          <a:xfrm>
            <a:off x="-554037" y="3808413"/>
            <a:ext cx="5235575" cy="584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3200" b="1" dirty="0">
                <a:solidFill>
                  <a:srgbClr val="B1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3200" b="1" dirty="0">
                <a:solidFill>
                  <a:srgbClr val="068C0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音乐让人陶醉</a:t>
            </a:r>
          </a:p>
        </p:txBody>
      </p:sp>
      <p:sp>
        <p:nvSpPr>
          <p:cNvPr id="6" name="矩形 5"/>
          <p:cNvSpPr/>
          <p:nvPr/>
        </p:nvSpPr>
        <p:spPr>
          <a:xfrm>
            <a:off x="5387975" y="3878263"/>
            <a:ext cx="5235575" cy="584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3200" b="1" dirty="0">
                <a:solidFill>
                  <a:srgbClr val="B1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3200" b="1" dirty="0">
                <a:solidFill>
                  <a:srgbClr val="068C0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风景让人陶醉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91451" y="841375"/>
            <a:ext cx="3278509" cy="2845435"/>
          </a:xfrm>
          <a:prstGeom prst="plaque">
            <a:avLst/>
          </a:prstGeom>
        </p:spPr>
      </p:pic>
      <p:sp>
        <p:nvSpPr>
          <p:cNvPr id="11" name="KSO_Shape"/>
          <p:cNvSpPr/>
          <p:nvPr/>
        </p:nvSpPr>
        <p:spPr>
          <a:xfrm>
            <a:off x="536575" y="1560829"/>
            <a:ext cx="3204210" cy="2125980"/>
          </a:xfrm>
          <a:prstGeom prst="round2DiagRect">
            <a:avLst/>
          </a:prstGeom>
          <a:blipFill>
            <a:blip r:embed="rId6" cstate="print"/>
            <a:srcRect/>
            <a:stretch>
              <a:fillRect l="-2" r="153" b="-6093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22" y="6629400"/>
            <a:ext cx="1219199" cy="1066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itchFamily="2" charset="0"/>
                <a:ea typeface="宋体" panose="02010600030101010101" pitchFamily="2" charset="-122"/>
                <a:cs typeface="+mn-cs"/>
                <a:sym typeface="+mn-ea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itchFamily="2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  <p:pic>
        <p:nvPicPr>
          <p:cNvPr id="27656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云形 2"/>
          <p:cNvSpPr/>
          <p:nvPr/>
        </p:nvSpPr>
        <p:spPr>
          <a:xfrm>
            <a:off x="536575" y="461963"/>
            <a:ext cx="2665413" cy="719138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寻找春天</a:t>
            </a:r>
          </a:p>
        </p:txBody>
      </p:sp>
      <p:pic>
        <p:nvPicPr>
          <p:cNvPr id="8" name="图片 7" descr="酒醉"/>
          <p:cNvPicPr>
            <a:picLocks noChangeAspect="1"/>
          </p:cNvPicPr>
          <p:nvPr/>
        </p:nvPicPr>
        <p:blipFill>
          <a:blip r:embed="rId8" cstate="print"/>
          <a:srcRect l="-533" t="-1352" r="15565" b="1352"/>
          <a:stretch>
            <a:fillRect/>
          </a:stretch>
        </p:blipFill>
        <p:spPr>
          <a:xfrm>
            <a:off x="3057525" y="3937000"/>
            <a:ext cx="2762250" cy="21145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 descr="村居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30175" y="-55562"/>
            <a:ext cx="9140825" cy="69135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云形 1"/>
          <p:cNvSpPr/>
          <p:nvPr/>
        </p:nvSpPr>
        <p:spPr>
          <a:xfrm>
            <a:off x="654050" y="431800"/>
            <a:ext cx="2665413" cy="719138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寻找春天</a:t>
            </a:r>
          </a:p>
        </p:txBody>
      </p:sp>
      <p:sp>
        <p:nvSpPr>
          <p:cNvPr id="4" name="矩形 3"/>
          <p:cNvSpPr/>
          <p:nvPr/>
        </p:nvSpPr>
        <p:spPr>
          <a:xfrm>
            <a:off x="2155825" y="2011363"/>
            <a:ext cx="4572000" cy="14446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华文楷体" pitchFamily="2" charset="-122"/>
                <a:ea typeface="华文楷体" pitchFamily="2" charset="-122"/>
                <a:cs typeface="+mn-cs"/>
                <a:sym typeface="+mn-ea"/>
              </a:rPr>
              <a:t>拂堤杨柳</a:t>
            </a:r>
            <a:r>
              <a:rPr kumimoji="0" lang="zh-CN" altLang="en-US" sz="4800" b="0" i="0" u="none" strike="noStrike" kern="1200" cap="none" spc="0" normalizeH="0" baseline="0" noProof="1">
                <a:ln>
                  <a:noFill/>
                </a:ln>
                <a:solidFill>
                  <a:srgbClr val="068C0C"/>
                </a:solidFill>
                <a:effectLst/>
                <a:uLnTx/>
                <a:uFillTx/>
                <a:latin typeface="华文楷体" pitchFamily="2" charset="-122"/>
                <a:ea typeface="华文楷体" pitchFamily="2" charset="-122"/>
                <a:cs typeface="+mn-cs"/>
                <a:sym typeface="+mn-ea"/>
              </a:rPr>
              <a:t>醉春烟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  <a:sym typeface="+mn-ea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40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  <a:sym typeface="+mn-e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村居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30175" y="-55562"/>
            <a:ext cx="9140825" cy="69135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云形 1"/>
          <p:cNvSpPr/>
          <p:nvPr/>
        </p:nvSpPr>
        <p:spPr>
          <a:xfrm>
            <a:off x="654050" y="431800"/>
            <a:ext cx="2665413" cy="719138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寻找春天</a:t>
            </a:r>
          </a:p>
        </p:txBody>
      </p:sp>
      <p:sp>
        <p:nvSpPr>
          <p:cNvPr id="4" name="矩形 3"/>
          <p:cNvSpPr/>
          <p:nvPr/>
        </p:nvSpPr>
        <p:spPr>
          <a:xfrm>
            <a:off x="2117725" y="1428750"/>
            <a:ext cx="5043488" cy="21844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华文楷体" pitchFamily="2" charset="-122"/>
                <a:ea typeface="华文楷体" pitchFamily="2" charset="-122"/>
                <a:cs typeface="+mn-cs"/>
                <a:sym typeface="+mn-ea"/>
              </a:rPr>
              <a:t>草长莺飞</a:t>
            </a:r>
            <a:r>
              <a:rPr kumimoji="0" lang="zh-CN" altLang="en-US" sz="4800" b="0" i="0" u="none" strike="noStrike" kern="1200" cap="none" spc="0" normalizeH="0" baseline="0" noProof="1">
                <a:ln>
                  <a:noFill/>
                </a:ln>
                <a:solidFill>
                  <a:srgbClr val="068C0C"/>
                </a:solidFill>
                <a:effectLst/>
                <a:uLnTx/>
                <a:uFillTx/>
                <a:latin typeface="华文楷体" pitchFamily="2" charset="-122"/>
                <a:ea typeface="华文楷体" pitchFamily="2" charset="-122"/>
                <a:cs typeface="+mn-cs"/>
                <a:sym typeface="+mn-ea"/>
              </a:rPr>
              <a:t>二月天</a:t>
            </a:r>
            <a:r>
              <a:rPr kumimoji="0" lang="zh-CN" altLang="en-US" sz="4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华文楷体" pitchFamily="2" charset="-122"/>
                <a:ea typeface="华文楷体" pitchFamily="2" charset="-122"/>
                <a:cs typeface="+mn-cs"/>
                <a:sym typeface="+mn-ea"/>
              </a:rPr>
              <a:t>，</a:t>
            </a:r>
            <a:endParaRPr kumimoji="0" lang="zh-CN" altLang="en-US" sz="4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楷体" pitchFamily="2" charset="-122"/>
              <a:ea typeface="华文楷体" pitchFamily="2" charset="-122"/>
              <a:cs typeface="+mn-cs"/>
              <a:sym typeface="+mn-ea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华文楷体" pitchFamily="2" charset="-122"/>
                <a:ea typeface="华文楷体" pitchFamily="2" charset="-122"/>
                <a:cs typeface="+mn-cs"/>
                <a:sym typeface="+mn-ea"/>
              </a:rPr>
              <a:t>拂堤杨柳</a:t>
            </a:r>
            <a:r>
              <a:rPr kumimoji="0" lang="zh-CN" altLang="en-US" sz="4800" b="0" i="0" u="none" strike="noStrike" kern="1200" cap="none" spc="0" normalizeH="0" baseline="0" noProof="1">
                <a:ln>
                  <a:noFill/>
                </a:ln>
                <a:solidFill>
                  <a:srgbClr val="068C0C"/>
                </a:solidFill>
                <a:effectLst/>
                <a:uLnTx/>
                <a:uFillTx/>
                <a:latin typeface="华文楷体" pitchFamily="2" charset="-122"/>
                <a:ea typeface="华文楷体" pitchFamily="2" charset="-122"/>
                <a:cs typeface="+mn-cs"/>
                <a:sym typeface="+mn-ea"/>
              </a:rPr>
              <a:t>醉春烟</a:t>
            </a:r>
            <a:r>
              <a:rPr kumimoji="0" lang="zh-CN" altLang="en-US" sz="4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华文楷体" pitchFamily="2" charset="-122"/>
                <a:ea typeface="华文楷体" pitchFamily="2" charset="-122"/>
                <a:cs typeface="+mn-cs"/>
                <a:sym typeface="+mn-ea"/>
              </a:rPr>
              <a:t>。</a:t>
            </a: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  <a:sym typeface="+mn-ea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40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  <a:sym typeface="+mn-e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 descr="村居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30175" y="-55562"/>
            <a:ext cx="9290050" cy="69135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云形 1"/>
          <p:cNvSpPr/>
          <p:nvPr/>
        </p:nvSpPr>
        <p:spPr>
          <a:xfrm>
            <a:off x="654050" y="431800"/>
            <a:ext cx="2665413" cy="719138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寻找春天</a:t>
            </a:r>
          </a:p>
        </p:txBody>
      </p:sp>
      <p:sp>
        <p:nvSpPr>
          <p:cNvPr id="4" name="矩形 3"/>
          <p:cNvSpPr/>
          <p:nvPr/>
        </p:nvSpPr>
        <p:spPr>
          <a:xfrm>
            <a:off x="2109788" y="1631950"/>
            <a:ext cx="5735638" cy="26781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ts val="3525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华文楷体" pitchFamily="2" charset="-122"/>
                <a:ea typeface="华文楷体" pitchFamily="2" charset="-122"/>
                <a:cs typeface="+mn-cs"/>
                <a:sym typeface="+mn-ea"/>
              </a:rPr>
              <a:t>儿童散学归来早，</a:t>
            </a:r>
            <a:endParaRPr kumimoji="0" lang="zh-CN" altLang="en-US" sz="4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楷体" pitchFamily="2" charset="-122"/>
              <a:ea typeface="华文楷体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ts val="3525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4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楷体" pitchFamily="2" charset="-122"/>
              <a:ea typeface="华文楷体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ts val="3525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华文楷体" pitchFamily="2" charset="-122"/>
                <a:ea typeface="华文楷体" pitchFamily="2" charset="-122"/>
                <a:cs typeface="+mn-cs"/>
                <a:sym typeface="+mn-ea"/>
              </a:rPr>
              <a:t>忙趁东风放</a:t>
            </a:r>
            <a:r>
              <a:rPr kumimoji="0" lang="zh-CN" altLang="en-US" sz="4800" b="0" i="0" u="none" strike="noStrike" kern="1200" cap="none" spc="0" normalizeH="0" baseline="0" noProof="1">
                <a:ln>
                  <a:noFill/>
                </a:ln>
                <a:solidFill>
                  <a:srgbClr val="068C0C"/>
                </a:solidFill>
                <a:effectLst/>
                <a:uLnTx/>
                <a:uFillTx/>
                <a:latin typeface="华文楷体" pitchFamily="2" charset="-122"/>
                <a:ea typeface="华文楷体" pitchFamily="2" charset="-122"/>
                <a:cs typeface="+mn-cs"/>
                <a:sym typeface="+mn-ea"/>
              </a:rPr>
              <a:t>纸鸢</a:t>
            </a:r>
            <a:r>
              <a:rPr kumimoji="0" lang="zh-CN" altLang="en-US" sz="4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华文楷体" pitchFamily="2" charset="-122"/>
                <a:ea typeface="华文楷体" pitchFamily="2" charset="-122"/>
                <a:cs typeface="+mn-cs"/>
                <a:sym typeface="+mn-ea"/>
              </a:rPr>
              <a:t>。</a:t>
            </a:r>
            <a:endParaRPr kumimoji="0" lang="zh-CN" altLang="en-US" sz="4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楷体" pitchFamily="2" charset="-122"/>
              <a:ea typeface="华文楷体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  <a:sym typeface="+mn-ea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40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  <a:sym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图片 5" descr="微信截图_20180109131503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21" y="6629400"/>
            <a:ext cx="1219200" cy="1066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itchFamily="2" charset="0"/>
                <a:ea typeface="宋体" panose="02010600030101010101" pitchFamily="2" charset="-122"/>
                <a:cs typeface="+mn-cs"/>
                <a:sym typeface="+mn-ea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itchFamily="2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  <p:pic>
        <p:nvPicPr>
          <p:cNvPr id="11267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268" name="图片 6" descr="111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531812" y="15875"/>
            <a:ext cx="9777412" cy="68421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69" name="文本框 1"/>
          <p:cNvSpPr txBox="1"/>
          <p:nvPr/>
        </p:nvSpPr>
        <p:spPr>
          <a:xfrm>
            <a:off x="2551113" y="3449638"/>
            <a:ext cx="3611562" cy="92233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algn="ctr" eaLnBrk="0" hangingPunct="0"/>
            <a:r>
              <a:rPr lang="en-US" altLang="zh-CN" sz="5400" dirty="0">
                <a:solidFill>
                  <a:srgbClr val="30303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幼圆" pitchFamily="49" charset="-122"/>
              </a:rPr>
              <a:t>1.</a:t>
            </a:r>
            <a:r>
              <a:rPr lang="zh-CN" altLang="en-US" sz="5400" dirty="0">
                <a:solidFill>
                  <a:srgbClr val="30303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幼圆" pitchFamily="49" charset="-122"/>
              </a:rPr>
              <a:t>古</a:t>
            </a:r>
            <a:r>
              <a:rPr lang="zh-CN" altLang="en-US" sz="5400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幼圆" pitchFamily="49" charset="-122"/>
              </a:rPr>
              <a:t>诗</a:t>
            </a:r>
            <a:r>
              <a:rPr lang="zh-CN" altLang="en-US" sz="5400" dirty="0">
                <a:solidFill>
                  <a:srgbClr val="30303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幼圆" pitchFamily="49" charset="-122"/>
              </a:rPr>
              <a:t>二首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图片 12" descr="图片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9525"/>
            <a:ext cx="9144000" cy="6838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矩形 3"/>
          <p:cNvSpPr/>
          <p:nvPr/>
        </p:nvSpPr>
        <p:spPr>
          <a:xfrm>
            <a:off x="1042988" y="4913313"/>
            <a:ext cx="2517775" cy="9223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3200" b="1" dirty="0">
                <a:solidFill>
                  <a:srgbClr val="B1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4000" b="1" dirty="0">
                <a:solidFill>
                  <a:srgbClr val="B1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纸鸢</a:t>
            </a:r>
          </a:p>
        </p:txBody>
      </p:sp>
      <p:sp>
        <p:nvSpPr>
          <p:cNvPr id="12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23" y="6629400"/>
            <a:ext cx="1219199" cy="1066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itchFamily="2" charset="0"/>
                <a:ea typeface="宋体" panose="02010600030101010101" pitchFamily="2" charset="-122"/>
                <a:cs typeface="+mn-cs"/>
                <a:sym typeface="+mn-ea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itchFamily="2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  <p:pic>
        <p:nvPicPr>
          <p:cNvPr id="31748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云形 2"/>
          <p:cNvSpPr/>
          <p:nvPr/>
        </p:nvSpPr>
        <p:spPr>
          <a:xfrm>
            <a:off x="536575" y="461963"/>
            <a:ext cx="2665413" cy="719138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寻找春天</a:t>
            </a:r>
          </a:p>
        </p:txBody>
      </p:sp>
      <p:pic>
        <p:nvPicPr>
          <p:cNvPr id="31750" name="图片 1" descr="纸鸢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6575" y="1585913"/>
            <a:ext cx="2847975" cy="27860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751" name="图片 9" descr="102_2155"/>
          <p:cNvPicPr>
            <a:picLocks noChangeAspect="1"/>
          </p:cNvPicPr>
          <p:nvPr/>
        </p:nvPicPr>
        <p:blipFill>
          <a:blip r:embed="rId7" cstate="print"/>
          <a:srcRect l="8014" t="2602"/>
          <a:stretch>
            <a:fillRect/>
          </a:stretch>
        </p:blipFill>
        <p:spPr>
          <a:xfrm>
            <a:off x="3384550" y="360363"/>
            <a:ext cx="5584825" cy="58372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图片 11" descr="图片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22225"/>
            <a:ext cx="9144000" cy="6883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云形 1"/>
          <p:cNvSpPr/>
          <p:nvPr/>
        </p:nvSpPr>
        <p:spPr>
          <a:xfrm>
            <a:off x="693738" y="576263"/>
            <a:ext cx="2665413" cy="719138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寻找春天</a:t>
            </a:r>
          </a:p>
        </p:txBody>
      </p:sp>
      <p:sp>
        <p:nvSpPr>
          <p:cNvPr id="5" name="矩形 4"/>
          <p:cNvSpPr/>
          <p:nvPr/>
        </p:nvSpPr>
        <p:spPr>
          <a:xfrm>
            <a:off x="2552700" y="5300663"/>
            <a:ext cx="3743325" cy="7064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东风</a:t>
            </a:r>
            <a:r>
              <a:rPr lang="en-US" altLang="zh-CN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——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春风</a:t>
            </a:r>
          </a:p>
        </p:txBody>
      </p:sp>
      <p:sp>
        <p:nvSpPr>
          <p:cNvPr id="10" name="KSO_Shape"/>
          <p:cNvSpPr/>
          <p:nvPr/>
        </p:nvSpPr>
        <p:spPr>
          <a:xfrm>
            <a:off x="760413" y="1617663"/>
            <a:ext cx="3795713" cy="3302000"/>
          </a:xfrm>
          <a:prstGeom prst="ellipse">
            <a:avLst/>
          </a:prstGeom>
          <a:blipFill>
            <a:blip r:embed="rId5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21" y="6629400"/>
            <a:ext cx="1219199" cy="1066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itchFamily="2" charset="0"/>
                <a:ea typeface="宋体" panose="02010600030101010101" pitchFamily="2" charset="-122"/>
                <a:cs typeface="+mn-cs"/>
                <a:sym typeface="+mn-ea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itchFamily="2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  <p:pic>
        <p:nvPicPr>
          <p:cNvPr id="32774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KSO_Shape"/>
          <p:cNvSpPr/>
          <p:nvPr/>
        </p:nvSpPr>
        <p:spPr>
          <a:xfrm>
            <a:off x="5529263" y="966788"/>
            <a:ext cx="3167063" cy="4926013"/>
          </a:xfrm>
          <a:prstGeom prst="ellipse">
            <a:avLst/>
          </a:prstGeom>
          <a:blipFill>
            <a:blip r:embed="rId7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图片 11" descr="图片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20637"/>
            <a:ext cx="9144000" cy="68913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5063" name="矩形 7"/>
          <p:cNvSpPr/>
          <p:nvPr/>
        </p:nvSpPr>
        <p:spPr>
          <a:xfrm>
            <a:off x="4613275" y="1922463"/>
            <a:ext cx="4152900" cy="1198562"/>
          </a:xfrm>
          <a:prstGeom prst="rect">
            <a:avLst/>
          </a:pr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>
            <a:spAutoFit/>
          </a:bodyPr>
          <a:lstStyle/>
          <a:p>
            <a:pPr eaLnBrk="0" hangingPunct="0"/>
            <a:r>
              <a:rPr lang="en-US" altLang="zh-CN" sz="36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儿童散学归来早，</a:t>
            </a:r>
            <a:endParaRPr lang="en-US" altLang="zh-CN" sz="3600" b="1" dirty="0">
              <a:solidFill>
                <a:srgbClr val="0070C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0" hangingPunct="0"/>
            <a:r>
              <a:rPr lang="zh-CN" altLang="en-US" sz="3600" b="1" dirty="0">
                <a:solidFill>
                  <a:srgbClr val="0070C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忙约伙伴跳皮筋。</a:t>
            </a:r>
            <a:endParaRPr lang="zh-CN" altLang="en-US" sz="3200" b="1" dirty="0">
              <a:solidFill>
                <a:srgbClr val="0070C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矩形 7"/>
          <p:cNvSpPr/>
          <p:nvPr/>
        </p:nvSpPr>
        <p:spPr>
          <a:xfrm>
            <a:off x="414338" y="4619625"/>
            <a:ext cx="4097337" cy="1198563"/>
          </a:xfrm>
          <a:prstGeom prst="rect">
            <a:avLst/>
          </a:pr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>
            <a:spAutoFit/>
          </a:bodyPr>
          <a:lstStyle/>
          <a:p>
            <a:pPr eaLnBrk="0" hangingPunct="0"/>
            <a:r>
              <a:rPr lang="en-US" altLang="zh-CN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儿童散学归来早，</a:t>
            </a:r>
            <a:endParaRPr lang="en-US" altLang="zh-CN" sz="3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0" hangingPunct="0"/>
            <a:r>
              <a:rPr lang="zh-CN" altLang="en-US" sz="36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忙趁飞雪乐翻天。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2775" name="图片 5"/>
          <p:cNvPicPr>
            <a:picLocks noChangeAspect="1"/>
          </p:cNvPicPr>
          <p:nvPr/>
        </p:nvPicPr>
        <p:blipFill>
          <a:blip r:embed="rId5" cstate="print"/>
          <a:srcRect l="1070" t="1795" r="352" b="4572"/>
          <a:stretch>
            <a:fillRect/>
          </a:stretch>
        </p:blipFill>
        <p:spPr>
          <a:xfrm>
            <a:off x="196214" y="1344924"/>
            <a:ext cx="4166870" cy="2847975"/>
          </a:xfrm>
          <a:prstGeom prst="ellipse">
            <a:avLst/>
          </a:prstGeom>
          <a:noFill/>
          <a:ln w="9525">
            <a:noFill/>
          </a:ln>
        </p:spPr>
      </p:pic>
      <p:pic>
        <p:nvPicPr>
          <p:cNvPr id="8" name="图片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12638" y="3688075"/>
            <a:ext cx="4304032" cy="27247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21" y="6629400"/>
            <a:ext cx="1219199" cy="1066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itchFamily="2" charset="0"/>
                <a:ea typeface="宋体" panose="02010600030101010101" pitchFamily="2" charset="-122"/>
                <a:cs typeface="+mn-cs"/>
                <a:sym typeface="+mn-ea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itchFamily="2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  <p:pic>
        <p:nvPicPr>
          <p:cNvPr id="33799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云形 2"/>
          <p:cNvSpPr/>
          <p:nvPr/>
        </p:nvSpPr>
        <p:spPr>
          <a:xfrm>
            <a:off x="663575" y="487363"/>
            <a:ext cx="2665413" cy="719138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寻找春天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50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3" grpId="0" bldLvl="0" animBg="1"/>
      <p:bldP spid="11" grpId="0" bldLvl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2" descr="村居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30175" y="-55562"/>
            <a:ext cx="9290050" cy="69135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云形 1"/>
          <p:cNvSpPr/>
          <p:nvPr/>
        </p:nvSpPr>
        <p:spPr>
          <a:xfrm>
            <a:off x="654050" y="431800"/>
            <a:ext cx="2665413" cy="719138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寻找春天</a:t>
            </a:r>
          </a:p>
        </p:txBody>
      </p:sp>
      <p:sp>
        <p:nvSpPr>
          <p:cNvPr id="4" name="矩形 3"/>
          <p:cNvSpPr/>
          <p:nvPr/>
        </p:nvSpPr>
        <p:spPr>
          <a:xfrm>
            <a:off x="2109788" y="1631950"/>
            <a:ext cx="5735638" cy="26781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ts val="3525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华文楷体" pitchFamily="2" charset="-122"/>
                <a:ea typeface="华文楷体" pitchFamily="2" charset="-122"/>
                <a:cs typeface="+mn-cs"/>
                <a:sym typeface="+mn-ea"/>
              </a:rPr>
              <a:t>儿童散学归来早，</a:t>
            </a:r>
            <a:endParaRPr kumimoji="0" lang="zh-CN" altLang="en-US" sz="4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楷体" pitchFamily="2" charset="-122"/>
              <a:ea typeface="华文楷体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ts val="3525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4800" b="0" i="0" u="none" strike="noStrike" kern="1200" cap="none" spc="0" normalizeH="0" baseline="0" noProof="1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华文楷体" pitchFamily="2" charset="-122"/>
              <a:ea typeface="华文楷体" pitchFamily="2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ts val="3525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800" b="0" i="0" u="none" strike="noStrike" kern="1200" cap="none" spc="0" normalizeH="0" baseline="0" noProof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华文楷体" pitchFamily="2" charset="-122"/>
                <a:ea typeface="华文楷体" pitchFamily="2" charset="-122"/>
                <a:cs typeface="+mn-cs"/>
                <a:sym typeface="+mn-ea"/>
              </a:rPr>
              <a:t>忙</a:t>
            </a:r>
            <a:r>
              <a:rPr kumimoji="0" lang="zh-CN" altLang="en-US" sz="4800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华文楷体" pitchFamily="2" charset="-122"/>
                <a:ea typeface="华文楷体" pitchFamily="2" charset="-122"/>
                <a:cs typeface="+mn-cs"/>
                <a:sym typeface="+mn-ea"/>
              </a:rPr>
              <a:t>趁东风放纸鸢。</a:t>
            </a:r>
            <a:endParaRPr kumimoji="0" lang="zh-CN" altLang="en-US" sz="48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华文楷体" pitchFamily="2" charset="-122"/>
              <a:ea typeface="华文楷体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  <a:sym typeface="+mn-ea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40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  <a:sym typeface="+mn-e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1" name="Picture 2" descr="村居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0825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5842" name="Text Box 3"/>
          <p:cNvSpPr txBox="1"/>
          <p:nvPr/>
        </p:nvSpPr>
        <p:spPr>
          <a:xfrm>
            <a:off x="3783013" y="242888"/>
            <a:ext cx="1905000" cy="9223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5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村居</a:t>
            </a:r>
          </a:p>
        </p:txBody>
      </p:sp>
      <p:sp>
        <p:nvSpPr>
          <p:cNvPr id="35843" name="Text Box 4"/>
          <p:cNvSpPr txBox="1"/>
          <p:nvPr/>
        </p:nvSpPr>
        <p:spPr>
          <a:xfrm>
            <a:off x="5611813" y="558800"/>
            <a:ext cx="3810000" cy="52228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（清  高鼎 ）</a:t>
            </a:r>
          </a:p>
        </p:txBody>
      </p:sp>
      <p:sp>
        <p:nvSpPr>
          <p:cNvPr id="35844" name="Text Box 5"/>
          <p:cNvSpPr txBox="1"/>
          <p:nvPr/>
        </p:nvSpPr>
        <p:spPr>
          <a:xfrm>
            <a:off x="2549525" y="1416050"/>
            <a:ext cx="4652963" cy="3251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>
              <a:lnSpc>
                <a:spcPts val="3525"/>
              </a:lnSpc>
            </a:pP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草长莺飞二月天，</a:t>
            </a: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拂堤杨柳醉春烟。</a:t>
            </a: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儿童散学归来早，</a:t>
            </a: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忙趁东风放纸鸢</a:t>
            </a:r>
            <a:r>
              <a:rPr lang="zh-CN" altLang="en-US" sz="40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。</a:t>
            </a:r>
          </a:p>
        </p:txBody>
      </p:sp>
      <p:sp>
        <p:nvSpPr>
          <p:cNvPr id="2" name="云形 1"/>
          <p:cNvSpPr/>
          <p:nvPr/>
        </p:nvSpPr>
        <p:spPr>
          <a:xfrm>
            <a:off x="273050" y="242888"/>
            <a:ext cx="2665413" cy="719138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感悟诗情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图片 11" descr="图片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22225"/>
            <a:ext cx="9144000" cy="6883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云形 1"/>
          <p:cNvSpPr/>
          <p:nvPr/>
        </p:nvSpPr>
        <p:spPr>
          <a:xfrm>
            <a:off x="600075" y="325438"/>
            <a:ext cx="2665413" cy="719138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想象画面</a:t>
            </a:r>
          </a:p>
        </p:txBody>
      </p:sp>
      <p:sp>
        <p:nvSpPr>
          <p:cNvPr id="8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22" y="6629400"/>
            <a:ext cx="1219199" cy="1066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itchFamily="2" charset="0"/>
                <a:ea typeface="宋体" panose="02010600030101010101" pitchFamily="2" charset="-122"/>
                <a:cs typeface="+mn-cs"/>
                <a:sym typeface="+mn-ea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itchFamily="2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  <p:pic>
        <p:nvPicPr>
          <p:cNvPr id="36868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4163" y="1157600"/>
            <a:ext cx="3625850" cy="2508885"/>
          </a:xfrm>
          <a:prstGeom prst="flowChartAlternateProcess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3816350" y="1816100"/>
            <a:ext cx="901700" cy="1517650"/>
          </a:xfrm>
          <a:prstGeom prst="rect">
            <a:avLst/>
          </a:prstGeom>
          <a:noFill/>
          <a:ln w="9525">
            <a:noFill/>
          </a:ln>
        </p:spPr>
        <p:txBody>
          <a:bodyPr vert="eaVert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600" dirty="0">
                <a:solidFill>
                  <a:srgbClr val="068C0C"/>
                </a:solidFill>
                <a:latin typeface="华文楷体" pitchFamily="2" charset="-122"/>
                <a:ea typeface="华文楷体" pitchFamily="2" charset="-122"/>
              </a:rPr>
              <a:t>草长图</a:t>
            </a:r>
          </a:p>
        </p:txBody>
      </p:sp>
      <p:pic>
        <p:nvPicPr>
          <p:cNvPr id="3" name="图片 2" descr="11344036_11344036_1335154118703_mthumb"/>
          <p:cNvPicPr>
            <a:picLocks noChangeAspect="1"/>
          </p:cNvPicPr>
          <p:nvPr/>
        </p:nvPicPr>
        <p:blipFill>
          <a:blip r:embed="rId7" cstate="print"/>
          <a:srcRect l="6958" t="7060" r="7751" b="7448"/>
          <a:stretch>
            <a:fillRect/>
          </a:stretch>
        </p:blipFill>
        <p:spPr>
          <a:xfrm>
            <a:off x="4927600" y="455613"/>
            <a:ext cx="3200400" cy="27844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KSO_Shape"/>
          <p:cNvSpPr/>
          <p:nvPr/>
        </p:nvSpPr>
        <p:spPr>
          <a:xfrm>
            <a:off x="890588" y="3816350"/>
            <a:ext cx="3109913" cy="2919413"/>
          </a:xfrm>
          <a:prstGeom prst="ellipse">
            <a:avLst/>
          </a:prstGeom>
          <a:blipFill>
            <a:blip r:embed="rId8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图片 3" descr="184f000607d6ece60c5a"/>
          <p:cNvPicPr>
            <a:picLocks noChangeAspect="1"/>
          </p:cNvPicPr>
          <p:nvPr/>
        </p:nvPicPr>
        <p:blipFill>
          <a:blip r:embed="rId9" cstate="print"/>
          <a:srcRect r="36592"/>
          <a:stretch>
            <a:fillRect/>
          </a:stretch>
        </p:blipFill>
        <p:spPr>
          <a:xfrm>
            <a:off x="5121275" y="3479800"/>
            <a:ext cx="3817938" cy="2971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框 6"/>
          <p:cNvSpPr txBox="1"/>
          <p:nvPr/>
        </p:nvSpPr>
        <p:spPr>
          <a:xfrm>
            <a:off x="7980363" y="922338"/>
            <a:ext cx="903287" cy="1517650"/>
          </a:xfrm>
          <a:prstGeom prst="rect">
            <a:avLst/>
          </a:prstGeom>
          <a:noFill/>
          <a:ln w="9525">
            <a:noFill/>
          </a:ln>
        </p:spPr>
        <p:txBody>
          <a:bodyPr vert="eaVert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600" dirty="0">
                <a:solidFill>
                  <a:srgbClr val="068C0C"/>
                </a:solidFill>
                <a:latin typeface="华文楷体" pitchFamily="2" charset="-122"/>
                <a:ea typeface="华文楷体" pitchFamily="2" charset="-122"/>
              </a:rPr>
              <a:t>莺飞图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65088" y="4289425"/>
            <a:ext cx="903287" cy="1519238"/>
          </a:xfrm>
          <a:prstGeom prst="rect">
            <a:avLst/>
          </a:prstGeom>
          <a:noFill/>
          <a:ln w="9525">
            <a:noFill/>
          </a:ln>
        </p:spPr>
        <p:txBody>
          <a:bodyPr vert="eaVert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600" dirty="0">
                <a:solidFill>
                  <a:srgbClr val="068C0C"/>
                </a:solidFill>
                <a:latin typeface="华文楷体" pitchFamily="2" charset="-122"/>
                <a:ea typeface="华文楷体" pitchFamily="2" charset="-122"/>
              </a:rPr>
              <a:t>纸鸢图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4302125" y="4089400"/>
            <a:ext cx="903288" cy="1517650"/>
          </a:xfrm>
          <a:prstGeom prst="rect">
            <a:avLst/>
          </a:prstGeom>
          <a:noFill/>
          <a:ln w="9525">
            <a:noFill/>
          </a:ln>
        </p:spPr>
        <p:txBody>
          <a:bodyPr vert="eaVert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600" dirty="0">
                <a:solidFill>
                  <a:srgbClr val="068C0C"/>
                </a:solidFill>
                <a:latin typeface="华文楷体" pitchFamily="2" charset="-122"/>
                <a:ea typeface="华文楷体" pitchFamily="2" charset="-122"/>
              </a:rPr>
              <a:t>杨柳图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 bldLvl="0" animBg="1"/>
      <p:bldP spid="7" grpId="0"/>
      <p:bldP spid="11" grpId="0"/>
      <p:bldP spid="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2" descr="村居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0825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7890" name="Text Box 3"/>
          <p:cNvSpPr txBox="1"/>
          <p:nvPr/>
        </p:nvSpPr>
        <p:spPr>
          <a:xfrm>
            <a:off x="3783013" y="242888"/>
            <a:ext cx="1905000" cy="9223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5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村居</a:t>
            </a:r>
          </a:p>
        </p:txBody>
      </p:sp>
      <p:sp>
        <p:nvSpPr>
          <p:cNvPr id="37891" name="Text Box 4"/>
          <p:cNvSpPr txBox="1"/>
          <p:nvPr/>
        </p:nvSpPr>
        <p:spPr>
          <a:xfrm>
            <a:off x="5611813" y="558800"/>
            <a:ext cx="3810000" cy="52228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（清  高鼎 ）</a:t>
            </a:r>
          </a:p>
        </p:txBody>
      </p:sp>
      <p:sp>
        <p:nvSpPr>
          <p:cNvPr id="37892" name="Text Box 5"/>
          <p:cNvSpPr txBox="1"/>
          <p:nvPr/>
        </p:nvSpPr>
        <p:spPr>
          <a:xfrm>
            <a:off x="2549525" y="1416050"/>
            <a:ext cx="4652963" cy="32512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>
              <a:lnSpc>
                <a:spcPts val="3525"/>
              </a:lnSpc>
            </a:pP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草长莺飞二月天，</a:t>
            </a: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拂堤杨柳醉春烟。</a:t>
            </a: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儿童散学归来早，</a:t>
            </a: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忙趁东风放纸鸢</a:t>
            </a:r>
            <a:r>
              <a:rPr lang="zh-CN" altLang="en-US" sz="40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。</a:t>
            </a:r>
          </a:p>
        </p:txBody>
      </p:sp>
      <p:sp>
        <p:nvSpPr>
          <p:cNvPr id="2" name="云形 1"/>
          <p:cNvSpPr/>
          <p:nvPr/>
        </p:nvSpPr>
        <p:spPr>
          <a:xfrm>
            <a:off x="263525" y="180975"/>
            <a:ext cx="2665413" cy="719138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感悟诗情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图片 9" descr="图片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47625"/>
            <a:ext cx="9144000" cy="6927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8914" name="矩形 3"/>
          <p:cNvSpPr/>
          <p:nvPr/>
        </p:nvSpPr>
        <p:spPr>
          <a:xfrm>
            <a:off x="2000250" y="2249488"/>
            <a:ext cx="1547813" cy="18605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115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诗</a:t>
            </a:r>
          </a:p>
        </p:txBody>
      </p:sp>
      <p:sp>
        <p:nvSpPr>
          <p:cNvPr id="15" name="云形 14"/>
          <p:cNvSpPr/>
          <p:nvPr/>
        </p:nvSpPr>
        <p:spPr bwMode="auto">
          <a:xfrm>
            <a:off x="493713" y="476250"/>
            <a:ext cx="2689225" cy="719138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学写生字</a:t>
            </a:r>
          </a:p>
        </p:txBody>
      </p:sp>
      <p:sp>
        <p:nvSpPr>
          <p:cNvPr id="8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21" y="6629400"/>
            <a:ext cx="1219199" cy="1066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itchFamily="2" charset="0"/>
                <a:ea typeface="宋体" panose="02010600030101010101" pitchFamily="2" charset="-122"/>
                <a:cs typeface="+mn-cs"/>
                <a:sym typeface="+mn-ea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itchFamily="2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  <p:pic>
        <p:nvPicPr>
          <p:cNvPr id="38917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8" name="图片 39" descr="铅笔字格.png"/>
          <p:cNvPicPr>
            <a:picLocks noChangeAspect="1"/>
          </p:cNvPicPr>
          <p:nvPr/>
        </p:nvPicPr>
        <p:blipFill>
          <a:blip r:embed="rId6" cstate="print"/>
          <a:srcRect r="82915" b="-2438"/>
          <a:stretch>
            <a:fillRect/>
          </a:stretch>
        </p:blipFill>
        <p:spPr>
          <a:xfrm>
            <a:off x="1755775" y="2182813"/>
            <a:ext cx="1908175" cy="18081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88" name="Text Box 5"/>
          <p:cNvSpPr txBox="1"/>
          <p:nvPr/>
        </p:nvSpPr>
        <p:spPr>
          <a:xfrm>
            <a:off x="4297363" y="2182813"/>
            <a:ext cx="4652962" cy="27416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lnSpc>
                <a:spcPts val="2725"/>
              </a:lnSpc>
            </a:pPr>
            <a:r>
              <a:rPr lang="zh-CN" altLang="en-US" sz="40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言字窄窄左边站，</a:t>
            </a:r>
          </a:p>
          <a:p>
            <a:pPr eaLnBrk="0" hangingPunct="0">
              <a:lnSpc>
                <a:spcPts val="2725"/>
              </a:lnSpc>
            </a:pPr>
            <a:endParaRPr lang="zh-CN" altLang="en-US" sz="40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2725"/>
              </a:lnSpc>
            </a:pPr>
            <a:r>
              <a:rPr lang="zh-CN" altLang="en-US" sz="40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土字略高底横长，</a:t>
            </a:r>
          </a:p>
          <a:p>
            <a:pPr eaLnBrk="0" hangingPunct="0">
              <a:lnSpc>
                <a:spcPts val="2725"/>
              </a:lnSpc>
            </a:pPr>
            <a:endParaRPr lang="zh-CN" altLang="en-US" sz="40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2725"/>
              </a:lnSpc>
            </a:pPr>
            <a:r>
              <a:rPr lang="zh-CN" altLang="en-US" sz="40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寸字横短竖钩直。</a:t>
            </a: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endParaRPr lang="zh-CN" altLang="en-US" sz="40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图片 9" descr="图片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47625"/>
            <a:ext cx="9144000" cy="6927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云形 14"/>
          <p:cNvSpPr/>
          <p:nvPr/>
        </p:nvSpPr>
        <p:spPr bwMode="auto">
          <a:xfrm>
            <a:off x="493713" y="476250"/>
            <a:ext cx="2689225" cy="719138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学写生字</a:t>
            </a:r>
          </a:p>
        </p:txBody>
      </p:sp>
      <p:sp>
        <p:nvSpPr>
          <p:cNvPr id="8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22" y="6629400"/>
            <a:ext cx="1219199" cy="1066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itchFamily="2" charset="0"/>
                <a:ea typeface="宋体" panose="02010600030101010101" pitchFamily="2" charset="-122"/>
                <a:cs typeface="+mn-cs"/>
                <a:sym typeface="+mn-ea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itchFamily="2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  <p:pic>
        <p:nvPicPr>
          <p:cNvPr id="39940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9941" name="图片 39" descr="铅笔字格.png"/>
          <p:cNvPicPr>
            <a:picLocks noChangeAspect="1"/>
          </p:cNvPicPr>
          <p:nvPr/>
        </p:nvPicPr>
        <p:blipFill>
          <a:blip r:embed="rId6" cstate="print"/>
          <a:srcRect r="82915" b="-2438"/>
          <a:stretch>
            <a:fillRect/>
          </a:stretch>
        </p:blipFill>
        <p:spPr>
          <a:xfrm>
            <a:off x="1755775" y="2182813"/>
            <a:ext cx="1908175" cy="18081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88" name="Text Box 5"/>
          <p:cNvSpPr txBox="1"/>
          <p:nvPr/>
        </p:nvSpPr>
        <p:spPr>
          <a:xfrm>
            <a:off x="4297363" y="2330450"/>
            <a:ext cx="4652962" cy="2743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lnSpc>
                <a:spcPts val="2725"/>
              </a:lnSpc>
            </a:pPr>
            <a:r>
              <a:rPr lang="zh-CN" altLang="en-US" sz="40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木字横短竖长直，</a:t>
            </a:r>
          </a:p>
          <a:p>
            <a:pPr eaLnBrk="0" hangingPunct="0">
              <a:lnSpc>
                <a:spcPts val="2725"/>
              </a:lnSpc>
            </a:pPr>
            <a:endParaRPr lang="zh-CN" altLang="en-US" sz="40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2725"/>
              </a:lnSpc>
            </a:pPr>
            <a:r>
              <a:rPr lang="zh-CN" altLang="en-US" sz="40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撇长点小靠中间，</a:t>
            </a:r>
          </a:p>
          <a:p>
            <a:pPr eaLnBrk="0" hangingPunct="0">
              <a:lnSpc>
                <a:spcPts val="2725"/>
              </a:lnSpc>
            </a:pPr>
            <a:endParaRPr lang="zh-CN" altLang="en-US" sz="40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2725"/>
              </a:lnSpc>
            </a:pPr>
            <a:r>
              <a:rPr lang="zh-CN" altLang="en-US" sz="40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寸字略宽起笔低。</a:t>
            </a: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endParaRPr lang="zh-CN" altLang="en-US" sz="40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39943" name="矩形 3"/>
          <p:cNvSpPr/>
          <p:nvPr/>
        </p:nvSpPr>
        <p:spPr>
          <a:xfrm>
            <a:off x="1887538" y="2274888"/>
            <a:ext cx="1643062" cy="186213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/>
            <a:r>
              <a:rPr lang="zh-CN" altLang="en-US" sz="115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村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图片 9" descr="图片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47625"/>
            <a:ext cx="9144000" cy="6927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云形 14"/>
          <p:cNvSpPr/>
          <p:nvPr/>
        </p:nvSpPr>
        <p:spPr bwMode="auto">
          <a:xfrm>
            <a:off x="493713" y="476250"/>
            <a:ext cx="2689225" cy="719138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学写生字</a:t>
            </a:r>
          </a:p>
        </p:txBody>
      </p:sp>
      <p:sp>
        <p:nvSpPr>
          <p:cNvPr id="8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22" y="6629400"/>
            <a:ext cx="1219199" cy="1066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itchFamily="2" charset="0"/>
                <a:ea typeface="宋体" panose="02010600030101010101" pitchFamily="2" charset="-122"/>
                <a:cs typeface="+mn-cs"/>
                <a:sym typeface="+mn-ea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itchFamily="2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  <p:pic>
        <p:nvPicPr>
          <p:cNvPr id="40964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0965" name="图片 39" descr="铅笔字格.png"/>
          <p:cNvPicPr>
            <a:picLocks noChangeAspect="1"/>
          </p:cNvPicPr>
          <p:nvPr/>
        </p:nvPicPr>
        <p:blipFill>
          <a:blip r:embed="rId6" cstate="print"/>
          <a:srcRect r="82915" b="-2438"/>
          <a:stretch>
            <a:fillRect/>
          </a:stretch>
        </p:blipFill>
        <p:spPr>
          <a:xfrm>
            <a:off x="1755775" y="2182813"/>
            <a:ext cx="1908175" cy="18081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0966" name="矩形 3"/>
          <p:cNvSpPr/>
          <p:nvPr/>
        </p:nvSpPr>
        <p:spPr>
          <a:xfrm>
            <a:off x="1852613" y="2255838"/>
            <a:ext cx="1547812" cy="18621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115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童</a:t>
            </a:r>
          </a:p>
        </p:txBody>
      </p:sp>
      <p:sp>
        <p:nvSpPr>
          <p:cNvPr id="16388" name="Text Box 5"/>
          <p:cNvSpPr txBox="1"/>
          <p:nvPr/>
        </p:nvSpPr>
        <p:spPr>
          <a:xfrm>
            <a:off x="4297363" y="2330450"/>
            <a:ext cx="4652962" cy="2743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lnSpc>
                <a:spcPts val="2725"/>
              </a:lnSpc>
            </a:pPr>
            <a:r>
              <a:rPr lang="zh-CN" altLang="en-US" sz="40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立字扁扁里字长，</a:t>
            </a:r>
          </a:p>
          <a:p>
            <a:pPr eaLnBrk="0" hangingPunct="0">
              <a:lnSpc>
                <a:spcPts val="2725"/>
              </a:lnSpc>
            </a:pPr>
            <a:endParaRPr lang="zh-CN" altLang="en-US" sz="40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2725"/>
              </a:lnSpc>
            </a:pPr>
            <a:r>
              <a:rPr lang="zh-CN" altLang="en-US" sz="40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横画长短变化多，</a:t>
            </a:r>
          </a:p>
          <a:p>
            <a:pPr eaLnBrk="0" hangingPunct="0">
              <a:lnSpc>
                <a:spcPts val="2725"/>
              </a:lnSpc>
            </a:pPr>
            <a:endParaRPr lang="zh-CN" altLang="en-US" sz="40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2725"/>
              </a:lnSpc>
            </a:pPr>
            <a:r>
              <a:rPr lang="zh-CN" altLang="en-US" sz="40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里上一横长又长。</a:t>
            </a: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endParaRPr lang="zh-CN" altLang="en-US" sz="40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图片 5" descr="微信截图_2018010913150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282575" y="-17462"/>
            <a:ext cx="9709150" cy="77708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4578" name="文本框 3"/>
          <p:cNvSpPr txBox="1"/>
          <p:nvPr/>
        </p:nvSpPr>
        <p:spPr>
          <a:xfrm>
            <a:off x="3390900" y="1457325"/>
            <a:ext cx="5076825" cy="273208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7200" b="1" dirty="0">
                <a:solidFill>
                  <a:srgbClr val="B1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村居</a:t>
            </a:r>
            <a:r>
              <a:rPr lang="en-US" altLang="zh-CN" sz="6000" b="1" dirty="0">
                <a:solidFill>
                  <a:srgbClr val="B1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endParaRPr lang="en-US" altLang="zh-CN" sz="4800" b="1" dirty="0">
              <a:solidFill>
                <a:srgbClr val="B1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6000" b="1" dirty="0">
                <a:solidFill>
                  <a:srgbClr val="B1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</a:t>
            </a:r>
            <a:endParaRPr lang="zh-CN" altLang="en-US" sz="6000" b="1" dirty="0">
              <a:solidFill>
                <a:srgbClr val="B1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2291" name="PA_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3517900" y="869950"/>
            <a:ext cx="1708150" cy="89058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en-US" altLang="zh-CN" sz="4000" dirty="0">
                <a:solidFill>
                  <a:srgbClr val="30303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cūn jū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图片 1" descr="165760_20130414105149627345_1"/>
          <p:cNvPicPr>
            <a:picLocks noChangeAspect="1"/>
          </p:cNvPicPr>
          <p:nvPr/>
        </p:nvPicPr>
        <p:blipFill>
          <a:blip r:embed="rId3" cstate="print"/>
          <a:srcRect t="4881" b="4898"/>
          <a:stretch>
            <a:fillRect/>
          </a:stretch>
        </p:blipFill>
        <p:spPr>
          <a:xfrm>
            <a:off x="-146050" y="9525"/>
            <a:ext cx="9326563" cy="68770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4578" name="文本框 3"/>
          <p:cNvSpPr txBox="1"/>
          <p:nvPr/>
        </p:nvSpPr>
        <p:spPr>
          <a:xfrm>
            <a:off x="1019175" y="2735263"/>
            <a:ext cx="5076825" cy="28908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8000" b="1" dirty="0">
                <a:solidFill>
                  <a:srgbClr val="068C0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咏柳</a:t>
            </a:r>
            <a:r>
              <a:rPr lang="en-US" altLang="zh-CN" sz="6000" b="1" dirty="0">
                <a:solidFill>
                  <a:srgbClr val="B1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endParaRPr lang="en-US" altLang="zh-CN" sz="4800" b="1" dirty="0">
              <a:solidFill>
                <a:srgbClr val="B1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6000" b="1" dirty="0">
                <a:solidFill>
                  <a:srgbClr val="B1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</a:t>
            </a:r>
            <a:endParaRPr lang="zh-CN" altLang="en-US" sz="6000" b="1" dirty="0">
              <a:solidFill>
                <a:srgbClr val="B1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087438" y="2378075"/>
            <a:ext cx="1204912" cy="8921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en-US" altLang="zh-CN" sz="4000" dirty="0">
                <a:solidFill>
                  <a:srgbClr val="30303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yǒn</a:t>
            </a:r>
            <a:r>
              <a:rPr lang="en-US" altLang="zh-CN" sz="3200" dirty="0">
                <a:solidFill>
                  <a:srgbClr val="30303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g</a:t>
            </a:r>
          </a:p>
        </p:txBody>
      </p:sp>
    </p:spTree>
    <p:custDataLst>
      <p:tags r:id="rId1"/>
    </p:custData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solidFill>
              <a:srgbClr val="000000"/>
            </a:solidFill>
            <a:miter/>
          </a:ln>
        </p:spPr>
        <p:txBody>
          <a:bodyPr anchor="b"/>
          <a:lstStyle/>
          <a:p>
            <a:pPr defTabSz="685800" eaLnBrk="1" hangingPunct="1"/>
            <a:endParaRPr lang="zh-CN" altLang="zh-CN" kern="1200" dirty="0">
              <a:latin typeface="+mj-ea"/>
              <a:ea typeface="+mj-ea"/>
              <a:cs typeface="+mj-cs"/>
            </a:endParaRPr>
          </a:p>
        </p:txBody>
      </p:sp>
      <p:pic>
        <p:nvPicPr>
          <p:cNvPr id="43010" name="Picture 3" descr="pic_254410[1]"/>
          <p:cNvPicPr>
            <a:picLocks noGrp="1" noChangeAspect="1"/>
          </p:cNvPicPr>
          <p:nvPr>
            <p:ph type="body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ln/>
        </p:spPr>
      </p:pic>
      <p:sp>
        <p:nvSpPr>
          <p:cNvPr id="43011" name="Rectangle 5"/>
          <p:cNvSpPr/>
          <p:nvPr/>
        </p:nvSpPr>
        <p:spPr>
          <a:xfrm>
            <a:off x="2736850" y="1763713"/>
            <a:ext cx="944563" cy="101441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/>
            <a:r>
              <a:rPr lang="zh-CN" altLang="en-US" sz="60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咏</a:t>
            </a:r>
          </a:p>
        </p:txBody>
      </p:sp>
      <p:sp>
        <p:nvSpPr>
          <p:cNvPr id="43012" name="AutoShape 20"/>
          <p:cNvSpPr/>
          <p:nvPr/>
        </p:nvSpPr>
        <p:spPr>
          <a:xfrm>
            <a:off x="3819525" y="592138"/>
            <a:ext cx="2689225" cy="1103312"/>
          </a:xfrm>
          <a:prstGeom prst="wedgeRoundRectCallout">
            <a:avLst>
              <a:gd name="adj1" fmla="val -49634"/>
              <a:gd name="adj2" fmla="val 89287"/>
              <a:gd name="adj3" fmla="val 16667"/>
            </a:avLst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lstStyle/>
          <a:p>
            <a:pPr algn="ctr" eaLnBrk="0" hangingPunct="0"/>
            <a:endParaRPr lang="zh-CN" altLang="zh-CN" dirty="0">
              <a:latin typeface="Calibri" panose="020F0502020204030204" pitchFamily="34" charset="0"/>
              <a:ea typeface="幼圆" pitchFamily="49" charset="-122"/>
            </a:endParaRPr>
          </a:p>
        </p:txBody>
      </p:sp>
      <p:sp>
        <p:nvSpPr>
          <p:cNvPr id="43013" name="Text Box 21"/>
          <p:cNvSpPr txBox="1"/>
          <p:nvPr/>
        </p:nvSpPr>
        <p:spPr>
          <a:xfrm>
            <a:off x="3819525" y="790575"/>
            <a:ext cx="5040313" cy="7064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40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歌颂、赞美</a:t>
            </a:r>
          </a:p>
        </p:txBody>
      </p:sp>
      <p:sp>
        <p:nvSpPr>
          <p:cNvPr id="60438" name="Rectangle 22"/>
          <p:cNvSpPr/>
          <p:nvPr/>
        </p:nvSpPr>
        <p:spPr>
          <a:xfrm>
            <a:off x="4900613" y="2449513"/>
            <a:ext cx="3313112" cy="10160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6000" b="1" dirty="0">
                <a:solidFill>
                  <a:srgbClr val="068C0C"/>
                </a:solidFill>
                <a:latin typeface="华文楷体" pitchFamily="2" charset="-122"/>
                <a:ea typeface="华文楷体" pitchFamily="2" charset="-122"/>
              </a:rPr>
              <a:t>咏柳？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3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3" name="图片 13" descr="图片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53975"/>
            <a:ext cx="9144000" cy="69008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云形 14"/>
          <p:cNvSpPr/>
          <p:nvPr/>
        </p:nvSpPr>
        <p:spPr>
          <a:xfrm>
            <a:off x="871538" y="622300"/>
            <a:ext cx="2767013" cy="803275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读诗要求</a:t>
            </a:r>
          </a:p>
        </p:txBody>
      </p:sp>
      <p:sp>
        <p:nvSpPr>
          <p:cNvPr id="44035" name="Text Box 5"/>
          <p:cNvSpPr txBox="1"/>
          <p:nvPr/>
        </p:nvSpPr>
        <p:spPr>
          <a:xfrm>
            <a:off x="1416050" y="2330450"/>
            <a:ext cx="7366000" cy="17526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1.</a:t>
            </a:r>
            <a:r>
              <a:rPr lang="zh-CN" altLang="en-US" sz="3600" b="1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读准字音，读通诗句，注意停顿。</a:t>
            </a:r>
            <a:endParaRPr lang="zh-CN" altLang="en-US" sz="3600" b="1" dirty="0">
              <a:latin typeface="华文楷体" pitchFamily="2" charset="-122"/>
              <a:ea typeface="华文楷体" pitchFamily="2" charset="-122"/>
            </a:endParaRPr>
          </a:p>
          <a:p>
            <a:endParaRPr lang="zh-CN" altLang="en-US" sz="3600" b="1" dirty="0"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36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2.</a:t>
            </a:r>
            <a:r>
              <a:rPr lang="zh-CN" altLang="en-US" sz="3600" b="1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试着读出诗的节奏。</a:t>
            </a:r>
          </a:p>
        </p:txBody>
      </p:sp>
      <p:sp>
        <p:nvSpPr>
          <p:cNvPr id="12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22" y="6629400"/>
            <a:ext cx="1219199" cy="1066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itchFamily="2" charset="0"/>
                <a:ea typeface="宋体" panose="02010600030101010101" pitchFamily="2" charset="-122"/>
                <a:cs typeface="+mn-cs"/>
                <a:sym typeface="+mn-ea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itchFamily="2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  <p:pic>
        <p:nvPicPr>
          <p:cNvPr id="44037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solidFill>
              <a:srgbClr val="000000"/>
            </a:solidFill>
            <a:miter/>
          </a:ln>
        </p:spPr>
        <p:txBody>
          <a:bodyPr anchor="b"/>
          <a:lstStyle/>
          <a:p>
            <a:pPr defTabSz="685800" eaLnBrk="1" hangingPunct="1"/>
            <a:endParaRPr lang="zh-CN" altLang="zh-CN" kern="1200" dirty="0">
              <a:latin typeface="+mj-ea"/>
              <a:ea typeface="+mj-ea"/>
              <a:cs typeface="+mj-cs"/>
            </a:endParaRPr>
          </a:p>
        </p:txBody>
      </p:sp>
      <p:pic>
        <p:nvPicPr>
          <p:cNvPr id="45058" name="Picture 3" descr="pic_254410[1]"/>
          <p:cNvPicPr>
            <a:picLocks noGrp="1" noChangeAspect="1"/>
          </p:cNvPicPr>
          <p:nvPr>
            <p:ph type="body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ln/>
        </p:spPr>
      </p:pic>
      <p:sp>
        <p:nvSpPr>
          <p:cNvPr id="45059" name="Text Box 5"/>
          <p:cNvSpPr txBox="1"/>
          <p:nvPr/>
        </p:nvSpPr>
        <p:spPr>
          <a:xfrm>
            <a:off x="2919413" y="1417638"/>
            <a:ext cx="4652962" cy="325596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>
              <a:lnSpc>
                <a:spcPts val="3525"/>
              </a:lnSpc>
            </a:pP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碧玉妆成一树高，</a:t>
            </a: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万条垂下绿丝绦。</a:t>
            </a: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不知细叶谁裁出，</a:t>
            </a: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二月春风似剪刀。</a:t>
            </a:r>
          </a:p>
        </p:txBody>
      </p:sp>
      <p:sp>
        <p:nvSpPr>
          <p:cNvPr id="45060" name="Text Box 3"/>
          <p:cNvSpPr txBox="1"/>
          <p:nvPr/>
        </p:nvSpPr>
        <p:spPr>
          <a:xfrm>
            <a:off x="4106863" y="274638"/>
            <a:ext cx="1905000" cy="9223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5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咏柳</a:t>
            </a:r>
          </a:p>
        </p:txBody>
      </p:sp>
      <p:sp>
        <p:nvSpPr>
          <p:cNvPr id="45061" name="Text Box 4"/>
          <p:cNvSpPr txBox="1"/>
          <p:nvPr/>
        </p:nvSpPr>
        <p:spPr>
          <a:xfrm>
            <a:off x="5697538" y="584200"/>
            <a:ext cx="3810000" cy="52228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（唐  贺知章 ）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图片 13" descr="图片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3175"/>
            <a:ext cx="9144000" cy="68643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6082" name="文本框 3"/>
          <p:cNvSpPr txBox="1"/>
          <p:nvPr/>
        </p:nvSpPr>
        <p:spPr>
          <a:xfrm>
            <a:off x="196850" y="2154238"/>
            <a:ext cx="8623300" cy="27686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6000" b="1" dirty="0">
                <a:solidFill>
                  <a:srgbClr val="2E2F3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碧玉</a:t>
            </a:r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妆</a:t>
            </a:r>
            <a:r>
              <a:rPr lang="zh-CN" altLang="en-US" sz="6000" b="1" dirty="0">
                <a:solidFill>
                  <a:srgbClr val="2E2F3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成   </a:t>
            </a:r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垂</a:t>
            </a:r>
            <a:r>
              <a:rPr lang="zh-CN" altLang="en-US" sz="6000" b="1" dirty="0">
                <a:solidFill>
                  <a:srgbClr val="2E2F3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下  </a:t>
            </a:r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似</a:t>
            </a:r>
            <a:endParaRPr lang="en-US" altLang="zh-CN" sz="6000" b="1" dirty="0">
              <a:solidFill>
                <a:srgbClr val="2E2F3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zh-CN" altLang="en-US" sz="5400" b="1" dirty="0">
              <a:solidFill>
                <a:srgbClr val="2E2F3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5400" b="1" dirty="0">
                <a:solidFill>
                  <a:srgbClr val="2E2F3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6000" b="1" dirty="0">
                <a:solidFill>
                  <a:srgbClr val="2E2F3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绿丝</a:t>
            </a:r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绦</a:t>
            </a:r>
            <a:r>
              <a:rPr lang="zh-CN" altLang="en-US" sz="5400" b="1" dirty="0">
                <a:solidFill>
                  <a:srgbClr val="2E2F3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r>
              <a:rPr lang="zh-CN" altLang="en-US" sz="6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裁剪</a:t>
            </a:r>
          </a:p>
        </p:txBody>
      </p:sp>
      <p:sp>
        <p:nvSpPr>
          <p:cNvPr id="46083" name="Text Box 4"/>
          <p:cNvSpPr txBox="1"/>
          <p:nvPr/>
        </p:nvSpPr>
        <p:spPr>
          <a:xfrm>
            <a:off x="1416050" y="1652588"/>
            <a:ext cx="2760663" cy="52228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zypyyb" pitchFamily="2" charset="-122"/>
                <a:ea typeface="zypyyb" pitchFamily="2" charset="-122"/>
              </a:rPr>
              <a:t>      </a:t>
            </a:r>
            <a:r>
              <a:rPr lang="en-US" altLang="zh-CN" sz="2800" b="1" dirty="0">
                <a:solidFill>
                  <a:srgbClr val="FF0000"/>
                </a:solidFill>
                <a:latin typeface="zypyyb" pitchFamily="2" charset="-122"/>
                <a:ea typeface="zypyyb" pitchFamily="2" charset="-122"/>
              </a:rPr>
              <a:t>zhu</a:t>
            </a:r>
            <a:r>
              <a:rPr lang="en-US" altLang="zh-CN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ā</a:t>
            </a:r>
            <a:r>
              <a:rPr lang="en-US" altLang="zh-CN" sz="2800" b="1" dirty="0">
                <a:solidFill>
                  <a:srgbClr val="FF0000"/>
                </a:solidFill>
                <a:latin typeface="zypyyb" pitchFamily="2" charset="-122"/>
                <a:ea typeface="zypyyb" pitchFamily="2" charset="-122"/>
              </a:rPr>
              <a:t>ng  </a:t>
            </a:r>
          </a:p>
        </p:txBody>
      </p:sp>
      <p:sp>
        <p:nvSpPr>
          <p:cNvPr id="46084" name="Text Box 7"/>
          <p:cNvSpPr txBox="1"/>
          <p:nvPr/>
        </p:nvSpPr>
        <p:spPr>
          <a:xfrm>
            <a:off x="4418013" y="1590675"/>
            <a:ext cx="2428875" cy="6445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zypyyb" pitchFamily="2" charset="-122"/>
                <a:ea typeface="zypyyb" pitchFamily="2" charset="-122"/>
              </a:rPr>
              <a:t>    chuí</a:t>
            </a:r>
            <a:r>
              <a:rPr lang="en-US" altLang="zh-CN" sz="3600" b="1" dirty="0">
                <a:solidFill>
                  <a:srgbClr val="FF0000"/>
                </a:solidFill>
                <a:latin typeface="zypyyb" pitchFamily="2" charset="-122"/>
                <a:ea typeface="zypyyb" pitchFamily="2" charset="-122"/>
              </a:rPr>
              <a:t> </a:t>
            </a:r>
          </a:p>
        </p:txBody>
      </p:sp>
      <p:sp>
        <p:nvSpPr>
          <p:cNvPr id="46085" name="Text Box 7"/>
          <p:cNvSpPr txBox="1"/>
          <p:nvPr/>
        </p:nvSpPr>
        <p:spPr>
          <a:xfrm>
            <a:off x="2554288" y="3343275"/>
            <a:ext cx="1152525" cy="52228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zypyyb" pitchFamily="2" charset="-122"/>
                <a:ea typeface="zypyyb" pitchFamily="2" charset="-122"/>
              </a:rPr>
              <a:t>t</a:t>
            </a:r>
            <a:r>
              <a:rPr lang="en-US" altLang="zh-CN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ā</a:t>
            </a:r>
            <a:r>
              <a:rPr lang="en-US" altLang="zh-CN" sz="2800" b="1" dirty="0">
                <a:solidFill>
                  <a:srgbClr val="FF0000"/>
                </a:solidFill>
                <a:latin typeface="zypyyb" pitchFamily="2" charset="-122"/>
                <a:ea typeface="zypyyb" pitchFamily="2" charset="-122"/>
              </a:rPr>
              <a:t>o</a:t>
            </a:r>
          </a:p>
        </p:txBody>
      </p:sp>
      <p:sp>
        <p:nvSpPr>
          <p:cNvPr id="15" name="云形 14"/>
          <p:cNvSpPr/>
          <p:nvPr/>
        </p:nvSpPr>
        <p:spPr>
          <a:xfrm>
            <a:off x="736600" y="547688"/>
            <a:ext cx="2665413" cy="719138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读准字音</a:t>
            </a:r>
          </a:p>
        </p:txBody>
      </p:sp>
      <p:pic>
        <p:nvPicPr>
          <p:cNvPr id="46087" name="图片 3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57938" y="4391025"/>
            <a:ext cx="2535237" cy="20462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22" y="6629400"/>
            <a:ext cx="1219199" cy="1066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itchFamily="2" charset="0"/>
                <a:ea typeface="宋体" panose="02010600030101010101" pitchFamily="2" charset="-122"/>
                <a:cs typeface="+mn-cs"/>
                <a:sym typeface="+mn-ea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itchFamily="2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  <p:pic>
        <p:nvPicPr>
          <p:cNvPr id="46089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6090" name="Text Box 7"/>
          <p:cNvSpPr txBox="1"/>
          <p:nvPr/>
        </p:nvSpPr>
        <p:spPr>
          <a:xfrm>
            <a:off x="5038725" y="3343275"/>
            <a:ext cx="1901825" cy="52228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zypyyb" pitchFamily="2" charset="-122"/>
                <a:ea typeface="zypyyb" pitchFamily="2" charset="-122"/>
              </a:rPr>
              <a:t>c</a:t>
            </a:r>
            <a:r>
              <a:rPr lang="en-US" altLang="zh-CN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á</a:t>
            </a:r>
            <a:r>
              <a:rPr lang="en-US" altLang="zh-CN" sz="2800" b="1" dirty="0">
                <a:solidFill>
                  <a:srgbClr val="FF0000"/>
                </a:solidFill>
                <a:latin typeface="zypyyb" pitchFamily="2" charset="-122"/>
                <a:ea typeface="zypyyb" pitchFamily="2" charset="-122"/>
              </a:rPr>
              <a:t>i    ji</a:t>
            </a:r>
            <a:r>
              <a:rPr lang="en-US" altLang="zh-CN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ǎ</a:t>
            </a:r>
            <a:r>
              <a:rPr lang="en-US" altLang="zh-CN" sz="2800" b="1" dirty="0">
                <a:solidFill>
                  <a:srgbClr val="FF0000"/>
                </a:solidFill>
                <a:latin typeface="zypyyb" pitchFamily="2" charset="-122"/>
                <a:ea typeface="zypyyb" pitchFamily="2" charset="-122"/>
              </a:rPr>
              <a:t>n</a:t>
            </a:r>
          </a:p>
        </p:txBody>
      </p:sp>
      <p:sp>
        <p:nvSpPr>
          <p:cNvPr id="46091" name="Text Box 7"/>
          <p:cNvSpPr txBox="1"/>
          <p:nvPr/>
        </p:nvSpPr>
        <p:spPr>
          <a:xfrm>
            <a:off x="6940550" y="1631950"/>
            <a:ext cx="989013" cy="52228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zypyyb" pitchFamily="2" charset="-122"/>
                <a:ea typeface="zypyyb" pitchFamily="2" charset="-122"/>
              </a:rPr>
              <a:t>    sì</a:t>
            </a:r>
            <a:endParaRPr lang="en-US" altLang="zh-CN" sz="3600" b="1" dirty="0">
              <a:solidFill>
                <a:srgbClr val="FF0000"/>
              </a:solidFill>
              <a:latin typeface="zypyyb" pitchFamily="2" charset="-122"/>
              <a:ea typeface="zypyyb" pitchFamily="2" charset="-122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图片 13" descr="图片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53975"/>
            <a:ext cx="9144000" cy="69008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云形 14"/>
          <p:cNvSpPr/>
          <p:nvPr/>
        </p:nvSpPr>
        <p:spPr>
          <a:xfrm>
            <a:off x="649288" y="482600"/>
            <a:ext cx="2767013" cy="803275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触摸意象</a:t>
            </a:r>
          </a:p>
        </p:txBody>
      </p:sp>
      <p:sp>
        <p:nvSpPr>
          <p:cNvPr id="12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23" y="6629400"/>
            <a:ext cx="1219199" cy="1066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itchFamily="2" charset="0"/>
                <a:ea typeface="宋体" panose="02010600030101010101" pitchFamily="2" charset="-122"/>
                <a:cs typeface="+mn-cs"/>
                <a:sym typeface="+mn-ea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itchFamily="2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  <p:pic>
        <p:nvPicPr>
          <p:cNvPr id="47108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6213" y="1642743"/>
            <a:ext cx="4206875" cy="4100194"/>
          </a:xfrm>
          <a:prstGeom prst="flowChartAlternateProcess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7" cstate="print"/>
          <a:srcRect l="915" t="-367" r="650" b="177"/>
          <a:stretch>
            <a:fillRect/>
          </a:stretch>
        </p:blipFill>
        <p:spPr>
          <a:xfrm>
            <a:off x="4568190" y="1433825"/>
            <a:ext cx="4467860" cy="4518025"/>
          </a:xfrm>
          <a:prstGeom prst="ellips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2"/>
          <p:cNvSpPr>
            <a:spLocks noGrp="1"/>
          </p:cNvSpPr>
          <p:nvPr>
            <p:ph type="title"/>
          </p:nvPr>
        </p:nvSpPr>
        <p:spPr>
          <a:xfrm>
            <a:off x="854075" y="276225"/>
            <a:ext cx="7821613" cy="796925"/>
          </a:xfrm>
          <a:prstGeom prst="rect">
            <a:avLst/>
          </a:prstGeom>
          <a:noFill/>
          <a:ln>
            <a:solidFill>
              <a:srgbClr val="000000"/>
            </a:solidFill>
            <a:miter/>
          </a:ln>
        </p:spPr>
        <p:txBody>
          <a:bodyPr anchor="b"/>
          <a:lstStyle/>
          <a:p>
            <a:pPr algn="l" defTabSz="685800" eaLnBrk="1" hangingPunct="1"/>
            <a:endParaRPr lang="zh-CN" altLang="zh-CN" sz="3200" kern="1200" dirty="0">
              <a:solidFill>
                <a:srgbClr val="6C930E"/>
              </a:solidFill>
              <a:latin typeface="+mj-ea"/>
              <a:ea typeface="+mj-ea"/>
              <a:cs typeface="+mj-cs"/>
            </a:endParaRPr>
          </a:p>
        </p:txBody>
      </p:sp>
      <p:pic>
        <p:nvPicPr>
          <p:cNvPr id="48130" name="Picture 3" descr="pic_254410[1]"/>
          <p:cNvPicPr>
            <a:picLocks noGrp="1" noChangeAspect="1"/>
          </p:cNvPicPr>
          <p:nvPr>
            <p:ph type="body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/>
        </p:spPr>
      </p:pic>
      <p:sp>
        <p:nvSpPr>
          <p:cNvPr id="15" name="云形 14"/>
          <p:cNvSpPr/>
          <p:nvPr/>
        </p:nvSpPr>
        <p:spPr>
          <a:xfrm>
            <a:off x="203200" y="84138"/>
            <a:ext cx="2767013" cy="803275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触摸意象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3324225" y="276225"/>
            <a:ext cx="4625975" cy="15319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6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1</a:t>
            </a:r>
            <a:r>
              <a:rPr lang="en-US" altLang="zh-CN" sz="3600" dirty="0">
                <a:latin typeface="华文楷体" pitchFamily="2" charset="-122"/>
                <a:ea typeface="华文楷体" pitchFamily="2" charset="-122"/>
              </a:rPr>
              <a:t>.</a:t>
            </a:r>
            <a:r>
              <a:rPr lang="zh-CN" altLang="en-US" sz="36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沾衣欲湿杏花雨，</a:t>
            </a:r>
          </a:p>
          <a:p>
            <a:pPr>
              <a:lnSpc>
                <a:spcPct val="130000"/>
              </a:lnSpc>
            </a:pPr>
            <a:r>
              <a:rPr lang="zh-CN" altLang="en-US" sz="36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  吹面不寒</a:t>
            </a:r>
            <a:r>
              <a:rPr lang="zh-CN" altLang="en-US" sz="3600" b="1" dirty="0">
                <a:solidFill>
                  <a:srgbClr val="068C0C"/>
                </a:solidFill>
                <a:latin typeface="华文楷体" pitchFamily="2" charset="-122"/>
                <a:ea typeface="华文楷体" pitchFamily="2" charset="-122"/>
              </a:rPr>
              <a:t>杨柳</a:t>
            </a:r>
            <a:r>
              <a:rPr lang="zh-CN" altLang="en-US" sz="36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风。</a:t>
            </a:r>
            <a:r>
              <a:rPr lang="zh-CN" altLang="en-US" sz="3600" dirty="0">
                <a:latin typeface="华文楷体" pitchFamily="2" charset="-122"/>
                <a:ea typeface="华文楷体" pitchFamily="2" charset="-122"/>
              </a:rPr>
              <a:t> 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3397250" y="1808163"/>
            <a:ext cx="4625975" cy="1530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6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2.</a:t>
            </a:r>
            <a:r>
              <a:rPr lang="zh-CN" altLang="en-US" sz="36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袅袅城边</a:t>
            </a:r>
            <a:r>
              <a:rPr lang="zh-CN" altLang="en-US" sz="3600" b="1" dirty="0">
                <a:solidFill>
                  <a:srgbClr val="068C0C"/>
                </a:solidFill>
                <a:latin typeface="华文楷体" pitchFamily="2" charset="-122"/>
                <a:ea typeface="华文楷体" pitchFamily="2" charset="-122"/>
              </a:rPr>
              <a:t>柳</a:t>
            </a:r>
            <a:r>
              <a:rPr lang="zh-CN" altLang="en-US" sz="36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，</a:t>
            </a:r>
          </a:p>
          <a:p>
            <a:pPr>
              <a:lnSpc>
                <a:spcPct val="130000"/>
              </a:lnSpc>
            </a:pPr>
            <a:r>
              <a:rPr lang="zh-CN" altLang="en-US" sz="36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  青青陌上桑。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397250" y="3338513"/>
            <a:ext cx="4625975" cy="15319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6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3</a:t>
            </a:r>
            <a:r>
              <a:rPr lang="en-US" altLang="zh-CN" sz="3600" dirty="0">
                <a:latin typeface="华文楷体" pitchFamily="2" charset="-122"/>
                <a:ea typeface="华文楷体" pitchFamily="2" charset="-122"/>
              </a:rPr>
              <a:t>.</a:t>
            </a:r>
            <a:r>
              <a:rPr lang="zh-CN" altLang="en-US" sz="3600" b="1" dirty="0">
                <a:solidFill>
                  <a:srgbClr val="068C0C"/>
                </a:solidFill>
                <a:latin typeface="华文楷体" pitchFamily="2" charset="-122"/>
                <a:ea typeface="华文楷体" pitchFamily="2" charset="-122"/>
              </a:rPr>
              <a:t>柳条</a:t>
            </a:r>
            <a:r>
              <a:rPr lang="zh-CN" altLang="en-US" sz="36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百尺拂银塘，</a:t>
            </a:r>
          </a:p>
          <a:p>
            <a:pPr>
              <a:lnSpc>
                <a:spcPct val="130000"/>
              </a:lnSpc>
            </a:pPr>
            <a:r>
              <a:rPr lang="zh-CN" altLang="en-US" sz="36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  且莫深青只浅黄。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2" grpId="0"/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solidFill>
              <a:srgbClr val="000000"/>
            </a:solidFill>
            <a:miter/>
          </a:ln>
        </p:spPr>
        <p:txBody>
          <a:bodyPr anchor="b"/>
          <a:lstStyle/>
          <a:p>
            <a:pPr defTabSz="685800" eaLnBrk="1" hangingPunct="1"/>
            <a:endParaRPr lang="zh-CN" altLang="zh-CN" kern="1200" dirty="0">
              <a:latin typeface="+mj-ea"/>
              <a:ea typeface="+mj-ea"/>
              <a:cs typeface="+mj-cs"/>
            </a:endParaRPr>
          </a:p>
        </p:txBody>
      </p:sp>
      <p:pic>
        <p:nvPicPr>
          <p:cNvPr id="49154" name="Picture 3" descr="pic_254410[1]"/>
          <p:cNvPicPr>
            <a:picLocks noGrp="1" noChangeAspect="1"/>
          </p:cNvPicPr>
          <p:nvPr>
            <p:ph type="body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ln/>
        </p:spPr>
      </p:pic>
      <p:sp>
        <p:nvSpPr>
          <p:cNvPr id="49155" name="Text Box 5"/>
          <p:cNvSpPr txBox="1"/>
          <p:nvPr/>
        </p:nvSpPr>
        <p:spPr>
          <a:xfrm>
            <a:off x="2919413" y="1417638"/>
            <a:ext cx="4652962" cy="325596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>
              <a:lnSpc>
                <a:spcPts val="3525"/>
              </a:lnSpc>
            </a:pP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碧玉妆成一树高，</a:t>
            </a: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万条垂下绿丝绦。</a:t>
            </a: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不知细叶谁裁出，</a:t>
            </a: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二月春风似剪刀。</a:t>
            </a:r>
          </a:p>
        </p:txBody>
      </p:sp>
      <p:sp>
        <p:nvSpPr>
          <p:cNvPr id="49156" name="Text Box 3"/>
          <p:cNvSpPr txBox="1"/>
          <p:nvPr/>
        </p:nvSpPr>
        <p:spPr>
          <a:xfrm>
            <a:off x="4106863" y="274638"/>
            <a:ext cx="1905000" cy="9223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5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咏柳</a:t>
            </a:r>
          </a:p>
        </p:txBody>
      </p:sp>
      <p:sp>
        <p:nvSpPr>
          <p:cNvPr id="49157" name="Text Box 4"/>
          <p:cNvSpPr txBox="1"/>
          <p:nvPr/>
        </p:nvSpPr>
        <p:spPr>
          <a:xfrm>
            <a:off x="5697538" y="584200"/>
            <a:ext cx="3810000" cy="52228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（唐  贺知章 ）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1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solidFill>
              <a:srgbClr val="000000"/>
            </a:solidFill>
            <a:miter/>
          </a:ln>
        </p:spPr>
        <p:txBody>
          <a:bodyPr anchor="b"/>
          <a:lstStyle/>
          <a:p>
            <a:pPr defTabSz="685800" eaLnBrk="1" hangingPunct="1"/>
            <a:endParaRPr lang="zh-CN" altLang="zh-CN" kern="1200" dirty="0">
              <a:latin typeface="+mj-ea"/>
              <a:ea typeface="+mj-ea"/>
              <a:cs typeface="+mj-cs"/>
            </a:endParaRPr>
          </a:p>
        </p:txBody>
      </p:sp>
      <p:pic>
        <p:nvPicPr>
          <p:cNvPr id="50178" name="Picture 3" descr="pic_254410[1]"/>
          <p:cNvPicPr>
            <a:picLocks noGrp="1" noChangeAspect="1"/>
          </p:cNvPicPr>
          <p:nvPr>
            <p:ph type="body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ln/>
        </p:spPr>
      </p:pic>
      <p:sp>
        <p:nvSpPr>
          <p:cNvPr id="43011" name="Text Box 5"/>
          <p:cNvSpPr txBox="1"/>
          <p:nvPr/>
        </p:nvSpPr>
        <p:spPr>
          <a:xfrm>
            <a:off x="3197225" y="1620838"/>
            <a:ext cx="5135563" cy="235108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>
              <a:lnSpc>
                <a:spcPts val="3525"/>
              </a:lnSpc>
            </a:pPr>
            <a:r>
              <a:rPr lang="zh-CN" altLang="en-US" sz="4800" dirty="0">
                <a:solidFill>
                  <a:srgbClr val="068C0C"/>
                </a:solidFill>
                <a:latin typeface="华文楷体" pitchFamily="2" charset="-122"/>
                <a:ea typeface="华文楷体" pitchFamily="2" charset="-122"/>
              </a:rPr>
              <a:t>碧玉</a:t>
            </a:r>
            <a:r>
              <a:rPr lang="zh-CN" altLang="en-US" sz="48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妆</a:t>
            </a:r>
            <a:r>
              <a:rPr lang="zh-CN" altLang="en-US" sz="48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成一树高，</a:t>
            </a:r>
          </a:p>
          <a:p>
            <a:pPr eaLnBrk="0" hangingPunct="0">
              <a:lnSpc>
                <a:spcPts val="3525"/>
              </a:lnSpc>
            </a:pPr>
            <a:endParaRPr lang="zh-CN" altLang="en-US" sz="48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r>
              <a:rPr lang="zh-CN" altLang="en-US" sz="48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万条垂下</a:t>
            </a:r>
            <a:r>
              <a:rPr lang="zh-CN" altLang="en-US" sz="4800" dirty="0">
                <a:solidFill>
                  <a:srgbClr val="068C0C"/>
                </a:solidFill>
                <a:latin typeface="华文楷体" pitchFamily="2" charset="-122"/>
                <a:ea typeface="华文楷体" pitchFamily="2" charset="-122"/>
              </a:rPr>
              <a:t>绿丝绦</a:t>
            </a:r>
            <a:r>
              <a:rPr lang="zh-CN" altLang="en-US" sz="5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。</a:t>
            </a: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5" name="云形 14"/>
          <p:cNvSpPr/>
          <p:nvPr/>
        </p:nvSpPr>
        <p:spPr>
          <a:xfrm>
            <a:off x="203200" y="84138"/>
            <a:ext cx="2767013" cy="803275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感受意境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1" name="图片 11" descr="图片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3338"/>
            <a:ext cx="9144000" cy="67913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22" y="6629400"/>
            <a:ext cx="1219199" cy="1066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itchFamily="2" charset="0"/>
                <a:ea typeface="宋体" panose="02010600030101010101" pitchFamily="2" charset="-122"/>
                <a:cs typeface="+mn-cs"/>
                <a:sym typeface="+mn-ea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itchFamily="2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  <p:pic>
        <p:nvPicPr>
          <p:cNvPr id="51203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云形 1"/>
          <p:cNvSpPr/>
          <p:nvPr/>
        </p:nvSpPr>
        <p:spPr>
          <a:xfrm>
            <a:off x="392113" y="325438"/>
            <a:ext cx="2767013" cy="803275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感受意境</a:t>
            </a:r>
          </a:p>
        </p:txBody>
      </p:sp>
      <p:pic>
        <p:nvPicPr>
          <p:cNvPr id="47105" name="图片 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2428" y="1877693"/>
            <a:ext cx="5066033" cy="3721100"/>
          </a:xfrm>
          <a:prstGeom prst="flowChartTerminator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1549400" y="2120900"/>
            <a:ext cx="1192213" cy="10160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60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  <a:sym typeface="黑体" panose="02010609060101010101" pitchFamily="49" charset="-122"/>
              </a:rPr>
              <a:t>妆</a:t>
            </a:r>
          </a:p>
        </p:txBody>
      </p:sp>
      <p:pic>
        <p:nvPicPr>
          <p:cNvPr id="34825" name="图片 1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78500" y="1933575"/>
            <a:ext cx="2927350" cy="3911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" name="圆角矩形标注 14"/>
          <p:cNvSpPr/>
          <p:nvPr/>
        </p:nvSpPr>
        <p:spPr>
          <a:xfrm>
            <a:off x="5156200" y="873125"/>
            <a:ext cx="1784350" cy="612775"/>
          </a:xfrm>
          <a:prstGeom prst="wedgeRoundRectCallout">
            <a:avLst>
              <a:gd name="adj1" fmla="val -46373"/>
              <a:gd name="adj2" fmla="val 14562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C0C0C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化妆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4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图片 7" descr="图片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12700"/>
            <a:ext cx="9144000" cy="68373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对话气泡: 矩形 2"/>
          <p:cNvSpPr/>
          <p:nvPr/>
        </p:nvSpPr>
        <p:spPr>
          <a:xfrm>
            <a:off x="2833688" y="5481638"/>
            <a:ext cx="3336925" cy="630238"/>
          </a:xfrm>
          <a:prstGeom prst="wedgeRectCallout">
            <a:avLst>
              <a:gd name="adj1" fmla="val 28711"/>
              <a:gd name="adj2" fmla="val -42275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高鼎，清代诗人。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cs typeface="+mn-cs"/>
              <a:sym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584325" y="4471988"/>
            <a:ext cx="6808788" cy="584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3200" b="1" dirty="0">
                <a:solidFill>
                  <a:srgbClr val="068C0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村居：在乡村里居住时见到的景象。 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/>
          <a:srcRect l="4526" r="3976" b="6087"/>
          <a:stretch>
            <a:fillRect/>
          </a:stretch>
        </p:blipFill>
        <p:spPr>
          <a:xfrm>
            <a:off x="2316163" y="873125"/>
            <a:ext cx="4686300" cy="33575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21" y="6629400"/>
            <a:ext cx="1219199" cy="1066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itchFamily="2" charset="0"/>
                <a:ea typeface="宋体" panose="02010600030101010101" pitchFamily="2" charset="-122"/>
                <a:cs typeface="+mn-cs"/>
                <a:sym typeface="+mn-ea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itchFamily="2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  <p:pic>
        <p:nvPicPr>
          <p:cNvPr id="13318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5" name="图片 11" descr="图片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3338"/>
            <a:ext cx="9144000" cy="67913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21" y="6629400"/>
            <a:ext cx="1219199" cy="1066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itchFamily="2" charset="0"/>
                <a:ea typeface="宋体" panose="02010600030101010101" pitchFamily="2" charset="-122"/>
                <a:cs typeface="+mn-cs"/>
                <a:sym typeface="+mn-ea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itchFamily="2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  <p:pic>
        <p:nvPicPr>
          <p:cNvPr id="52227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云形 1"/>
          <p:cNvSpPr/>
          <p:nvPr/>
        </p:nvSpPr>
        <p:spPr>
          <a:xfrm>
            <a:off x="392113" y="325438"/>
            <a:ext cx="2767013" cy="803275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感受意境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65834" y="1659888"/>
            <a:ext cx="3479800" cy="3291207"/>
          </a:xfrm>
          <a:prstGeom prst="ellipse">
            <a:avLst/>
          </a:prstGeom>
        </p:spPr>
      </p:pic>
      <p:pic>
        <p:nvPicPr>
          <p:cNvPr id="5" name="图片 4" descr="13414217_93711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262563" y="2238375"/>
            <a:ext cx="3370262" cy="27924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矩形 5"/>
          <p:cNvSpPr/>
          <p:nvPr/>
        </p:nvSpPr>
        <p:spPr>
          <a:xfrm>
            <a:off x="1414463" y="5265738"/>
            <a:ext cx="2517775" cy="83026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3200" b="1" dirty="0">
                <a:solidFill>
                  <a:srgbClr val="B1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4000" b="1" dirty="0">
                <a:solidFill>
                  <a:srgbClr val="B1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4800" b="1" dirty="0">
                <a:solidFill>
                  <a:srgbClr val="068C0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碧</a:t>
            </a:r>
            <a:r>
              <a:rPr lang="zh-CN" altLang="en-US" sz="4800" b="1" dirty="0">
                <a:solidFill>
                  <a:srgbClr val="30303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玉</a:t>
            </a:r>
          </a:p>
        </p:txBody>
      </p:sp>
      <p:sp>
        <p:nvSpPr>
          <p:cNvPr id="7" name="矩形 6"/>
          <p:cNvSpPr/>
          <p:nvPr/>
        </p:nvSpPr>
        <p:spPr>
          <a:xfrm>
            <a:off x="5526088" y="5127625"/>
            <a:ext cx="2843212" cy="83026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3200" b="1" dirty="0">
                <a:solidFill>
                  <a:srgbClr val="B1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4000" b="1" dirty="0">
                <a:solidFill>
                  <a:srgbClr val="B1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4800" b="1" dirty="0">
                <a:solidFill>
                  <a:srgbClr val="068C0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绿</a:t>
            </a:r>
            <a:r>
              <a:rPr lang="zh-CN" altLang="en-US" sz="4800" b="1" dirty="0">
                <a:solidFill>
                  <a:srgbClr val="30303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丝绦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solidFill>
              <a:srgbClr val="000000"/>
            </a:solidFill>
            <a:miter/>
          </a:ln>
        </p:spPr>
        <p:txBody>
          <a:bodyPr anchor="b"/>
          <a:lstStyle/>
          <a:p>
            <a:pPr defTabSz="685800" eaLnBrk="1" hangingPunct="1"/>
            <a:endParaRPr lang="zh-CN" altLang="zh-CN" kern="1200" dirty="0">
              <a:latin typeface="+mj-ea"/>
              <a:ea typeface="+mj-ea"/>
              <a:cs typeface="+mj-cs"/>
            </a:endParaRPr>
          </a:p>
        </p:txBody>
      </p:sp>
      <p:pic>
        <p:nvPicPr>
          <p:cNvPr id="53250" name="Picture 3" descr="pic_254410[1]"/>
          <p:cNvPicPr>
            <a:picLocks noGrp="1" noChangeAspect="1"/>
          </p:cNvPicPr>
          <p:nvPr>
            <p:ph type="body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ln/>
        </p:spPr>
      </p:pic>
      <p:sp>
        <p:nvSpPr>
          <p:cNvPr id="43011" name="Text Box 5"/>
          <p:cNvSpPr txBox="1"/>
          <p:nvPr/>
        </p:nvSpPr>
        <p:spPr>
          <a:xfrm>
            <a:off x="3197225" y="1620838"/>
            <a:ext cx="5135563" cy="235108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>
              <a:lnSpc>
                <a:spcPts val="3525"/>
              </a:lnSpc>
            </a:pPr>
            <a:r>
              <a:rPr lang="zh-CN" altLang="en-US" sz="48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碧玉妆成一树高，</a:t>
            </a:r>
          </a:p>
          <a:p>
            <a:pPr eaLnBrk="0" hangingPunct="0">
              <a:lnSpc>
                <a:spcPts val="3525"/>
              </a:lnSpc>
            </a:pPr>
            <a:endParaRPr lang="zh-CN" altLang="en-US" sz="48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  <a:sym typeface="幼圆" pitchFamily="49" charset="-122"/>
            </a:endParaRPr>
          </a:p>
          <a:p>
            <a:pPr eaLnBrk="0" hangingPunct="0">
              <a:lnSpc>
                <a:spcPts val="3525"/>
              </a:lnSpc>
            </a:pPr>
            <a:r>
              <a:rPr lang="zh-CN" altLang="en-US" sz="48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  <a:sym typeface="幼圆" pitchFamily="49" charset="-122"/>
              </a:rPr>
              <a:t>万条垂下绿丝绦</a:t>
            </a:r>
            <a:r>
              <a:rPr lang="zh-CN" altLang="en-US" sz="5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  <a:sym typeface="幼圆" pitchFamily="49" charset="-122"/>
              </a:rPr>
              <a:t>。</a:t>
            </a: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5" name="云形 14"/>
          <p:cNvSpPr/>
          <p:nvPr/>
        </p:nvSpPr>
        <p:spPr>
          <a:xfrm>
            <a:off x="203200" y="84138"/>
            <a:ext cx="2767013" cy="803275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感受意境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62075" y="1463040"/>
            <a:ext cx="6419850" cy="4181475"/>
          </a:xfrm>
          <a:prstGeom prst="flowChartAlternateProcess">
            <a:avLst/>
          </a:prstGeom>
        </p:spPr>
      </p:pic>
      <p:pic>
        <p:nvPicPr>
          <p:cNvPr id="54274" name="图片 11" descr="图片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33338"/>
            <a:ext cx="9144000" cy="67913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22" y="6629400"/>
            <a:ext cx="1219199" cy="1066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itchFamily="2" charset="0"/>
                <a:ea typeface="宋体" panose="02010600030101010101" pitchFamily="2" charset="-122"/>
                <a:cs typeface="+mn-cs"/>
                <a:sym typeface="+mn-ea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itchFamily="2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  <p:pic>
        <p:nvPicPr>
          <p:cNvPr id="54276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云形 1"/>
          <p:cNvSpPr/>
          <p:nvPr/>
        </p:nvSpPr>
        <p:spPr>
          <a:xfrm>
            <a:off x="392113" y="325438"/>
            <a:ext cx="2767013" cy="803275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感受意境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7" cstate="print"/>
          <a:srcRect l="6400" t="2598" r="12356" b="1210"/>
          <a:stretch>
            <a:fillRect/>
          </a:stretch>
        </p:blipFill>
        <p:spPr>
          <a:xfrm>
            <a:off x="196212" y="1263649"/>
            <a:ext cx="3654425" cy="4172585"/>
          </a:xfrm>
          <a:prstGeom prst="round2DiagRect">
            <a:avLst>
              <a:gd name="adj1" fmla="val 16667"/>
              <a:gd name="adj2" fmla="val 3084"/>
            </a:avLst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8" cstate="print"/>
          <a:srcRect l="11273" t="7983" r="6326" b="2757"/>
          <a:stretch>
            <a:fillRect/>
          </a:stretch>
        </p:blipFill>
        <p:spPr>
          <a:xfrm>
            <a:off x="5028565" y="79375"/>
            <a:ext cx="3858260" cy="3729990"/>
          </a:xfrm>
          <a:prstGeom prst="ellipse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61130" y="3893185"/>
            <a:ext cx="4925695" cy="2842890"/>
          </a:xfrm>
          <a:prstGeom prst="round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solidFill>
              <a:srgbClr val="000000"/>
            </a:solidFill>
            <a:miter/>
          </a:ln>
        </p:spPr>
        <p:txBody>
          <a:bodyPr anchor="b"/>
          <a:lstStyle/>
          <a:p>
            <a:pPr defTabSz="685800" eaLnBrk="1" hangingPunct="1"/>
            <a:endParaRPr lang="zh-CN" altLang="zh-CN" kern="1200" dirty="0">
              <a:latin typeface="+mj-ea"/>
              <a:ea typeface="+mj-ea"/>
              <a:cs typeface="+mj-cs"/>
            </a:endParaRPr>
          </a:p>
        </p:txBody>
      </p:sp>
      <p:pic>
        <p:nvPicPr>
          <p:cNvPr id="55298" name="Picture 3" descr="pic_254410[1]"/>
          <p:cNvPicPr>
            <a:picLocks noGrp="1" noChangeAspect="1"/>
          </p:cNvPicPr>
          <p:nvPr>
            <p:ph type="body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ln/>
        </p:spPr>
      </p:pic>
      <p:sp>
        <p:nvSpPr>
          <p:cNvPr id="43011" name="Text Box 5"/>
          <p:cNvSpPr txBox="1"/>
          <p:nvPr/>
        </p:nvSpPr>
        <p:spPr>
          <a:xfrm>
            <a:off x="3197225" y="1620838"/>
            <a:ext cx="5135563" cy="235108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>
              <a:lnSpc>
                <a:spcPts val="3525"/>
              </a:lnSpc>
            </a:pPr>
            <a:r>
              <a:rPr lang="zh-CN" altLang="en-US" sz="48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碧玉妆成一树高，</a:t>
            </a:r>
          </a:p>
          <a:p>
            <a:pPr eaLnBrk="0" hangingPunct="0">
              <a:lnSpc>
                <a:spcPts val="3525"/>
              </a:lnSpc>
            </a:pPr>
            <a:endParaRPr lang="zh-CN" altLang="en-US" sz="48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  <a:sym typeface="幼圆" pitchFamily="49" charset="-122"/>
            </a:endParaRPr>
          </a:p>
          <a:p>
            <a:pPr eaLnBrk="0" hangingPunct="0">
              <a:lnSpc>
                <a:spcPts val="3525"/>
              </a:lnSpc>
            </a:pPr>
            <a:r>
              <a:rPr lang="zh-CN" altLang="en-US" sz="48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  <a:sym typeface="幼圆" pitchFamily="49" charset="-122"/>
              </a:rPr>
              <a:t>万条垂下绿丝绦</a:t>
            </a:r>
            <a:r>
              <a:rPr lang="zh-CN" altLang="en-US" sz="5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  <a:sym typeface="幼圆" pitchFamily="49" charset="-122"/>
              </a:rPr>
              <a:t>。</a:t>
            </a: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5" name="云形 14"/>
          <p:cNvSpPr/>
          <p:nvPr/>
        </p:nvSpPr>
        <p:spPr>
          <a:xfrm>
            <a:off x="203200" y="84138"/>
            <a:ext cx="2767013" cy="803275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感受意境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1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solidFill>
              <a:srgbClr val="000000"/>
            </a:solidFill>
            <a:miter/>
          </a:ln>
        </p:spPr>
        <p:txBody>
          <a:bodyPr anchor="b"/>
          <a:lstStyle/>
          <a:p>
            <a:pPr defTabSz="685800" eaLnBrk="1" hangingPunct="1"/>
            <a:endParaRPr lang="zh-CN" altLang="zh-CN" kern="1200" dirty="0">
              <a:latin typeface="+mj-ea"/>
              <a:ea typeface="+mj-ea"/>
              <a:cs typeface="+mj-cs"/>
            </a:endParaRPr>
          </a:p>
        </p:txBody>
      </p:sp>
      <p:pic>
        <p:nvPicPr>
          <p:cNvPr id="56322" name="Picture 3" descr="pic_254410[1]"/>
          <p:cNvPicPr>
            <a:picLocks noGrp="1" noChangeAspect="1"/>
          </p:cNvPicPr>
          <p:nvPr>
            <p:ph type="body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ln/>
        </p:spPr>
      </p:pic>
      <p:sp>
        <p:nvSpPr>
          <p:cNvPr id="43011" name="Text Box 5"/>
          <p:cNvSpPr txBox="1"/>
          <p:nvPr/>
        </p:nvSpPr>
        <p:spPr>
          <a:xfrm>
            <a:off x="3197225" y="1620838"/>
            <a:ext cx="5059363" cy="2803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>
              <a:lnSpc>
                <a:spcPts val="3525"/>
              </a:lnSpc>
            </a:pPr>
            <a:r>
              <a:rPr lang="zh-CN" altLang="en-US" sz="48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不知细叶谁裁出，</a:t>
            </a:r>
          </a:p>
          <a:p>
            <a:pPr eaLnBrk="0" hangingPunct="0">
              <a:lnSpc>
                <a:spcPts val="3525"/>
              </a:lnSpc>
            </a:pPr>
            <a:endParaRPr lang="zh-CN" altLang="en-US" sz="48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r>
              <a:rPr lang="zh-CN" altLang="en-US" sz="48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二月春风似剪刀。</a:t>
            </a: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5" name="云形 14"/>
          <p:cNvSpPr/>
          <p:nvPr/>
        </p:nvSpPr>
        <p:spPr>
          <a:xfrm>
            <a:off x="203200" y="84138"/>
            <a:ext cx="2767013" cy="803275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感受意境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5" name="图片 9" descr="图片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100012"/>
            <a:ext cx="9144000" cy="7058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22" y="6629400"/>
            <a:ext cx="1219199" cy="1066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itchFamily="2" charset="0"/>
                <a:ea typeface="宋体" panose="02010600030101010101" pitchFamily="2" charset="-122"/>
                <a:cs typeface="+mn-cs"/>
                <a:sym typeface="+mn-ea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itchFamily="2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  <p:pic>
        <p:nvPicPr>
          <p:cNvPr id="57347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云形 14"/>
          <p:cNvSpPr/>
          <p:nvPr/>
        </p:nvSpPr>
        <p:spPr>
          <a:xfrm>
            <a:off x="369888" y="287338"/>
            <a:ext cx="2767013" cy="803275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感受意境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0205" y="1236977"/>
            <a:ext cx="8278495" cy="4918710"/>
          </a:xfrm>
          <a:prstGeom prst="flowChartAlternateProcess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69" name="图片 9" descr="图片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100012"/>
            <a:ext cx="9144000" cy="7058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22" y="6629400"/>
            <a:ext cx="1219199" cy="1066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itchFamily="2" charset="0"/>
                <a:ea typeface="宋体" panose="02010600030101010101" pitchFamily="2" charset="-122"/>
                <a:cs typeface="+mn-cs"/>
                <a:sym typeface="+mn-ea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itchFamily="2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  <p:pic>
        <p:nvPicPr>
          <p:cNvPr id="58371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云形 14"/>
          <p:cNvSpPr/>
          <p:nvPr/>
        </p:nvSpPr>
        <p:spPr>
          <a:xfrm>
            <a:off x="369888" y="287338"/>
            <a:ext cx="2767013" cy="803275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感受意境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0840" y="1247138"/>
            <a:ext cx="8414385" cy="5015863"/>
          </a:xfrm>
          <a:prstGeom prst="flowChartAlternateProcess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3" name="图片 9" descr="图片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100012"/>
            <a:ext cx="9144000" cy="7058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22" y="6629400"/>
            <a:ext cx="1219199" cy="1066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itchFamily="2" charset="0"/>
                <a:ea typeface="宋体" panose="02010600030101010101" pitchFamily="2" charset="-122"/>
                <a:cs typeface="+mn-cs"/>
                <a:sym typeface="+mn-ea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itchFamily="2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  <p:pic>
        <p:nvPicPr>
          <p:cNvPr id="59395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云形 14"/>
          <p:cNvSpPr/>
          <p:nvPr/>
        </p:nvSpPr>
        <p:spPr>
          <a:xfrm>
            <a:off x="369888" y="287338"/>
            <a:ext cx="2767013" cy="803275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感受意境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54025" y="1153794"/>
            <a:ext cx="8235315" cy="5088891"/>
          </a:xfrm>
          <a:prstGeom prst="flowChartAlternateProcess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图片 9" descr="图片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100012"/>
            <a:ext cx="9144000" cy="7058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21" y="6629400"/>
            <a:ext cx="1219199" cy="1066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itchFamily="2" charset="0"/>
                <a:ea typeface="宋体" panose="02010600030101010101" pitchFamily="2" charset="-122"/>
                <a:cs typeface="+mn-cs"/>
                <a:sym typeface="+mn-ea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itchFamily="2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  <p:pic>
        <p:nvPicPr>
          <p:cNvPr id="60419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云形 14"/>
          <p:cNvSpPr/>
          <p:nvPr/>
        </p:nvSpPr>
        <p:spPr>
          <a:xfrm>
            <a:off x="369888" y="287338"/>
            <a:ext cx="2767013" cy="803275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感受意境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6" cstate="print"/>
          <a:srcRect l="2046" t="12108" r="38459" b="6499"/>
          <a:stretch>
            <a:fillRect/>
          </a:stretch>
        </p:blipFill>
        <p:spPr>
          <a:xfrm>
            <a:off x="196213" y="1630676"/>
            <a:ext cx="4365625" cy="3277235"/>
          </a:xfrm>
          <a:prstGeom prst="round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 cstate="print"/>
          <a:srcRect l="1442" b="21701"/>
          <a:stretch>
            <a:fillRect/>
          </a:stretch>
        </p:blipFill>
        <p:spPr>
          <a:xfrm>
            <a:off x="4624700" y="1511300"/>
            <a:ext cx="4406900" cy="3515360"/>
          </a:xfrm>
          <a:prstGeom prst="ellipse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2533650" y="5386388"/>
            <a:ext cx="4189413" cy="768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3200" b="1" dirty="0">
                <a:solidFill>
                  <a:srgbClr val="B1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4000" b="1" dirty="0">
                <a:solidFill>
                  <a:srgbClr val="B1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春风</a:t>
            </a:r>
            <a:r>
              <a:rPr lang="zh-CN" altLang="en-US" sz="4000" b="1" dirty="0">
                <a:solidFill>
                  <a:srgbClr val="30303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似</a:t>
            </a:r>
            <a:r>
              <a:rPr lang="zh-CN" altLang="en-US" sz="4400" b="1" dirty="0">
                <a:solidFill>
                  <a:srgbClr val="B1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剪刀</a:t>
            </a:r>
            <a:endParaRPr lang="zh-CN" altLang="en-US" sz="4800" b="1" dirty="0">
              <a:solidFill>
                <a:srgbClr val="30303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solidFill>
              <a:srgbClr val="000000"/>
            </a:solidFill>
            <a:miter/>
          </a:ln>
        </p:spPr>
        <p:txBody>
          <a:bodyPr anchor="b"/>
          <a:lstStyle/>
          <a:p>
            <a:pPr defTabSz="685800" eaLnBrk="1" hangingPunct="1"/>
            <a:endParaRPr lang="zh-CN" altLang="zh-CN" kern="1200" dirty="0">
              <a:latin typeface="+mj-ea"/>
              <a:ea typeface="+mj-ea"/>
              <a:cs typeface="+mj-cs"/>
            </a:endParaRPr>
          </a:p>
        </p:txBody>
      </p:sp>
      <p:pic>
        <p:nvPicPr>
          <p:cNvPr id="61442" name="Picture 3" descr="pic_254410[1]"/>
          <p:cNvPicPr>
            <a:picLocks noGrp="1" noChangeAspect="1"/>
          </p:cNvPicPr>
          <p:nvPr>
            <p:ph type="body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ln/>
        </p:spPr>
      </p:pic>
      <p:sp>
        <p:nvSpPr>
          <p:cNvPr id="43011" name="Text Box 5"/>
          <p:cNvSpPr txBox="1"/>
          <p:nvPr/>
        </p:nvSpPr>
        <p:spPr>
          <a:xfrm>
            <a:off x="3197225" y="1620838"/>
            <a:ext cx="5059363" cy="280352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>
              <a:lnSpc>
                <a:spcPts val="3525"/>
              </a:lnSpc>
            </a:pPr>
            <a:r>
              <a:rPr lang="zh-CN" altLang="en-US" sz="48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不知细叶谁</a:t>
            </a:r>
            <a:r>
              <a:rPr lang="zh-CN" altLang="en-US" sz="48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裁</a:t>
            </a:r>
            <a:r>
              <a:rPr lang="zh-CN" altLang="en-US" sz="48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出，</a:t>
            </a:r>
          </a:p>
          <a:p>
            <a:pPr eaLnBrk="0" hangingPunct="0">
              <a:lnSpc>
                <a:spcPts val="3525"/>
              </a:lnSpc>
            </a:pPr>
            <a:endParaRPr lang="zh-CN" altLang="en-US" sz="48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r>
              <a:rPr lang="zh-CN" altLang="en-US" sz="48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二月春风似</a:t>
            </a:r>
            <a:r>
              <a:rPr lang="zh-CN" altLang="en-US" sz="48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剪</a:t>
            </a:r>
            <a:r>
              <a:rPr lang="zh-CN" altLang="en-US" sz="48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刀。</a:t>
            </a: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5" name="云形 14"/>
          <p:cNvSpPr/>
          <p:nvPr/>
        </p:nvSpPr>
        <p:spPr>
          <a:xfrm>
            <a:off x="203200" y="84138"/>
            <a:ext cx="2767013" cy="803275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感受意境</a:t>
            </a:r>
          </a:p>
        </p:txBody>
      </p:sp>
      <p:sp>
        <p:nvSpPr>
          <p:cNvPr id="13" name="矩形 12"/>
          <p:cNvSpPr/>
          <p:nvPr/>
        </p:nvSpPr>
        <p:spPr>
          <a:xfrm>
            <a:off x="3929063" y="3502025"/>
            <a:ext cx="4189412" cy="9223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3200" b="1" dirty="0">
                <a:solidFill>
                  <a:srgbClr val="B1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4000" b="1" dirty="0">
                <a:solidFill>
                  <a:srgbClr val="B1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5400" b="1" dirty="0">
                <a:solidFill>
                  <a:srgbClr val="068C0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裁剪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图片 13" descr="图片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53975"/>
            <a:ext cx="9144000" cy="69008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云形 14"/>
          <p:cNvSpPr/>
          <p:nvPr/>
        </p:nvSpPr>
        <p:spPr>
          <a:xfrm>
            <a:off x="871538" y="622300"/>
            <a:ext cx="2767013" cy="803275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读诗要求</a:t>
            </a:r>
          </a:p>
        </p:txBody>
      </p:sp>
      <p:sp>
        <p:nvSpPr>
          <p:cNvPr id="14339" name="Text Box 5"/>
          <p:cNvSpPr txBox="1"/>
          <p:nvPr/>
        </p:nvSpPr>
        <p:spPr>
          <a:xfrm>
            <a:off x="1416050" y="2330450"/>
            <a:ext cx="7366000" cy="17526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1.</a:t>
            </a:r>
            <a:r>
              <a:rPr lang="zh-CN" altLang="en-US" sz="3600" b="1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读准字音，读通诗句，注意停顿。</a:t>
            </a:r>
            <a:endParaRPr lang="zh-CN" altLang="en-US" sz="3600" b="1" dirty="0">
              <a:latin typeface="华文楷体" pitchFamily="2" charset="-122"/>
              <a:ea typeface="华文楷体" pitchFamily="2" charset="-122"/>
            </a:endParaRPr>
          </a:p>
          <a:p>
            <a:endParaRPr lang="zh-CN" altLang="en-US" sz="3600" b="1" dirty="0"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36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2.</a:t>
            </a:r>
            <a:r>
              <a:rPr lang="zh-CN" altLang="en-US" sz="3600" b="1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试着读出诗的节奏。</a:t>
            </a:r>
          </a:p>
        </p:txBody>
      </p:sp>
      <p:sp>
        <p:nvSpPr>
          <p:cNvPr id="12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21" y="6629400"/>
            <a:ext cx="1219199" cy="1066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itchFamily="2" charset="0"/>
                <a:ea typeface="宋体" panose="02010600030101010101" pitchFamily="2" charset="-122"/>
                <a:cs typeface="+mn-cs"/>
                <a:sym typeface="+mn-ea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itchFamily="2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  <p:pic>
        <p:nvPicPr>
          <p:cNvPr id="14341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5" name="图片 9" descr="图片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100012"/>
            <a:ext cx="9144000" cy="7058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22" y="6629400"/>
            <a:ext cx="1219199" cy="1066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itchFamily="2" charset="0"/>
                <a:ea typeface="宋体" panose="02010600030101010101" pitchFamily="2" charset="-122"/>
                <a:cs typeface="+mn-cs"/>
                <a:sym typeface="+mn-ea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itchFamily="2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  <p:pic>
        <p:nvPicPr>
          <p:cNvPr id="62467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云形 14"/>
          <p:cNvSpPr/>
          <p:nvPr/>
        </p:nvSpPr>
        <p:spPr>
          <a:xfrm>
            <a:off x="369888" y="287338"/>
            <a:ext cx="2767013" cy="803275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感受意境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6715" y="1206500"/>
            <a:ext cx="8371205" cy="5011420"/>
          </a:xfrm>
          <a:prstGeom prst="flowChartAlternateProcess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89" name="图片 9" descr="图片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100012"/>
            <a:ext cx="9144000" cy="7058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22" y="6629400"/>
            <a:ext cx="1219199" cy="1066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itchFamily="2" charset="0"/>
                <a:ea typeface="宋体" panose="02010600030101010101" pitchFamily="2" charset="-122"/>
                <a:cs typeface="+mn-cs"/>
                <a:sym typeface="+mn-ea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itchFamily="2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  <p:pic>
        <p:nvPicPr>
          <p:cNvPr id="63491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云形 14"/>
          <p:cNvSpPr/>
          <p:nvPr/>
        </p:nvSpPr>
        <p:spPr>
          <a:xfrm>
            <a:off x="369888" y="287338"/>
            <a:ext cx="2767013" cy="803275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感受意境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46401" y="1174749"/>
            <a:ext cx="8315325" cy="5116195"/>
          </a:xfrm>
          <a:prstGeom prst="flowChartAlternateProcess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3" name="图片 9" descr="图片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100012"/>
            <a:ext cx="9144000" cy="7058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22" y="6629400"/>
            <a:ext cx="1219199" cy="1066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itchFamily="2" charset="0"/>
                <a:ea typeface="宋体" panose="02010600030101010101" pitchFamily="2" charset="-122"/>
                <a:cs typeface="+mn-cs"/>
                <a:sym typeface="+mn-ea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itchFamily="2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  <p:pic>
        <p:nvPicPr>
          <p:cNvPr id="64515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云形 14"/>
          <p:cNvSpPr/>
          <p:nvPr/>
        </p:nvSpPr>
        <p:spPr>
          <a:xfrm>
            <a:off x="369888" y="287338"/>
            <a:ext cx="2767013" cy="803275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感受意境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6214" y="1156335"/>
            <a:ext cx="8688070" cy="5306691"/>
          </a:xfrm>
          <a:prstGeom prst="flowChartAlternateProcess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7" name="图片 9" descr="图片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100012"/>
            <a:ext cx="9144000" cy="7058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22" y="6629400"/>
            <a:ext cx="1219199" cy="1066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itchFamily="2" charset="0"/>
                <a:ea typeface="宋体" panose="02010600030101010101" pitchFamily="2" charset="-122"/>
                <a:cs typeface="+mn-cs"/>
                <a:sym typeface="+mn-ea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itchFamily="2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  <p:pic>
        <p:nvPicPr>
          <p:cNvPr id="65539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云形 14"/>
          <p:cNvSpPr/>
          <p:nvPr/>
        </p:nvSpPr>
        <p:spPr>
          <a:xfrm>
            <a:off x="369888" y="287338"/>
            <a:ext cx="2767013" cy="803275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感受意境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60375" y="1202055"/>
            <a:ext cx="8352150" cy="5113020"/>
          </a:xfrm>
          <a:prstGeom prst="flowChartAlternateProcess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1" name="图片 9" descr="图片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100012"/>
            <a:ext cx="9144000" cy="7058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22" y="6629400"/>
            <a:ext cx="1219199" cy="1066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itchFamily="2" charset="0"/>
                <a:ea typeface="宋体" panose="02010600030101010101" pitchFamily="2" charset="-122"/>
                <a:cs typeface="+mn-cs"/>
                <a:sym typeface="+mn-ea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itchFamily="2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  <p:pic>
        <p:nvPicPr>
          <p:cNvPr id="66563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云形 14"/>
          <p:cNvSpPr/>
          <p:nvPr/>
        </p:nvSpPr>
        <p:spPr>
          <a:xfrm>
            <a:off x="369888" y="287338"/>
            <a:ext cx="2767013" cy="803275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感受意境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27352" y="1249043"/>
            <a:ext cx="8289292" cy="5016500"/>
          </a:xfrm>
          <a:prstGeom prst="flowChartAlternateProcess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5" name="图片 9" descr="图片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100012"/>
            <a:ext cx="9144000" cy="7058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22" y="6629400"/>
            <a:ext cx="1219199" cy="1066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itchFamily="2" charset="0"/>
                <a:ea typeface="宋体" panose="02010600030101010101" pitchFamily="2" charset="-122"/>
                <a:cs typeface="+mn-cs"/>
                <a:sym typeface="+mn-ea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itchFamily="2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  <p:pic>
        <p:nvPicPr>
          <p:cNvPr id="67587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云形 14"/>
          <p:cNvSpPr/>
          <p:nvPr/>
        </p:nvSpPr>
        <p:spPr>
          <a:xfrm>
            <a:off x="369888" y="287338"/>
            <a:ext cx="2767013" cy="803275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感受意境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00685" y="1240152"/>
            <a:ext cx="8342630" cy="4972685"/>
          </a:xfrm>
          <a:prstGeom prst="flowChartAlternateProcess">
            <a:avLst/>
          </a:prstGeom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1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solidFill>
              <a:srgbClr val="000000"/>
            </a:solidFill>
            <a:miter/>
          </a:ln>
        </p:spPr>
        <p:txBody>
          <a:bodyPr anchor="b"/>
          <a:lstStyle/>
          <a:p>
            <a:pPr defTabSz="685800" eaLnBrk="1" hangingPunct="1"/>
            <a:endParaRPr lang="zh-CN" altLang="zh-CN" kern="1200" dirty="0">
              <a:latin typeface="+mj-ea"/>
              <a:ea typeface="+mj-ea"/>
              <a:cs typeface="+mj-cs"/>
            </a:endParaRPr>
          </a:p>
        </p:txBody>
      </p:sp>
      <p:pic>
        <p:nvPicPr>
          <p:cNvPr id="68610" name="Picture 3" descr="pic_254410[1]"/>
          <p:cNvPicPr>
            <a:picLocks noGrp="1" noChangeAspect="1"/>
          </p:cNvPicPr>
          <p:nvPr>
            <p:ph type="body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ln/>
        </p:spPr>
      </p:pic>
      <p:sp>
        <p:nvSpPr>
          <p:cNvPr id="68611" name="Text Box 5"/>
          <p:cNvSpPr txBox="1"/>
          <p:nvPr/>
        </p:nvSpPr>
        <p:spPr>
          <a:xfrm>
            <a:off x="2919413" y="1417638"/>
            <a:ext cx="4652962" cy="325596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>
              <a:lnSpc>
                <a:spcPts val="3525"/>
              </a:lnSpc>
            </a:pP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碧玉妆成一树高，</a:t>
            </a: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万条垂下绿丝绦。</a:t>
            </a: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不知细叶谁裁出，</a:t>
            </a: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二月春风似剪刀。</a:t>
            </a:r>
          </a:p>
        </p:txBody>
      </p:sp>
      <p:sp>
        <p:nvSpPr>
          <p:cNvPr id="68612" name="Text Box 3"/>
          <p:cNvSpPr txBox="1"/>
          <p:nvPr/>
        </p:nvSpPr>
        <p:spPr>
          <a:xfrm>
            <a:off x="4106863" y="274638"/>
            <a:ext cx="1905000" cy="9223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5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咏柳</a:t>
            </a:r>
          </a:p>
        </p:txBody>
      </p:sp>
      <p:sp>
        <p:nvSpPr>
          <p:cNvPr id="68613" name="Text Box 4"/>
          <p:cNvSpPr txBox="1"/>
          <p:nvPr/>
        </p:nvSpPr>
        <p:spPr>
          <a:xfrm>
            <a:off x="5697538" y="584200"/>
            <a:ext cx="3810000" cy="52228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（唐  贺知章 ）</a:t>
            </a:r>
          </a:p>
        </p:txBody>
      </p:sp>
      <p:sp>
        <p:nvSpPr>
          <p:cNvPr id="15" name="云形 14"/>
          <p:cNvSpPr/>
          <p:nvPr/>
        </p:nvSpPr>
        <p:spPr>
          <a:xfrm>
            <a:off x="350838" y="274638"/>
            <a:ext cx="2767013" cy="803275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感悟诗情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1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solidFill>
              <a:srgbClr val="000000"/>
            </a:solidFill>
            <a:miter/>
          </a:ln>
        </p:spPr>
        <p:txBody>
          <a:bodyPr anchor="b"/>
          <a:lstStyle/>
          <a:p>
            <a:pPr defTabSz="685800" eaLnBrk="1" hangingPunct="1"/>
            <a:endParaRPr lang="zh-CN" altLang="zh-CN" kern="1200" dirty="0">
              <a:latin typeface="+mj-ea"/>
              <a:ea typeface="+mj-ea"/>
              <a:cs typeface="+mj-cs"/>
            </a:endParaRPr>
          </a:p>
        </p:txBody>
      </p:sp>
      <p:pic>
        <p:nvPicPr>
          <p:cNvPr id="69634" name="Picture 3" descr="pic_254410[1]"/>
          <p:cNvPicPr>
            <a:picLocks noGrp="1" noChangeAspect="1"/>
          </p:cNvPicPr>
          <p:nvPr>
            <p:ph type="body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ln/>
        </p:spPr>
      </p:pic>
      <p:sp>
        <p:nvSpPr>
          <p:cNvPr id="48132" name="Text Box 3"/>
          <p:cNvSpPr txBox="1"/>
          <p:nvPr/>
        </p:nvSpPr>
        <p:spPr>
          <a:xfrm>
            <a:off x="3136900" y="1735138"/>
            <a:ext cx="2395538" cy="9223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5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咏柳</a:t>
            </a:r>
            <a:r>
              <a:rPr lang="zh-CN" altLang="en-US" sz="5400" dirty="0">
                <a:solidFill>
                  <a:srgbClr val="FF0000"/>
                </a:solidFill>
                <a:latin typeface="Arial" panose="020B0604020202020204" pitchFamily="34" charset="0"/>
                <a:ea typeface="华文楷体" pitchFamily="2" charset="-122"/>
              </a:rPr>
              <a:t>→</a:t>
            </a:r>
          </a:p>
        </p:txBody>
      </p:sp>
      <p:sp>
        <p:nvSpPr>
          <p:cNvPr id="15" name="云形 14"/>
          <p:cNvSpPr/>
          <p:nvPr/>
        </p:nvSpPr>
        <p:spPr>
          <a:xfrm>
            <a:off x="369888" y="287338"/>
            <a:ext cx="2767013" cy="803275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感悟诗情</a:t>
            </a:r>
          </a:p>
        </p:txBody>
      </p:sp>
      <p:sp>
        <p:nvSpPr>
          <p:cNvPr id="2" name="Text Box 3"/>
          <p:cNvSpPr txBox="1"/>
          <p:nvPr/>
        </p:nvSpPr>
        <p:spPr>
          <a:xfrm>
            <a:off x="5532438" y="1806575"/>
            <a:ext cx="2968625" cy="9223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5400" dirty="0">
                <a:solidFill>
                  <a:srgbClr val="FF0000"/>
                </a:solidFill>
                <a:latin typeface="Arial" panose="020B0604020202020204" pitchFamily="34" charset="0"/>
                <a:ea typeface="华文楷体" pitchFamily="2" charset="-122"/>
              </a:rPr>
              <a:t>赞美春天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2" grpId="0"/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1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solidFill>
              <a:srgbClr val="000000"/>
            </a:solidFill>
            <a:miter/>
          </a:ln>
        </p:spPr>
        <p:txBody>
          <a:bodyPr anchor="b"/>
          <a:lstStyle/>
          <a:p>
            <a:pPr defTabSz="685800" eaLnBrk="1" hangingPunct="1"/>
            <a:endParaRPr lang="zh-CN" altLang="zh-CN" kern="1200" dirty="0">
              <a:latin typeface="+mj-ea"/>
              <a:ea typeface="+mj-ea"/>
              <a:cs typeface="+mj-cs"/>
            </a:endParaRPr>
          </a:p>
        </p:txBody>
      </p:sp>
      <p:pic>
        <p:nvPicPr>
          <p:cNvPr id="70658" name="Picture 3" descr="pic_254410[1]"/>
          <p:cNvPicPr>
            <a:picLocks noGrp="1" noChangeAspect="1"/>
          </p:cNvPicPr>
          <p:nvPr>
            <p:ph type="body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ln/>
        </p:spPr>
      </p:pic>
      <p:sp>
        <p:nvSpPr>
          <p:cNvPr id="70659" name="Text Box 5"/>
          <p:cNvSpPr txBox="1"/>
          <p:nvPr/>
        </p:nvSpPr>
        <p:spPr>
          <a:xfrm>
            <a:off x="2919413" y="1417638"/>
            <a:ext cx="4652962" cy="3255962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>
              <a:lnSpc>
                <a:spcPts val="3525"/>
              </a:lnSpc>
            </a:pP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碧玉妆成一树高，</a:t>
            </a: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万条垂下绿丝绦。</a:t>
            </a: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不知细叶谁裁出，</a:t>
            </a: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二月春风似剪刀。</a:t>
            </a:r>
          </a:p>
        </p:txBody>
      </p:sp>
      <p:sp>
        <p:nvSpPr>
          <p:cNvPr id="70660" name="Text Box 3"/>
          <p:cNvSpPr txBox="1"/>
          <p:nvPr/>
        </p:nvSpPr>
        <p:spPr>
          <a:xfrm>
            <a:off x="4106863" y="274638"/>
            <a:ext cx="1905000" cy="9223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54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咏</a:t>
            </a:r>
            <a:r>
              <a:rPr lang="zh-CN" altLang="en-US" sz="5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柳</a:t>
            </a:r>
          </a:p>
        </p:txBody>
      </p:sp>
      <p:sp>
        <p:nvSpPr>
          <p:cNvPr id="70661" name="Text Box 4"/>
          <p:cNvSpPr txBox="1"/>
          <p:nvPr/>
        </p:nvSpPr>
        <p:spPr>
          <a:xfrm>
            <a:off x="5697538" y="584200"/>
            <a:ext cx="3810000" cy="52228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（唐  贺知章 ）</a:t>
            </a:r>
          </a:p>
        </p:txBody>
      </p:sp>
      <p:sp>
        <p:nvSpPr>
          <p:cNvPr id="15" name="云形 14"/>
          <p:cNvSpPr/>
          <p:nvPr/>
        </p:nvSpPr>
        <p:spPr>
          <a:xfrm>
            <a:off x="350838" y="274638"/>
            <a:ext cx="2767013" cy="803275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感悟诗情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1" name="图片 13" descr="图片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3175"/>
            <a:ext cx="9144000" cy="68643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5058" name="文本框 3"/>
          <p:cNvSpPr txBox="1"/>
          <p:nvPr/>
        </p:nvSpPr>
        <p:spPr>
          <a:xfrm>
            <a:off x="85725" y="2117725"/>
            <a:ext cx="8623300" cy="27686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6000" b="1" dirty="0">
                <a:solidFill>
                  <a:srgbClr val="2E2F3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吟咏   化妆  梳妆打扮</a:t>
            </a:r>
            <a:endParaRPr lang="en-US" altLang="zh-CN" sz="6000" b="1" dirty="0">
              <a:solidFill>
                <a:srgbClr val="2E2F3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zh-CN" altLang="en-US" sz="5400" b="1" dirty="0">
              <a:solidFill>
                <a:srgbClr val="2E2F3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5400" b="1" dirty="0">
                <a:solidFill>
                  <a:srgbClr val="2E2F3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6000" b="1" dirty="0">
                <a:solidFill>
                  <a:srgbClr val="2E2F3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碧绿</a:t>
            </a:r>
            <a:r>
              <a:rPr lang="zh-CN" altLang="en-US" sz="5400" b="1" dirty="0">
                <a:solidFill>
                  <a:srgbClr val="2E2F3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6000" b="1" dirty="0">
                <a:solidFill>
                  <a:srgbClr val="2E2F3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丝绦</a:t>
            </a:r>
            <a:r>
              <a:rPr lang="zh-CN" altLang="en-US" sz="5400" b="1" dirty="0">
                <a:solidFill>
                  <a:srgbClr val="2E2F3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r>
              <a:rPr lang="zh-CN" altLang="en-US" sz="6000" b="1" dirty="0">
                <a:solidFill>
                  <a:srgbClr val="30303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裁剪</a:t>
            </a:r>
          </a:p>
        </p:txBody>
      </p:sp>
      <p:sp>
        <p:nvSpPr>
          <p:cNvPr id="15" name="云形 14"/>
          <p:cNvSpPr/>
          <p:nvPr/>
        </p:nvSpPr>
        <p:spPr>
          <a:xfrm>
            <a:off x="736600" y="547688"/>
            <a:ext cx="2665413" cy="719138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识字过关</a:t>
            </a:r>
          </a:p>
        </p:txBody>
      </p:sp>
      <p:pic>
        <p:nvPicPr>
          <p:cNvPr id="71684" name="图片 3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57938" y="4391025"/>
            <a:ext cx="2535237" cy="20462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23" y="6629400"/>
            <a:ext cx="1219199" cy="1066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itchFamily="2" charset="0"/>
                <a:ea typeface="宋体" panose="02010600030101010101" pitchFamily="2" charset="-122"/>
                <a:cs typeface="+mn-cs"/>
                <a:sym typeface="+mn-ea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itchFamily="2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  <p:pic>
        <p:nvPicPr>
          <p:cNvPr id="71686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村居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0825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62" name="Text Box 3"/>
          <p:cNvSpPr txBox="1"/>
          <p:nvPr/>
        </p:nvSpPr>
        <p:spPr>
          <a:xfrm>
            <a:off x="3783013" y="242888"/>
            <a:ext cx="1905000" cy="9223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5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村居</a:t>
            </a:r>
          </a:p>
        </p:txBody>
      </p:sp>
      <p:sp>
        <p:nvSpPr>
          <p:cNvPr id="15363" name="Text Box 4"/>
          <p:cNvSpPr txBox="1"/>
          <p:nvPr/>
        </p:nvSpPr>
        <p:spPr>
          <a:xfrm>
            <a:off x="5611813" y="558800"/>
            <a:ext cx="3810000" cy="52228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8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（清  高鼎 ）</a:t>
            </a:r>
          </a:p>
        </p:txBody>
      </p:sp>
      <p:sp>
        <p:nvSpPr>
          <p:cNvPr id="15364" name="Text Box 5"/>
          <p:cNvSpPr txBox="1"/>
          <p:nvPr/>
        </p:nvSpPr>
        <p:spPr>
          <a:xfrm>
            <a:off x="2549525" y="1416050"/>
            <a:ext cx="4652963" cy="3255963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>
              <a:lnSpc>
                <a:spcPts val="3525"/>
              </a:lnSpc>
            </a:pP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草长莺飞二月天，</a:t>
            </a: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拂堤杨柳醉春烟。</a:t>
            </a: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儿童散学归来早，</a:t>
            </a: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忙趁东风放纸鸢</a:t>
            </a:r>
            <a:r>
              <a:rPr lang="zh-CN" altLang="en-US" sz="40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。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5" name="图片 9" descr="图片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47625"/>
            <a:ext cx="9144000" cy="6927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2706" name="矩形 3"/>
          <p:cNvSpPr/>
          <p:nvPr/>
        </p:nvSpPr>
        <p:spPr>
          <a:xfrm>
            <a:off x="2714625" y="2249488"/>
            <a:ext cx="1547813" cy="18605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115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妆</a:t>
            </a:r>
          </a:p>
        </p:txBody>
      </p:sp>
      <p:sp>
        <p:nvSpPr>
          <p:cNvPr id="15" name="云形 14"/>
          <p:cNvSpPr/>
          <p:nvPr/>
        </p:nvSpPr>
        <p:spPr bwMode="auto">
          <a:xfrm>
            <a:off x="493713" y="476250"/>
            <a:ext cx="2689225" cy="719138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学写生字</a:t>
            </a:r>
          </a:p>
        </p:txBody>
      </p:sp>
      <p:sp>
        <p:nvSpPr>
          <p:cNvPr id="8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22" y="6629400"/>
            <a:ext cx="1219199" cy="1066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itchFamily="2" charset="0"/>
                <a:ea typeface="宋体" panose="02010600030101010101" pitchFamily="2" charset="-122"/>
                <a:cs typeface="+mn-cs"/>
                <a:sym typeface="+mn-ea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itchFamily="2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  <p:pic>
        <p:nvPicPr>
          <p:cNvPr id="72709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2710" name="图片 39" descr="铅笔字格.png"/>
          <p:cNvPicPr>
            <a:picLocks noChangeAspect="1"/>
          </p:cNvPicPr>
          <p:nvPr/>
        </p:nvPicPr>
        <p:blipFill>
          <a:blip r:embed="rId6" cstate="print"/>
          <a:srcRect r="82915" b="-2438"/>
          <a:stretch>
            <a:fillRect/>
          </a:stretch>
        </p:blipFill>
        <p:spPr>
          <a:xfrm>
            <a:off x="2636838" y="2249488"/>
            <a:ext cx="1908175" cy="1760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88" name="Text Box 5"/>
          <p:cNvSpPr txBox="1"/>
          <p:nvPr/>
        </p:nvSpPr>
        <p:spPr>
          <a:xfrm>
            <a:off x="3049588" y="4918075"/>
            <a:ext cx="4652962" cy="13446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lnSpc>
                <a:spcPts val="2725"/>
              </a:lnSpc>
            </a:pPr>
            <a:r>
              <a:rPr lang="zh-CN" altLang="en-US" sz="48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左窄右宽</a:t>
            </a: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endParaRPr lang="zh-CN" altLang="en-US" sz="40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72712" name="图片 39" descr="铅笔字格.png"/>
          <p:cNvPicPr>
            <a:picLocks noChangeAspect="1"/>
          </p:cNvPicPr>
          <p:nvPr/>
        </p:nvPicPr>
        <p:blipFill>
          <a:blip r:embed="rId6" cstate="print"/>
          <a:srcRect r="82915" b="-2438"/>
          <a:stretch>
            <a:fillRect/>
          </a:stretch>
        </p:blipFill>
        <p:spPr>
          <a:xfrm>
            <a:off x="4476750" y="2249488"/>
            <a:ext cx="1908175" cy="1760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2713" name="矩形 3"/>
          <p:cNvSpPr/>
          <p:nvPr/>
        </p:nvSpPr>
        <p:spPr>
          <a:xfrm>
            <a:off x="4657725" y="2305050"/>
            <a:ext cx="1547813" cy="18605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115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绿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29" name="图片 9" descr="图片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47625"/>
            <a:ext cx="9144000" cy="6927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3730" name="矩形 3"/>
          <p:cNvSpPr/>
          <p:nvPr/>
        </p:nvSpPr>
        <p:spPr>
          <a:xfrm>
            <a:off x="1809750" y="2198688"/>
            <a:ext cx="1547813" cy="18605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115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碧</a:t>
            </a:r>
          </a:p>
        </p:txBody>
      </p:sp>
      <p:sp>
        <p:nvSpPr>
          <p:cNvPr id="15" name="云形 14"/>
          <p:cNvSpPr/>
          <p:nvPr/>
        </p:nvSpPr>
        <p:spPr bwMode="auto">
          <a:xfrm>
            <a:off x="493713" y="476250"/>
            <a:ext cx="2689225" cy="719138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学写生字</a:t>
            </a:r>
          </a:p>
        </p:txBody>
      </p:sp>
      <p:sp>
        <p:nvSpPr>
          <p:cNvPr id="8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22" y="6629400"/>
            <a:ext cx="1219199" cy="1066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itchFamily="2" charset="0"/>
                <a:ea typeface="宋体" panose="02010600030101010101" pitchFamily="2" charset="-122"/>
                <a:cs typeface="+mn-cs"/>
                <a:sym typeface="+mn-ea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itchFamily="2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  <p:pic>
        <p:nvPicPr>
          <p:cNvPr id="73733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3734" name="图片 39" descr="铅笔字格.png"/>
          <p:cNvPicPr>
            <a:picLocks noChangeAspect="1"/>
          </p:cNvPicPr>
          <p:nvPr/>
        </p:nvPicPr>
        <p:blipFill>
          <a:blip r:embed="rId6" cstate="print"/>
          <a:srcRect r="82915" b="-2438"/>
          <a:stretch>
            <a:fillRect/>
          </a:stretch>
        </p:blipFill>
        <p:spPr>
          <a:xfrm>
            <a:off x="1685925" y="2249488"/>
            <a:ext cx="1908175" cy="1760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88" name="Text Box 5"/>
          <p:cNvSpPr txBox="1"/>
          <p:nvPr/>
        </p:nvSpPr>
        <p:spPr>
          <a:xfrm>
            <a:off x="3067050" y="4676775"/>
            <a:ext cx="4652963" cy="13446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lnSpc>
                <a:spcPts val="2725"/>
              </a:lnSpc>
            </a:pPr>
            <a:r>
              <a:rPr lang="zh-CN" altLang="en-US" sz="4800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上紧下松</a:t>
            </a:r>
            <a:endParaRPr lang="zh-CN" altLang="en-US" sz="48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endParaRPr lang="zh-CN" altLang="en-US" sz="48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endParaRPr lang="zh-CN" altLang="en-US" sz="4800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</p:txBody>
      </p:sp>
      <p:pic>
        <p:nvPicPr>
          <p:cNvPr id="73736" name="图片 39" descr="铅笔字格.png"/>
          <p:cNvPicPr>
            <a:picLocks noChangeAspect="1"/>
          </p:cNvPicPr>
          <p:nvPr/>
        </p:nvPicPr>
        <p:blipFill>
          <a:blip r:embed="rId6" cstate="print"/>
          <a:srcRect r="82915" b="-2438"/>
          <a:stretch>
            <a:fillRect/>
          </a:stretch>
        </p:blipFill>
        <p:spPr>
          <a:xfrm>
            <a:off x="3533775" y="2249488"/>
            <a:ext cx="1908175" cy="1760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3737" name="矩形 3"/>
          <p:cNvSpPr/>
          <p:nvPr/>
        </p:nvSpPr>
        <p:spPr>
          <a:xfrm>
            <a:off x="3657600" y="2149475"/>
            <a:ext cx="1547813" cy="18605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115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丝</a:t>
            </a:r>
          </a:p>
        </p:txBody>
      </p:sp>
      <p:pic>
        <p:nvPicPr>
          <p:cNvPr id="73738" name="图片 39" descr="铅笔字格.png"/>
          <p:cNvPicPr>
            <a:picLocks noChangeAspect="1"/>
          </p:cNvPicPr>
          <p:nvPr/>
        </p:nvPicPr>
        <p:blipFill>
          <a:blip r:embed="rId6" cstate="print"/>
          <a:srcRect r="82915" b="-2438"/>
          <a:stretch>
            <a:fillRect/>
          </a:stretch>
        </p:blipFill>
        <p:spPr>
          <a:xfrm>
            <a:off x="5387975" y="2249488"/>
            <a:ext cx="1908175" cy="1760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3739" name="矩形 4"/>
          <p:cNvSpPr/>
          <p:nvPr/>
        </p:nvSpPr>
        <p:spPr>
          <a:xfrm>
            <a:off x="5567363" y="2198688"/>
            <a:ext cx="1547812" cy="18621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115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剪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3" name="图片 10" descr="图片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1587"/>
            <a:ext cx="9144000" cy="6927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云形 14"/>
          <p:cNvSpPr/>
          <p:nvPr/>
        </p:nvSpPr>
        <p:spPr bwMode="auto">
          <a:xfrm>
            <a:off x="704850" y="568325"/>
            <a:ext cx="2689225" cy="719138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自主迁移</a:t>
            </a:r>
          </a:p>
        </p:txBody>
      </p:sp>
      <p:sp>
        <p:nvSpPr>
          <p:cNvPr id="9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21" y="6629400"/>
            <a:ext cx="1219199" cy="1066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itchFamily="2" charset="0"/>
                <a:ea typeface="宋体" panose="02010600030101010101" pitchFamily="2" charset="-122"/>
                <a:cs typeface="+mn-cs"/>
                <a:sym typeface="+mn-ea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itchFamily="2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  <p:pic>
        <p:nvPicPr>
          <p:cNvPr id="74756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4757" name="Text Box 5"/>
          <p:cNvSpPr txBox="1"/>
          <p:nvPr/>
        </p:nvSpPr>
        <p:spPr>
          <a:xfrm>
            <a:off x="555625" y="1952625"/>
            <a:ext cx="8283575" cy="230663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1.</a:t>
            </a:r>
            <a:r>
              <a:rPr lang="zh-CN" altLang="en-US" sz="3600" b="1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选择诗中的一个画面，配上图画和</a:t>
            </a:r>
          </a:p>
          <a:p>
            <a:r>
              <a:rPr lang="zh-CN" altLang="en-US" sz="3600" b="1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相应的诗句。</a:t>
            </a:r>
          </a:p>
          <a:p>
            <a:endParaRPr lang="zh-CN" altLang="en-US" sz="3600" b="1" dirty="0">
              <a:solidFill>
                <a:srgbClr val="303030"/>
              </a:solidFill>
              <a:latin typeface="华文楷体" pitchFamily="2" charset="-122"/>
              <a:ea typeface="华文楷体" pitchFamily="2" charset="-122"/>
            </a:endParaRPr>
          </a:p>
          <a:p>
            <a:r>
              <a:rPr lang="en-US" altLang="zh-CN" sz="3600" b="1" dirty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2.</a:t>
            </a:r>
            <a:r>
              <a:rPr lang="zh-CN" altLang="en-US" sz="3600" b="1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搜集其他描写春天的诗句，积累背诵。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图片 13" descr="图片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39687"/>
            <a:ext cx="9144000" cy="68643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86" name="文本框 3"/>
          <p:cNvSpPr txBox="1"/>
          <p:nvPr/>
        </p:nvSpPr>
        <p:spPr>
          <a:xfrm>
            <a:off x="196850" y="2154238"/>
            <a:ext cx="8623300" cy="26765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6000" b="1" dirty="0">
                <a:solidFill>
                  <a:srgbClr val="2E2F3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5400" b="1" dirty="0">
                <a:solidFill>
                  <a:srgbClr val="2E2F3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草</a:t>
            </a:r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长莺</a:t>
            </a:r>
            <a:r>
              <a:rPr lang="zh-CN" altLang="en-US" sz="5400" b="1" dirty="0">
                <a:solidFill>
                  <a:srgbClr val="2E2F3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飞</a:t>
            </a:r>
            <a:r>
              <a:rPr lang="zh-CN" altLang="en-US" sz="6000" b="1" dirty="0">
                <a:solidFill>
                  <a:srgbClr val="2E2F3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拂堤</a:t>
            </a:r>
            <a:r>
              <a:rPr lang="zh-CN" altLang="en-US" sz="5400" b="1" dirty="0">
                <a:solidFill>
                  <a:srgbClr val="2E2F3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杨柳</a:t>
            </a:r>
            <a:r>
              <a:rPr lang="zh-CN" altLang="en-US" sz="6000" b="1" dirty="0">
                <a:solidFill>
                  <a:srgbClr val="2E2F3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endParaRPr lang="en-US" altLang="zh-CN" sz="6000" b="1" dirty="0">
              <a:solidFill>
                <a:srgbClr val="2E2F3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zh-CN" altLang="en-US" sz="5400" b="1" dirty="0">
              <a:solidFill>
                <a:srgbClr val="2E2F3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5400" b="1" dirty="0">
                <a:solidFill>
                  <a:srgbClr val="2E2F3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醉</a:t>
            </a:r>
            <a:r>
              <a:rPr lang="zh-CN" altLang="en-US" sz="5400" b="1" dirty="0">
                <a:solidFill>
                  <a:srgbClr val="2E2F3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春烟  </a:t>
            </a:r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散</a:t>
            </a:r>
            <a:r>
              <a:rPr lang="zh-CN" altLang="en-US" sz="5400" b="1" dirty="0">
                <a:solidFill>
                  <a:srgbClr val="2E2F3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学  </a:t>
            </a:r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趁</a:t>
            </a:r>
            <a:r>
              <a:rPr lang="zh-CN" altLang="en-US" sz="5400" b="1" dirty="0">
                <a:solidFill>
                  <a:srgbClr val="2E2F3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纸</a:t>
            </a:r>
            <a:r>
              <a:rPr lang="zh-CN" altLang="en-US" sz="5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鸢</a:t>
            </a:r>
          </a:p>
        </p:txBody>
      </p:sp>
      <p:sp>
        <p:nvSpPr>
          <p:cNvPr id="16387" name="Text Box 4"/>
          <p:cNvSpPr txBox="1"/>
          <p:nvPr/>
        </p:nvSpPr>
        <p:spPr>
          <a:xfrm>
            <a:off x="688975" y="1590675"/>
            <a:ext cx="2760663" cy="5207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2000" b="1" dirty="0">
                <a:solidFill>
                  <a:srgbClr val="FF0000"/>
                </a:solidFill>
                <a:latin typeface="zypyyb" pitchFamily="2" charset="-122"/>
                <a:ea typeface="zypyyb" pitchFamily="2" charset="-122"/>
              </a:rPr>
              <a:t>      </a:t>
            </a:r>
            <a:r>
              <a:rPr lang="en-US" altLang="zh-CN" sz="2800" b="1" dirty="0">
                <a:solidFill>
                  <a:srgbClr val="FF0000"/>
                </a:solidFill>
                <a:latin typeface="zypyyb" pitchFamily="2" charset="-122"/>
                <a:ea typeface="zypyyb" pitchFamily="2" charset="-122"/>
              </a:rPr>
              <a:t>zh</a:t>
            </a:r>
            <a:r>
              <a:rPr lang="en-US" altLang="zh-CN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ǎ</a:t>
            </a:r>
            <a:r>
              <a:rPr lang="en-US" altLang="zh-CN" sz="2800" b="1" dirty="0">
                <a:solidFill>
                  <a:srgbClr val="FF0000"/>
                </a:solidFill>
                <a:latin typeface="zypyyb" pitchFamily="2" charset="-122"/>
                <a:ea typeface="zypyyb" pitchFamily="2" charset="-122"/>
              </a:rPr>
              <a:t>ng  yīng</a:t>
            </a:r>
          </a:p>
        </p:txBody>
      </p:sp>
      <p:sp>
        <p:nvSpPr>
          <p:cNvPr id="16388" name="Text Box 7"/>
          <p:cNvSpPr txBox="1"/>
          <p:nvPr/>
        </p:nvSpPr>
        <p:spPr>
          <a:xfrm>
            <a:off x="4418013" y="1590675"/>
            <a:ext cx="2428875" cy="6445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zypyyb" pitchFamily="2" charset="-122"/>
                <a:ea typeface="zypyyb" pitchFamily="2" charset="-122"/>
              </a:rPr>
              <a:t>   fú     dī</a:t>
            </a:r>
            <a:r>
              <a:rPr lang="en-US" altLang="zh-CN" sz="3600" b="1" dirty="0">
                <a:solidFill>
                  <a:srgbClr val="FF0000"/>
                </a:solidFill>
                <a:latin typeface="zypyyb" pitchFamily="2" charset="-122"/>
                <a:ea typeface="zypyyb" pitchFamily="2" charset="-122"/>
              </a:rPr>
              <a:t> </a:t>
            </a:r>
          </a:p>
        </p:txBody>
      </p:sp>
      <p:sp>
        <p:nvSpPr>
          <p:cNvPr id="16389" name="Text Box 7"/>
          <p:cNvSpPr txBox="1"/>
          <p:nvPr/>
        </p:nvSpPr>
        <p:spPr>
          <a:xfrm>
            <a:off x="585788" y="3343275"/>
            <a:ext cx="1152525" cy="52228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zypyyb" pitchFamily="2" charset="-122"/>
                <a:ea typeface="zypyyb" pitchFamily="2" charset="-122"/>
              </a:rPr>
              <a:t>zuì</a:t>
            </a:r>
          </a:p>
        </p:txBody>
      </p:sp>
      <p:sp>
        <p:nvSpPr>
          <p:cNvPr id="15" name="云形 14"/>
          <p:cNvSpPr/>
          <p:nvPr/>
        </p:nvSpPr>
        <p:spPr>
          <a:xfrm>
            <a:off x="871538" y="622300"/>
            <a:ext cx="2665413" cy="719138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读准字音</a:t>
            </a:r>
          </a:p>
        </p:txBody>
      </p:sp>
      <p:pic>
        <p:nvPicPr>
          <p:cNvPr id="16391" name="图片 3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57938" y="4391025"/>
            <a:ext cx="2535237" cy="20462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21" y="6629400"/>
            <a:ext cx="1219199" cy="1066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itchFamily="2" charset="0"/>
                <a:ea typeface="宋体" panose="02010600030101010101" pitchFamily="2" charset="-122"/>
                <a:cs typeface="+mn-cs"/>
                <a:sym typeface="+mn-ea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itchFamily="2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  <p:pic>
        <p:nvPicPr>
          <p:cNvPr id="16393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94" name="Text Box 7"/>
          <p:cNvSpPr txBox="1"/>
          <p:nvPr/>
        </p:nvSpPr>
        <p:spPr>
          <a:xfrm>
            <a:off x="3449638" y="3343275"/>
            <a:ext cx="1152525" cy="52228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zypyyb" pitchFamily="2" charset="-122"/>
                <a:ea typeface="zypyyb" pitchFamily="2" charset="-122"/>
              </a:rPr>
              <a:t>s</a:t>
            </a:r>
            <a:r>
              <a:rPr lang="en-US" altLang="zh-CN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à</a:t>
            </a:r>
            <a:r>
              <a:rPr lang="en-US" altLang="zh-CN" sz="2800" b="1" dirty="0">
                <a:solidFill>
                  <a:srgbClr val="FF0000"/>
                </a:solidFill>
                <a:latin typeface="zypyyb" pitchFamily="2" charset="-122"/>
                <a:ea typeface="zypyyb" pitchFamily="2" charset="-122"/>
              </a:rPr>
              <a:t>n</a:t>
            </a:r>
          </a:p>
        </p:txBody>
      </p:sp>
      <p:sp>
        <p:nvSpPr>
          <p:cNvPr id="16395" name="Text Box 7"/>
          <p:cNvSpPr txBox="1"/>
          <p:nvPr/>
        </p:nvSpPr>
        <p:spPr>
          <a:xfrm>
            <a:off x="5354638" y="3343275"/>
            <a:ext cx="1152525" cy="52228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zypyyb" pitchFamily="2" charset="-122"/>
                <a:ea typeface="zypyyb" pitchFamily="2" charset="-122"/>
              </a:rPr>
              <a:t>chèn</a:t>
            </a:r>
          </a:p>
        </p:txBody>
      </p:sp>
      <p:sp>
        <p:nvSpPr>
          <p:cNvPr id="16396" name="Text Box 7"/>
          <p:cNvSpPr txBox="1"/>
          <p:nvPr/>
        </p:nvSpPr>
        <p:spPr>
          <a:xfrm>
            <a:off x="7439025" y="3343275"/>
            <a:ext cx="1152525" cy="52228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zypyyb" pitchFamily="2" charset="-122"/>
                <a:ea typeface="zypyyb" pitchFamily="2" charset="-122"/>
              </a:rPr>
              <a:t>yu</a:t>
            </a:r>
            <a:r>
              <a:rPr lang="en-US" altLang="zh-CN" sz="28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ā</a:t>
            </a:r>
            <a:r>
              <a:rPr lang="en-US" altLang="zh-CN" sz="2800" b="1" dirty="0">
                <a:solidFill>
                  <a:srgbClr val="FF0000"/>
                </a:solidFill>
                <a:latin typeface="zypyyb" pitchFamily="2" charset="-122"/>
                <a:ea typeface="zypyyb" pitchFamily="2" charset="-122"/>
              </a:rPr>
              <a:t>n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图片 13" descr="图片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39687"/>
            <a:ext cx="9144000" cy="68643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云形 14"/>
          <p:cNvSpPr/>
          <p:nvPr/>
        </p:nvSpPr>
        <p:spPr>
          <a:xfrm>
            <a:off x="871538" y="622300"/>
            <a:ext cx="2665413" cy="719138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读好节奏</a:t>
            </a:r>
          </a:p>
        </p:txBody>
      </p:sp>
      <p:pic>
        <p:nvPicPr>
          <p:cNvPr id="17411" name="图片 3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57938" y="4391025"/>
            <a:ext cx="2535237" cy="20462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21" y="6629400"/>
            <a:ext cx="1219199" cy="1066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itchFamily="2" charset="0"/>
                <a:ea typeface="宋体" panose="02010600030101010101" pitchFamily="2" charset="-122"/>
                <a:cs typeface="+mn-cs"/>
                <a:sym typeface="+mn-ea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itchFamily="2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  <p:pic>
        <p:nvPicPr>
          <p:cNvPr id="17413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14" name="Text Box 5"/>
          <p:cNvSpPr txBox="1"/>
          <p:nvPr/>
        </p:nvSpPr>
        <p:spPr>
          <a:xfrm>
            <a:off x="2206625" y="1766888"/>
            <a:ext cx="5143500" cy="3251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lnSpc>
                <a:spcPts val="3525"/>
              </a:lnSpc>
            </a:pP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草长</a:t>
            </a:r>
            <a:r>
              <a:rPr lang="en-US" altLang="zh-CN" sz="4400" dirty="0">
                <a:solidFill>
                  <a:srgbClr val="FF3300"/>
                </a:solidFill>
                <a:latin typeface="Calibri" panose="020F0502020204030204" pitchFamily="34" charset="0"/>
                <a:ea typeface="幼圆" pitchFamily="49" charset="-122"/>
              </a:rPr>
              <a:t>/</a:t>
            </a: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莺飞</a:t>
            </a:r>
            <a:r>
              <a:rPr lang="en-US" altLang="zh-CN" sz="4400" dirty="0">
                <a:solidFill>
                  <a:srgbClr val="FF3300"/>
                </a:solidFill>
                <a:latin typeface="Calibri" panose="020F0502020204030204" pitchFamily="34" charset="0"/>
                <a:ea typeface="幼圆" pitchFamily="49" charset="-122"/>
              </a:rPr>
              <a:t>/</a:t>
            </a: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二月天，</a:t>
            </a:r>
            <a:endParaRPr lang="zh-CN" altLang="en-US" sz="4400" dirty="0"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拂堤</a:t>
            </a:r>
            <a:r>
              <a:rPr lang="en-US" altLang="zh-CN" sz="4400" dirty="0">
                <a:solidFill>
                  <a:srgbClr val="FF3300"/>
                </a:solidFill>
                <a:latin typeface="Calibri" panose="020F0502020204030204" pitchFamily="34" charset="0"/>
                <a:ea typeface="幼圆" pitchFamily="49" charset="-122"/>
              </a:rPr>
              <a:t>/</a:t>
            </a: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杨柳</a:t>
            </a:r>
            <a:r>
              <a:rPr lang="en-US" altLang="zh-CN" sz="4400" dirty="0">
                <a:solidFill>
                  <a:srgbClr val="FF3300"/>
                </a:solidFill>
                <a:latin typeface="Calibri" panose="020F0502020204030204" pitchFamily="34" charset="0"/>
                <a:ea typeface="幼圆" pitchFamily="49" charset="-122"/>
              </a:rPr>
              <a:t>/</a:t>
            </a: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醉春烟。</a:t>
            </a:r>
            <a:endParaRPr lang="zh-CN" altLang="en-US" sz="4400" dirty="0"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儿童</a:t>
            </a:r>
            <a:r>
              <a:rPr lang="en-US" altLang="zh-CN" sz="4400" dirty="0">
                <a:solidFill>
                  <a:srgbClr val="FF3300"/>
                </a:solidFill>
                <a:latin typeface="Calibri" panose="020F0502020204030204" pitchFamily="34" charset="0"/>
                <a:ea typeface="幼圆" pitchFamily="49" charset="-122"/>
              </a:rPr>
              <a:t>/</a:t>
            </a: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散学</a:t>
            </a:r>
            <a:r>
              <a:rPr lang="en-US" altLang="zh-CN" sz="4400" dirty="0">
                <a:solidFill>
                  <a:srgbClr val="FF3300"/>
                </a:solidFill>
                <a:latin typeface="Calibri" panose="020F0502020204030204" pitchFamily="34" charset="0"/>
                <a:ea typeface="幼圆" pitchFamily="49" charset="-122"/>
              </a:rPr>
              <a:t>/</a:t>
            </a: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归来早，</a:t>
            </a:r>
            <a:endParaRPr lang="zh-CN" altLang="en-US" sz="4400" dirty="0"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忙趁</a:t>
            </a:r>
            <a:r>
              <a:rPr lang="en-US" altLang="zh-CN" sz="4400" dirty="0">
                <a:solidFill>
                  <a:srgbClr val="FF3300"/>
                </a:solidFill>
                <a:latin typeface="Calibri" panose="020F0502020204030204" pitchFamily="34" charset="0"/>
                <a:ea typeface="幼圆" pitchFamily="49" charset="-122"/>
              </a:rPr>
              <a:t>/</a:t>
            </a: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东风</a:t>
            </a:r>
            <a:r>
              <a:rPr lang="en-US" altLang="zh-CN" sz="4400" dirty="0">
                <a:solidFill>
                  <a:srgbClr val="FF3300"/>
                </a:solidFill>
                <a:latin typeface="Calibri" panose="020F0502020204030204" pitchFamily="34" charset="0"/>
                <a:ea typeface="幼圆" pitchFamily="49" charset="-122"/>
              </a:rPr>
              <a:t>/</a:t>
            </a: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放纸鸢</a:t>
            </a:r>
            <a:r>
              <a:rPr lang="zh-CN" altLang="en-US" sz="40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。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图片 13" descr="图片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39687"/>
            <a:ext cx="9144000" cy="68643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" name="云形 14"/>
          <p:cNvSpPr/>
          <p:nvPr/>
        </p:nvSpPr>
        <p:spPr>
          <a:xfrm>
            <a:off x="871538" y="622300"/>
            <a:ext cx="2665413" cy="719138"/>
          </a:xfrm>
          <a:prstGeom prst="cloud">
            <a:avLst/>
          </a:prstGeom>
          <a:solidFill>
            <a:srgbClr val="FFFFFF"/>
          </a:solidFill>
          <a:ln w="12700" cap="flat" cmpd="sng" algn="ctr">
            <a:solidFill>
              <a:srgbClr val="00B0F0"/>
            </a:solidFill>
            <a:prstDash val="solid"/>
            <a:miter lim="800000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cs"/>
                <a:sym typeface="+mn-ea"/>
              </a:rPr>
              <a:t>读好节奏</a:t>
            </a:r>
          </a:p>
        </p:txBody>
      </p:sp>
      <p:pic>
        <p:nvPicPr>
          <p:cNvPr id="18435" name="图片 3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57938" y="4391025"/>
            <a:ext cx="2535237" cy="20462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PA_文本框 1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96121" y="6629400"/>
            <a:ext cx="1219199" cy="1066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95000"/>
                    <a:alpha val="0"/>
                  </a:schemeClr>
                </a:solidFill>
                <a:effectLst/>
                <a:uLnTx/>
                <a:uFillTx/>
                <a:latin typeface="优教通专用字体logo" pitchFamily="2" charset="0"/>
                <a:ea typeface="宋体" panose="02010600030101010101" pitchFamily="2" charset="-122"/>
                <a:cs typeface="+mn-cs"/>
                <a:sym typeface="+mn-ea"/>
              </a:rPr>
              <a:t>0</a:t>
            </a:r>
            <a:endParaRPr kumimoji="0" lang="zh-CN" altLang="en-US" sz="1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95000"/>
                  <a:alpha val="0"/>
                </a:schemeClr>
              </a:solidFill>
              <a:effectLst/>
              <a:uLnTx/>
              <a:uFillTx/>
              <a:latin typeface="优教通专用字体logo" pitchFamily="2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  <p:pic>
        <p:nvPicPr>
          <p:cNvPr id="18437" name="PA_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031288" y="76200"/>
            <a:ext cx="4762" cy="3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438" name="Text Box 5"/>
          <p:cNvSpPr txBox="1"/>
          <p:nvPr/>
        </p:nvSpPr>
        <p:spPr>
          <a:xfrm>
            <a:off x="2206625" y="1766888"/>
            <a:ext cx="5143500" cy="3251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lnSpc>
                <a:spcPts val="3525"/>
              </a:lnSpc>
            </a:pP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草长莺飞</a:t>
            </a:r>
            <a:r>
              <a:rPr lang="en-US" altLang="zh-CN" sz="4400" dirty="0">
                <a:solidFill>
                  <a:srgbClr val="FF3300"/>
                </a:solidFill>
                <a:latin typeface="Calibri" panose="020F0502020204030204" pitchFamily="34" charset="0"/>
                <a:ea typeface="幼圆" pitchFamily="49" charset="-122"/>
                <a:sym typeface="幼圆" pitchFamily="49" charset="-122"/>
              </a:rPr>
              <a:t>/</a:t>
            </a: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二月天，</a:t>
            </a:r>
            <a:endParaRPr lang="zh-CN" altLang="en-US" sz="4400" dirty="0"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拂堤杨柳</a:t>
            </a:r>
            <a:r>
              <a:rPr lang="en-US" altLang="zh-CN" sz="4400" dirty="0">
                <a:solidFill>
                  <a:srgbClr val="FF3300"/>
                </a:solidFill>
                <a:latin typeface="Calibri" panose="020F0502020204030204" pitchFamily="34" charset="0"/>
                <a:ea typeface="幼圆" pitchFamily="49" charset="-122"/>
                <a:sym typeface="幼圆" pitchFamily="49" charset="-122"/>
              </a:rPr>
              <a:t>/</a:t>
            </a: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醉春烟。</a:t>
            </a:r>
            <a:endParaRPr lang="zh-CN" altLang="en-US" sz="4400" dirty="0"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儿童散学</a:t>
            </a:r>
            <a:r>
              <a:rPr lang="en-US" altLang="zh-CN" sz="4400" dirty="0">
                <a:solidFill>
                  <a:srgbClr val="FF3300"/>
                </a:solidFill>
                <a:latin typeface="Calibri" panose="020F0502020204030204" pitchFamily="34" charset="0"/>
                <a:ea typeface="幼圆" pitchFamily="49" charset="-122"/>
                <a:sym typeface="幼圆" pitchFamily="49" charset="-122"/>
              </a:rPr>
              <a:t>/</a:t>
            </a: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归来早，</a:t>
            </a:r>
            <a:endParaRPr lang="zh-CN" altLang="en-US" sz="4400" dirty="0"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endParaRPr lang="zh-CN" altLang="en-US" sz="4400" dirty="0">
              <a:latin typeface="华文楷体" pitchFamily="2" charset="-122"/>
              <a:ea typeface="华文楷体" pitchFamily="2" charset="-122"/>
            </a:endParaRPr>
          </a:p>
          <a:p>
            <a:pPr eaLnBrk="0" hangingPunct="0">
              <a:lnSpc>
                <a:spcPts val="3525"/>
              </a:lnSpc>
            </a:pP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忙趁东风</a:t>
            </a:r>
            <a:r>
              <a:rPr lang="en-US" altLang="zh-CN" sz="4400" dirty="0">
                <a:solidFill>
                  <a:srgbClr val="FF3300"/>
                </a:solidFill>
                <a:latin typeface="Calibri" panose="020F0502020204030204" pitchFamily="34" charset="0"/>
                <a:ea typeface="幼圆" pitchFamily="49" charset="-122"/>
                <a:sym typeface="幼圆" pitchFamily="49" charset="-122"/>
              </a:rPr>
              <a:t>/</a:t>
            </a:r>
            <a:r>
              <a:rPr lang="zh-CN" altLang="en-US" sz="44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放纸鸢</a:t>
            </a:r>
            <a:r>
              <a:rPr lang="zh-CN" altLang="en-US" sz="4000" dirty="0">
                <a:solidFill>
                  <a:srgbClr val="303030"/>
                </a:solidFill>
                <a:latin typeface="华文楷体" pitchFamily="2" charset="-122"/>
                <a:ea typeface="华文楷体" pitchFamily="2" charset="-122"/>
              </a:rPr>
              <a:t>。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XcU3TXEFAk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XcU3TXEFAk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BCmD2xIOdk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XcU3TXEFAk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BCmD2xIOdk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XcU3TXEFAk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BCmD2xIOdk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XcU3TXEFAk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BCmD2xIOdk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XcU3TXEFAk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BCmD2xIOdk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BCmD2xIOdk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XcU3TXEFAk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BCmD2xIOdk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XcU3TXEFAk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BCmD2xIOdk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XcU3TXEFAk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BCmD2xIOdk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XcU3TXEFAk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BCmD2xIOdk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XcU3TXEFAk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BCmD2xIOdk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XcU3TXEFAk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XcU3TXEFAk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BCmD2xIOdk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XcU3TXEFAk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BCmD2xIOdk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XcU3TXEFAk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BCmD2xIOdk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XcU3TXEFAk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BCmD2xIOdk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XcU3TXEFAk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BCmD2xIOdk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BCmD2xIOdk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basetag"/>
  <p:tag name="KSO_WM_TEMPLATE_INDEX" val="20164476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XcU3TXEFAk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BCmD2xIOdk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XcU3TXEFAk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BCmD2xIOdk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XcU3TXEFAk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BCmD2xIOdk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poH5TBRl5D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3pQ6lOca9w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poH5TBRl5D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BCmD2xIOdk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3pQ6lOca9w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poH5TBRl5D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3pQ6lOca9w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poH5TBRl5D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3pQ6lOca9w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poH5TBRl5D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3pQ6lOca9w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poH5TBRl5D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3pQ6lOca9w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poH5TBRl5D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XcU3TXEFAk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3pQ6lOca9w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poH5TBRl5D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3pQ6lOca9w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poH5TBRl5D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3pQ6lOca9w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poH5TBRl5D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3pQ6lOca9w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poH5TBRl5D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3pQ6lOca9w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poH5TBRl5D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BCmD2xIOdk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3pQ6lOca9w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poH5TBRl5D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3pQ6lOca9w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XcU3TXEFAk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BCmD2xIOdk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XcU3TXEFAk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BCmD2xIOdk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XcU3TXEFAk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BCmD2xIOdk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poH5TBRl5D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XcU3TXEFAk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3pQ6lOca9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  <p:tag name="ISLIDE.ADDREMOVEWATERMARK" val="BCmD2xIOdk"/>
</p:tagLst>
</file>

<file path=ppt/theme/theme1.xml><?xml version="1.0" encoding="utf-8"?>
<a:theme xmlns:a="http://schemas.openxmlformats.org/drawingml/2006/main" name="A000120140530A99PPBG">
  <a:themeElements>
    <a:clrScheme name="自定义 468">
      <a:dk1>
        <a:srgbClr val="5F5F5F"/>
      </a:dk1>
      <a:lt1>
        <a:srgbClr val="FFFFFF"/>
      </a:lt1>
      <a:dk2>
        <a:srgbClr val="5F5F5F"/>
      </a:dk2>
      <a:lt2>
        <a:srgbClr val="FFFFFF"/>
      </a:lt2>
      <a:accent1>
        <a:srgbClr val="90C413"/>
      </a:accent1>
      <a:accent2>
        <a:srgbClr val="BABD3D"/>
      </a:accent2>
      <a:accent3>
        <a:srgbClr val="DCAB48"/>
      </a:accent3>
      <a:accent4>
        <a:srgbClr val="6B8A4B"/>
      </a:accent4>
      <a:accent5>
        <a:srgbClr val="409BA2"/>
      </a:accent5>
      <a:accent6>
        <a:srgbClr val="B84D30"/>
      </a:accent6>
      <a:hlink>
        <a:srgbClr val="00B0F0"/>
      </a:hlink>
      <a:folHlink>
        <a:srgbClr val="AFB2B4"/>
      </a:folHlink>
    </a:clrScheme>
    <a:fontScheme name="KSO主题5">
      <a:majorFont>
        <a:latin typeface="Broadway"/>
        <a:ea typeface="微软雅黑"/>
        <a:cs typeface=""/>
      </a:majorFont>
      <a:minorFont>
        <a:latin typeface="Calibri"/>
        <a:ea typeface="幼圆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lnSpc>
            <a:spcPct val="130000"/>
          </a:lnSpc>
          <a:defRPr sz="1400" dirty="0" smtClean="0">
            <a:latin typeface="Arial" panose="020B0604020202020204" pitchFamily="34" charset="0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000120140530A99PPBG">
  <a:themeElements>
    <a:clrScheme name="自定义 468">
      <a:dk1>
        <a:srgbClr val="5F5F5F"/>
      </a:dk1>
      <a:lt1>
        <a:srgbClr val="FFFFFF"/>
      </a:lt1>
      <a:dk2>
        <a:srgbClr val="5F5F5F"/>
      </a:dk2>
      <a:lt2>
        <a:srgbClr val="FFFFFF"/>
      </a:lt2>
      <a:accent1>
        <a:srgbClr val="90C413"/>
      </a:accent1>
      <a:accent2>
        <a:srgbClr val="BABD3D"/>
      </a:accent2>
      <a:accent3>
        <a:srgbClr val="DCAB48"/>
      </a:accent3>
      <a:accent4>
        <a:srgbClr val="6B8A4B"/>
      </a:accent4>
      <a:accent5>
        <a:srgbClr val="409BA2"/>
      </a:accent5>
      <a:accent6>
        <a:srgbClr val="B84D30"/>
      </a:accent6>
      <a:hlink>
        <a:srgbClr val="00B0F0"/>
      </a:hlink>
      <a:folHlink>
        <a:srgbClr val="AFB2B4"/>
      </a:folHlink>
    </a:clrScheme>
    <a:fontScheme name="KSO主题5">
      <a:majorFont>
        <a:latin typeface="Broadway"/>
        <a:ea typeface="微软雅黑"/>
        <a:cs typeface=""/>
      </a:majorFont>
      <a:minorFont>
        <a:latin typeface="Calibri"/>
        <a:ea typeface="幼圆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lnSpc>
            <a:spcPct val="130000"/>
          </a:lnSpc>
          <a:defRPr sz="1400" dirty="0" smtClean="0">
            <a:latin typeface="Arial" panose="020B0604020202020204" pitchFamily="34" charset="0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A000120140530A99PPBG">
  <a:themeElements>
    <a:clrScheme name="自定义 468">
      <a:dk1>
        <a:srgbClr val="5F5F5F"/>
      </a:dk1>
      <a:lt1>
        <a:srgbClr val="FFFFFF"/>
      </a:lt1>
      <a:dk2>
        <a:srgbClr val="5F5F5F"/>
      </a:dk2>
      <a:lt2>
        <a:srgbClr val="FFFFFF"/>
      </a:lt2>
      <a:accent1>
        <a:srgbClr val="90C413"/>
      </a:accent1>
      <a:accent2>
        <a:srgbClr val="BABD3D"/>
      </a:accent2>
      <a:accent3>
        <a:srgbClr val="DCAB48"/>
      </a:accent3>
      <a:accent4>
        <a:srgbClr val="6B8A4B"/>
      </a:accent4>
      <a:accent5>
        <a:srgbClr val="409BA2"/>
      </a:accent5>
      <a:accent6>
        <a:srgbClr val="B84D30"/>
      </a:accent6>
      <a:hlink>
        <a:srgbClr val="00B0F0"/>
      </a:hlink>
      <a:folHlink>
        <a:srgbClr val="AFB2B4"/>
      </a:folHlink>
    </a:clrScheme>
    <a:fontScheme name="KSO主题5">
      <a:majorFont>
        <a:latin typeface="Broadway"/>
        <a:ea typeface="微软雅黑"/>
        <a:cs typeface=""/>
      </a:majorFont>
      <a:minorFont>
        <a:latin typeface="Calibri"/>
        <a:ea typeface="幼圆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lnSpc>
            <a:spcPct val="130000"/>
          </a:lnSpc>
          <a:defRPr sz="1400" dirty="0" smtClean="0">
            <a:latin typeface="Arial" panose="020B0604020202020204" pitchFamily="34" charset="0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A000120140530A99PPBG">
  <a:themeElements>
    <a:clrScheme name="自定义 468">
      <a:dk1>
        <a:srgbClr val="5F5F5F"/>
      </a:dk1>
      <a:lt1>
        <a:srgbClr val="FFFFFF"/>
      </a:lt1>
      <a:dk2>
        <a:srgbClr val="5F5F5F"/>
      </a:dk2>
      <a:lt2>
        <a:srgbClr val="FFFFFF"/>
      </a:lt2>
      <a:accent1>
        <a:srgbClr val="90C413"/>
      </a:accent1>
      <a:accent2>
        <a:srgbClr val="BABD3D"/>
      </a:accent2>
      <a:accent3>
        <a:srgbClr val="DCAB48"/>
      </a:accent3>
      <a:accent4>
        <a:srgbClr val="6B8A4B"/>
      </a:accent4>
      <a:accent5>
        <a:srgbClr val="409BA2"/>
      </a:accent5>
      <a:accent6>
        <a:srgbClr val="B84D30"/>
      </a:accent6>
      <a:hlink>
        <a:srgbClr val="00B0F0"/>
      </a:hlink>
      <a:folHlink>
        <a:srgbClr val="AFB2B4"/>
      </a:folHlink>
    </a:clrScheme>
    <a:fontScheme name="KSO主题5">
      <a:majorFont>
        <a:latin typeface="Broadway"/>
        <a:ea typeface="微软雅黑"/>
        <a:cs typeface=""/>
      </a:majorFont>
      <a:minorFont>
        <a:latin typeface="Calibri"/>
        <a:ea typeface="幼圆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lnSpc>
            <a:spcPct val="130000"/>
          </a:lnSpc>
          <a:defRPr sz="1400" dirty="0" smtClean="0">
            <a:latin typeface="Arial" panose="020B0604020202020204" pitchFamily="34" charset="0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A000120140530A99PPBG">
  <a:themeElements>
    <a:clrScheme name="自定义 468">
      <a:dk1>
        <a:srgbClr val="5F5F5F"/>
      </a:dk1>
      <a:lt1>
        <a:srgbClr val="FFFFFF"/>
      </a:lt1>
      <a:dk2>
        <a:srgbClr val="5F5F5F"/>
      </a:dk2>
      <a:lt2>
        <a:srgbClr val="FFFFFF"/>
      </a:lt2>
      <a:accent1>
        <a:srgbClr val="90C413"/>
      </a:accent1>
      <a:accent2>
        <a:srgbClr val="BABD3D"/>
      </a:accent2>
      <a:accent3>
        <a:srgbClr val="DCAB48"/>
      </a:accent3>
      <a:accent4>
        <a:srgbClr val="6B8A4B"/>
      </a:accent4>
      <a:accent5>
        <a:srgbClr val="409BA2"/>
      </a:accent5>
      <a:accent6>
        <a:srgbClr val="B84D30"/>
      </a:accent6>
      <a:hlink>
        <a:srgbClr val="00B0F0"/>
      </a:hlink>
      <a:folHlink>
        <a:srgbClr val="AFB2B4"/>
      </a:folHlink>
    </a:clrScheme>
    <a:fontScheme name="KSO主题5">
      <a:majorFont>
        <a:latin typeface="Broadway"/>
        <a:ea typeface="微软雅黑"/>
        <a:cs typeface=""/>
      </a:majorFont>
      <a:minorFont>
        <a:latin typeface="Calibri"/>
        <a:ea typeface="幼圆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lnSpc>
            <a:spcPct val="130000"/>
          </a:lnSpc>
          <a:defRPr sz="1400" dirty="0" smtClean="0">
            <a:latin typeface="Arial" panose="020B0604020202020204" pitchFamily="34" charset="0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A000120140530A99PPBG">
  <a:themeElements>
    <a:clrScheme name="自定义 468">
      <a:dk1>
        <a:srgbClr val="5F5F5F"/>
      </a:dk1>
      <a:lt1>
        <a:srgbClr val="FFFFFF"/>
      </a:lt1>
      <a:dk2>
        <a:srgbClr val="5F5F5F"/>
      </a:dk2>
      <a:lt2>
        <a:srgbClr val="FFFFFF"/>
      </a:lt2>
      <a:accent1>
        <a:srgbClr val="90C413"/>
      </a:accent1>
      <a:accent2>
        <a:srgbClr val="BABD3D"/>
      </a:accent2>
      <a:accent3>
        <a:srgbClr val="DCAB48"/>
      </a:accent3>
      <a:accent4>
        <a:srgbClr val="6B8A4B"/>
      </a:accent4>
      <a:accent5>
        <a:srgbClr val="409BA2"/>
      </a:accent5>
      <a:accent6>
        <a:srgbClr val="B84D30"/>
      </a:accent6>
      <a:hlink>
        <a:srgbClr val="00B0F0"/>
      </a:hlink>
      <a:folHlink>
        <a:srgbClr val="AFB2B4"/>
      </a:folHlink>
    </a:clrScheme>
    <a:fontScheme name="KSO主题5">
      <a:majorFont>
        <a:latin typeface="Broadway"/>
        <a:ea typeface="微软雅黑"/>
        <a:cs typeface=""/>
      </a:majorFont>
      <a:minorFont>
        <a:latin typeface="Calibri"/>
        <a:ea typeface="幼圆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lnSpc>
            <a:spcPct val="130000"/>
          </a:lnSpc>
          <a:defRPr sz="1400" dirty="0" smtClean="0">
            <a:latin typeface="Arial" panose="020B0604020202020204" pitchFamily="34" charset="0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A000120140530A99PPBG">
  <a:themeElements>
    <a:clrScheme name="自定义 468">
      <a:dk1>
        <a:srgbClr val="5F5F5F"/>
      </a:dk1>
      <a:lt1>
        <a:srgbClr val="FFFFFF"/>
      </a:lt1>
      <a:dk2>
        <a:srgbClr val="5F5F5F"/>
      </a:dk2>
      <a:lt2>
        <a:srgbClr val="FFFFFF"/>
      </a:lt2>
      <a:accent1>
        <a:srgbClr val="90C413"/>
      </a:accent1>
      <a:accent2>
        <a:srgbClr val="BABD3D"/>
      </a:accent2>
      <a:accent3>
        <a:srgbClr val="DCAB48"/>
      </a:accent3>
      <a:accent4>
        <a:srgbClr val="6B8A4B"/>
      </a:accent4>
      <a:accent5>
        <a:srgbClr val="409BA2"/>
      </a:accent5>
      <a:accent6>
        <a:srgbClr val="B84D30"/>
      </a:accent6>
      <a:hlink>
        <a:srgbClr val="00B0F0"/>
      </a:hlink>
      <a:folHlink>
        <a:srgbClr val="AFB2B4"/>
      </a:folHlink>
    </a:clrScheme>
    <a:fontScheme name="KSO主题5">
      <a:majorFont>
        <a:latin typeface="Broadway"/>
        <a:ea typeface="微软雅黑"/>
        <a:cs typeface=""/>
      </a:majorFont>
      <a:minorFont>
        <a:latin typeface="Calibri"/>
        <a:ea typeface="幼圆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lnSpc>
            <a:spcPct val="130000"/>
          </a:lnSpc>
          <a:defRPr sz="1400" dirty="0" smtClean="0">
            <a:latin typeface="Arial" panose="020B0604020202020204" pitchFamily="34" charset="0"/>
            <a:ea typeface="微软雅黑" panose="020B0503020204020204" pitchFamily="34" charset="-122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1038</Words>
  <Application>Microsoft Office PowerPoint</Application>
  <PresentationFormat>全屏显示(4:3)</PresentationFormat>
  <Paragraphs>318</Paragraphs>
  <Slides>62</Slides>
  <Notes>2</Notes>
  <HiddenSlides>0</HiddenSlides>
  <MMClips>1</MMClips>
  <ScaleCrop>false</ScaleCrop>
  <HeadingPairs>
    <vt:vector size="4" baseType="variant">
      <vt:variant>
        <vt:lpstr>主题</vt:lpstr>
      </vt:variant>
      <vt:variant>
        <vt:i4>7</vt:i4>
      </vt:variant>
      <vt:variant>
        <vt:lpstr>幻灯片标题</vt:lpstr>
      </vt:variant>
      <vt:variant>
        <vt:i4>62</vt:i4>
      </vt:variant>
    </vt:vector>
  </HeadingPairs>
  <TitlesOfParts>
    <vt:vector size="69" baseType="lpstr">
      <vt:lpstr>A000120140530A99PPBG</vt:lpstr>
      <vt:lpstr>1_A000120140530A99PPBG</vt:lpstr>
      <vt:lpstr>2_A000120140530A99PPBG</vt:lpstr>
      <vt:lpstr>3_A000120140530A99PPBG</vt:lpstr>
      <vt:lpstr>4_A000120140530A99PPBG</vt:lpstr>
      <vt:lpstr>5_A000120140530A99PPBG</vt:lpstr>
      <vt:lpstr>6_A000120140530A99PPBG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  <vt:lpstr>幻灯片 35</vt:lpstr>
      <vt:lpstr>幻灯片 36</vt:lpstr>
      <vt:lpstr>幻灯片 37</vt:lpstr>
      <vt:lpstr>幻灯片 38</vt:lpstr>
      <vt:lpstr>幻灯片 39</vt:lpstr>
      <vt:lpstr>幻灯片 40</vt:lpstr>
      <vt:lpstr>幻灯片 41</vt:lpstr>
      <vt:lpstr>幻灯片 42</vt:lpstr>
      <vt:lpstr>幻灯片 43</vt:lpstr>
      <vt:lpstr>幻灯片 44</vt:lpstr>
      <vt:lpstr>幻灯片 45</vt:lpstr>
      <vt:lpstr>幻灯片 46</vt:lpstr>
      <vt:lpstr>幻灯片 47</vt:lpstr>
      <vt:lpstr>幻灯片 48</vt:lpstr>
      <vt:lpstr>幻灯片 49</vt:lpstr>
      <vt:lpstr>幻灯片 50</vt:lpstr>
      <vt:lpstr>幻灯片 51</vt:lpstr>
      <vt:lpstr>幻灯片 52</vt:lpstr>
      <vt:lpstr>幻灯片 53</vt:lpstr>
      <vt:lpstr>幻灯片 54</vt:lpstr>
      <vt:lpstr>幻灯片 55</vt:lpstr>
      <vt:lpstr>幻灯片 56</vt:lpstr>
      <vt:lpstr>幻灯片 57</vt:lpstr>
      <vt:lpstr>幻灯片 58</vt:lpstr>
      <vt:lpstr>幻灯片 59</vt:lpstr>
      <vt:lpstr>幻灯片 60</vt:lpstr>
      <vt:lpstr>幻灯片 61</vt:lpstr>
      <vt:lpstr>幻灯片 62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/>
  <cp:lastModifiedBy>pha</cp:lastModifiedBy>
  <cp:revision>488</cp:revision>
  <dcterms:created xsi:type="dcterms:W3CDTF">2017-07-18T14:30:00Z</dcterms:created>
  <dcterms:modified xsi:type="dcterms:W3CDTF">2019-01-26T08:06:59Z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2052-10.1.0.7697</vt:lpwstr>
  </property>
</Properties>
</file>