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7" r:id="rId2"/>
    <p:sldId id="268" r:id="rId3"/>
    <p:sldId id="276" r:id="rId4"/>
    <p:sldId id="277" r:id="rId5"/>
    <p:sldId id="289" r:id="rId6"/>
    <p:sldId id="290" r:id="rId7"/>
    <p:sldId id="279" r:id="rId8"/>
    <p:sldId id="258" r:id="rId9"/>
    <p:sldId id="278" r:id="rId10"/>
    <p:sldId id="259" r:id="rId11"/>
    <p:sldId id="280" r:id="rId12"/>
    <p:sldId id="284" r:id="rId13"/>
    <p:sldId id="283" r:id="rId14"/>
    <p:sldId id="282" r:id="rId15"/>
    <p:sldId id="281" r:id="rId16"/>
    <p:sldId id="265" r:id="rId17"/>
    <p:sldId id="285" r:id="rId18"/>
    <p:sldId id="286" r:id="rId19"/>
    <p:sldId id="287" r:id="rId20"/>
    <p:sldId id="288" r:id="rId21"/>
    <p:sldId id="260" r:id="rId22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020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8" d="100"/>
          <a:sy n="108" d="100"/>
        </p:scale>
        <p:origin x="-1704" y="-78"/>
      </p:cViewPr>
      <p:guideLst>
        <p:guide orient="horz" pos="213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Arial" panose="020B0604020202020204" pitchFamily="34" charset="0"/>
              <a:buNone/>
              <a:defRPr sz="1200" noProof="1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Font typeface="Arial" panose="020B0604020202020204" pitchFamily="34" charset="0"/>
              <a:buNone/>
              <a:defRPr sz="1200" noProof="1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8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197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Arial" panose="020B0604020202020204" pitchFamily="34" charset="0"/>
              <a:buNone/>
              <a:defRPr sz="1200" noProof="1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pPr lvl="0" algn="r" eaLnBrk="1" hangingPunct="1"/>
              <a:t>‹#›</a:t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27651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  <p:sp>
        <p:nvSpPr>
          <p:cNvPr id="2765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pPr lvl="0" algn="r"/>
              <a:t>1</a:t>
            </a:fld>
            <a:endParaRPr lang="zh-CN" altLang="en-US" sz="1200" dirty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28675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  <p:sp>
        <p:nvSpPr>
          <p:cNvPr id="2867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pPr lvl="0" algn="r"/>
              <a:t>2</a:t>
            </a:fld>
            <a:endParaRPr lang="zh-CN" altLang="en-US" sz="1200" dirty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29699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  <p:sp>
        <p:nvSpPr>
          <p:cNvPr id="2970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pPr lvl="0" algn="r" eaLnBrk="1" hangingPunct="1"/>
              <a:t>8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30723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  <p:sp>
        <p:nvSpPr>
          <p:cNvPr id="3072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pPr lvl="0" algn="r" eaLnBrk="1" hangingPunct="1"/>
              <a:t>9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31747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  <p:sp>
        <p:nvSpPr>
          <p:cNvPr id="3174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pPr lvl="0" algn="r"/>
              <a:t>15</a:t>
            </a:fld>
            <a:endParaRPr lang="zh-CN" altLang="en-US" sz="1200" dirty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SO_CT2"/>
          <p:cNvSpPr>
            <a:spLocks noGrp="1"/>
          </p:cNvSpPr>
          <p:nvPr>
            <p:ph type="subTitle" idx="1"/>
          </p:nvPr>
        </p:nvSpPr>
        <p:spPr>
          <a:xfrm>
            <a:off x="1767600" y="2152800"/>
            <a:ext cx="6868800" cy="467211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</a:p>
        </p:txBody>
      </p:sp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1767600" y="795600"/>
            <a:ext cx="6868800" cy="1317600"/>
          </a:xfrm>
        </p:spPr>
        <p:txBody>
          <a:bodyPr>
            <a:noAutofit/>
          </a:bodyPr>
          <a:lstStyle>
            <a:lvl1pPr algn="ctr">
              <a:defRPr sz="4200" baseline="0">
                <a:ln w="6350">
                  <a:solidFill>
                    <a:schemeClr val="bg1"/>
                  </a:solidFill>
                </a:ln>
                <a:solidFill>
                  <a:schemeClr val="accent2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2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aseline="0"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8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aseline="0"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/>
            <a:fld id="{9A0DB2DC-4C9A-4742-B13C-FB6460FD3503}" type="slidenum">
              <a:rPr lang="zh-CN" altLang="en-US" dirty="0">
                <a:ea typeface="黑体" panose="02010609060101010101" pitchFamily="49" charset="-122"/>
              </a:rPr>
              <a:pPr algn="r"/>
              <a:t>‹#›</a:t>
            </a:fld>
            <a:endParaRPr lang="zh-CN" altLang="en-US" dirty="0">
              <a:ea typeface="黑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内容占位符 7"/>
          <p:cNvSpPr>
            <a:spLocks noGrp="1"/>
          </p:cNvSpPr>
          <p:nvPr>
            <p:ph sz="quarter" idx="13"/>
          </p:nvPr>
        </p:nvSpPr>
        <p:spPr>
          <a:xfrm>
            <a:off x="628650" y="571502"/>
            <a:ext cx="7886701" cy="56499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419098" y="1304693"/>
            <a:ext cx="8292045" cy="478750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575945" indent="0">
              <a:buFontTx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spcBef>
                <a:spcPts val="500"/>
              </a:spcBef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>
            <a:spLocks noChangeArrowheads="1"/>
          </p:cNvSpPr>
          <p:nvPr/>
        </p:nvSpPr>
        <p:spPr bwMode="auto">
          <a:xfrm>
            <a:off x="2051050" y="2906713"/>
            <a:ext cx="1042988" cy="1044575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/>
            </a:solidFill>
            <a:rou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2139950" y="2997200"/>
            <a:ext cx="865188" cy="863600"/>
          </a:xfrm>
          <a:prstGeom prst="ellipse">
            <a:avLst/>
          </a:prstGeom>
          <a:solidFill>
            <a:schemeClr val="accent1"/>
          </a:solidFill>
          <a:ln w="6350" cap="flat" cmpd="sng" algn="ctr">
            <a:noFill/>
            <a:prstDash val="solid"/>
          </a:ln>
          <a:effectLst/>
        </p:spPr>
        <p:txBody>
          <a:bodyPr anchor="ctr">
            <a:normAutofit fontScale="875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400" b="0" i="0" u="none" strike="noStrike" kern="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1</a:t>
            </a:r>
            <a:endParaRPr kumimoji="0" lang="zh-CN" altLang="en-US" sz="4400" b="0" i="0" u="none" strike="noStrike" kern="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cxnSp>
        <p:nvCxnSpPr>
          <p:cNvPr id="3076" name="直接连接符 16"/>
          <p:cNvCxnSpPr/>
          <p:nvPr/>
        </p:nvCxnSpPr>
        <p:spPr>
          <a:xfrm>
            <a:off x="3094038" y="3429000"/>
            <a:ext cx="3998912" cy="0"/>
          </a:xfrm>
          <a:prstGeom prst="line">
            <a:avLst/>
          </a:prstGeom>
          <a:ln w="28575" cap="flat" cmpd="sng">
            <a:solidFill>
              <a:schemeClr val="accent1"/>
            </a:solidFill>
            <a:prstDash val="solid"/>
            <a:headEnd type="none" w="med" len="med"/>
            <a:tailEnd type="oval" w="lg" len="lg"/>
          </a:ln>
        </p:spPr>
      </p:cxnSp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3186000" y="2336400"/>
            <a:ext cx="3909600" cy="1090800"/>
          </a:xfrm>
        </p:spPr>
        <p:txBody>
          <a:bodyPr/>
          <a:lstStyle>
            <a:lvl1pPr algn="l">
              <a:defRPr sz="3600">
                <a:ln w="6350">
                  <a:solidFill>
                    <a:schemeClr val="bg1"/>
                  </a:solidFill>
                </a:ln>
                <a:solidFill>
                  <a:schemeClr val="accent1"/>
                </a:solidFill>
                <a:effectLst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3186000" y="3430800"/>
            <a:ext cx="3909600" cy="3960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ln>
                  <a:noFill/>
                </a:ln>
                <a:solidFill>
                  <a:srgbClr val="AFAFA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10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1" name="KSO_FT"/>
          <p:cNvSpPr>
            <a:spLocks noGrp="1"/>
          </p:cNvSpPr>
          <p:nvPr>
            <p:ph type="ftr" sz="quarter" idx="3"/>
          </p:nvPr>
        </p:nvSpPr>
        <p:spPr>
          <a:xfrm>
            <a:off x="3094038" y="64008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2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/>
            <a:fld id="{9A0DB2DC-4C9A-4742-B13C-FB6460FD3503}" type="slidenum">
              <a:rPr lang="zh-CN" altLang="en-US" dirty="0">
                <a:ea typeface="黑体" panose="02010609060101010101" pitchFamily="49" charset="-122"/>
              </a:rPr>
              <a:pPr algn="r"/>
              <a:t>‹#›</a:t>
            </a:fld>
            <a:endParaRPr lang="zh-CN" altLang="en-US" dirty="0">
              <a:ea typeface="黑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419097" y="1282394"/>
            <a:ext cx="8292045" cy="238065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575945" indent="0">
              <a:buFontTx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spcBef>
                <a:spcPts val="500"/>
              </a:spcBef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19097" y="3852875"/>
            <a:ext cx="8292045" cy="238065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575945" indent="0">
              <a:buFontTx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spcBef>
                <a:spcPts val="500"/>
              </a:spcBef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17600" y="162000"/>
            <a:ext cx="8290800" cy="698400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600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417600" y="2200274"/>
            <a:ext cx="3868340" cy="368458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60045" indent="0">
              <a:buFontTx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575945" indent="0">
              <a:buFontTx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0" y="3805238"/>
            <a:ext cx="9144000" cy="0"/>
          </a:xfrm>
          <a:prstGeom prst="line">
            <a:avLst/>
          </a:prstGeom>
          <a:ln w="3175">
            <a:solidFill>
              <a:srgbClr val="D3D3D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0" y="4386263"/>
            <a:ext cx="9144000" cy="0"/>
          </a:xfrm>
          <a:prstGeom prst="line">
            <a:avLst/>
          </a:prstGeom>
          <a:ln w="3175">
            <a:solidFill>
              <a:srgbClr val="D3D3D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0" y="4549775"/>
            <a:ext cx="9144000" cy="0"/>
          </a:xfrm>
          <a:prstGeom prst="line">
            <a:avLst/>
          </a:prstGeom>
          <a:ln w="3175">
            <a:solidFill>
              <a:srgbClr val="D3D3D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rot="5400000">
            <a:off x="-788194" y="3574256"/>
            <a:ext cx="6840538" cy="0"/>
          </a:xfrm>
          <a:prstGeom prst="line">
            <a:avLst/>
          </a:prstGeom>
          <a:ln w="3175">
            <a:solidFill>
              <a:srgbClr val="D3D3D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rot="5400000">
            <a:off x="-583406" y="3574256"/>
            <a:ext cx="6840538" cy="0"/>
          </a:xfrm>
          <a:prstGeom prst="line">
            <a:avLst/>
          </a:prstGeom>
          <a:ln w="3175">
            <a:solidFill>
              <a:srgbClr val="D3D3D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0" y="3959225"/>
            <a:ext cx="9144000" cy="0"/>
          </a:xfrm>
          <a:prstGeom prst="line">
            <a:avLst/>
          </a:prstGeom>
          <a:ln w="3175">
            <a:solidFill>
              <a:srgbClr val="D3D3D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657350" y="3827864"/>
            <a:ext cx="4800600" cy="699594"/>
          </a:xfrm>
        </p:spPr>
        <p:txBody>
          <a:bodyPr/>
          <a:lstStyle>
            <a:lvl1pPr>
              <a:defRPr sz="4400">
                <a:solidFill>
                  <a:srgbClr val="FF0000"/>
                </a:solidFill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13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/>
            <a:fld id="{9A0DB2DC-4C9A-4742-B13C-FB6460FD3503}" type="slidenum">
              <a:rPr lang="zh-CN" altLang="en-US" dirty="0">
                <a:ea typeface="黑体" panose="02010609060101010101" pitchFamily="49" charset="-122"/>
              </a:rPr>
              <a:pPr algn="r"/>
              <a:t>‹#›</a:t>
            </a:fld>
            <a:endParaRPr lang="zh-CN" altLang="en-US" dirty="0">
              <a:ea typeface="黑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17600" y="162000"/>
            <a:ext cx="8290800" cy="6984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4082125" y="987426"/>
            <a:ext cx="4629150" cy="5000998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just" defTabSz="914400" rtl="0" eaLnBrk="0" fontAlgn="base" latinLnBrk="0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0" lang="zh-CN" altLang="en-US" sz="3200" b="0" i="0" u="none" strike="noStrike" kern="1200" cap="none" spc="0" normalizeH="0" baseline="0" noProof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单击图标添加图片</a:t>
            </a:r>
            <a:endParaRPr kumimoji="0" lang="en-US" sz="3200" b="0" i="0" u="none" strike="noStrike" kern="1200" cap="none" spc="0" normalizeH="0" baseline="0" noProof="1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417600" y="987426"/>
            <a:ext cx="3473082" cy="500099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7144374" y="365125"/>
            <a:ext cx="886883" cy="5811838"/>
          </a:xfrm>
        </p:spPr>
        <p:txBody>
          <a:bodyPr anchor="t" anchorCtr="0"/>
          <a:lstStyle>
            <a:lvl1pPr algn="ctr"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1101288" y="365125"/>
            <a:ext cx="5949952" cy="5811838"/>
          </a:xfrm>
        </p:spPr>
        <p:txBody>
          <a:bodyPr vert="eaVert">
            <a:norm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575945" indent="0">
              <a:buFontTx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19100" y="161925"/>
            <a:ext cx="8291513" cy="7000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buFont typeface="Arial" panose="020B0604020202020204" pitchFamily="34" charset="0"/>
              <a:buNone/>
              <a:defRPr sz="1200" baseline="0" noProof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buFont typeface="Arial" panose="020B0604020202020204" pitchFamily="34" charset="0"/>
              <a:buNone/>
              <a:defRPr sz="1200" baseline="0" noProof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9D9D9D"/>
                </a:solidFill>
                <a:ea typeface="黑体" panose="02010609060101010101" pitchFamily="49" charset="-122"/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30" name="KSO_BC1"/>
          <p:cNvSpPr>
            <a:spLocks noGrp="1"/>
          </p:cNvSpPr>
          <p:nvPr>
            <p:ph type="body"/>
          </p:nvPr>
        </p:nvSpPr>
        <p:spPr>
          <a:xfrm>
            <a:off x="419100" y="1027113"/>
            <a:ext cx="8291513" cy="519271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ln w="6350">
            <a:solidFill>
              <a:schemeClr val="bg1"/>
            </a:solidFill>
          </a:ln>
          <a:solidFill>
            <a:schemeClr val="accent2"/>
          </a:solidFill>
          <a:latin typeface="Arial" panose="020B0604020202020204" pitchFamily="34" charset="0"/>
          <a:ea typeface="黑体" panose="02010609060101010101" pitchFamily="49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panose="020B0604020202020204" pitchFamily="34" charset="0"/>
          <a:ea typeface="黑体" panose="02010609060101010101" pitchFamily="49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panose="020B0604020202020204" pitchFamily="34" charset="0"/>
          <a:ea typeface="黑体" panose="02010609060101010101" pitchFamily="49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panose="020B0604020202020204" pitchFamily="34" charset="0"/>
          <a:ea typeface="黑体" panose="02010609060101010101" pitchFamily="49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panose="020B0604020202020204" pitchFamily="34" charset="0"/>
          <a:ea typeface="黑体" panose="02010609060101010101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panose="020B0604020202020204" pitchFamily="34" charset="0"/>
          <a:ea typeface="黑体" panose="02010609060101010101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panose="020B0604020202020204" pitchFamily="34" charset="0"/>
          <a:ea typeface="黑体" panose="02010609060101010101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panose="020B0604020202020204" pitchFamily="34" charset="0"/>
          <a:ea typeface="黑体" panose="02010609060101010101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panose="020B0604020202020204" pitchFamily="34" charset="0"/>
          <a:ea typeface="黑体" panose="02010609060101010101" pitchFamily="49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1800"/>
        </a:spcBef>
        <a:spcAft>
          <a:spcPct val="0"/>
        </a:spcAft>
        <a:buClr>
          <a:schemeClr val="accent2"/>
        </a:buClr>
        <a:buSzPct val="100000"/>
        <a:buFont typeface="Wingdings" panose="05000000000000000000" pitchFamily="2" charset="2"/>
        <a:buChar char="l"/>
        <a:defRPr sz="2400" kern="1200">
          <a:solidFill>
            <a:schemeClr val="accent2"/>
          </a:solidFill>
          <a:latin typeface="Arial" panose="020B0604020202020204" pitchFamily="34" charset="0"/>
          <a:ea typeface="黑体" panose="02010609060101010101" pitchFamily="49" charset="-122"/>
          <a:cs typeface="+mn-cs"/>
        </a:defRPr>
      </a:lvl1pPr>
      <a:lvl2pPr marL="576580" indent="-230505" algn="just" rtl="0" eaLnBrk="0" fontAlgn="base" hangingPunct="0">
        <a:lnSpc>
          <a:spcPct val="130000"/>
        </a:lnSpc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1.asf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>
            <a:off x="666750" y="3097213"/>
            <a:ext cx="5329238" cy="635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23" name="组合 4"/>
          <p:cNvGrpSpPr/>
          <p:nvPr/>
        </p:nvGrpSpPr>
        <p:grpSpPr>
          <a:xfrm>
            <a:off x="3581400" y="3379788"/>
            <a:ext cx="5486400" cy="2620962"/>
            <a:chOff x="2438233" y="3362600"/>
            <a:chExt cx="7315535" cy="3495400"/>
          </a:xfrm>
        </p:grpSpPr>
        <p:sp>
          <p:nvSpPr>
            <p:cNvPr id="5126" name="Slide Number Placeholder 5"/>
            <p:cNvSpPr txBox="1"/>
            <p:nvPr/>
          </p:nvSpPr>
          <p:spPr>
            <a:xfrm>
              <a:off x="6924097" y="6328965"/>
              <a:ext cx="2743200" cy="365125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68580" tIns="34290" rIns="68580" bIns="34290" anchor="ctr"/>
            <a:lstStyle/>
            <a:p>
              <a:pPr algn="r"/>
              <a:fld id="{9A0DB2DC-4C9A-4742-B13C-FB6460FD3503}" type="slidenum">
                <a:rPr lang="zh-CN" altLang="en-US" sz="900" dirty="0">
                  <a:solidFill>
                    <a:srgbClr val="A6A6A6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pPr algn="r"/>
                <a:t>1</a:t>
              </a:fld>
              <a:endParaRPr lang="zh-CN" altLang="en-US" sz="900" dirty="0">
                <a:solidFill>
                  <a:srgbClr val="A6A6A6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5127" name="Freeform 8"/>
            <p:cNvSpPr/>
            <p:nvPr/>
          </p:nvSpPr>
          <p:spPr>
            <a:xfrm>
              <a:off x="4027333" y="3362600"/>
              <a:ext cx="4084101" cy="3482020"/>
            </a:xfrm>
            <a:custGeom>
              <a:avLst/>
              <a:gdLst>
                <a:gd name="txL" fmla="*/ 0 w 1221"/>
                <a:gd name="txT" fmla="*/ 0 h 1041"/>
                <a:gd name="txR" fmla="*/ 1221 w 1221"/>
                <a:gd name="txB" fmla="*/ 1041 h 1041"/>
              </a:gdLst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1221" h="1041">
                  <a:moveTo>
                    <a:pt x="631" y="0"/>
                  </a:moveTo>
                  <a:lnTo>
                    <a:pt x="0" y="1041"/>
                  </a:lnTo>
                  <a:lnTo>
                    <a:pt x="1221" y="1041"/>
                  </a:lnTo>
                  <a:lnTo>
                    <a:pt x="631" y="0"/>
                  </a:lnTo>
                  <a:close/>
                </a:path>
              </a:pathLst>
            </a:custGeom>
            <a:solidFill>
              <a:srgbClr val="F4F4F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8" name="Freeform 7"/>
            <p:cNvSpPr/>
            <p:nvPr/>
          </p:nvSpPr>
          <p:spPr>
            <a:xfrm>
              <a:off x="6659757" y="4757417"/>
              <a:ext cx="2990321" cy="2087205"/>
            </a:xfrm>
            <a:custGeom>
              <a:avLst/>
              <a:gdLst>
                <a:gd name="txL" fmla="*/ 0 w 925"/>
                <a:gd name="txT" fmla="*/ 0 h 624"/>
                <a:gd name="txR" fmla="*/ 925 w 925"/>
                <a:gd name="txB" fmla="*/ 624 h 624"/>
              </a:gdLst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925" h="624">
                  <a:moveTo>
                    <a:pt x="496" y="0"/>
                  </a:moveTo>
                  <a:lnTo>
                    <a:pt x="0" y="624"/>
                  </a:lnTo>
                  <a:lnTo>
                    <a:pt x="925" y="624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F4F4F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9" name="Freeform 6"/>
            <p:cNvSpPr/>
            <p:nvPr/>
          </p:nvSpPr>
          <p:spPr>
            <a:xfrm>
              <a:off x="2635862" y="4851526"/>
              <a:ext cx="3622508" cy="1993096"/>
            </a:xfrm>
            <a:custGeom>
              <a:avLst/>
              <a:gdLst>
                <a:gd name="txL" fmla="*/ 0 w 10000"/>
                <a:gd name="txT" fmla="*/ 0 h 8870"/>
                <a:gd name="txR" fmla="*/ 10000 w 10000"/>
                <a:gd name="txB" fmla="*/ 8870 h 8870"/>
              </a:gdLst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10000" h="8870">
                  <a:moveTo>
                    <a:pt x="5147" y="0"/>
                  </a:moveTo>
                  <a:lnTo>
                    <a:pt x="0" y="8870"/>
                  </a:lnTo>
                  <a:lnTo>
                    <a:pt x="10000" y="8870"/>
                  </a:lnTo>
                  <a:lnTo>
                    <a:pt x="5147" y="0"/>
                  </a:lnTo>
                  <a:close/>
                </a:path>
              </a:pathLst>
            </a:custGeom>
            <a:solidFill>
              <a:srgbClr val="F4F4F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5130" name="组合 1287"/>
            <p:cNvGrpSpPr/>
            <p:nvPr/>
          </p:nvGrpSpPr>
          <p:grpSpPr>
            <a:xfrm>
              <a:off x="5290506" y="4636980"/>
              <a:ext cx="1379492" cy="1381475"/>
              <a:chOff x="4701271" y="2837813"/>
              <a:chExt cx="1106507" cy="1108109"/>
            </a:xfrm>
          </p:grpSpPr>
          <p:sp>
            <p:nvSpPr>
              <p:cNvPr id="5280" name="Oval 199"/>
              <p:cNvSpPr/>
              <p:nvPr/>
            </p:nvSpPr>
            <p:spPr>
              <a:xfrm>
                <a:off x="4701271" y="2837813"/>
                <a:ext cx="1106507" cy="1108109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281" name="Freeform 200"/>
              <p:cNvSpPr/>
              <p:nvPr/>
            </p:nvSpPr>
            <p:spPr>
              <a:xfrm>
                <a:off x="4825814" y="3432585"/>
                <a:ext cx="311354" cy="290599"/>
              </a:xfrm>
              <a:custGeom>
                <a:avLst/>
                <a:gdLst>
                  <a:gd name="txL" fmla="*/ 0 w 165"/>
                  <a:gd name="txT" fmla="*/ 0 h 154"/>
                  <a:gd name="txR" fmla="*/ 165 w 165"/>
                  <a:gd name="txB" fmla="*/ 154 h 154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165" h="154">
                    <a:moveTo>
                      <a:pt x="57" y="11"/>
                    </a:moveTo>
                    <a:cubicBezTo>
                      <a:pt x="21" y="22"/>
                      <a:pt x="0" y="61"/>
                      <a:pt x="11" y="97"/>
                    </a:cubicBezTo>
                    <a:cubicBezTo>
                      <a:pt x="22" y="134"/>
                      <a:pt x="61" y="154"/>
                      <a:pt x="97" y="143"/>
                    </a:cubicBezTo>
                    <a:cubicBezTo>
                      <a:pt x="134" y="132"/>
                      <a:pt x="165" y="78"/>
                      <a:pt x="154" y="41"/>
                    </a:cubicBezTo>
                    <a:cubicBezTo>
                      <a:pt x="143" y="5"/>
                      <a:pt x="94" y="0"/>
                      <a:pt x="57" y="11"/>
                    </a:cubicBezTo>
                    <a:close/>
                  </a:path>
                </a:pathLst>
              </a:custGeom>
              <a:solidFill>
                <a:srgbClr val="FFF8F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82" name="Freeform 201"/>
              <p:cNvSpPr/>
              <p:nvPr/>
            </p:nvSpPr>
            <p:spPr>
              <a:xfrm>
                <a:off x="4856150" y="3334388"/>
                <a:ext cx="163661" cy="257068"/>
              </a:xfrm>
              <a:custGeom>
                <a:avLst/>
                <a:gdLst>
                  <a:gd name="txL" fmla="*/ 0 w 87"/>
                  <a:gd name="txT" fmla="*/ 0 h 136"/>
                  <a:gd name="txR" fmla="*/ 87 w 87"/>
                  <a:gd name="txB" fmla="*/ 136 h 136"/>
                </a:gdLst>
                <a:ahLst/>
                <a:cxnLst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</a:cxnLst>
                <a:rect l="txL" t="txT" r="txR" b="txB"/>
                <a:pathLst>
                  <a:path w="87" h="136">
                    <a:moveTo>
                      <a:pt x="58" y="0"/>
                    </a:moveTo>
                    <a:cubicBezTo>
                      <a:pt x="5" y="102"/>
                      <a:pt x="5" y="102"/>
                      <a:pt x="5" y="102"/>
                    </a:cubicBezTo>
                    <a:cubicBezTo>
                      <a:pt x="0" y="111"/>
                      <a:pt x="1" y="127"/>
                      <a:pt x="9" y="132"/>
                    </a:cubicBezTo>
                    <a:cubicBezTo>
                      <a:pt x="9" y="132"/>
                      <a:pt x="9" y="132"/>
                      <a:pt x="9" y="132"/>
                    </a:cubicBezTo>
                    <a:cubicBezTo>
                      <a:pt x="18" y="136"/>
                      <a:pt x="29" y="133"/>
                      <a:pt x="33" y="124"/>
                    </a:cubicBezTo>
                    <a:cubicBezTo>
                      <a:pt x="75" y="44"/>
                      <a:pt x="75" y="44"/>
                      <a:pt x="75" y="44"/>
                    </a:cubicBezTo>
                    <a:cubicBezTo>
                      <a:pt x="87" y="21"/>
                      <a:pt x="65" y="3"/>
                      <a:pt x="58" y="0"/>
                    </a:cubicBezTo>
                    <a:close/>
                  </a:path>
                </a:pathLst>
              </a:custGeom>
              <a:solidFill>
                <a:srgbClr val="FAE1C8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83" name="Freeform 202"/>
              <p:cNvSpPr/>
              <p:nvPr/>
            </p:nvSpPr>
            <p:spPr>
              <a:xfrm>
                <a:off x="4812241" y="3565110"/>
                <a:ext cx="225134" cy="254673"/>
              </a:xfrm>
              <a:custGeom>
                <a:avLst/>
                <a:gdLst>
                  <a:gd name="txL" fmla="*/ 0 w 282"/>
                  <a:gd name="txT" fmla="*/ 0 h 319"/>
                  <a:gd name="txR" fmla="*/ 282 w 282"/>
                  <a:gd name="txB" fmla="*/ 319 h 319"/>
                </a:gdLst>
                <a:ahLst/>
                <a:cxnLst>
                  <a:cxn ang="0">
                    <a:pos x="2147483647" y="0"/>
                  </a:cxn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</a:cxnLst>
                <a:rect l="txL" t="txT" r="txR" b="txB"/>
                <a:pathLst>
                  <a:path w="282" h="319">
                    <a:moveTo>
                      <a:pt x="107" y="0"/>
                    </a:moveTo>
                    <a:lnTo>
                      <a:pt x="0" y="201"/>
                    </a:lnTo>
                    <a:lnTo>
                      <a:pt x="175" y="319"/>
                    </a:lnTo>
                    <a:lnTo>
                      <a:pt x="282" y="113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FFF8F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84" name="Freeform 203"/>
              <p:cNvSpPr/>
              <p:nvPr/>
            </p:nvSpPr>
            <p:spPr>
              <a:xfrm>
                <a:off x="4802660" y="3681671"/>
                <a:ext cx="185216" cy="171646"/>
              </a:xfrm>
              <a:custGeom>
                <a:avLst/>
                <a:gdLst>
                  <a:gd name="txL" fmla="*/ 0 w 98"/>
                  <a:gd name="txT" fmla="*/ 0 h 91"/>
                  <a:gd name="txR" fmla="*/ 98 w 98"/>
                  <a:gd name="txB" fmla="*/ 91 h 91"/>
                </a:gdLst>
                <a:ahLst/>
                <a:cxnLst>
                  <a:cxn ang="0">
                    <a:pos x="2147483647" y="0"/>
                  </a:cxn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</a:cxnLst>
                <a:rect l="txL" t="txT" r="txR" b="txB"/>
                <a:pathLst>
                  <a:path w="98" h="91">
                    <a:moveTo>
                      <a:pt x="9" y="0"/>
                    </a:moveTo>
                    <a:cubicBezTo>
                      <a:pt x="0" y="17"/>
                      <a:pt x="0" y="17"/>
                      <a:pt x="0" y="17"/>
                    </a:cubicBezTo>
                    <a:cubicBezTo>
                      <a:pt x="21" y="46"/>
                      <a:pt x="47" y="71"/>
                      <a:pt x="76" y="91"/>
                    </a:cubicBezTo>
                    <a:cubicBezTo>
                      <a:pt x="98" y="47"/>
                      <a:pt x="98" y="47"/>
                      <a:pt x="98" y="47"/>
                    </a:cubicBez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43703A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85" name="Freeform 204"/>
              <p:cNvSpPr/>
              <p:nvPr/>
            </p:nvSpPr>
            <p:spPr>
              <a:xfrm>
                <a:off x="4844174" y="3510026"/>
                <a:ext cx="168452" cy="150889"/>
              </a:xfrm>
              <a:custGeom>
                <a:avLst/>
                <a:gdLst>
                  <a:gd name="txL" fmla="*/ 0 w 89"/>
                  <a:gd name="txT" fmla="*/ 0 h 80"/>
                  <a:gd name="txR" fmla="*/ 89 w 89"/>
                  <a:gd name="txB" fmla="*/ 80 h 80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89" h="80">
                    <a:moveTo>
                      <a:pt x="16" y="9"/>
                    </a:moveTo>
                    <a:cubicBezTo>
                      <a:pt x="0" y="19"/>
                      <a:pt x="1" y="40"/>
                      <a:pt x="16" y="57"/>
                    </a:cubicBezTo>
                    <a:cubicBezTo>
                      <a:pt x="32" y="74"/>
                      <a:pt x="58" y="80"/>
                      <a:pt x="73" y="71"/>
                    </a:cubicBezTo>
                    <a:cubicBezTo>
                      <a:pt x="89" y="62"/>
                      <a:pt x="89" y="41"/>
                      <a:pt x="73" y="24"/>
                    </a:cubicBezTo>
                    <a:cubicBezTo>
                      <a:pt x="57" y="7"/>
                      <a:pt x="32" y="0"/>
                      <a:pt x="16" y="9"/>
                    </a:cubicBezTo>
                    <a:close/>
                  </a:path>
                </a:pathLst>
              </a:custGeom>
              <a:solidFill>
                <a:srgbClr val="FAE1C8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86" name="Freeform 206"/>
              <p:cNvSpPr/>
              <p:nvPr/>
            </p:nvSpPr>
            <p:spPr>
              <a:xfrm>
                <a:off x="4840980" y="3525195"/>
                <a:ext cx="162064" cy="154881"/>
              </a:xfrm>
              <a:custGeom>
                <a:avLst/>
                <a:gdLst>
                  <a:gd name="txL" fmla="*/ 0 w 86"/>
                  <a:gd name="txT" fmla="*/ 0 h 82"/>
                  <a:gd name="txR" fmla="*/ 86 w 86"/>
                  <a:gd name="txB" fmla="*/ 82 h 82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86" h="82">
                    <a:moveTo>
                      <a:pt x="16" y="11"/>
                    </a:moveTo>
                    <a:cubicBezTo>
                      <a:pt x="1" y="22"/>
                      <a:pt x="0" y="45"/>
                      <a:pt x="16" y="61"/>
                    </a:cubicBezTo>
                    <a:cubicBezTo>
                      <a:pt x="31" y="77"/>
                      <a:pt x="55" y="82"/>
                      <a:pt x="71" y="71"/>
                    </a:cubicBezTo>
                    <a:cubicBezTo>
                      <a:pt x="86" y="60"/>
                      <a:pt x="86" y="38"/>
                      <a:pt x="71" y="21"/>
                    </a:cubicBezTo>
                    <a:cubicBezTo>
                      <a:pt x="56" y="5"/>
                      <a:pt x="31" y="0"/>
                      <a:pt x="16" y="11"/>
                    </a:cubicBezTo>
                    <a:close/>
                  </a:path>
                </a:pathLst>
              </a:custGeom>
              <a:solidFill>
                <a:srgbClr val="FFF8F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87" name="Freeform 207"/>
              <p:cNvSpPr/>
              <p:nvPr/>
            </p:nvSpPr>
            <p:spPr>
              <a:xfrm>
                <a:off x="4814635" y="2947189"/>
                <a:ext cx="722502" cy="832679"/>
              </a:xfrm>
              <a:custGeom>
                <a:avLst/>
                <a:gdLst>
                  <a:gd name="txL" fmla="*/ 0 w 905"/>
                  <a:gd name="txT" fmla="*/ 0 h 1043"/>
                  <a:gd name="txR" fmla="*/ 905 w 905"/>
                  <a:gd name="txB" fmla="*/ 1043 h 1043"/>
                </a:gdLst>
                <a:ahLst/>
                <a:cxnLst>
                  <a:cxn ang="0">
                    <a:pos x="0" y="2147483647"/>
                  </a:cxn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0" y="2147483647"/>
                  </a:cxn>
                </a:cxnLst>
                <a:rect l="txL" t="txT" r="txR" b="txB"/>
                <a:pathLst>
                  <a:path w="905" h="1043">
                    <a:moveTo>
                      <a:pt x="0" y="237"/>
                    </a:moveTo>
                    <a:lnTo>
                      <a:pt x="569" y="0"/>
                    </a:lnTo>
                    <a:lnTo>
                      <a:pt x="905" y="807"/>
                    </a:lnTo>
                    <a:lnTo>
                      <a:pt x="335" y="1043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ED7371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88" name="Freeform 208"/>
              <p:cNvSpPr>
                <a:spLocks noEditPoints="1"/>
              </p:cNvSpPr>
              <p:nvPr/>
            </p:nvSpPr>
            <p:spPr>
              <a:xfrm>
                <a:off x="5141159" y="3407837"/>
                <a:ext cx="188409" cy="115760"/>
              </a:xfrm>
              <a:custGeom>
                <a:avLst/>
                <a:gdLst>
                  <a:gd name="txL" fmla="*/ 0 w 100"/>
                  <a:gd name="txT" fmla="*/ 0 h 61"/>
                  <a:gd name="txR" fmla="*/ 100 w 100"/>
                  <a:gd name="txB" fmla="*/ 61 h 61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100" h="61">
                    <a:moveTo>
                      <a:pt x="75" y="5"/>
                    </a:moveTo>
                    <a:cubicBezTo>
                      <a:pt x="75" y="5"/>
                      <a:pt x="76" y="5"/>
                      <a:pt x="76" y="5"/>
                    </a:cubicBezTo>
                    <a:cubicBezTo>
                      <a:pt x="78" y="6"/>
                      <a:pt x="78" y="8"/>
                      <a:pt x="77" y="13"/>
                    </a:cubicBezTo>
                    <a:cubicBezTo>
                      <a:pt x="77" y="15"/>
                      <a:pt x="76" y="17"/>
                      <a:pt x="75" y="18"/>
                    </a:cubicBezTo>
                    <a:cubicBezTo>
                      <a:pt x="75" y="10"/>
                      <a:pt x="75" y="10"/>
                      <a:pt x="75" y="10"/>
                    </a:cubicBezTo>
                    <a:cubicBezTo>
                      <a:pt x="75" y="10"/>
                      <a:pt x="75" y="9"/>
                      <a:pt x="75" y="9"/>
                    </a:cubicBezTo>
                    <a:cubicBezTo>
                      <a:pt x="75" y="9"/>
                      <a:pt x="75" y="9"/>
                      <a:pt x="75" y="9"/>
                    </a:cubicBezTo>
                    <a:cubicBezTo>
                      <a:pt x="75" y="5"/>
                      <a:pt x="75" y="5"/>
                      <a:pt x="75" y="5"/>
                    </a:cubicBezTo>
                    <a:close/>
                    <a:moveTo>
                      <a:pt x="75" y="35"/>
                    </a:moveTo>
                    <a:cubicBezTo>
                      <a:pt x="82" y="33"/>
                      <a:pt x="91" y="32"/>
                      <a:pt x="100" y="32"/>
                    </a:cubicBezTo>
                    <a:cubicBezTo>
                      <a:pt x="100" y="36"/>
                      <a:pt x="100" y="36"/>
                      <a:pt x="100" y="36"/>
                    </a:cubicBezTo>
                    <a:cubicBezTo>
                      <a:pt x="91" y="36"/>
                      <a:pt x="82" y="37"/>
                      <a:pt x="75" y="39"/>
                    </a:cubicBezTo>
                    <a:lnTo>
                      <a:pt x="75" y="35"/>
                    </a:lnTo>
                    <a:close/>
                    <a:moveTo>
                      <a:pt x="64" y="14"/>
                    </a:moveTo>
                    <a:cubicBezTo>
                      <a:pt x="64" y="13"/>
                      <a:pt x="65" y="13"/>
                      <a:pt x="65" y="13"/>
                    </a:cubicBezTo>
                    <a:cubicBezTo>
                      <a:pt x="65" y="13"/>
                      <a:pt x="65" y="13"/>
                      <a:pt x="65" y="13"/>
                    </a:cubicBezTo>
                    <a:cubicBezTo>
                      <a:pt x="66" y="14"/>
                      <a:pt x="66" y="14"/>
                      <a:pt x="66" y="15"/>
                    </a:cubicBezTo>
                    <a:cubicBezTo>
                      <a:pt x="69" y="11"/>
                      <a:pt x="73" y="6"/>
                      <a:pt x="75" y="5"/>
                    </a:cubicBezTo>
                    <a:cubicBezTo>
                      <a:pt x="75" y="9"/>
                      <a:pt x="75" y="9"/>
                      <a:pt x="75" y="9"/>
                    </a:cubicBezTo>
                    <a:cubicBezTo>
                      <a:pt x="75" y="10"/>
                      <a:pt x="75" y="10"/>
                      <a:pt x="75" y="10"/>
                    </a:cubicBezTo>
                    <a:cubicBezTo>
                      <a:pt x="75" y="10"/>
                      <a:pt x="75" y="10"/>
                      <a:pt x="75" y="10"/>
                    </a:cubicBezTo>
                    <a:cubicBezTo>
                      <a:pt x="75" y="18"/>
                      <a:pt x="75" y="18"/>
                      <a:pt x="75" y="18"/>
                    </a:cubicBezTo>
                    <a:cubicBezTo>
                      <a:pt x="72" y="24"/>
                      <a:pt x="68" y="29"/>
                      <a:pt x="64" y="33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68" y="23"/>
                      <a:pt x="71" y="18"/>
                      <a:pt x="73" y="13"/>
                    </a:cubicBezTo>
                    <a:cubicBezTo>
                      <a:pt x="72" y="14"/>
                      <a:pt x="70" y="16"/>
                      <a:pt x="69" y="18"/>
                    </a:cubicBezTo>
                    <a:cubicBezTo>
                      <a:pt x="67" y="21"/>
                      <a:pt x="65" y="24"/>
                      <a:pt x="64" y="25"/>
                    </a:cubicBezTo>
                    <a:cubicBezTo>
                      <a:pt x="64" y="21"/>
                      <a:pt x="64" y="21"/>
                      <a:pt x="64" y="21"/>
                    </a:cubicBezTo>
                    <a:cubicBezTo>
                      <a:pt x="64" y="21"/>
                      <a:pt x="64" y="21"/>
                      <a:pt x="64" y="21"/>
                    </a:cubicBezTo>
                    <a:cubicBezTo>
                      <a:pt x="64" y="21"/>
                      <a:pt x="64" y="21"/>
                      <a:pt x="64" y="21"/>
                    </a:cubicBezTo>
                    <a:cubicBezTo>
                      <a:pt x="64" y="17"/>
                      <a:pt x="64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  <a:cubicBezTo>
                      <a:pt x="64" y="14"/>
                      <a:pt x="64" y="14"/>
                      <a:pt x="64" y="14"/>
                    </a:cubicBezTo>
                    <a:close/>
                    <a:moveTo>
                      <a:pt x="64" y="38"/>
                    </a:moveTo>
                    <a:cubicBezTo>
                      <a:pt x="67" y="37"/>
                      <a:pt x="71" y="35"/>
                      <a:pt x="75" y="35"/>
                    </a:cubicBezTo>
                    <a:cubicBezTo>
                      <a:pt x="75" y="39"/>
                      <a:pt x="75" y="39"/>
                      <a:pt x="75" y="39"/>
                    </a:cubicBezTo>
                    <a:cubicBezTo>
                      <a:pt x="71" y="40"/>
                      <a:pt x="67" y="41"/>
                      <a:pt x="64" y="42"/>
                    </a:cubicBezTo>
                    <a:lnTo>
                      <a:pt x="64" y="38"/>
                    </a:lnTo>
                    <a:close/>
                    <a:moveTo>
                      <a:pt x="46" y="23"/>
                    </a:moveTo>
                    <a:cubicBezTo>
                      <a:pt x="47" y="23"/>
                      <a:pt x="48" y="22"/>
                      <a:pt x="49" y="23"/>
                    </a:cubicBezTo>
                    <a:cubicBezTo>
                      <a:pt x="49" y="23"/>
                      <a:pt x="49" y="23"/>
                      <a:pt x="49" y="23"/>
                    </a:cubicBezTo>
                    <a:cubicBezTo>
                      <a:pt x="50" y="23"/>
                      <a:pt x="50" y="26"/>
                      <a:pt x="48" y="30"/>
                    </a:cubicBezTo>
                    <a:cubicBezTo>
                      <a:pt x="49" y="29"/>
                      <a:pt x="50" y="28"/>
                      <a:pt x="51" y="27"/>
                    </a:cubicBezTo>
                    <a:cubicBezTo>
                      <a:pt x="56" y="21"/>
                      <a:pt x="61" y="15"/>
                      <a:pt x="64" y="14"/>
                    </a:cubicBezTo>
                    <a:cubicBezTo>
                      <a:pt x="64" y="17"/>
                      <a:pt x="64" y="17"/>
                      <a:pt x="64" y="17"/>
                    </a:cubicBezTo>
                    <a:cubicBezTo>
                      <a:pt x="64" y="17"/>
                      <a:pt x="63" y="17"/>
                      <a:pt x="63" y="17"/>
                    </a:cubicBezTo>
                    <a:cubicBezTo>
                      <a:pt x="64" y="17"/>
                      <a:pt x="64" y="17"/>
                      <a:pt x="64" y="17"/>
                    </a:cubicBezTo>
                    <a:cubicBezTo>
                      <a:pt x="64" y="21"/>
                      <a:pt x="64" y="21"/>
                      <a:pt x="64" y="21"/>
                    </a:cubicBezTo>
                    <a:cubicBezTo>
                      <a:pt x="63" y="21"/>
                      <a:pt x="63" y="21"/>
                      <a:pt x="63" y="21"/>
                    </a:cubicBezTo>
                    <a:cubicBezTo>
                      <a:pt x="63" y="21"/>
                      <a:pt x="63" y="21"/>
                      <a:pt x="63" y="21"/>
                    </a:cubicBezTo>
                    <a:cubicBezTo>
                      <a:pt x="63" y="21"/>
                      <a:pt x="63" y="21"/>
                      <a:pt x="64" y="21"/>
                    </a:cubicBezTo>
                    <a:cubicBezTo>
                      <a:pt x="64" y="25"/>
                      <a:pt x="64" y="25"/>
                      <a:pt x="64" y="25"/>
                    </a:cubicBezTo>
                    <a:cubicBezTo>
                      <a:pt x="63" y="25"/>
                      <a:pt x="62" y="25"/>
                      <a:pt x="62" y="25"/>
                    </a:cubicBezTo>
                    <a:cubicBezTo>
                      <a:pt x="62" y="25"/>
                      <a:pt x="62" y="25"/>
                      <a:pt x="62" y="25"/>
                    </a:cubicBezTo>
                    <a:cubicBezTo>
                      <a:pt x="60" y="25"/>
                      <a:pt x="60" y="23"/>
                      <a:pt x="61" y="21"/>
                    </a:cubicBezTo>
                    <a:cubicBezTo>
                      <a:pt x="59" y="23"/>
                      <a:pt x="57" y="26"/>
                      <a:pt x="54" y="29"/>
                    </a:cubicBezTo>
                    <a:cubicBezTo>
                      <a:pt x="51" y="33"/>
                      <a:pt x="49" y="36"/>
                      <a:pt x="46" y="38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47" y="27"/>
                      <a:pt x="47" y="27"/>
                      <a:pt x="47" y="27"/>
                    </a:cubicBezTo>
                    <a:cubicBezTo>
                      <a:pt x="47" y="27"/>
                      <a:pt x="47" y="27"/>
                      <a:pt x="47" y="27"/>
                    </a:cubicBezTo>
                    <a:cubicBezTo>
                      <a:pt x="47" y="26"/>
                      <a:pt x="47" y="27"/>
                      <a:pt x="46" y="27"/>
                    </a:cubicBezTo>
                    <a:cubicBezTo>
                      <a:pt x="46" y="23"/>
                      <a:pt x="46" y="23"/>
                      <a:pt x="46" y="23"/>
                    </a:cubicBezTo>
                    <a:close/>
                    <a:moveTo>
                      <a:pt x="64" y="33"/>
                    </a:moveTo>
                    <a:cubicBezTo>
                      <a:pt x="64" y="27"/>
                      <a:pt x="64" y="27"/>
                      <a:pt x="64" y="27"/>
                    </a:cubicBezTo>
                    <a:cubicBezTo>
                      <a:pt x="58" y="33"/>
                      <a:pt x="52" y="38"/>
                      <a:pt x="46" y="42"/>
                    </a:cubicBezTo>
                    <a:cubicBezTo>
                      <a:pt x="46" y="50"/>
                      <a:pt x="46" y="50"/>
                      <a:pt x="46" y="50"/>
                    </a:cubicBezTo>
                    <a:cubicBezTo>
                      <a:pt x="50" y="47"/>
                      <a:pt x="56" y="45"/>
                      <a:pt x="64" y="42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60" y="39"/>
                      <a:pt x="58" y="40"/>
                      <a:pt x="55" y="41"/>
                    </a:cubicBezTo>
                    <a:cubicBezTo>
                      <a:pt x="58" y="39"/>
                      <a:pt x="61" y="36"/>
                      <a:pt x="64" y="33"/>
                    </a:cubicBezTo>
                    <a:close/>
                    <a:moveTo>
                      <a:pt x="44" y="26"/>
                    </a:moveTo>
                    <a:cubicBezTo>
                      <a:pt x="45" y="25"/>
                      <a:pt x="46" y="24"/>
                      <a:pt x="46" y="23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6" y="27"/>
                      <a:pt x="46" y="28"/>
                      <a:pt x="46" y="28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46" y="38"/>
                      <a:pt x="46" y="38"/>
                      <a:pt x="46" y="38"/>
                    </a:cubicBezTo>
                    <a:cubicBezTo>
                      <a:pt x="45" y="39"/>
                      <a:pt x="44" y="40"/>
                      <a:pt x="44" y="40"/>
                    </a:cubicBezTo>
                    <a:cubicBezTo>
                      <a:pt x="44" y="37"/>
                      <a:pt x="44" y="37"/>
                      <a:pt x="44" y="37"/>
                    </a:cubicBezTo>
                    <a:cubicBezTo>
                      <a:pt x="44" y="37"/>
                      <a:pt x="44" y="37"/>
                      <a:pt x="44" y="37"/>
                    </a:cubicBezTo>
                    <a:cubicBezTo>
                      <a:pt x="44" y="37"/>
                      <a:pt x="44" y="37"/>
                      <a:pt x="44" y="37"/>
                    </a:cubicBezTo>
                    <a:cubicBezTo>
                      <a:pt x="44" y="26"/>
                      <a:pt x="44" y="26"/>
                      <a:pt x="44" y="26"/>
                    </a:cubicBezTo>
                    <a:close/>
                    <a:moveTo>
                      <a:pt x="46" y="50"/>
                    </a:moveTo>
                    <a:cubicBezTo>
                      <a:pt x="45" y="50"/>
                      <a:pt x="44" y="51"/>
                      <a:pt x="44" y="51"/>
                    </a:cubicBezTo>
                    <a:cubicBezTo>
                      <a:pt x="44" y="44"/>
                      <a:pt x="44" y="44"/>
                      <a:pt x="44" y="44"/>
                    </a:cubicBezTo>
                    <a:cubicBezTo>
                      <a:pt x="45" y="44"/>
                      <a:pt x="45" y="43"/>
                      <a:pt x="46" y="42"/>
                    </a:cubicBezTo>
                    <a:cubicBezTo>
                      <a:pt x="46" y="42"/>
                      <a:pt x="46" y="42"/>
                      <a:pt x="46" y="42"/>
                    </a:cubicBezTo>
                    <a:lnTo>
                      <a:pt x="46" y="50"/>
                    </a:lnTo>
                    <a:close/>
                    <a:moveTo>
                      <a:pt x="19" y="0"/>
                    </a:moveTo>
                    <a:cubicBezTo>
                      <a:pt x="20" y="0"/>
                      <a:pt x="22" y="1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6" y="3"/>
                      <a:pt x="27" y="7"/>
                      <a:pt x="28" y="11"/>
                    </a:cubicBezTo>
                    <a:cubicBezTo>
                      <a:pt x="28" y="18"/>
                      <a:pt x="26" y="28"/>
                      <a:pt x="19" y="41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23" y="23"/>
                      <a:pt x="24" y="16"/>
                      <a:pt x="24" y="11"/>
                    </a:cubicBezTo>
                    <a:cubicBezTo>
                      <a:pt x="23" y="8"/>
                      <a:pt x="22" y="6"/>
                      <a:pt x="21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0" y="5"/>
                      <a:pt x="20" y="4"/>
                      <a:pt x="19" y="5"/>
                    </a:cubicBezTo>
                    <a:cubicBezTo>
                      <a:pt x="19" y="0"/>
                      <a:pt x="19" y="0"/>
                      <a:pt x="19" y="0"/>
                    </a:cubicBezTo>
                    <a:close/>
                    <a:moveTo>
                      <a:pt x="19" y="48"/>
                    </a:moveTo>
                    <a:cubicBezTo>
                      <a:pt x="19" y="53"/>
                      <a:pt x="19" y="53"/>
                      <a:pt x="19" y="53"/>
                    </a:cubicBezTo>
                    <a:cubicBezTo>
                      <a:pt x="22" y="53"/>
                      <a:pt x="26" y="51"/>
                      <a:pt x="31" y="46"/>
                    </a:cubicBezTo>
                    <a:cubicBezTo>
                      <a:pt x="35" y="42"/>
                      <a:pt x="39" y="37"/>
                      <a:pt x="42" y="34"/>
                    </a:cubicBezTo>
                    <a:cubicBezTo>
                      <a:pt x="40" y="38"/>
                      <a:pt x="40" y="40"/>
                      <a:pt x="42" y="41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42" y="41"/>
                      <a:pt x="43" y="41"/>
                      <a:pt x="44" y="40"/>
                    </a:cubicBezTo>
                    <a:cubicBezTo>
                      <a:pt x="44" y="37"/>
                      <a:pt x="44" y="37"/>
                      <a:pt x="44" y="37"/>
                    </a:cubicBezTo>
                    <a:cubicBezTo>
                      <a:pt x="44" y="37"/>
                      <a:pt x="44" y="37"/>
                      <a:pt x="43" y="37"/>
                    </a:cubicBezTo>
                    <a:cubicBezTo>
                      <a:pt x="43" y="37"/>
                      <a:pt x="43" y="37"/>
                      <a:pt x="43" y="37"/>
                    </a:cubicBezTo>
                    <a:cubicBezTo>
                      <a:pt x="43" y="37"/>
                      <a:pt x="43" y="37"/>
                      <a:pt x="44" y="37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3" y="27"/>
                      <a:pt x="41" y="28"/>
                      <a:pt x="40" y="30"/>
                    </a:cubicBezTo>
                    <a:cubicBezTo>
                      <a:pt x="36" y="34"/>
                      <a:pt x="32" y="39"/>
                      <a:pt x="28" y="43"/>
                    </a:cubicBezTo>
                    <a:cubicBezTo>
                      <a:pt x="24" y="47"/>
                      <a:pt x="21" y="49"/>
                      <a:pt x="19" y="48"/>
                    </a:cubicBezTo>
                    <a:close/>
                    <a:moveTo>
                      <a:pt x="44" y="51"/>
                    </a:moveTo>
                    <a:cubicBezTo>
                      <a:pt x="43" y="52"/>
                      <a:pt x="43" y="52"/>
                      <a:pt x="43" y="52"/>
                    </a:cubicBezTo>
                    <a:cubicBezTo>
                      <a:pt x="40" y="53"/>
                      <a:pt x="39" y="53"/>
                      <a:pt x="38" y="52"/>
                    </a:cubicBezTo>
                    <a:cubicBezTo>
                      <a:pt x="38" y="52"/>
                      <a:pt x="38" y="52"/>
                      <a:pt x="38" y="52"/>
                    </a:cubicBezTo>
                    <a:cubicBezTo>
                      <a:pt x="37" y="51"/>
                      <a:pt x="37" y="50"/>
                      <a:pt x="39" y="48"/>
                    </a:cubicBezTo>
                    <a:cubicBezTo>
                      <a:pt x="40" y="47"/>
                      <a:pt x="42" y="46"/>
                      <a:pt x="44" y="44"/>
                    </a:cubicBezTo>
                    <a:lnTo>
                      <a:pt x="44" y="51"/>
                    </a:lnTo>
                    <a:close/>
                    <a:moveTo>
                      <a:pt x="0" y="59"/>
                    </a:moveTo>
                    <a:cubicBezTo>
                      <a:pt x="5" y="54"/>
                      <a:pt x="8" y="49"/>
                      <a:pt x="11" y="44"/>
                    </a:cubicBezTo>
                    <a:cubicBezTo>
                      <a:pt x="10" y="38"/>
                      <a:pt x="9" y="29"/>
                      <a:pt x="10" y="17"/>
                    </a:cubicBezTo>
                    <a:cubicBezTo>
                      <a:pt x="10" y="9"/>
                      <a:pt x="12" y="4"/>
                      <a:pt x="15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6" y="1"/>
                      <a:pt x="18" y="1"/>
                      <a:pt x="19" y="0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6" y="7"/>
                      <a:pt x="14" y="10"/>
                      <a:pt x="14" y="17"/>
                    </a:cubicBezTo>
                    <a:cubicBezTo>
                      <a:pt x="13" y="26"/>
                      <a:pt x="14" y="34"/>
                      <a:pt x="15" y="39"/>
                    </a:cubicBezTo>
                    <a:cubicBezTo>
                      <a:pt x="16" y="37"/>
                      <a:pt x="18" y="34"/>
                      <a:pt x="19" y="32"/>
                    </a:cubicBezTo>
                    <a:cubicBezTo>
                      <a:pt x="19" y="41"/>
                      <a:pt x="19" y="41"/>
                      <a:pt x="19" y="41"/>
                    </a:cubicBezTo>
                    <a:cubicBezTo>
                      <a:pt x="18" y="42"/>
                      <a:pt x="17" y="43"/>
                      <a:pt x="16" y="45"/>
                    </a:cubicBezTo>
                    <a:cubicBezTo>
                      <a:pt x="16" y="45"/>
                      <a:pt x="16" y="46"/>
                      <a:pt x="17" y="46"/>
                    </a:cubicBezTo>
                    <a:cubicBezTo>
                      <a:pt x="17" y="47"/>
                      <a:pt x="18" y="48"/>
                      <a:pt x="19" y="48"/>
                    </a:cubicBezTo>
                    <a:cubicBezTo>
                      <a:pt x="19" y="53"/>
                      <a:pt x="19" y="53"/>
                      <a:pt x="19" y="53"/>
                    </a:cubicBezTo>
                    <a:cubicBezTo>
                      <a:pt x="17" y="53"/>
                      <a:pt x="15" y="51"/>
                      <a:pt x="13" y="49"/>
                    </a:cubicBezTo>
                    <a:cubicBezTo>
                      <a:pt x="11" y="53"/>
                      <a:pt x="7" y="57"/>
                      <a:pt x="3" y="61"/>
                    </a:cubicBez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FFC74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89" name="Freeform 209"/>
              <p:cNvSpPr/>
              <p:nvPr/>
            </p:nvSpPr>
            <p:spPr>
              <a:xfrm>
                <a:off x="4957539" y="3071729"/>
                <a:ext cx="245891" cy="121350"/>
              </a:xfrm>
              <a:custGeom>
                <a:avLst/>
                <a:gdLst>
                  <a:gd name="txL" fmla="*/ 0 w 308"/>
                  <a:gd name="txT" fmla="*/ 0 h 152"/>
                  <a:gd name="txR" fmla="*/ 308 w 308"/>
                  <a:gd name="txB" fmla="*/ 152 h 152"/>
                </a:gdLst>
                <a:ahLst/>
                <a:cxnLst>
                  <a:cxn ang="0">
                    <a:pos x="0" y="2147483647"/>
                  </a:cxn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0" y="2147483647"/>
                  </a:cxn>
                </a:cxnLst>
                <a:rect l="txL" t="txT" r="txR" b="txB"/>
                <a:pathLst>
                  <a:path w="308" h="152">
                    <a:moveTo>
                      <a:pt x="0" y="123"/>
                    </a:moveTo>
                    <a:lnTo>
                      <a:pt x="296" y="0"/>
                    </a:lnTo>
                    <a:lnTo>
                      <a:pt x="308" y="31"/>
                    </a:lnTo>
                    <a:lnTo>
                      <a:pt x="12" y="152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FFC74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90" name="Freeform 210"/>
              <p:cNvSpPr/>
              <p:nvPr/>
            </p:nvSpPr>
            <p:spPr>
              <a:xfrm>
                <a:off x="4897663" y="3086899"/>
                <a:ext cx="405560" cy="186813"/>
              </a:xfrm>
              <a:custGeom>
                <a:avLst/>
                <a:gdLst>
                  <a:gd name="txL" fmla="*/ 0 w 508"/>
                  <a:gd name="txT" fmla="*/ 0 h 234"/>
                  <a:gd name="txR" fmla="*/ 508 w 508"/>
                  <a:gd name="txB" fmla="*/ 234 h 234"/>
                </a:gdLst>
                <a:ahLst/>
                <a:cxnLst>
                  <a:cxn ang="0">
                    <a:pos x="0" y="2147483647"/>
                  </a:cxn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0" y="2147483647"/>
                  </a:cxn>
                </a:cxnLst>
                <a:rect l="txL" t="txT" r="txR" b="txB"/>
                <a:pathLst>
                  <a:path w="508" h="234">
                    <a:moveTo>
                      <a:pt x="0" y="206"/>
                    </a:moveTo>
                    <a:lnTo>
                      <a:pt x="496" y="0"/>
                    </a:lnTo>
                    <a:lnTo>
                      <a:pt x="508" y="29"/>
                    </a:lnTo>
                    <a:lnTo>
                      <a:pt x="11" y="234"/>
                    </a:lnTo>
                    <a:lnTo>
                      <a:pt x="0" y="206"/>
                    </a:lnTo>
                    <a:close/>
                  </a:path>
                </a:pathLst>
              </a:custGeom>
              <a:solidFill>
                <a:srgbClr val="FFC74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91" name="Freeform 211"/>
              <p:cNvSpPr/>
              <p:nvPr/>
            </p:nvSpPr>
            <p:spPr>
              <a:xfrm>
                <a:off x="4914428" y="3128415"/>
                <a:ext cx="405560" cy="186813"/>
              </a:xfrm>
              <a:custGeom>
                <a:avLst/>
                <a:gdLst>
                  <a:gd name="txL" fmla="*/ 0 w 508"/>
                  <a:gd name="txT" fmla="*/ 0 h 234"/>
                  <a:gd name="txR" fmla="*/ 508 w 508"/>
                  <a:gd name="txB" fmla="*/ 234 h 234"/>
                </a:gdLst>
                <a:ahLst/>
                <a:cxnLst>
                  <a:cxn ang="0">
                    <a:pos x="0" y="2147483647"/>
                  </a:cxn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0" y="2147483647"/>
                  </a:cxn>
                </a:cxnLst>
                <a:rect l="txL" t="txT" r="txR" b="txB"/>
                <a:pathLst>
                  <a:path w="508" h="234">
                    <a:moveTo>
                      <a:pt x="0" y="204"/>
                    </a:moveTo>
                    <a:lnTo>
                      <a:pt x="497" y="0"/>
                    </a:lnTo>
                    <a:lnTo>
                      <a:pt x="508" y="29"/>
                    </a:lnTo>
                    <a:lnTo>
                      <a:pt x="12" y="23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FFC74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92" name="Freeform 212"/>
              <p:cNvSpPr/>
              <p:nvPr/>
            </p:nvSpPr>
            <p:spPr>
              <a:xfrm>
                <a:off x="4931193" y="3168333"/>
                <a:ext cx="406357" cy="186813"/>
              </a:xfrm>
              <a:custGeom>
                <a:avLst/>
                <a:gdLst>
                  <a:gd name="txL" fmla="*/ 0 w 509"/>
                  <a:gd name="txT" fmla="*/ 0 h 234"/>
                  <a:gd name="txR" fmla="*/ 509 w 509"/>
                  <a:gd name="txB" fmla="*/ 234 h 234"/>
                </a:gdLst>
                <a:ahLst/>
                <a:cxnLst>
                  <a:cxn ang="0">
                    <a:pos x="0" y="2147483647"/>
                  </a:cxn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0" y="2147483647"/>
                  </a:cxn>
                </a:cxnLst>
                <a:rect l="txL" t="txT" r="txR" b="txB"/>
                <a:pathLst>
                  <a:path w="509" h="234">
                    <a:moveTo>
                      <a:pt x="0" y="206"/>
                    </a:moveTo>
                    <a:lnTo>
                      <a:pt x="497" y="0"/>
                    </a:lnTo>
                    <a:lnTo>
                      <a:pt x="509" y="28"/>
                    </a:lnTo>
                    <a:lnTo>
                      <a:pt x="12" y="234"/>
                    </a:lnTo>
                    <a:lnTo>
                      <a:pt x="0" y="206"/>
                    </a:lnTo>
                    <a:close/>
                  </a:path>
                </a:pathLst>
              </a:custGeom>
              <a:solidFill>
                <a:srgbClr val="FFC74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93" name="Freeform 213"/>
              <p:cNvSpPr/>
              <p:nvPr/>
            </p:nvSpPr>
            <p:spPr>
              <a:xfrm>
                <a:off x="4947959" y="3291279"/>
                <a:ext cx="208368" cy="103786"/>
              </a:xfrm>
              <a:custGeom>
                <a:avLst/>
                <a:gdLst>
                  <a:gd name="txL" fmla="*/ 0 w 261"/>
                  <a:gd name="txT" fmla="*/ 0 h 130"/>
                  <a:gd name="txR" fmla="*/ 261 w 261"/>
                  <a:gd name="txB" fmla="*/ 130 h 130"/>
                </a:gdLst>
                <a:ahLst/>
                <a:cxnLst>
                  <a:cxn ang="0">
                    <a:pos x="0" y="2147483647"/>
                  </a:cxn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0" y="2147483647"/>
                  </a:cxn>
                </a:cxnLst>
                <a:rect l="txL" t="txT" r="txR" b="txB"/>
                <a:pathLst>
                  <a:path w="261" h="130">
                    <a:moveTo>
                      <a:pt x="0" y="101"/>
                    </a:moveTo>
                    <a:lnTo>
                      <a:pt x="249" y="0"/>
                    </a:lnTo>
                    <a:lnTo>
                      <a:pt x="261" y="28"/>
                    </a:lnTo>
                    <a:lnTo>
                      <a:pt x="12" y="130"/>
                    </a:lnTo>
                    <a:lnTo>
                      <a:pt x="0" y="101"/>
                    </a:lnTo>
                    <a:close/>
                  </a:path>
                </a:pathLst>
              </a:custGeom>
              <a:solidFill>
                <a:srgbClr val="FFC74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94" name="Freeform 214"/>
              <p:cNvSpPr/>
              <p:nvPr/>
            </p:nvSpPr>
            <p:spPr>
              <a:xfrm>
                <a:off x="4844175" y="3332793"/>
                <a:ext cx="162862" cy="256270"/>
              </a:xfrm>
              <a:custGeom>
                <a:avLst/>
                <a:gdLst>
                  <a:gd name="txL" fmla="*/ 0 w 86"/>
                  <a:gd name="txT" fmla="*/ 0 h 136"/>
                  <a:gd name="txR" fmla="*/ 86 w 86"/>
                  <a:gd name="txB" fmla="*/ 136 h 136"/>
                </a:gdLst>
                <a:ahLst/>
                <a:cxnLst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</a:cxnLst>
                <a:rect l="txL" t="txT" r="txR" b="txB"/>
                <a:pathLst>
                  <a:path w="86" h="136">
                    <a:moveTo>
                      <a:pt x="58" y="0"/>
                    </a:moveTo>
                    <a:cubicBezTo>
                      <a:pt x="4" y="102"/>
                      <a:pt x="4" y="102"/>
                      <a:pt x="4" y="102"/>
                    </a:cubicBezTo>
                    <a:cubicBezTo>
                      <a:pt x="0" y="111"/>
                      <a:pt x="0" y="127"/>
                      <a:pt x="9" y="132"/>
                    </a:cubicBezTo>
                    <a:cubicBezTo>
                      <a:pt x="9" y="132"/>
                      <a:pt x="9" y="132"/>
                      <a:pt x="9" y="132"/>
                    </a:cubicBezTo>
                    <a:cubicBezTo>
                      <a:pt x="17" y="136"/>
                      <a:pt x="28" y="133"/>
                      <a:pt x="33" y="124"/>
                    </a:cubicBezTo>
                    <a:cubicBezTo>
                      <a:pt x="74" y="44"/>
                      <a:pt x="74" y="44"/>
                      <a:pt x="74" y="44"/>
                    </a:cubicBezTo>
                    <a:cubicBezTo>
                      <a:pt x="86" y="21"/>
                      <a:pt x="65" y="3"/>
                      <a:pt x="58" y="0"/>
                    </a:cubicBezTo>
                    <a:close/>
                  </a:path>
                </a:pathLst>
              </a:custGeom>
              <a:solidFill>
                <a:srgbClr val="FFF8F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95" name="Freeform 215"/>
              <p:cNvSpPr/>
              <p:nvPr/>
            </p:nvSpPr>
            <p:spPr>
              <a:xfrm>
                <a:off x="5382259" y="3280101"/>
                <a:ext cx="128533" cy="195596"/>
              </a:xfrm>
              <a:custGeom>
                <a:avLst/>
                <a:gdLst>
                  <a:gd name="txL" fmla="*/ 0 w 68"/>
                  <a:gd name="txT" fmla="*/ 0 h 104"/>
                  <a:gd name="txR" fmla="*/ 68 w 68"/>
                  <a:gd name="txB" fmla="*/ 104 h 104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68" h="104">
                    <a:moveTo>
                      <a:pt x="11" y="101"/>
                    </a:moveTo>
                    <a:cubicBezTo>
                      <a:pt x="11" y="101"/>
                      <a:pt x="11" y="101"/>
                      <a:pt x="11" y="101"/>
                    </a:cubicBezTo>
                    <a:cubicBezTo>
                      <a:pt x="4" y="97"/>
                      <a:pt x="0" y="88"/>
                      <a:pt x="4" y="81"/>
                    </a:cubicBezTo>
                    <a:cubicBezTo>
                      <a:pt x="38" y="11"/>
                      <a:pt x="38" y="11"/>
                      <a:pt x="38" y="11"/>
                    </a:cubicBezTo>
                    <a:cubicBezTo>
                      <a:pt x="41" y="3"/>
                      <a:pt x="50" y="0"/>
                      <a:pt x="57" y="3"/>
                    </a:cubicBezTo>
                    <a:cubicBezTo>
                      <a:pt x="57" y="3"/>
                      <a:pt x="57" y="3"/>
                      <a:pt x="57" y="3"/>
                    </a:cubicBezTo>
                    <a:cubicBezTo>
                      <a:pt x="65" y="7"/>
                      <a:pt x="68" y="15"/>
                      <a:pt x="65" y="23"/>
                    </a:cubicBezTo>
                    <a:cubicBezTo>
                      <a:pt x="31" y="93"/>
                      <a:pt x="31" y="93"/>
                      <a:pt x="31" y="93"/>
                    </a:cubicBezTo>
                    <a:cubicBezTo>
                      <a:pt x="27" y="100"/>
                      <a:pt x="19" y="104"/>
                      <a:pt x="11" y="101"/>
                    </a:cubicBezTo>
                    <a:close/>
                  </a:path>
                </a:pathLst>
              </a:custGeom>
              <a:solidFill>
                <a:srgbClr val="FAE1C8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96" name="Freeform 216"/>
              <p:cNvSpPr/>
              <p:nvPr/>
            </p:nvSpPr>
            <p:spPr>
              <a:xfrm>
                <a:off x="5441336" y="3259344"/>
                <a:ext cx="105382" cy="218747"/>
              </a:xfrm>
              <a:custGeom>
                <a:avLst/>
                <a:gdLst>
                  <a:gd name="txL" fmla="*/ 0 w 56"/>
                  <a:gd name="txT" fmla="*/ 0 h 116"/>
                  <a:gd name="txR" fmla="*/ 56 w 56"/>
                  <a:gd name="txB" fmla="*/ 116 h 116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56" h="116">
                    <a:moveTo>
                      <a:pt x="13" y="113"/>
                    </a:moveTo>
                    <a:cubicBezTo>
                      <a:pt x="13" y="113"/>
                      <a:pt x="13" y="113"/>
                      <a:pt x="13" y="113"/>
                    </a:cubicBezTo>
                    <a:cubicBezTo>
                      <a:pt x="5" y="111"/>
                      <a:pt x="0" y="103"/>
                      <a:pt x="3" y="95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4" y="5"/>
                      <a:pt x="32" y="0"/>
                      <a:pt x="40" y="2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48" y="4"/>
                      <a:pt x="56" y="20"/>
                      <a:pt x="54" y="28"/>
                    </a:cubicBezTo>
                    <a:cubicBezTo>
                      <a:pt x="32" y="103"/>
                      <a:pt x="32" y="103"/>
                      <a:pt x="32" y="103"/>
                    </a:cubicBezTo>
                    <a:cubicBezTo>
                      <a:pt x="29" y="111"/>
                      <a:pt x="21" y="116"/>
                      <a:pt x="13" y="113"/>
                    </a:cubicBezTo>
                    <a:close/>
                  </a:path>
                </a:pathLst>
              </a:custGeom>
              <a:solidFill>
                <a:srgbClr val="FAE1C8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97" name="Freeform 217"/>
              <p:cNvSpPr/>
              <p:nvPr/>
            </p:nvSpPr>
            <p:spPr>
              <a:xfrm>
                <a:off x="5503607" y="3268126"/>
                <a:ext cx="116558" cy="204377"/>
              </a:xfrm>
              <a:custGeom>
                <a:avLst/>
                <a:gdLst>
                  <a:gd name="txL" fmla="*/ 0 w 62"/>
                  <a:gd name="txT" fmla="*/ 0 h 108"/>
                  <a:gd name="txR" fmla="*/ 62 w 62"/>
                  <a:gd name="txB" fmla="*/ 108 h 108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62" h="108">
                    <a:moveTo>
                      <a:pt x="15" y="108"/>
                    </a:moveTo>
                    <a:cubicBezTo>
                      <a:pt x="15" y="108"/>
                      <a:pt x="15" y="108"/>
                      <a:pt x="15" y="108"/>
                    </a:cubicBezTo>
                    <a:cubicBezTo>
                      <a:pt x="7" y="108"/>
                      <a:pt x="0" y="102"/>
                      <a:pt x="0" y="93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2" y="7"/>
                      <a:pt x="8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24" y="0"/>
                      <a:pt x="62" y="18"/>
                      <a:pt x="62" y="26"/>
                    </a:cubicBezTo>
                    <a:cubicBezTo>
                      <a:pt x="30" y="93"/>
                      <a:pt x="30" y="93"/>
                      <a:pt x="30" y="93"/>
                    </a:cubicBezTo>
                    <a:cubicBezTo>
                      <a:pt x="30" y="101"/>
                      <a:pt x="24" y="108"/>
                      <a:pt x="15" y="108"/>
                    </a:cubicBezTo>
                    <a:close/>
                  </a:path>
                </a:pathLst>
              </a:custGeom>
              <a:solidFill>
                <a:srgbClr val="FAE1C8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98" name="Freeform 218"/>
              <p:cNvSpPr/>
              <p:nvPr/>
            </p:nvSpPr>
            <p:spPr>
              <a:xfrm>
                <a:off x="5546719" y="3313632"/>
                <a:ext cx="213158" cy="181226"/>
              </a:xfrm>
              <a:custGeom>
                <a:avLst/>
                <a:gdLst>
                  <a:gd name="txL" fmla="*/ 0 w 113"/>
                  <a:gd name="txT" fmla="*/ 0 h 96"/>
                  <a:gd name="txR" fmla="*/ 113 w 113"/>
                  <a:gd name="txB" fmla="*/ 96 h 96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113" h="96">
                    <a:moveTo>
                      <a:pt x="55" y="9"/>
                    </a:moveTo>
                    <a:cubicBezTo>
                      <a:pt x="85" y="0"/>
                      <a:pt x="113" y="39"/>
                      <a:pt x="110" y="61"/>
                    </a:cubicBezTo>
                    <a:cubicBezTo>
                      <a:pt x="107" y="83"/>
                      <a:pt x="80" y="96"/>
                      <a:pt x="49" y="93"/>
                    </a:cubicBezTo>
                    <a:cubicBezTo>
                      <a:pt x="18" y="91"/>
                      <a:pt x="0" y="65"/>
                      <a:pt x="2" y="53"/>
                    </a:cubicBezTo>
                    <a:cubicBezTo>
                      <a:pt x="4" y="41"/>
                      <a:pt x="25" y="18"/>
                      <a:pt x="55" y="9"/>
                    </a:cubicBezTo>
                    <a:close/>
                  </a:path>
                </a:pathLst>
              </a:custGeom>
              <a:solidFill>
                <a:srgbClr val="FFF8F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99" name="Freeform 219"/>
              <p:cNvSpPr/>
              <p:nvPr/>
            </p:nvSpPr>
            <p:spPr>
              <a:xfrm>
                <a:off x="5518777" y="3194678"/>
                <a:ext cx="205175" cy="192402"/>
              </a:xfrm>
              <a:custGeom>
                <a:avLst/>
                <a:gdLst>
                  <a:gd name="txL" fmla="*/ 0 w 109"/>
                  <a:gd name="txT" fmla="*/ 0 h 102"/>
                  <a:gd name="txR" fmla="*/ 109 w 109"/>
                  <a:gd name="txB" fmla="*/ 102 h 102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109" h="102">
                    <a:moveTo>
                      <a:pt x="105" y="91"/>
                    </a:moveTo>
                    <a:cubicBezTo>
                      <a:pt x="105" y="91"/>
                      <a:pt x="105" y="91"/>
                      <a:pt x="105" y="91"/>
                    </a:cubicBezTo>
                    <a:cubicBezTo>
                      <a:pt x="101" y="98"/>
                      <a:pt x="90" y="102"/>
                      <a:pt x="84" y="97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4" y="25"/>
                      <a:pt x="0" y="17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9" y="3"/>
                      <a:pt x="18" y="0"/>
                      <a:pt x="25" y="4"/>
                    </a:cubicBezTo>
                    <a:cubicBezTo>
                      <a:pt x="99" y="71"/>
                      <a:pt x="99" y="71"/>
                      <a:pt x="99" y="71"/>
                    </a:cubicBezTo>
                    <a:cubicBezTo>
                      <a:pt x="105" y="76"/>
                      <a:pt x="109" y="84"/>
                      <a:pt x="105" y="91"/>
                    </a:cubicBezTo>
                    <a:close/>
                  </a:path>
                </a:pathLst>
              </a:custGeom>
              <a:solidFill>
                <a:srgbClr val="FFF8F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00" name="Freeform 220"/>
              <p:cNvSpPr/>
              <p:nvPr/>
            </p:nvSpPr>
            <p:spPr>
              <a:xfrm>
                <a:off x="5405411" y="3197073"/>
                <a:ext cx="175636" cy="110970"/>
              </a:xfrm>
              <a:custGeom>
                <a:avLst/>
                <a:gdLst>
                  <a:gd name="txL" fmla="*/ 0 w 93"/>
                  <a:gd name="txT" fmla="*/ 0 h 59"/>
                  <a:gd name="txR" fmla="*/ 93 w 93"/>
                  <a:gd name="txB" fmla="*/ 59 h 59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93" h="59">
                    <a:moveTo>
                      <a:pt x="3" y="47"/>
                    </a:moveTo>
                    <a:cubicBezTo>
                      <a:pt x="3" y="47"/>
                      <a:pt x="3" y="47"/>
                      <a:pt x="3" y="47"/>
                    </a:cubicBezTo>
                    <a:cubicBezTo>
                      <a:pt x="0" y="40"/>
                      <a:pt x="4" y="31"/>
                      <a:pt x="12" y="28"/>
                    </a:cubicBezTo>
                    <a:cubicBezTo>
                      <a:pt x="71" y="3"/>
                      <a:pt x="71" y="3"/>
                      <a:pt x="71" y="3"/>
                    </a:cubicBezTo>
                    <a:cubicBezTo>
                      <a:pt x="78" y="0"/>
                      <a:pt x="87" y="4"/>
                      <a:pt x="90" y="12"/>
                    </a:cubicBezTo>
                    <a:cubicBezTo>
                      <a:pt x="90" y="12"/>
                      <a:pt x="90" y="12"/>
                      <a:pt x="90" y="12"/>
                    </a:cubicBezTo>
                    <a:cubicBezTo>
                      <a:pt x="93" y="19"/>
                      <a:pt x="89" y="28"/>
                      <a:pt x="82" y="31"/>
                    </a:cubicBezTo>
                    <a:cubicBezTo>
                      <a:pt x="22" y="56"/>
                      <a:pt x="22" y="56"/>
                      <a:pt x="22" y="56"/>
                    </a:cubicBezTo>
                    <a:cubicBezTo>
                      <a:pt x="15" y="59"/>
                      <a:pt x="6" y="55"/>
                      <a:pt x="3" y="47"/>
                    </a:cubicBezTo>
                    <a:close/>
                  </a:path>
                </a:pathLst>
              </a:custGeom>
              <a:solidFill>
                <a:srgbClr val="FFF8F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01" name="Freeform 221"/>
              <p:cNvSpPr/>
              <p:nvPr/>
            </p:nvSpPr>
            <p:spPr>
              <a:xfrm>
                <a:off x="5322383" y="3247369"/>
                <a:ext cx="142904" cy="189210"/>
              </a:xfrm>
              <a:custGeom>
                <a:avLst/>
                <a:gdLst>
                  <a:gd name="txL" fmla="*/ 0 w 76"/>
                  <a:gd name="txT" fmla="*/ 0 h 100"/>
                  <a:gd name="txR" fmla="*/ 76 w 76"/>
                  <a:gd name="txB" fmla="*/ 100 h 100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76" h="100">
                    <a:moveTo>
                      <a:pt x="10" y="96"/>
                    </a:moveTo>
                    <a:cubicBezTo>
                      <a:pt x="10" y="96"/>
                      <a:pt x="10" y="96"/>
                      <a:pt x="10" y="96"/>
                    </a:cubicBezTo>
                    <a:cubicBezTo>
                      <a:pt x="3" y="92"/>
                      <a:pt x="0" y="82"/>
                      <a:pt x="5" y="76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50" y="2"/>
                      <a:pt x="59" y="0"/>
                      <a:pt x="66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73" y="8"/>
                      <a:pt x="76" y="17"/>
                      <a:pt x="72" y="24"/>
                    </a:cubicBezTo>
                    <a:cubicBezTo>
                      <a:pt x="31" y="90"/>
                      <a:pt x="31" y="90"/>
                      <a:pt x="31" y="90"/>
                    </a:cubicBezTo>
                    <a:cubicBezTo>
                      <a:pt x="26" y="97"/>
                      <a:pt x="17" y="100"/>
                      <a:pt x="10" y="96"/>
                    </a:cubicBezTo>
                    <a:close/>
                  </a:path>
                </a:pathLst>
              </a:custGeom>
              <a:solidFill>
                <a:srgbClr val="FFF8F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02" name="Freeform 222"/>
              <p:cNvSpPr/>
              <p:nvPr/>
            </p:nvSpPr>
            <p:spPr>
              <a:xfrm>
                <a:off x="5505204" y="3193081"/>
                <a:ext cx="174039" cy="226731"/>
              </a:xfrm>
              <a:custGeom>
                <a:avLst/>
                <a:gdLst>
                  <a:gd name="txL" fmla="*/ 0 w 92"/>
                  <a:gd name="txT" fmla="*/ 0 h 120"/>
                  <a:gd name="txR" fmla="*/ 92 w 92"/>
                  <a:gd name="txB" fmla="*/ 120 h 120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92" h="120">
                    <a:moveTo>
                      <a:pt x="4" y="44"/>
                    </a:moveTo>
                    <a:cubicBezTo>
                      <a:pt x="16" y="52"/>
                      <a:pt x="62" y="84"/>
                      <a:pt x="31" y="101"/>
                    </a:cubicBezTo>
                    <a:cubicBezTo>
                      <a:pt x="0" y="119"/>
                      <a:pt x="92" y="120"/>
                      <a:pt x="92" y="120"/>
                    </a:cubicBezTo>
                    <a:cubicBezTo>
                      <a:pt x="84" y="62"/>
                      <a:pt x="84" y="62"/>
                      <a:pt x="84" y="62"/>
                    </a:cubicBezTo>
                    <a:cubicBezTo>
                      <a:pt x="84" y="62"/>
                      <a:pt x="42" y="0"/>
                      <a:pt x="4" y="44"/>
                    </a:cubicBezTo>
                    <a:close/>
                  </a:path>
                </a:pathLst>
              </a:custGeom>
              <a:solidFill>
                <a:srgbClr val="FFF8F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03" name="Freeform 223"/>
              <p:cNvSpPr/>
              <p:nvPr/>
            </p:nvSpPr>
            <p:spPr>
              <a:xfrm>
                <a:off x="5639326" y="3312035"/>
                <a:ext cx="126139" cy="171646"/>
              </a:xfrm>
              <a:custGeom>
                <a:avLst/>
                <a:gdLst>
                  <a:gd name="txL" fmla="*/ 0 w 158"/>
                  <a:gd name="txT" fmla="*/ 0 h 215"/>
                  <a:gd name="txR" fmla="*/ 158 w 158"/>
                  <a:gd name="txB" fmla="*/ 215 h 215"/>
                </a:gdLst>
                <a:ahLst/>
                <a:cxnLst>
                  <a:cxn ang="0">
                    <a:pos x="2147483647" y="0"/>
                  </a:cxn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</a:cxnLst>
                <a:rect l="txL" t="txT" r="txR" b="txB"/>
                <a:pathLst>
                  <a:path w="158" h="215">
                    <a:moveTo>
                      <a:pt x="38" y="0"/>
                    </a:moveTo>
                    <a:lnTo>
                      <a:pt x="0" y="175"/>
                    </a:lnTo>
                    <a:lnTo>
                      <a:pt x="102" y="215"/>
                    </a:lnTo>
                    <a:lnTo>
                      <a:pt x="158" y="45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FFF8F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04" name="Freeform 224"/>
              <p:cNvSpPr/>
              <p:nvPr/>
            </p:nvSpPr>
            <p:spPr>
              <a:xfrm>
                <a:off x="5697607" y="3328801"/>
                <a:ext cx="110171" cy="203580"/>
              </a:xfrm>
              <a:custGeom>
                <a:avLst/>
                <a:gdLst>
                  <a:gd name="txL" fmla="*/ 0 w 58"/>
                  <a:gd name="txT" fmla="*/ 0 h 108"/>
                  <a:gd name="txR" fmla="*/ 58 w 58"/>
                  <a:gd name="txB" fmla="*/ 108 h 108"/>
                </a:gdLst>
                <a:ahLst/>
                <a:cxnLst>
                  <a:cxn ang="0">
                    <a:pos x="2147483647" y="0"/>
                  </a:cxn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</a:cxnLst>
                <a:rect l="txL" t="txT" r="txR" b="txB"/>
                <a:pathLst>
                  <a:path w="58" h="108">
                    <a:moveTo>
                      <a:pt x="31" y="0"/>
                    </a:moveTo>
                    <a:cubicBezTo>
                      <a:pt x="0" y="91"/>
                      <a:pt x="0" y="91"/>
                      <a:pt x="0" y="91"/>
                    </a:cubicBezTo>
                    <a:cubicBezTo>
                      <a:pt x="49" y="108"/>
                      <a:pt x="49" y="108"/>
                      <a:pt x="49" y="108"/>
                    </a:cubicBezTo>
                    <a:cubicBezTo>
                      <a:pt x="55" y="84"/>
                      <a:pt x="58" y="59"/>
                      <a:pt x="58" y="33"/>
                    </a:cubicBezTo>
                    <a:cubicBezTo>
                      <a:pt x="58" y="25"/>
                      <a:pt x="58" y="17"/>
                      <a:pt x="57" y="9"/>
                    </a:cubicBez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43703A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05" name="Freeform 225"/>
              <p:cNvSpPr/>
              <p:nvPr/>
            </p:nvSpPr>
            <p:spPr>
              <a:xfrm>
                <a:off x="5323976" y="3176318"/>
                <a:ext cx="222738" cy="299382"/>
              </a:xfrm>
              <a:custGeom>
                <a:avLst/>
                <a:gdLst>
                  <a:gd name="txL" fmla="*/ 0 w 118"/>
                  <a:gd name="txT" fmla="*/ 0 h 159"/>
                  <a:gd name="txR" fmla="*/ 118 w 118"/>
                  <a:gd name="txB" fmla="*/ 159 h 159"/>
                </a:gdLst>
                <a:ahLst/>
                <a:cxnLst>
                  <a:cxn ang="0">
                    <a:pos x="2147483647" y="2147483647"/>
                  </a:cxn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118" h="159">
                    <a:moveTo>
                      <a:pt x="6" y="131"/>
                    </a:moveTo>
                    <a:cubicBezTo>
                      <a:pt x="0" y="159"/>
                      <a:pt x="0" y="159"/>
                      <a:pt x="0" y="159"/>
                    </a:cubicBezTo>
                    <a:cubicBezTo>
                      <a:pt x="25" y="144"/>
                      <a:pt x="25" y="144"/>
                      <a:pt x="25" y="144"/>
                    </a:cubicBezTo>
                    <a:cubicBezTo>
                      <a:pt x="118" y="14"/>
                      <a:pt x="118" y="14"/>
                      <a:pt x="118" y="14"/>
                    </a:cubicBezTo>
                    <a:cubicBezTo>
                      <a:pt x="112" y="8"/>
                      <a:pt x="106" y="3"/>
                      <a:pt x="99" y="0"/>
                    </a:cubicBezTo>
                    <a:lnTo>
                      <a:pt x="6" y="131"/>
                    </a:lnTo>
                    <a:close/>
                  </a:path>
                </a:pathLst>
              </a:custGeom>
              <a:solidFill>
                <a:srgbClr val="43703A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06" name="Freeform 226"/>
              <p:cNvSpPr/>
              <p:nvPr/>
            </p:nvSpPr>
            <p:spPr>
              <a:xfrm>
                <a:off x="5376663" y="3371903"/>
                <a:ext cx="230721" cy="77440"/>
              </a:xfrm>
              <a:custGeom>
                <a:avLst/>
                <a:gdLst>
                  <a:gd name="txL" fmla="*/ 0 w 122"/>
                  <a:gd name="txT" fmla="*/ 0 h 41"/>
                  <a:gd name="txR" fmla="*/ 122 w 122"/>
                  <a:gd name="txB" fmla="*/ 41 h 41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0" y="2147483647"/>
                  </a:cxn>
                  <a:cxn ang="0">
                    <a:pos x="0" y="2147483647"/>
                  </a:cxn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122" h="41">
                    <a:moveTo>
                      <a:pt x="122" y="23"/>
                    </a:moveTo>
                    <a:cubicBezTo>
                      <a:pt x="122" y="23"/>
                      <a:pt x="122" y="23"/>
                      <a:pt x="122" y="23"/>
                    </a:cubicBezTo>
                    <a:cubicBezTo>
                      <a:pt x="122" y="32"/>
                      <a:pt x="114" y="41"/>
                      <a:pt x="104" y="41"/>
                    </a:cubicBezTo>
                    <a:cubicBezTo>
                      <a:pt x="18" y="35"/>
                      <a:pt x="18" y="35"/>
                      <a:pt x="18" y="35"/>
                    </a:cubicBezTo>
                    <a:cubicBezTo>
                      <a:pt x="8" y="35"/>
                      <a:pt x="0" y="2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1"/>
                      <a:pt x="17" y="0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13" y="6"/>
                      <a:pt x="121" y="13"/>
                      <a:pt x="122" y="23"/>
                    </a:cubicBezTo>
                    <a:close/>
                  </a:path>
                </a:pathLst>
              </a:custGeom>
              <a:solidFill>
                <a:srgbClr val="FFF8F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5131" name="Freeform 72"/>
            <p:cNvSpPr/>
            <p:nvPr/>
          </p:nvSpPr>
          <p:spPr>
            <a:xfrm>
              <a:off x="7442456" y="5433081"/>
              <a:ext cx="2207621" cy="1311193"/>
            </a:xfrm>
            <a:custGeom>
              <a:avLst/>
              <a:gdLst>
                <a:gd name="txL" fmla="*/ 0 w 988"/>
                <a:gd name="txT" fmla="*/ 0 h 587"/>
                <a:gd name="txR" fmla="*/ 988 w 988"/>
                <a:gd name="txB" fmla="*/ 587 h 587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988" h="587">
                  <a:moveTo>
                    <a:pt x="12" y="587"/>
                  </a:moveTo>
                  <a:cubicBezTo>
                    <a:pt x="976" y="587"/>
                    <a:pt x="976" y="587"/>
                    <a:pt x="976" y="587"/>
                  </a:cubicBezTo>
                  <a:cubicBezTo>
                    <a:pt x="983" y="587"/>
                    <a:pt x="988" y="582"/>
                    <a:pt x="988" y="575"/>
                  </a:cubicBezTo>
                  <a:cubicBezTo>
                    <a:pt x="988" y="12"/>
                    <a:pt x="988" y="12"/>
                    <a:pt x="988" y="12"/>
                  </a:cubicBezTo>
                  <a:cubicBezTo>
                    <a:pt x="988" y="5"/>
                    <a:pt x="983" y="0"/>
                    <a:pt x="97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575"/>
                    <a:pt x="0" y="575"/>
                    <a:pt x="0" y="575"/>
                  </a:cubicBezTo>
                  <a:cubicBezTo>
                    <a:pt x="0" y="582"/>
                    <a:pt x="5" y="587"/>
                    <a:pt x="12" y="587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12700" cap="flat" cmpd="sng">
              <a:solidFill>
                <a:srgbClr val="BF9000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2" name="Freeform 73"/>
            <p:cNvSpPr/>
            <p:nvPr/>
          </p:nvSpPr>
          <p:spPr>
            <a:xfrm>
              <a:off x="7552836" y="5546806"/>
              <a:ext cx="1986859" cy="1083741"/>
            </a:xfrm>
            <a:custGeom>
              <a:avLst/>
              <a:gdLst>
                <a:gd name="txL" fmla="*/ 0 w 890"/>
                <a:gd name="txT" fmla="*/ 0 h 485"/>
                <a:gd name="txR" fmla="*/ 890 w 890"/>
                <a:gd name="txB" fmla="*/ 485 h 485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890" h="485">
                  <a:moveTo>
                    <a:pt x="12" y="485"/>
                  </a:moveTo>
                  <a:cubicBezTo>
                    <a:pt x="878" y="485"/>
                    <a:pt x="878" y="485"/>
                    <a:pt x="878" y="485"/>
                  </a:cubicBezTo>
                  <a:cubicBezTo>
                    <a:pt x="885" y="485"/>
                    <a:pt x="890" y="480"/>
                    <a:pt x="890" y="473"/>
                  </a:cubicBezTo>
                  <a:cubicBezTo>
                    <a:pt x="890" y="12"/>
                    <a:pt x="890" y="12"/>
                    <a:pt x="890" y="12"/>
                  </a:cubicBezTo>
                  <a:cubicBezTo>
                    <a:pt x="890" y="5"/>
                    <a:pt x="885" y="0"/>
                    <a:pt x="87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73"/>
                    <a:pt x="0" y="473"/>
                    <a:pt x="0" y="473"/>
                  </a:cubicBezTo>
                  <a:cubicBezTo>
                    <a:pt x="0" y="480"/>
                    <a:pt x="5" y="485"/>
                    <a:pt x="12" y="485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12700" cap="flat" cmpd="sng">
              <a:solidFill>
                <a:srgbClr val="BF9000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3" name="Freeform 74"/>
            <p:cNvSpPr/>
            <p:nvPr/>
          </p:nvSpPr>
          <p:spPr>
            <a:xfrm>
              <a:off x="7338764" y="6677377"/>
              <a:ext cx="2415004" cy="167244"/>
            </a:xfrm>
            <a:custGeom>
              <a:avLst/>
              <a:gdLst>
                <a:gd name="txL" fmla="*/ 0 w 1082"/>
                <a:gd name="txT" fmla="*/ 0 h 76"/>
                <a:gd name="txR" fmla="*/ 1082 w 1082"/>
                <a:gd name="txB" fmla="*/ 76 h 76"/>
              </a:gdLst>
              <a:ahLst/>
              <a:cxnLst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0"/>
                </a:cxn>
              </a:cxnLst>
              <a:rect l="txL" t="txT" r="txR" b="txB"/>
              <a:pathLst>
                <a:path w="1082" h="76">
                  <a:moveTo>
                    <a:pt x="0" y="0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54"/>
                    <a:pt x="22" y="76"/>
                    <a:pt x="48" y="76"/>
                  </a:cubicBezTo>
                  <a:cubicBezTo>
                    <a:pt x="1034" y="76"/>
                    <a:pt x="1034" y="76"/>
                    <a:pt x="1034" y="76"/>
                  </a:cubicBezTo>
                  <a:cubicBezTo>
                    <a:pt x="1060" y="76"/>
                    <a:pt x="1082" y="54"/>
                    <a:pt x="1082" y="28"/>
                  </a:cubicBezTo>
                  <a:cubicBezTo>
                    <a:pt x="1082" y="0"/>
                    <a:pt x="1082" y="0"/>
                    <a:pt x="108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12700" cap="flat" cmpd="sng">
              <a:solidFill>
                <a:srgbClr val="BF9000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4" name="Freeform 78"/>
            <p:cNvSpPr/>
            <p:nvPr/>
          </p:nvSpPr>
          <p:spPr>
            <a:xfrm>
              <a:off x="7669909" y="5817743"/>
              <a:ext cx="1832997" cy="778225"/>
            </a:xfrm>
            <a:custGeom>
              <a:avLst/>
              <a:gdLst>
                <a:gd name="txL" fmla="*/ 0 w 480"/>
                <a:gd name="txT" fmla="*/ 0 h 109"/>
                <a:gd name="txR" fmla="*/ 480 w 480"/>
                <a:gd name="txB" fmla="*/ 109 h 109"/>
              </a:gdLst>
              <a:ahLst/>
              <a:cxnLst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480" h="109">
                  <a:moveTo>
                    <a:pt x="0" y="28"/>
                  </a:moveTo>
                  <a:lnTo>
                    <a:pt x="62" y="55"/>
                  </a:lnTo>
                  <a:lnTo>
                    <a:pt x="155" y="41"/>
                  </a:lnTo>
                  <a:lnTo>
                    <a:pt x="195" y="48"/>
                  </a:lnTo>
                  <a:lnTo>
                    <a:pt x="210" y="41"/>
                  </a:lnTo>
                  <a:lnTo>
                    <a:pt x="241" y="55"/>
                  </a:lnTo>
                  <a:lnTo>
                    <a:pt x="281" y="41"/>
                  </a:lnTo>
                  <a:lnTo>
                    <a:pt x="321" y="8"/>
                  </a:lnTo>
                  <a:lnTo>
                    <a:pt x="410" y="44"/>
                  </a:lnTo>
                  <a:lnTo>
                    <a:pt x="480" y="0"/>
                  </a:lnTo>
                  <a:lnTo>
                    <a:pt x="480" y="109"/>
                  </a:lnTo>
                  <a:lnTo>
                    <a:pt x="0" y="109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BF9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5" name="Line 80"/>
            <p:cNvSpPr/>
            <p:nvPr/>
          </p:nvSpPr>
          <p:spPr>
            <a:xfrm>
              <a:off x="8395746" y="6760996"/>
              <a:ext cx="301040" cy="0"/>
            </a:xfrm>
            <a:prstGeom prst="line">
              <a:avLst/>
            </a:prstGeom>
            <a:ln w="12700" cap="rnd" cmpd="sng">
              <a:solidFill>
                <a:srgbClr val="373738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136" name="Freeform 9"/>
            <p:cNvSpPr/>
            <p:nvPr/>
          </p:nvSpPr>
          <p:spPr>
            <a:xfrm>
              <a:off x="4458823" y="5760878"/>
              <a:ext cx="1933341" cy="133795"/>
            </a:xfrm>
            <a:custGeom>
              <a:avLst/>
              <a:gdLst>
                <a:gd name="txL" fmla="*/ 0 w 866"/>
                <a:gd name="txT" fmla="*/ 0 h 59"/>
                <a:gd name="txR" fmla="*/ 866 w 866"/>
                <a:gd name="txB" fmla="*/ 59 h 59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866" h="59">
                  <a:moveTo>
                    <a:pt x="20" y="59"/>
                  </a:moveTo>
                  <a:cubicBezTo>
                    <a:pt x="846" y="59"/>
                    <a:pt x="846" y="59"/>
                    <a:pt x="846" y="59"/>
                  </a:cubicBezTo>
                  <a:cubicBezTo>
                    <a:pt x="857" y="59"/>
                    <a:pt x="866" y="50"/>
                    <a:pt x="866" y="39"/>
                  </a:cubicBezTo>
                  <a:cubicBezTo>
                    <a:pt x="866" y="20"/>
                    <a:pt x="866" y="20"/>
                    <a:pt x="866" y="20"/>
                  </a:cubicBezTo>
                  <a:cubicBezTo>
                    <a:pt x="866" y="9"/>
                    <a:pt x="857" y="0"/>
                    <a:pt x="846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50"/>
                    <a:pt x="9" y="59"/>
                    <a:pt x="20" y="59"/>
                  </a:cubicBezTo>
                  <a:close/>
                </a:path>
              </a:pathLst>
            </a:custGeom>
            <a:solidFill>
              <a:srgbClr val="B6600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7" name="Rectangle 11"/>
            <p:cNvSpPr/>
            <p:nvPr/>
          </p:nvSpPr>
          <p:spPr>
            <a:xfrm>
              <a:off x="4519030" y="5894674"/>
              <a:ext cx="1806235" cy="963325"/>
            </a:xfrm>
            <a:prstGeom prst="rect">
              <a:avLst/>
            </a:prstGeom>
            <a:solidFill>
              <a:srgbClr val="794007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138" name="Rectangle 12"/>
            <p:cNvSpPr/>
            <p:nvPr/>
          </p:nvSpPr>
          <p:spPr>
            <a:xfrm>
              <a:off x="4519030" y="5894674"/>
              <a:ext cx="1806235" cy="963325"/>
            </a:xfrm>
            <a:prstGeom prst="rect">
              <a:avLst/>
            </a:prstGeom>
            <a:noFill/>
            <a:ln w="12700" cap="rnd" cmpd="sng">
              <a:solidFill>
                <a:srgbClr val="37373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139" name="Line 13"/>
            <p:cNvSpPr/>
            <p:nvPr/>
          </p:nvSpPr>
          <p:spPr>
            <a:xfrm flipH="1">
              <a:off x="4525720" y="6205747"/>
              <a:ext cx="1799547" cy="0"/>
            </a:xfrm>
            <a:prstGeom prst="line">
              <a:avLst/>
            </a:prstGeom>
            <a:ln w="12700" cap="rnd" cmpd="sng">
              <a:solidFill>
                <a:srgbClr val="B6600A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140" name="Rectangle 14"/>
            <p:cNvSpPr/>
            <p:nvPr/>
          </p:nvSpPr>
          <p:spPr>
            <a:xfrm>
              <a:off x="5081149" y="5964916"/>
              <a:ext cx="123763" cy="170591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141" name="Rectangle 15"/>
            <p:cNvSpPr/>
            <p:nvPr/>
          </p:nvSpPr>
          <p:spPr>
            <a:xfrm>
              <a:off x="5081149" y="5964916"/>
              <a:ext cx="123763" cy="170591"/>
            </a:xfrm>
            <a:prstGeom prst="rect">
              <a:avLst/>
            </a:prstGeom>
            <a:noFill/>
            <a:ln w="12700">
              <a:noFill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142" name="Rectangle 16"/>
            <p:cNvSpPr/>
            <p:nvPr/>
          </p:nvSpPr>
          <p:spPr>
            <a:xfrm>
              <a:off x="5261773" y="5964916"/>
              <a:ext cx="123763" cy="170591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143" name="Rectangle 17"/>
            <p:cNvSpPr/>
            <p:nvPr/>
          </p:nvSpPr>
          <p:spPr>
            <a:xfrm>
              <a:off x="5261773" y="5964916"/>
              <a:ext cx="123763" cy="170591"/>
            </a:xfrm>
            <a:prstGeom prst="rect">
              <a:avLst/>
            </a:prstGeom>
            <a:noFill/>
            <a:ln w="12700">
              <a:noFill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144" name="Rectangle 18"/>
            <p:cNvSpPr/>
            <p:nvPr/>
          </p:nvSpPr>
          <p:spPr>
            <a:xfrm>
              <a:off x="5442397" y="5964916"/>
              <a:ext cx="123763" cy="170591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145" name="Rectangle 19"/>
            <p:cNvSpPr/>
            <p:nvPr/>
          </p:nvSpPr>
          <p:spPr>
            <a:xfrm>
              <a:off x="5442397" y="5964916"/>
              <a:ext cx="123763" cy="170591"/>
            </a:xfrm>
            <a:prstGeom prst="rect">
              <a:avLst/>
            </a:prstGeom>
            <a:noFill/>
            <a:ln w="12700">
              <a:noFill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146" name="Rectangle 20"/>
            <p:cNvSpPr/>
            <p:nvPr/>
          </p:nvSpPr>
          <p:spPr>
            <a:xfrm>
              <a:off x="5623021" y="5964916"/>
              <a:ext cx="123763" cy="170591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147" name="Rectangle 21"/>
            <p:cNvSpPr/>
            <p:nvPr/>
          </p:nvSpPr>
          <p:spPr>
            <a:xfrm>
              <a:off x="5623021" y="5964916"/>
              <a:ext cx="123763" cy="170591"/>
            </a:xfrm>
            <a:prstGeom prst="rect">
              <a:avLst/>
            </a:prstGeom>
            <a:noFill/>
            <a:ln w="12700">
              <a:noFill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148" name="Rectangle 22"/>
            <p:cNvSpPr/>
            <p:nvPr/>
          </p:nvSpPr>
          <p:spPr>
            <a:xfrm>
              <a:off x="5803644" y="5964916"/>
              <a:ext cx="123763" cy="170591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149" name="Rectangle 23"/>
            <p:cNvSpPr/>
            <p:nvPr/>
          </p:nvSpPr>
          <p:spPr>
            <a:xfrm>
              <a:off x="5803644" y="5964916"/>
              <a:ext cx="123763" cy="170591"/>
            </a:xfrm>
            <a:prstGeom prst="rect">
              <a:avLst/>
            </a:prstGeom>
            <a:noFill/>
            <a:ln w="12700">
              <a:noFill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150" name="Rectangle 24"/>
            <p:cNvSpPr/>
            <p:nvPr/>
          </p:nvSpPr>
          <p:spPr>
            <a:xfrm>
              <a:off x="5987615" y="5964916"/>
              <a:ext cx="120415" cy="170591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151" name="Rectangle 25"/>
            <p:cNvSpPr/>
            <p:nvPr/>
          </p:nvSpPr>
          <p:spPr>
            <a:xfrm>
              <a:off x="5987615" y="5964916"/>
              <a:ext cx="120415" cy="170591"/>
            </a:xfrm>
            <a:prstGeom prst="rect">
              <a:avLst/>
            </a:prstGeom>
            <a:noFill/>
            <a:ln w="12700">
              <a:noFill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152" name="Line 26"/>
            <p:cNvSpPr/>
            <p:nvPr/>
          </p:nvSpPr>
          <p:spPr>
            <a:xfrm flipH="1">
              <a:off x="4525720" y="6533544"/>
              <a:ext cx="1799547" cy="0"/>
            </a:xfrm>
            <a:prstGeom prst="line">
              <a:avLst/>
            </a:prstGeom>
            <a:ln w="12700" cap="rnd" cmpd="sng">
              <a:solidFill>
                <a:srgbClr val="B6600A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153" name="Rectangle 27"/>
            <p:cNvSpPr/>
            <p:nvPr/>
          </p:nvSpPr>
          <p:spPr>
            <a:xfrm>
              <a:off x="5081149" y="6292714"/>
              <a:ext cx="123763" cy="170591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154" name="Rectangle 28"/>
            <p:cNvSpPr/>
            <p:nvPr/>
          </p:nvSpPr>
          <p:spPr>
            <a:xfrm>
              <a:off x="5081149" y="6292714"/>
              <a:ext cx="123763" cy="170591"/>
            </a:xfrm>
            <a:prstGeom prst="rect">
              <a:avLst/>
            </a:prstGeom>
            <a:noFill/>
            <a:ln w="12700">
              <a:noFill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155" name="Rectangle 29"/>
            <p:cNvSpPr/>
            <p:nvPr/>
          </p:nvSpPr>
          <p:spPr>
            <a:xfrm>
              <a:off x="5261773" y="6292714"/>
              <a:ext cx="123763" cy="170591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156" name="Rectangle 30"/>
            <p:cNvSpPr/>
            <p:nvPr/>
          </p:nvSpPr>
          <p:spPr>
            <a:xfrm>
              <a:off x="5261773" y="6292714"/>
              <a:ext cx="123763" cy="170591"/>
            </a:xfrm>
            <a:prstGeom prst="rect">
              <a:avLst/>
            </a:prstGeom>
            <a:noFill/>
            <a:ln w="12700">
              <a:noFill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157" name="Rectangle 31"/>
            <p:cNvSpPr/>
            <p:nvPr/>
          </p:nvSpPr>
          <p:spPr>
            <a:xfrm>
              <a:off x="5442397" y="6292714"/>
              <a:ext cx="123763" cy="170591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158" name="Rectangle 32"/>
            <p:cNvSpPr/>
            <p:nvPr/>
          </p:nvSpPr>
          <p:spPr>
            <a:xfrm>
              <a:off x="5442397" y="6292714"/>
              <a:ext cx="123763" cy="170591"/>
            </a:xfrm>
            <a:prstGeom prst="rect">
              <a:avLst/>
            </a:prstGeom>
            <a:noFill/>
            <a:ln w="12700">
              <a:noFill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159" name="Rectangle 33"/>
            <p:cNvSpPr/>
            <p:nvPr/>
          </p:nvSpPr>
          <p:spPr>
            <a:xfrm>
              <a:off x="5623021" y="6292714"/>
              <a:ext cx="123763" cy="170591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160" name="Rectangle 34"/>
            <p:cNvSpPr/>
            <p:nvPr/>
          </p:nvSpPr>
          <p:spPr>
            <a:xfrm>
              <a:off x="5623021" y="6292714"/>
              <a:ext cx="123763" cy="170591"/>
            </a:xfrm>
            <a:prstGeom prst="rect">
              <a:avLst/>
            </a:prstGeom>
            <a:noFill/>
            <a:ln w="12700">
              <a:noFill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161" name="Rectangle 35"/>
            <p:cNvSpPr/>
            <p:nvPr/>
          </p:nvSpPr>
          <p:spPr>
            <a:xfrm>
              <a:off x="5803644" y="6292714"/>
              <a:ext cx="123763" cy="170591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162" name="Rectangle 36"/>
            <p:cNvSpPr/>
            <p:nvPr/>
          </p:nvSpPr>
          <p:spPr>
            <a:xfrm>
              <a:off x="5803644" y="6292714"/>
              <a:ext cx="123763" cy="170591"/>
            </a:xfrm>
            <a:prstGeom prst="rect">
              <a:avLst/>
            </a:prstGeom>
            <a:noFill/>
            <a:ln w="12700">
              <a:noFill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163" name="Rectangle 37"/>
            <p:cNvSpPr/>
            <p:nvPr/>
          </p:nvSpPr>
          <p:spPr>
            <a:xfrm>
              <a:off x="5987615" y="6292714"/>
              <a:ext cx="120415" cy="170591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164" name="Rectangle 38"/>
            <p:cNvSpPr/>
            <p:nvPr/>
          </p:nvSpPr>
          <p:spPr>
            <a:xfrm>
              <a:off x="5987615" y="6292714"/>
              <a:ext cx="120415" cy="170591"/>
            </a:xfrm>
            <a:prstGeom prst="rect">
              <a:avLst/>
            </a:prstGeom>
            <a:noFill/>
            <a:ln w="12700">
              <a:noFill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165" name="Rectangle 39"/>
            <p:cNvSpPr/>
            <p:nvPr/>
          </p:nvSpPr>
          <p:spPr>
            <a:xfrm>
              <a:off x="5081149" y="6620512"/>
              <a:ext cx="123763" cy="170591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166" name="Rectangle 40"/>
            <p:cNvSpPr/>
            <p:nvPr/>
          </p:nvSpPr>
          <p:spPr>
            <a:xfrm>
              <a:off x="5081149" y="6620512"/>
              <a:ext cx="123763" cy="170591"/>
            </a:xfrm>
            <a:prstGeom prst="rect">
              <a:avLst/>
            </a:prstGeom>
            <a:noFill/>
            <a:ln w="12700">
              <a:noFill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167" name="Rectangle 41"/>
            <p:cNvSpPr/>
            <p:nvPr/>
          </p:nvSpPr>
          <p:spPr>
            <a:xfrm>
              <a:off x="5261773" y="6620512"/>
              <a:ext cx="123763" cy="170591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168" name="Rectangle 42"/>
            <p:cNvSpPr/>
            <p:nvPr/>
          </p:nvSpPr>
          <p:spPr>
            <a:xfrm>
              <a:off x="5261773" y="6620512"/>
              <a:ext cx="123763" cy="170591"/>
            </a:xfrm>
            <a:prstGeom prst="rect">
              <a:avLst/>
            </a:prstGeom>
            <a:noFill/>
            <a:ln w="12700">
              <a:noFill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169" name="Rectangle 43"/>
            <p:cNvSpPr/>
            <p:nvPr/>
          </p:nvSpPr>
          <p:spPr>
            <a:xfrm>
              <a:off x="5442397" y="6620512"/>
              <a:ext cx="123763" cy="170591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170" name="Rectangle 44"/>
            <p:cNvSpPr/>
            <p:nvPr/>
          </p:nvSpPr>
          <p:spPr>
            <a:xfrm>
              <a:off x="5442397" y="6620512"/>
              <a:ext cx="123763" cy="170591"/>
            </a:xfrm>
            <a:prstGeom prst="rect">
              <a:avLst/>
            </a:prstGeom>
            <a:noFill/>
            <a:ln w="12700">
              <a:noFill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171" name="Rectangle 45"/>
            <p:cNvSpPr/>
            <p:nvPr/>
          </p:nvSpPr>
          <p:spPr>
            <a:xfrm>
              <a:off x="5623021" y="6620512"/>
              <a:ext cx="123763" cy="170591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172" name="Rectangle 46"/>
            <p:cNvSpPr/>
            <p:nvPr/>
          </p:nvSpPr>
          <p:spPr>
            <a:xfrm>
              <a:off x="5623021" y="6620512"/>
              <a:ext cx="123763" cy="170591"/>
            </a:xfrm>
            <a:prstGeom prst="rect">
              <a:avLst/>
            </a:prstGeom>
            <a:noFill/>
            <a:ln w="12700">
              <a:noFill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173" name="Rectangle 47"/>
            <p:cNvSpPr/>
            <p:nvPr/>
          </p:nvSpPr>
          <p:spPr>
            <a:xfrm>
              <a:off x="5803644" y="6620512"/>
              <a:ext cx="123763" cy="170591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174" name="Rectangle 48"/>
            <p:cNvSpPr/>
            <p:nvPr/>
          </p:nvSpPr>
          <p:spPr>
            <a:xfrm>
              <a:off x="5803644" y="6620512"/>
              <a:ext cx="123763" cy="170591"/>
            </a:xfrm>
            <a:prstGeom prst="rect">
              <a:avLst/>
            </a:prstGeom>
            <a:noFill/>
            <a:ln w="12700">
              <a:noFill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175" name="Rectangle 49"/>
            <p:cNvSpPr/>
            <p:nvPr/>
          </p:nvSpPr>
          <p:spPr>
            <a:xfrm>
              <a:off x="5987615" y="6620512"/>
              <a:ext cx="120415" cy="170591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176" name="Rectangle 50"/>
            <p:cNvSpPr/>
            <p:nvPr/>
          </p:nvSpPr>
          <p:spPr>
            <a:xfrm>
              <a:off x="5987615" y="6620512"/>
              <a:ext cx="120415" cy="170591"/>
            </a:xfrm>
            <a:prstGeom prst="rect">
              <a:avLst/>
            </a:prstGeom>
            <a:noFill/>
            <a:ln w="12700">
              <a:noFill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177" name="Freeform 51"/>
            <p:cNvSpPr/>
            <p:nvPr/>
          </p:nvSpPr>
          <p:spPr>
            <a:xfrm>
              <a:off x="3743019" y="5379562"/>
              <a:ext cx="1197468" cy="1478437"/>
            </a:xfrm>
            <a:custGeom>
              <a:avLst/>
              <a:gdLst>
                <a:gd name="txL" fmla="*/ 0 w 536"/>
                <a:gd name="txT" fmla="*/ 0 h 663"/>
                <a:gd name="txR" fmla="*/ 536 w 536"/>
                <a:gd name="txB" fmla="*/ 663 h 663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536" h="663">
                  <a:moveTo>
                    <a:pt x="512" y="663"/>
                  </a:moveTo>
                  <a:cubicBezTo>
                    <a:pt x="24" y="663"/>
                    <a:pt x="24" y="663"/>
                    <a:pt x="24" y="663"/>
                  </a:cubicBezTo>
                  <a:cubicBezTo>
                    <a:pt x="11" y="663"/>
                    <a:pt x="0" y="652"/>
                    <a:pt x="0" y="639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512" y="0"/>
                    <a:pt x="512" y="0"/>
                    <a:pt x="512" y="0"/>
                  </a:cubicBezTo>
                  <a:cubicBezTo>
                    <a:pt x="525" y="0"/>
                    <a:pt x="536" y="11"/>
                    <a:pt x="536" y="24"/>
                  </a:cubicBezTo>
                  <a:cubicBezTo>
                    <a:pt x="536" y="639"/>
                    <a:pt x="536" y="639"/>
                    <a:pt x="536" y="639"/>
                  </a:cubicBezTo>
                  <a:cubicBezTo>
                    <a:pt x="536" y="652"/>
                    <a:pt x="525" y="663"/>
                    <a:pt x="512" y="663"/>
                  </a:cubicBezTo>
                  <a:close/>
                </a:path>
              </a:pathLst>
            </a:custGeom>
            <a:solidFill>
              <a:srgbClr val="EEEEEE">
                <a:alpha val="100000"/>
              </a:srgbClr>
            </a:solidFill>
            <a:ln w="9525" cap="rnd" cmpd="sng">
              <a:solidFill>
                <a:srgbClr val="BFBFB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78" name="Freeform 52"/>
            <p:cNvSpPr/>
            <p:nvPr/>
          </p:nvSpPr>
          <p:spPr>
            <a:xfrm>
              <a:off x="3743019" y="5379562"/>
              <a:ext cx="1197468" cy="1478437"/>
            </a:xfrm>
            <a:custGeom>
              <a:avLst/>
              <a:gdLst>
                <a:gd name="txL" fmla="*/ 0 w 536"/>
                <a:gd name="txT" fmla="*/ 0 h 663"/>
                <a:gd name="txR" fmla="*/ 536 w 536"/>
                <a:gd name="txB" fmla="*/ 663 h 663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536" h="663">
                  <a:moveTo>
                    <a:pt x="512" y="663"/>
                  </a:moveTo>
                  <a:cubicBezTo>
                    <a:pt x="24" y="663"/>
                    <a:pt x="24" y="663"/>
                    <a:pt x="24" y="663"/>
                  </a:cubicBezTo>
                  <a:cubicBezTo>
                    <a:pt x="11" y="663"/>
                    <a:pt x="0" y="652"/>
                    <a:pt x="0" y="639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512" y="0"/>
                    <a:pt x="512" y="0"/>
                    <a:pt x="512" y="0"/>
                  </a:cubicBezTo>
                  <a:cubicBezTo>
                    <a:pt x="525" y="0"/>
                    <a:pt x="536" y="11"/>
                    <a:pt x="536" y="24"/>
                  </a:cubicBezTo>
                  <a:cubicBezTo>
                    <a:pt x="536" y="639"/>
                    <a:pt x="536" y="639"/>
                    <a:pt x="536" y="639"/>
                  </a:cubicBezTo>
                  <a:cubicBezTo>
                    <a:pt x="536" y="652"/>
                    <a:pt x="525" y="663"/>
                    <a:pt x="512" y="663"/>
                  </a:cubicBezTo>
                  <a:close/>
                </a:path>
              </a:pathLst>
            </a:custGeom>
            <a:noFill/>
            <a:ln w="12700" cap="rnd" cmpd="sng">
              <a:solidFill>
                <a:srgbClr val="9F9F9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79" name="Rectangle 54"/>
            <p:cNvSpPr/>
            <p:nvPr/>
          </p:nvSpPr>
          <p:spPr>
            <a:xfrm>
              <a:off x="3846709" y="5520047"/>
              <a:ext cx="990085" cy="1177397"/>
            </a:xfrm>
            <a:prstGeom prst="rect">
              <a:avLst/>
            </a:prstGeom>
            <a:noFill/>
            <a:ln w="12700" cap="rnd" cmpd="sng">
              <a:solidFill>
                <a:srgbClr val="9F9F9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180" name="Oval 55"/>
            <p:cNvSpPr/>
            <p:nvPr/>
          </p:nvSpPr>
          <p:spPr>
            <a:xfrm>
              <a:off x="4321682" y="5426391"/>
              <a:ext cx="40139" cy="40137"/>
            </a:xfrm>
            <a:prstGeom prst="ellipse">
              <a:avLst/>
            </a:prstGeom>
            <a:solidFill>
              <a:srgbClr val="878787"/>
            </a:solidFill>
            <a:ln w="12700">
              <a:noFill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181" name="Oval 56"/>
            <p:cNvSpPr/>
            <p:nvPr/>
          </p:nvSpPr>
          <p:spPr>
            <a:xfrm>
              <a:off x="4294925" y="6737585"/>
              <a:ext cx="90313" cy="86967"/>
            </a:xfrm>
            <a:prstGeom prst="ellipse">
              <a:avLst/>
            </a:prstGeom>
            <a:solidFill>
              <a:srgbClr val="878787"/>
            </a:solidFill>
            <a:ln w="9525">
              <a:noFill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182" name="Freeform 83"/>
            <p:cNvSpPr/>
            <p:nvPr/>
          </p:nvSpPr>
          <p:spPr>
            <a:xfrm>
              <a:off x="6335300" y="5717396"/>
              <a:ext cx="2003584" cy="260900"/>
            </a:xfrm>
            <a:custGeom>
              <a:avLst/>
              <a:gdLst>
                <a:gd name="txL" fmla="*/ 0 w 599"/>
                <a:gd name="txT" fmla="*/ 0 h 78"/>
                <a:gd name="txR" fmla="*/ 599 w 599"/>
                <a:gd name="txB" fmla="*/ 78 h 78"/>
              </a:gdLst>
              <a:ahLst/>
              <a:cxnLst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</a:cxnLst>
              <a:rect l="txL" t="txT" r="txR" b="txB"/>
              <a:pathLst>
                <a:path w="599" h="78">
                  <a:moveTo>
                    <a:pt x="0" y="78"/>
                  </a:moveTo>
                  <a:lnTo>
                    <a:pt x="599" y="78"/>
                  </a:lnTo>
                  <a:lnTo>
                    <a:pt x="547" y="0"/>
                  </a:lnTo>
                  <a:lnTo>
                    <a:pt x="53" y="0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EA6441">
                <a:alpha val="100000"/>
              </a:srgbClr>
            </a:solidFill>
            <a:ln w="12700" cap="rnd" cmpd="sng">
              <a:solidFill>
                <a:srgbClr val="373738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83" name="Line 84"/>
            <p:cNvSpPr/>
            <p:nvPr/>
          </p:nvSpPr>
          <p:spPr>
            <a:xfrm>
              <a:off x="6485822" y="5760878"/>
              <a:ext cx="1702545" cy="0"/>
            </a:xfrm>
            <a:prstGeom prst="line">
              <a:avLst/>
            </a:prstGeom>
            <a:ln w="12700" cap="flat" cmpd="sng">
              <a:solidFill>
                <a:srgbClr val="373738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5184" name="Line 85"/>
            <p:cNvSpPr/>
            <p:nvPr/>
          </p:nvSpPr>
          <p:spPr>
            <a:xfrm>
              <a:off x="6459062" y="5801018"/>
              <a:ext cx="1756063" cy="0"/>
            </a:xfrm>
            <a:prstGeom prst="line">
              <a:avLst/>
            </a:prstGeom>
            <a:ln w="12700" cap="flat" cmpd="sng">
              <a:solidFill>
                <a:srgbClr val="373738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5185" name="Line 86"/>
            <p:cNvSpPr/>
            <p:nvPr/>
          </p:nvSpPr>
          <p:spPr>
            <a:xfrm>
              <a:off x="6435646" y="5841155"/>
              <a:ext cx="1806235" cy="0"/>
            </a:xfrm>
            <a:prstGeom prst="line">
              <a:avLst/>
            </a:prstGeom>
            <a:ln w="12700" cap="flat" cmpd="sng">
              <a:solidFill>
                <a:srgbClr val="373738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5186" name="Line 87"/>
            <p:cNvSpPr/>
            <p:nvPr/>
          </p:nvSpPr>
          <p:spPr>
            <a:xfrm>
              <a:off x="6408886" y="5877950"/>
              <a:ext cx="1859755" cy="0"/>
            </a:xfrm>
            <a:prstGeom prst="line">
              <a:avLst/>
            </a:prstGeom>
            <a:ln w="12700" cap="flat" cmpd="sng">
              <a:solidFill>
                <a:srgbClr val="373738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5187" name="Rectangle 88"/>
            <p:cNvSpPr/>
            <p:nvPr/>
          </p:nvSpPr>
          <p:spPr>
            <a:xfrm>
              <a:off x="6258370" y="5921432"/>
              <a:ext cx="2157449" cy="56864"/>
            </a:xfrm>
            <a:prstGeom prst="rect">
              <a:avLst/>
            </a:prstGeom>
            <a:solidFill>
              <a:srgbClr val="E6E7E9"/>
            </a:solidFill>
            <a:ln w="12700" cap="rnd" cmpd="sng">
              <a:solidFill>
                <a:srgbClr val="37373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188" name="Rectangle 89"/>
            <p:cNvSpPr/>
            <p:nvPr/>
          </p:nvSpPr>
          <p:spPr>
            <a:xfrm>
              <a:off x="6335300" y="5978295"/>
              <a:ext cx="2003584" cy="879704"/>
            </a:xfrm>
            <a:prstGeom prst="rect">
              <a:avLst/>
            </a:prstGeom>
            <a:solidFill>
              <a:srgbClr val="E6E7E9"/>
            </a:solidFill>
            <a:ln w="12700" cap="rnd" cmpd="sng">
              <a:solidFill>
                <a:srgbClr val="37373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189" name="Rectangle 90"/>
            <p:cNvSpPr/>
            <p:nvPr/>
          </p:nvSpPr>
          <p:spPr>
            <a:xfrm>
              <a:off x="7907393" y="6071952"/>
              <a:ext cx="137141" cy="173935"/>
            </a:xfrm>
            <a:prstGeom prst="rect">
              <a:avLst/>
            </a:prstGeom>
            <a:solidFill>
              <a:srgbClr val="45C1E3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190" name="Rectangle 91"/>
            <p:cNvSpPr/>
            <p:nvPr/>
          </p:nvSpPr>
          <p:spPr>
            <a:xfrm>
              <a:off x="7907393" y="6071952"/>
              <a:ext cx="137141" cy="173935"/>
            </a:xfrm>
            <a:prstGeom prst="rect">
              <a:avLst/>
            </a:prstGeom>
            <a:noFill/>
            <a:ln w="12700" cap="flat" cmpd="sng">
              <a:solidFill>
                <a:srgbClr val="37373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191" name="Freeform 92"/>
            <p:cNvSpPr/>
            <p:nvPr/>
          </p:nvSpPr>
          <p:spPr>
            <a:xfrm>
              <a:off x="7907393" y="6071952"/>
              <a:ext cx="137141" cy="173935"/>
            </a:xfrm>
            <a:custGeom>
              <a:avLst/>
              <a:gdLst>
                <a:gd name="txL" fmla="*/ 0 w 41"/>
                <a:gd name="txT" fmla="*/ 0 h 52"/>
                <a:gd name="txR" fmla="*/ 41 w 41"/>
                <a:gd name="txB" fmla="*/ 52 h 52"/>
              </a:gdLst>
              <a:ahLst/>
              <a:cxnLst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0"/>
                </a:cxn>
              </a:cxnLst>
              <a:rect l="txL" t="txT" r="txR" b="txB"/>
              <a:pathLst>
                <a:path w="41" h="52">
                  <a:moveTo>
                    <a:pt x="0" y="0"/>
                  </a:moveTo>
                  <a:lnTo>
                    <a:pt x="0" y="4"/>
                  </a:lnTo>
                  <a:lnTo>
                    <a:pt x="35" y="52"/>
                  </a:lnTo>
                  <a:lnTo>
                    <a:pt x="41" y="52"/>
                  </a:lnTo>
                  <a:lnTo>
                    <a:pt x="41" y="36"/>
                  </a:ln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DAE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92" name="Freeform 93"/>
            <p:cNvSpPr/>
            <p:nvPr/>
          </p:nvSpPr>
          <p:spPr>
            <a:xfrm>
              <a:off x="7970948" y="6071952"/>
              <a:ext cx="73588" cy="103692"/>
            </a:xfrm>
            <a:custGeom>
              <a:avLst/>
              <a:gdLst>
                <a:gd name="txL" fmla="*/ 0 w 22"/>
                <a:gd name="txT" fmla="*/ 0 h 31"/>
                <a:gd name="txR" fmla="*/ 22 w 22"/>
                <a:gd name="txB" fmla="*/ 31 h 31"/>
              </a:gdLst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22" h="31">
                  <a:moveTo>
                    <a:pt x="22" y="18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22" y="31"/>
                  </a:lnTo>
                  <a:lnTo>
                    <a:pt x="22" y="18"/>
                  </a:lnTo>
                  <a:close/>
                </a:path>
              </a:pathLst>
            </a:custGeom>
            <a:solidFill>
              <a:srgbClr val="90DAE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93" name="Rectangle 94"/>
            <p:cNvSpPr/>
            <p:nvPr/>
          </p:nvSpPr>
          <p:spPr>
            <a:xfrm>
              <a:off x="7907393" y="6071952"/>
              <a:ext cx="137141" cy="173935"/>
            </a:xfrm>
            <a:prstGeom prst="rect">
              <a:avLst/>
            </a:prstGeom>
            <a:noFill/>
            <a:ln w="12700" cap="flat" cmpd="sng">
              <a:solidFill>
                <a:srgbClr val="37373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194" name="Rectangle 95"/>
            <p:cNvSpPr/>
            <p:nvPr/>
          </p:nvSpPr>
          <p:spPr>
            <a:xfrm>
              <a:off x="8101396" y="6071952"/>
              <a:ext cx="140485" cy="173935"/>
            </a:xfrm>
            <a:prstGeom prst="rect">
              <a:avLst/>
            </a:prstGeom>
            <a:solidFill>
              <a:srgbClr val="45C1E3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195" name="Rectangle 96"/>
            <p:cNvSpPr/>
            <p:nvPr/>
          </p:nvSpPr>
          <p:spPr>
            <a:xfrm>
              <a:off x="8101396" y="6071952"/>
              <a:ext cx="140485" cy="173935"/>
            </a:xfrm>
            <a:prstGeom prst="rect">
              <a:avLst/>
            </a:prstGeom>
            <a:noFill/>
            <a:ln w="12700" cap="flat" cmpd="sng">
              <a:solidFill>
                <a:srgbClr val="37373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196" name="Freeform 97"/>
            <p:cNvSpPr/>
            <p:nvPr/>
          </p:nvSpPr>
          <p:spPr>
            <a:xfrm>
              <a:off x="8101396" y="6071952"/>
              <a:ext cx="140485" cy="173935"/>
            </a:xfrm>
            <a:custGeom>
              <a:avLst/>
              <a:gdLst>
                <a:gd name="txL" fmla="*/ 0 w 42"/>
                <a:gd name="txT" fmla="*/ 0 h 52"/>
                <a:gd name="txR" fmla="*/ 42 w 42"/>
                <a:gd name="txB" fmla="*/ 52 h 52"/>
              </a:gdLst>
              <a:ahLst/>
              <a:cxnLst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0"/>
                </a:cxn>
              </a:cxnLst>
              <a:rect l="txL" t="txT" r="txR" b="txB"/>
              <a:pathLst>
                <a:path w="42" h="52">
                  <a:moveTo>
                    <a:pt x="0" y="0"/>
                  </a:moveTo>
                  <a:lnTo>
                    <a:pt x="0" y="4"/>
                  </a:lnTo>
                  <a:lnTo>
                    <a:pt x="35" y="52"/>
                  </a:lnTo>
                  <a:lnTo>
                    <a:pt x="42" y="52"/>
                  </a:lnTo>
                  <a:lnTo>
                    <a:pt x="42" y="36"/>
                  </a:ln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DAE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97" name="Freeform 98"/>
            <p:cNvSpPr/>
            <p:nvPr/>
          </p:nvSpPr>
          <p:spPr>
            <a:xfrm>
              <a:off x="8164951" y="6071952"/>
              <a:ext cx="76933" cy="103692"/>
            </a:xfrm>
            <a:custGeom>
              <a:avLst/>
              <a:gdLst>
                <a:gd name="txL" fmla="*/ 0 w 23"/>
                <a:gd name="txT" fmla="*/ 0 h 31"/>
                <a:gd name="txR" fmla="*/ 23 w 23"/>
                <a:gd name="txB" fmla="*/ 31 h 31"/>
              </a:gdLst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23" h="31">
                  <a:moveTo>
                    <a:pt x="23" y="18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23" y="31"/>
                  </a:lnTo>
                  <a:lnTo>
                    <a:pt x="23" y="18"/>
                  </a:lnTo>
                  <a:close/>
                </a:path>
              </a:pathLst>
            </a:custGeom>
            <a:solidFill>
              <a:srgbClr val="90DAE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98" name="Rectangle 99"/>
            <p:cNvSpPr/>
            <p:nvPr/>
          </p:nvSpPr>
          <p:spPr>
            <a:xfrm>
              <a:off x="8101396" y="6071952"/>
              <a:ext cx="140485" cy="173935"/>
            </a:xfrm>
            <a:prstGeom prst="rect">
              <a:avLst/>
            </a:prstGeom>
            <a:noFill/>
            <a:ln w="12700" cap="flat" cmpd="sng">
              <a:solidFill>
                <a:srgbClr val="37373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199" name="Rectangle 100"/>
            <p:cNvSpPr/>
            <p:nvPr/>
          </p:nvSpPr>
          <p:spPr>
            <a:xfrm>
              <a:off x="7907393" y="6316129"/>
              <a:ext cx="137141" cy="180623"/>
            </a:xfrm>
            <a:prstGeom prst="rect">
              <a:avLst/>
            </a:prstGeom>
            <a:solidFill>
              <a:srgbClr val="45C1E3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200" name="Rectangle 101"/>
            <p:cNvSpPr/>
            <p:nvPr/>
          </p:nvSpPr>
          <p:spPr>
            <a:xfrm>
              <a:off x="7907393" y="6316129"/>
              <a:ext cx="137141" cy="180623"/>
            </a:xfrm>
            <a:prstGeom prst="rect">
              <a:avLst/>
            </a:prstGeom>
            <a:noFill/>
            <a:ln w="12700" cap="flat" cmpd="sng">
              <a:solidFill>
                <a:srgbClr val="37373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201" name="Freeform 102"/>
            <p:cNvSpPr/>
            <p:nvPr/>
          </p:nvSpPr>
          <p:spPr>
            <a:xfrm>
              <a:off x="7907393" y="6316129"/>
              <a:ext cx="137141" cy="180623"/>
            </a:xfrm>
            <a:custGeom>
              <a:avLst/>
              <a:gdLst>
                <a:gd name="txL" fmla="*/ 0 w 41"/>
                <a:gd name="txT" fmla="*/ 0 h 54"/>
                <a:gd name="txR" fmla="*/ 41 w 41"/>
                <a:gd name="txB" fmla="*/ 54 h 54"/>
              </a:gdLst>
              <a:ahLst/>
              <a:cxnLst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0"/>
                </a:cxn>
              </a:cxnLst>
              <a:rect l="txL" t="txT" r="txR" b="txB"/>
              <a:pathLst>
                <a:path w="41" h="54">
                  <a:moveTo>
                    <a:pt x="0" y="0"/>
                  </a:moveTo>
                  <a:lnTo>
                    <a:pt x="0" y="5"/>
                  </a:lnTo>
                  <a:lnTo>
                    <a:pt x="35" y="54"/>
                  </a:lnTo>
                  <a:lnTo>
                    <a:pt x="41" y="54"/>
                  </a:lnTo>
                  <a:lnTo>
                    <a:pt x="41" y="37"/>
                  </a:ln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DAE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02" name="Freeform 103"/>
            <p:cNvSpPr/>
            <p:nvPr/>
          </p:nvSpPr>
          <p:spPr>
            <a:xfrm>
              <a:off x="7970948" y="6316129"/>
              <a:ext cx="73588" cy="107036"/>
            </a:xfrm>
            <a:custGeom>
              <a:avLst/>
              <a:gdLst>
                <a:gd name="txL" fmla="*/ 0 w 22"/>
                <a:gd name="txT" fmla="*/ 0 h 32"/>
                <a:gd name="txR" fmla="*/ 22 w 22"/>
                <a:gd name="txB" fmla="*/ 32 h 32"/>
              </a:gdLst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22" h="32">
                  <a:moveTo>
                    <a:pt x="22" y="19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22" y="32"/>
                  </a:lnTo>
                  <a:lnTo>
                    <a:pt x="22" y="19"/>
                  </a:lnTo>
                  <a:close/>
                </a:path>
              </a:pathLst>
            </a:custGeom>
            <a:solidFill>
              <a:srgbClr val="90DAE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03" name="Rectangle 104"/>
            <p:cNvSpPr/>
            <p:nvPr/>
          </p:nvSpPr>
          <p:spPr>
            <a:xfrm>
              <a:off x="7907393" y="6316129"/>
              <a:ext cx="137141" cy="180623"/>
            </a:xfrm>
            <a:prstGeom prst="rect">
              <a:avLst/>
            </a:prstGeom>
            <a:noFill/>
            <a:ln w="12700" cap="flat" cmpd="sng">
              <a:solidFill>
                <a:srgbClr val="37373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204" name="Rectangle 105"/>
            <p:cNvSpPr/>
            <p:nvPr/>
          </p:nvSpPr>
          <p:spPr>
            <a:xfrm>
              <a:off x="8101396" y="6316129"/>
              <a:ext cx="140485" cy="180623"/>
            </a:xfrm>
            <a:prstGeom prst="rect">
              <a:avLst/>
            </a:prstGeom>
            <a:solidFill>
              <a:srgbClr val="45C1E3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205" name="Rectangle 106"/>
            <p:cNvSpPr/>
            <p:nvPr/>
          </p:nvSpPr>
          <p:spPr>
            <a:xfrm>
              <a:off x="8101396" y="6316129"/>
              <a:ext cx="140485" cy="180623"/>
            </a:xfrm>
            <a:prstGeom prst="rect">
              <a:avLst/>
            </a:prstGeom>
            <a:noFill/>
            <a:ln w="12700" cap="flat" cmpd="sng">
              <a:solidFill>
                <a:srgbClr val="37373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206" name="Freeform 107"/>
            <p:cNvSpPr/>
            <p:nvPr/>
          </p:nvSpPr>
          <p:spPr>
            <a:xfrm>
              <a:off x="8101396" y="6316129"/>
              <a:ext cx="140485" cy="180623"/>
            </a:xfrm>
            <a:custGeom>
              <a:avLst/>
              <a:gdLst>
                <a:gd name="txL" fmla="*/ 0 w 42"/>
                <a:gd name="txT" fmla="*/ 0 h 54"/>
                <a:gd name="txR" fmla="*/ 42 w 42"/>
                <a:gd name="txB" fmla="*/ 54 h 54"/>
              </a:gdLst>
              <a:ahLst/>
              <a:cxnLst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0"/>
                </a:cxn>
              </a:cxnLst>
              <a:rect l="txL" t="txT" r="txR" b="txB"/>
              <a:pathLst>
                <a:path w="42" h="54">
                  <a:moveTo>
                    <a:pt x="0" y="0"/>
                  </a:moveTo>
                  <a:lnTo>
                    <a:pt x="0" y="5"/>
                  </a:lnTo>
                  <a:lnTo>
                    <a:pt x="35" y="54"/>
                  </a:lnTo>
                  <a:lnTo>
                    <a:pt x="42" y="54"/>
                  </a:lnTo>
                  <a:lnTo>
                    <a:pt x="42" y="37"/>
                  </a:ln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DAE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07" name="Freeform 108"/>
            <p:cNvSpPr/>
            <p:nvPr/>
          </p:nvSpPr>
          <p:spPr>
            <a:xfrm>
              <a:off x="8164951" y="6316129"/>
              <a:ext cx="76933" cy="107036"/>
            </a:xfrm>
            <a:custGeom>
              <a:avLst/>
              <a:gdLst>
                <a:gd name="txL" fmla="*/ 0 w 23"/>
                <a:gd name="txT" fmla="*/ 0 h 32"/>
                <a:gd name="txR" fmla="*/ 23 w 23"/>
                <a:gd name="txB" fmla="*/ 32 h 32"/>
              </a:gdLst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23" h="32">
                  <a:moveTo>
                    <a:pt x="23" y="19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23" y="32"/>
                  </a:lnTo>
                  <a:lnTo>
                    <a:pt x="23" y="19"/>
                  </a:lnTo>
                  <a:close/>
                </a:path>
              </a:pathLst>
            </a:custGeom>
            <a:solidFill>
              <a:srgbClr val="90DAE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08" name="Rectangle 109"/>
            <p:cNvSpPr/>
            <p:nvPr/>
          </p:nvSpPr>
          <p:spPr>
            <a:xfrm>
              <a:off x="8101396" y="6316129"/>
              <a:ext cx="140485" cy="180623"/>
            </a:xfrm>
            <a:prstGeom prst="rect">
              <a:avLst/>
            </a:prstGeom>
            <a:noFill/>
            <a:ln w="12700" cap="flat" cmpd="sng">
              <a:solidFill>
                <a:srgbClr val="37373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209" name="Rectangle 110"/>
            <p:cNvSpPr/>
            <p:nvPr/>
          </p:nvSpPr>
          <p:spPr>
            <a:xfrm>
              <a:off x="7907393" y="6563649"/>
              <a:ext cx="137141" cy="180623"/>
            </a:xfrm>
            <a:prstGeom prst="rect">
              <a:avLst/>
            </a:prstGeom>
            <a:solidFill>
              <a:srgbClr val="45C1E3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210" name="Rectangle 111"/>
            <p:cNvSpPr/>
            <p:nvPr/>
          </p:nvSpPr>
          <p:spPr>
            <a:xfrm>
              <a:off x="7907393" y="6563649"/>
              <a:ext cx="137141" cy="180623"/>
            </a:xfrm>
            <a:prstGeom prst="rect">
              <a:avLst/>
            </a:prstGeom>
            <a:noFill/>
            <a:ln w="12700" cap="flat" cmpd="sng">
              <a:solidFill>
                <a:srgbClr val="37373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211" name="Freeform 112"/>
            <p:cNvSpPr/>
            <p:nvPr/>
          </p:nvSpPr>
          <p:spPr>
            <a:xfrm>
              <a:off x="7907393" y="6563649"/>
              <a:ext cx="137141" cy="180623"/>
            </a:xfrm>
            <a:custGeom>
              <a:avLst/>
              <a:gdLst>
                <a:gd name="txL" fmla="*/ 0 w 41"/>
                <a:gd name="txT" fmla="*/ 0 h 54"/>
                <a:gd name="txR" fmla="*/ 41 w 41"/>
                <a:gd name="txB" fmla="*/ 54 h 54"/>
              </a:gdLst>
              <a:ahLst/>
              <a:cxnLst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0"/>
                </a:cxn>
              </a:cxnLst>
              <a:rect l="txL" t="txT" r="txR" b="txB"/>
              <a:pathLst>
                <a:path w="41" h="54">
                  <a:moveTo>
                    <a:pt x="0" y="0"/>
                  </a:moveTo>
                  <a:lnTo>
                    <a:pt x="0" y="5"/>
                  </a:lnTo>
                  <a:lnTo>
                    <a:pt x="35" y="54"/>
                  </a:lnTo>
                  <a:lnTo>
                    <a:pt x="41" y="54"/>
                  </a:lnTo>
                  <a:lnTo>
                    <a:pt x="41" y="36"/>
                  </a:ln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DAE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12" name="Freeform 113"/>
            <p:cNvSpPr/>
            <p:nvPr/>
          </p:nvSpPr>
          <p:spPr>
            <a:xfrm>
              <a:off x="7970948" y="6563649"/>
              <a:ext cx="73588" cy="107036"/>
            </a:xfrm>
            <a:custGeom>
              <a:avLst/>
              <a:gdLst>
                <a:gd name="txL" fmla="*/ 0 w 22"/>
                <a:gd name="txT" fmla="*/ 0 h 32"/>
                <a:gd name="txR" fmla="*/ 22 w 22"/>
                <a:gd name="txB" fmla="*/ 32 h 32"/>
              </a:gdLst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22" h="32">
                  <a:moveTo>
                    <a:pt x="22" y="19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22" y="32"/>
                  </a:lnTo>
                  <a:lnTo>
                    <a:pt x="22" y="19"/>
                  </a:lnTo>
                  <a:close/>
                </a:path>
              </a:pathLst>
            </a:custGeom>
            <a:solidFill>
              <a:srgbClr val="90DAE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13" name="Rectangle 114"/>
            <p:cNvSpPr/>
            <p:nvPr/>
          </p:nvSpPr>
          <p:spPr>
            <a:xfrm>
              <a:off x="7907393" y="6563649"/>
              <a:ext cx="137141" cy="180623"/>
            </a:xfrm>
            <a:prstGeom prst="rect">
              <a:avLst/>
            </a:prstGeom>
            <a:noFill/>
            <a:ln w="12700" cap="flat" cmpd="sng">
              <a:solidFill>
                <a:srgbClr val="37373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214" name="Rectangle 115"/>
            <p:cNvSpPr/>
            <p:nvPr/>
          </p:nvSpPr>
          <p:spPr>
            <a:xfrm>
              <a:off x="8101396" y="6563649"/>
              <a:ext cx="140485" cy="180623"/>
            </a:xfrm>
            <a:prstGeom prst="rect">
              <a:avLst/>
            </a:prstGeom>
            <a:solidFill>
              <a:srgbClr val="45C1E3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215" name="Rectangle 116"/>
            <p:cNvSpPr/>
            <p:nvPr/>
          </p:nvSpPr>
          <p:spPr>
            <a:xfrm>
              <a:off x="8101396" y="6563649"/>
              <a:ext cx="140485" cy="180623"/>
            </a:xfrm>
            <a:prstGeom prst="rect">
              <a:avLst/>
            </a:prstGeom>
            <a:noFill/>
            <a:ln w="12700" cap="flat" cmpd="sng">
              <a:solidFill>
                <a:srgbClr val="37373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216" name="Freeform 117"/>
            <p:cNvSpPr/>
            <p:nvPr/>
          </p:nvSpPr>
          <p:spPr>
            <a:xfrm>
              <a:off x="8101396" y="6563649"/>
              <a:ext cx="140485" cy="180623"/>
            </a:xfrm>
            <a:custGeom>
              <a:avLst/>
              <a:gdLst>
                <a:gd name="txL" fmla="*/ 0 w 42"/>
                <a:gd name="txT" fmla="*/ 0 h 54"/>
                <a:gd name="txR" fmla="*/ 42 w 42"/>
                <a:gd name="txB" fmla="*/ 54 h 54"/>
              </a:gdLst>
              <a:ahLst/>
              <a:cxnLst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0"/>
                </a:cxn>
              </a:cxnLst>
              <a:rect l="txL" t="txT" r="txR" b="txB"/>
              <a:pathLst>
                <a:path w="42" h="54">
                  <a:moveTo>
                    <a:pt x="0" y="0"/>
                  </a:moveTo>
                  <a:lnTo>
                    <a:pt x="0" y="5"/>
                  </a:lnTo>
                  <a:lnTo>
                    <a:pt x="35" y="54"/>
                  </a:lnTo>
                  <a:lnTo>
                    <a:pt x="42" y="54"/>
                  </a:lnTo>
                  <a:lnTo>
                    <a:pt x="42" y="36"/>
                  </a:ln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DAE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17" name="Freeform 118"/>
            <p:cNvSpPr/>
            <p:nvPr/>
          </p:nvSpPr>
          <p:spPr>
            <a:xfrm>
              <a:off x="8164951" y="6563649"/>
              <a:ext cx="76933" cy="107036"/>
            </a:xfrm>
            <a:custGeom>
              <a:avLst/>
              <a:gdLst>
                <a:gd name="txL" fmla="*/ 0 w 23"/>
                <a:gd name="txT" fmla="*/ 0 h 32"/>
                <a:gd name="txR" fmla="*/ 23 w 23"/>
                <a:gd name="txB" fmla="*/ 32 h 32"/>
              </a:gdLst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23" h="32">
                  <a:moveTo>
                    <a:pt x="23" y="19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23" y="32"/>
                  </a:lnTo>
                  <a:lnTo>
                    <a:pt x="23" y="19"/>
                  </a:lnTo>
                  <a:close/>
                </a:path>
              </a:pathLst>
            </a:custGeom>
            <a:solidFill>
              <a:srgbClr val="90DAE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18" name="Rectangle 119"/>
            <p:cNvSpPr/>
            <p:nvPr/>
          </p:nvSpPr>
          <p:spPr>
            <a:xfrm>
              <a:off x="8101396" y="6563649"/>
              <a:ext cx="140485" cy="180623"/>
            </a:xfrm>
            <a:prstGeom prst="rect">
              <a:avLst/>
            </a:prstGeom>
            <a:noFill/>
            <a:ln w="12700" cap="flat" cmpd="sng">
              <a:solidFill>
                <a:srgbClr val="37373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219" name="Rectangle 120"/>
            <p:cNvSpPr/>
            <p:nvPr/>
          </p:nvSpPr>
          <p:spPr>
            <a:xfrm>
              <a:off x="6432303" y="6071952"/>
              <a:ext cx="140485" cy="173935"/>
            </a:xfrm>
            <a:prstGeom prst="rect">
              <a:avLst/>
            </a:prstGeom>
            <a:solidFill>
              <a:srgbClr val="45C1E3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220" name="Rectangle 121"/>
            <p:cNvSpPr/>
            <p:nvPr/>
          </p:nvSpPr>
          <p:spPr>
            <a:xfrm>
              <a:off x="6432303" y="6071952"/>
              <a:ext cx="140485" cy="173935"/>
            </a:xfrm>
            <a:prstGeom prst="rect">
              <a:avLst/>
            </a:prstGeom>
            <a:noFill/>
            <a:ln w="12700" cap="flat" cmpd="sng">
              <a:solidFill>
                <a:srgbClr val="37373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221" name="Freeform 122"/>
            <p:cNvSpPr/>
            <p:nvPr/>
          </p:nvSpPr>
          <p:spPr>
            <a:xfrm>
              <a:off x="6432303" y="6071952"/>
              <a:ext cx="140485" cy="173935"/>
            </a:xfrm>
            <a:custGeom>
              <a:avLst/>
              <a:gdLst>
                <a:gd name="txL" fmla="*/ 0 w 42"/>
                <a:gd name="txT" fmla="*/ 0 h 52"/>
                <a:gd name="txR" fmla="*/ 42 w 42"/>
                <a:gd name="txB" fmla="*/ 52 h 52"/>
              </a:gdLst>
              <a:ahLst/>
              <a:cxnLst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0"/>
                </a:cxn>
              </a:cxnLst>
              <a:rect l="txL" t="txT" r="txR" b="txB"/>
              <a:pathLst>
                <a:path w="42" h="52">
                  <a:moveTo>
                    <a:pt x="0" y="0"/>
                  </a:moveTo>
                  <a:lnTo>
                    <a:pt x="0" y="4"/>
                  </a:lnTo>
                  <a:lnTo>
                    <a:pt x="36" y="52"/>
                  </a:lnTo>
                  <a:lnTo>
                    <a:pt x="42" y="52"/>
                  </a:lnTo>
                  <a:lnTo>
                    <a:pt x="42" y="36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DAE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22" name="Freeform 123"/>
            <p:cNvSpPr/>
            <p:nvPr/>
          </p:nvSpPr>
          <p:spPr>
            <a:xfrm>
              <a:off x="6495855" y="6071952"/>
              <a:ext cx="76933" cy="103692"/>
            </a:xfrm>
            <a:custGeom>
              <a:avLst/>
              <a:gdLst>
                <a:gd name="txL" fmla="*/ 0 w 23"/>
                <a:gd name="txT" fmla="*/ 0 h 31"/>
                <a:gd name="txR" fmla="*/ 23 w 23"/>
                <a:gd name="txB" fmla="*/ 31 h 31"/>
              </a:gdLst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23" h="31">
                  <a:moveTo>
                    <a:pt x="23" y="18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23" y="31"/>
                  </a:lnTo>
                  <a:lnTo>
                    <a:pt x="23" y="18"/>
                  </a:lnTo>
                  <a:close/>
                </a:path>
              </a:pathLst>
            </a:custGeom>
            <a:solidFill>
              <a:srgbClr val="90DAE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23" name="Rectangle 124"/>
            <p:cNvSpPr/>
            <p:nvPr/>
          </p:nvSpPr>
          <p:spPr>
            <a:xfrm>
              <a:off x="6432303" y="6071952"/>
              <a:ext cx="140485" cy="173935"/>
            </a:xfrm>
            <a:prstGeom prst="rect">
              <a:avLst/>
            </a:prstGeom>
            <a:noFill/>
            <a:ln w="12700" cap="flat" cmpd="sng">
              <a:solidFill>
                <a:srgbClr val="37373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224" name="Rectangle 125"/>
            <p:cNvSpPr/>
            <p:nvPr/>
          </p:nvSpPr>
          <p:spPr>
            <a:xfrm>
              <a:off x="6626307" y="6071952"/>
              <a:ext cx="143831" cy="173935"/>
            </a:xfrm>
            <a:prstGeom prst="rect">
              <a:avLst/>
            </a:prstGeom>
            <a:solidFill>
              <a:srgbClr val="45C1E3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225" name="Rectangle 126"/>
            <p:cNvSpPr/>
            <p:nvPr/>
          </p:nvSpPr>
          <p:spPr>
            <a:xfrm>
              <a:off x="6626307" y="6071952"/>
              <a:ext cx="143831" cy="173935"/>
            </a:xfrm>
            <a:prstGeom prst="rect">
              <a:avLst/>
            </a:prstGeom>
            <a:noFill/>
            <a:ln w="12700" cap="flat" cmpd="sng">
              <a:solidFill>
                <a:srgbClr val="37373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226" name="Freeform 127"/>
            <p:cNvSpPr/>
            <p:nvPr/>
          </p:nvSpPr>
          <p:spPr>
            <a:xfrm>
              <a:off x="6626307" y="6071952"/>
              <a:ext cx="143831" cy="173935"/>
            </a:xfrm>
            <a:custGeom>
              <a:avLst/>
              <a:gdLst>
                <a:gd name="txL" fmla="*/ 0 w 43"/>
                <a:gd name="txT" fmla="*/ 0 h 52"/>
                <a:gd name="txR" fmla="*/ 43 w 43"/>
                <a:gd name="txB" fmla="*/ 52 h 52"/>
              </a:gdLst>
              <a:ahLst/>
              <a:cxnLst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0"/>
                </a:cxn>
              </a:cxnLst>
              <a:rect l="txL" t="txT" r="txR" b="txB"/>
              <a:pathLst>
                <a:path w="43" h="52">
                  <a:moveTo>
                    <a:pt x="0" y="0"/>
                  </a:moveTo>
                  <a:lnTo>
                    <a:pt x="0" y="4"/>
                  </a:lnTo>
                  <a:lnTo>
                    <a:pt x="36" y="52"/>
                  </a:lnTo>
                  <a:lnTo>
                    <a:pt x="43" y="52"/>
                  </a:lnTo>
                  <a:lnTo>
                    <a:pt x="43" y="36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DAE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27" name="Freeform 128"/>
            <p:cNvSpPr/>
            <p:nvPr/>
          </p:nvSpPr>
          <p:spPr>
            <a:xfrm>
              <a:off x="6689857" y="6071952"/>
              <a:ext cx="80277" cy="103692"/>
            </a:xfrm>
            <a:custGeom>
              <a:avLst/>
              <a:gdLst>
                <a:gd name="txL" fmla="*/ 0 w 24"/>
                <a:gd name="txT" fmla="*/ 0 h 31"/>
                <a:gd name="txR" fmla="*/ 24 w 24"/>
                <a:gd name="txB" fmla="*/ 31 h 31"/>
              </a:gdLst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24" h="31">
                  <a:moveTo>
                    <a:pt x="24" y="18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24" y="31"/>
                  </a:lnTo>
                  <a:lnTo>
                    <a:pt x="24" y="18"/>
                  </a:lnTo>
                  <a:close/>
                </a:path>
              </a:pathLst>
            </a:custGeom>
            <a:solidFill>
              <a:srgbClr val="90DAE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28" name="Rectangle 129"/>
            <p:cNvSpPr/>
            <p:nvPr/>
          </p:nvSpPr>
          <p:spPr>
            <a:xfrm>
              <a:off x="6626307" y="6071952"/>
              <a:ext cx="143831" cy="173935"/>
            </a:xfrm>
            <a:prstGeom prst="rect">
              <a:avLst/>
            </a:prstGeom>
            <a:noFill/>
            <a:ln w="12700" cap="flat" cmpd="sng">
              <a:solidFill>
                <a:srgbClr val="37373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229" name="Rectangle 130"/>
            <p:cNvSpPr/>
            <p:nvPr/>
          </p:nvSpPr>
          <p:spPr>
            <a:xfrm>
              <a:off x="6432303" y="6316129"/>
              <a:ext cx="140485" cy="180623"/>
            </a:xfrm>
            <a:prstGeom prst="rect">
              <a:avLst/>
            </a:prstGeom>
            <a:solidFill>
              <a:srgbClr val="45C1E3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230" name="Rectangle 131"/>
            <p:cNvSpPr/>
            <p:nvPr/>
          </p:nvSpPr>
          <p:spPr>
            <a:xfrm>
              <a:off x="6432303" y="6316129"/>
              <a:ext cx="140485" cy="180623"/>
            </a:xfrm>
            <a:prstGeom prst="rect">
              <a:avLst/>
            </a:prstGeom>
            <a:noFill/>
            <a:ln w="12700" cap="flat" cmpd="sng">
              <a:solidFill>
                <a:srgbClr val="37373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231" name="Freeform 132"/>
            <p:cNvSpPr/>
            <p:nvPr/>
          </p:nvSpPr>
          <p:spPr>
            <a:xfrm>
              <a:off x="6432303" y="6316129"/>
              <a:ext cx="140485" cy="180623"/>
            </a:xfrm>
            <a:custGeom>
              <a:avLst/>
              <a:gdLst>
                <a:gd name="txL" fmla="*/ 0 w 42"/>
                <a:gd name="txT" fmla="*/ 0 h 54"/>
                <a:gd name="txR" fmla="*/ 42 w 42"/>
                <a:gd name="txB" fmla="*/ 54 h 54"/>
              </a:gdLst>
              <a:ahLst/>
              <a:cxnLst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0"/>
                </a:cxn>
              </a:cxnLst>
              <a:rect l="txL" t="txT" r="txR" b="txB"/>
              <a:pathLst>
                <a:path w="42" h="54">
                  <a:moveTo>
                    <a:pt x="0" y="0"/>
                  </a:moveTo>
                  <a:lnTo>
                    <a:pt x="0" y="5"/>
                  </a:lnTo>
                  <a:lnTo>
                    <a:pt x="36" y="54"/>
                  </a:lnTo>
                  <a:lnTo>
                    <a:pt x="42" y="54"/>
                  </a:lnTo>
                  <a:lnTo>
                    <a:pt x="42" y="37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DAE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32" name="Freeform 133"/>
            <p:cNvSpPr/>
            <p:nvPr/>
          </p:nvSpPr>
          <p:spPr>
            <a:xfrm>
              <a:off x="6495855" y="6316129"/>
              <a:ext cx="76933" cy="107036"/>
            </a:xfrm>
            <a:custGeom>
              <a:avLst/>
              <a:gdLst>
                <a:gd name="txL" fmla="*/ 0 w 23"/>
                <a:gd name="txT" fmla="*/ 0 h 32"/>
                <a:gd name="txR" fmla="*/ 23 w 23"/>
                <a:gd name="txB" fmla="*/ 32 h 32"/>
              </a:gdLst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23" h="32">
                  <a:moveTo>
                    <a:pt x="23" y="19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23" y="32"/>
                  </a:lnTo>
                  <a:lnTo>
                    <a:pt x="23" y="19"/>
                  </a:lnTo>
                  <a:close/>
                </a:path>
              </a:pathLst>
            </a:custGeom>
            <a:solidFill>
              <a:srgbClr val="90DAE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33" name="Rectangle 134"/>
            <p:cNvSpPr/>
            <p:nvPr/>
          </p:nvSpPr>
          <p:spPr>
            <a:xfrm>
              <a:off x="6432303" y="6316129"/>
              <a:ext cx="140485" cy="180623"/>
            </a:xfrm>
            <a:prstGeom prst="rect">
              <a:avLst/>
            </a:prstGeom>
            <a:noFill/>
            <a:ln w="12700" cap="flat" cmpd="sng">
              <a:solidFill>
                <a:srgbClr val="37373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234" name="Rectangle 135"/>
            <p:cNvSpPr/>
            <p:nvPr/>
          </p:nvSpPr>
          <p:spPr>
            <a:xfrm>
              <a:off x="6626307" y="6316129"/>
              <a:ext cx="143831" cy="180623"/>
            </a:xfrm>
            <a:prstGeom prst="rect">
              <a:avLst/>
            </a:prstGeom>
            <a:solidFill>
              <a:srgbClr val="45C1E3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235" name="Rectangle 136"/>
            <p:cNvSpPr/>
            <p:nvPr/>
          </p:nvSpPr>
          <p:spPr>
            <a:xfrm>
              <a:off x="6626307" y="6316129"/>
              <a:ext cx="143831" cy="180623"/>
            </a:xfrm>
            <a:prstGeom prst="rect">
              <a:avLst/>
            </a:prstGeom>
            <a:noFill/>
            <a:ln w="12700" cap="flat" cmpd="sng">
              <a:solidFill>
                <a:srgbClr val="37373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236" name="Freeform 137"/>
            <p:cNvSpPr/>
            <p:nvPr/>
          </p:nvSpPr>
          <p:spPr>
            <a:xfrm>
              <a:off x="6626307" y="6316129"/>
              <a:ext cx="143831" cy="180623"/>
            </a:xfrm>
            <a:custGeom>
              <a:avLst/>
              <a:gdLst>
                <a:gd name="txL" fmla="*/ 0 w 43"/>
                <a:gd name="txT" fmla="*/ 0 h 54"/>
                <a:gd name="txR" fmla="*/ 43 w 43"/>
                <a:gd name="txB" fmla="*/ 54 h 54"/>
              </a:gdLst>
              <a:ahLst/>
              <a:cxnLst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0"/>
                </a:cxn>
              </a:cxnLst>
              <a:rect l="txL" t="txT" r="txR" b="txB"/>
              <a:pathLst>
                <a:path w="43" h="54">
                  <a:moveTo>
                    <a:pt x="0" y="0"/>
                  </a:moveTo>
                  <a:lnTo>
                    <a:pt x="0" y="5"/>
                  </a:lnTo>
                  <a:lnTo>
                    <a:pt x="36" y="54"/>
                  </a:lnTo>
                  <a:lnTo>
                    <a:pt x="43" y="54"/>
                  </a:lnTo>
                  <a:lnTo>
                    <a:pt x="43" y="37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DAE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37" name="Freeform 138"/>
            <p:cNvSpPr/>
            <p:nvPr/>
          </p:nvSpPr>
          <p:spPr>
            <a:xfrm>
              <a:off x="6689857" y="6316129"/>
              <a:ext cx="80277" cy="107036"/>
            </a:xfrm>
            <a:custGeom>
              <a:avLst/>
              <a:gdLst>
                <a:gd name="txL" fmla="*/ 0 w 24"/>
                <a:gd name="txT" fmla="*/ 0 h 32"/>
                <a:gd name="txR" fmla="*/ 24 w 24"/>
                <a:gd name="txB" fmla="*/ 32 h 32"/>
              </a:gdLst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24" h="32">
                  <a:moveTo>
                    <a:pt x="24" y="19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24" y="32"/>
                  </a:lnTo>
                  <a:lnTo>
                    <a:pt x="24" y="19"/>
                  </a:lnTo>
                  <a:close/>
                </a:path>
              </a:pathLst>
            </a:custGeom>
            <a:solidFill>
              <a:srgbClr val="90DAE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38" name="Rectangle 139"/>
            <p:cNvSpPr/>
            <p:nvPr/>
          </p:nvSpPr>
          <p:spPr>
            <a:xfrm>
              <a:off x="6626307" y="6316129"/>
              <a:ext cx="143831" cy="180623"/>
            </a:xfrm>
            <a:prstGeom prst="rect">
              <a:avLst/>
            </a:prstGeom>
            <a:noFill/>
            <a:ln w="12700" cap="flat" cmpd="sng">
              <a:solidFill>
                <a:srgbClr val="37373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239" name="Rectangle 140"/>
            <p:cNvSpPr/>
            <p:nvPr/>
          </p:nvSpPr>
          <p:spPr>
            <a:xfrm>
              <a:off x="6432303" y="6563649"/>
              <a:ext cx="140485" cy="180623"/>
            </a:xfrm>
            <a:prstGeom prst="rect">
              <a:avLst/>
            </a:prstGeom>
            <a:solidFill>
              <a:srgbClr val="45C1E3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240" name="Rectangle 141"/>
            <p:cNvSpPr/>
            <p:nvPr/>
          </p:nvSpPr>
          <p:spPr>
            <a:xfrm>
              <a:off x="6432303" y="6563649"/>
              <a:ext cx="140485" cy="180623"/>
            </a:xfrm>
            <a:prstGeom prst="rect">
              <a:avLst/>
            </a:prstGeom>
            <a:noFill/>
            <a:ln w="12700" cap="flat" cmpd="sng">
              <a:solidFill>
                <a:srgbClr val="37373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241" name="Freeform 142"/>
            <p:cNvSpPr/>
            <p:nvPr/>
          </p:nvSpPr>
          <p:spPr>
            <a:xfrm>
              <a:off x="6432303" y="6563649"/>
              <a:ext cx="140485" cy="180623"/>
            </a:xfrm>
            <a:custGeom>
              <a:avLst/>
              <a:gdLst>
                <a:gd name="txL" fmla="*/ 0 w 42"/>
                <a:gd name="txT" fmla="*/ 0 h 54"/>
                <a:gd name="txR" fmla="*/ 42 w 42"/>
                <a:gd name="txB" fmla="*/ 54 h 54"/>
              </a:gdLst>
              <a:ahLst/>
              <a:cxnLst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0"/>
                </a:cxn>
              </a:cxnLst>
              <a:rect l="txL" t="txT" r="txR" b="txB"/>
              <a:pathLst>
                <a:path w="42" h="54">
                  <a:moveTo>
                    <a:pt x="0" y="0"/>
                  </a:moveTo>
                  <a:lnTo>
                    <a:pt x="0" y="5"/>
                  </a:lnTo>
                  <a:lnTo>
                    <a:pt x="36" y="54"/>
                  </a:lnTo>
                  <a:lnTo>
                    <a:pt x="42" y="54"/>
                  </a:lnTo>
                  <a:lnTo>
                    <a:pt x="42" y="36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DAE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42" name="Freeform 143"/>
            <p:cNvSpPr/>
            <p:nvPr/>
          </p:nvSpPr>
          <p:spPr>
            <a:xfrm>
              <a:off x="6495855" y="6563649"/>
              <a:ext cx="76933" cy="107036"/>
            </a:xfrm>
            <a:custGeom>
              <a:avLst/>
              <a:gdLst>
                <a:gd name="txL" fmla="*/ 0 w 23"/>
                <a:gd name="txT" fmla="*/ 0 h 32"/>
                <a:gd name="txR" fmla="*/ 23 w 23"/>
                <a:gd name="txB" fmla="*/ 32 h 32"/>
              </a:gdLst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23" h="32">
                  <a:moveTo>
                    <a:pt x="23" y="19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23" y="32"/>
                  </a:lnTo>
                  <a:lnTo>
                    <a:pt x="23" y="19"/>
                  </a:lnTo>
                  <a:close/>
                </a:path>
              </a:pathLst>
            </a:custGeom>
            <a:solidFill>
              <a:srgbClr val="90DAE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43" name="Rectangle 144"/>
            <p:cNvSpPr/>
            <p:nvPr/>
          </p:nvSpPr>
          <p:spPr>
            <a:xfrm>
              <a:off x="6432303" y="6563649"/>
              <a:ext cx="140485" cy="180623"/>
            </a:xfrm>
            <a:prstGeom prst="rect">
              <a:avLst/>
            </a:prstGeom>
            <a:noFill/>
            <a:ln w="12700" cap="flat" cmpd="sng">
              <a:solidFill>
                <a:srgbClr val="37373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244" name="Rectangle 145"/>
            <p:cNvSpPr/>
            <p:nvPr/>
          </p:nvSpPr>
          <p:spPr>
            <a:xfrm>
              <a:off x="6626307" y="6563649"/>
              <a:ext cx="143831" cy="180623"/>
            </a:xfrm>
            <a:prstGeom prst="rect">
              <a:avLst/>
            </a:prstGeom>
            <a:solidFill>
              <a:srgbClr val="45C1E3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245" name="Rectangle 146"/>
            <p:cNvSpPr/>
            <p:nvPr/>
          </p:nvSpPr>
          <p:spPr>
            <a:xfrm>
              <a:off x="6626307" y="6563649"/>
              <a:ext cx="143831" cy="180623"/>
            </a:xfrm>
            <a:prstGeom prst="rect">
              <a:avLst/>
            </a:prstGeom>
            <a:noFill/>
            <a:ln w="12700" cap="flat" cmpd="sng">
              <a:solidFill>
                <a:srgbClr val="37373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246" name="Freeform 147"/>
            <p:cNvSpPr/>
            <p:nvPr/>
          </p:nvSpPr>
          <p:spPr>
            <a:xfrm>
              <a:off x="6626307" y="6563649"/>
              <a:ext cx="143831" cy="180623"/>
            </a:xfrm>
            <a:custGeom>
              <a:avLst/>
              <a:gdLst>
                <a:gd name="txL" fmla="*/ 0 w 43"/>
                <a:gd name="txT" fmla="*/ 0 h 54"/>
                <a:gd name="txR" fmla="*/ 43 w 43"/>
                <a:gd name="txB" fmla="*/ 54 h 54"/>
              </a:gdLst>
              <a:ahLst/>
              <a:cxnLst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0"/>
                </a:cxn>
              </a:cxnLst>
              <a:rect l="txL" t="txT" r="txR" b="txB"/>
              <a:pathLst>
                <a:path w="43" h="54">
                  <a:moveTo>
                    <a:pt x="0" y="0"/>
                  </a:moveTo>
                  <a:lnTo>
                    <a:pt x="0" y="5"/>
                  </a:lnTo>
                  <a:lnTo>
                    <a:pt x="36" y="54"/>
                  </a:lnTo>
                  <a:lnTo>
                    <a:pt x="43" y="54"/>
                  </a:lnTo>
                  <a:lnTo>
                    <a:pt x="43" y="36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DAE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47" name="Freeform 148"/>
            <p:cNvSpPr/>
            <p:nvPr/>
          </p:nvSpPr>
          <p:spPr>
            <a:xfrm>
              <a:off x="6689857" y="6563649"/>
              <a:ext cx="80277" cy="107036"/>
            </a:xfrm>
            <a:custGeom>
              <a:avLst/>
              <a:gdLst>
                <a:gd name="txL" fmla="*/ 0 w 24"/>
                <a:gd name="txT" fmla="*/ 0 h 32"/>
                <a:gd name="txR" fmla="*/ 24 w 24"/>
                <a:gd name="txB" fmla="*/ 32 h 32"/>
              </a:gdLst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24" h="32">
                  <a:moveTo>
                    <a:pt x="24" y="19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24" y="32"/>
                  </a:lnTo>
                  <a:lnTo>
                    <a:pt x="24" y="19"/>
                  </a:lnTo>
                  <a:close/>
                </a:path>
              </a:pathLst>
            </a:custGeom>
            <a:solidFill>
              <a:srgbClr val="90DAE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48" name="Rectangle 149"/>
            <p:cNvSpPr/>
            <p:nvPr/>
          </p:nvSpPr>
          <p:spPr>
            <a:xfrm>
              <a:off x="6626307" y="6563649"/>
              <a:ext cx="143831" cy="180623"/>
            </a:xfrm>
            <a:prstGeom prst="rect">
              <a:avLst/>
            </a:prstGeom>
            <a:noFill/>
            <a:ln w="12700" cap="flat" cmpd="sng">
              <a:solidFill>
                <a:srgbClr val="37373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249" name="Rectangle 150"/>
            <p:cNvSpPr/>
            <p:nvPr/>
          </p:nvSpPr>
          <p:spPr>
            <a:xfrm>
              <a:off x="6810273" y="5563530"/>
              <a:ext cx="1053637" cy="83623"/>
            </a:xfrm>
            <a:prstGeom prst="rect">
              <a:avLst/>
            </a:prstGeom>
            <a:solidFill>
              <a:srgbClr val="E6E7E9"/>
            </a:solidFill>
            <a:ln w="12700" cap="rnd" cmpd="sng">
              <a:solidFill>
                <a:srgbClr val="37373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250" name="Freeform 151"/>
            <p:cNvSpPr/>
            <p:nvPr/>
          </p:nvSpPr>
          <p:spPr>
            <a:xfrm>
              <a:off x="6683169" y="5091903"/>
              <a:ext cx="1307849" cy="471629"/>
            </a:xfrm>
            <a:custGeom>
              <a:avLst/>
              <a:gdLst>
                <a:gd name="txL" fmla="*/ 0 w 391"/>
                <a:gd name="txT" fmla="*/ 0 h 141"/>
                <a:gd name="txR" fmla="*/ 391 w 391"/>
                <a:gd name="txB" fmla="*/ 141 h 141"/>
              </a:gdLst>
              <a:ahLst/>
              <a:cxnLst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391" h="141">
                  <a:moveTo>
                    <a:pt x="0" y="141"/>
                  </a:moveTo>
                  <a:lnTo>
                    <a:pt x="196" y="0"/>
                  </a:lnTo>
                  <a:lnTo>
                    <a:pt x="391" y="141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6D6E72">
                <a:alpha val="100000"/>
              </a:srgbClr>
            </a:solidFill>
            <a:ln w="12700" cap="rnd" cmpd="sng">
              <a:solidFill>
                <a:srgbClr val="373738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51" name="Freeform 152"/>
            <p:cNvSpPr/>
            <p:nvPr/>
          </p:nvSpPr>
          <p:spPr>
            <a:xfrm>
              <a:off x="6773482" y="5155455"/>
              <a:ext cx="1127225" cy="408075"/>
            </a:xfrm>
            <a:custGeom>
              <a:avLst/>
              <a:gdLst>
                <a:gd name="txL" fmla="*/ 0 w 337"/>
                <a:gd name="txT" fmla="*/ 0 h 122"/>
                <a:gd name="txR" fmla="*/ 337 w 337"/>
                <a:gd name="txB" fmla="*/ 122 h 122"/>
              </a:gdLst>
              <a:ahLst/>
              <a:cxnLst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337" h="122">
                  <a:moveTo>
                    <a:pt x="0" y="122"/>
                  </a:moveTo>
                  <a:lnTo>
                    <a:pt x="169" y="0"/>
                  </a:lnTo>
                  <a:lnTo>
                    <a:pt x="337" y="122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E6E7E9"/>
            </a:solidFill>
            <a:ln w="12700" cap="rnd" cmpd="sng">
              <a:solidFill>
                <a:srgbClr val="37373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b"/>
            <a:lstStyle/>
            <a:p>
              <a:pPr algn="ctr"/>
              <a:r>
                <a:rPr lang="en-US" altLang="zh-CN" sz="900" dirty="0">
                  <a:latin typeface="Arial" panose="020B0604020202020204" pitchFamily="34" charset="0"/>
                </a:rPr>
                <a:t>school</a:t>
              </a:r>
              <a:endParaRPr lang="zh-CN" altLang="en-US" sz="900" dirty="0">
                <a:latin typeface="Arial" panose="020B0604020202020204" pitchFamily="34" charset="0"/>
              </a:endParaRPr>
            </a:p>
          </p:txBody>
        </p:sp>
        <p:sp>
          <p:nvSpPr>
            <p:cNvPr id="5252" name="Rectangle 153"/>
            <p:cNvSpPr/>
            <p:nvPr/>
          </p:nvSpPr>
          <p:spPr>
            <a:xfrm>
              <a:off x="6863792" y="5647153"/>
              <a:ext cx="946603" cy="1210847"/>
            </a:xfrm>
            <a:prstGeom prst="rect">
              <a:avLst/>
            </a:prstGeom>
            <a:solidFill>
              <a:srgbClr val="E6E7E9"/>
            </a:solidFill>
            <a:ln w="12700" cap="rnd" cmpd="sng">
              <a:solidFill>
                <a:srgbClr val="37373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253" name="Freeform 154"/>
            <p:cNvSpPr/>
            <p:nvPr/>
          </p:nvSpPr>
          <p:spPr>
            <a:xfrm>
              <a:off x="7151451" y="6413130"/>
              <a:ext cx="187313" cy="444869"/>
            </a:xfrm>
            <a:custGeom>
              <a:avLst/>
              <a:gdLst>
                <a:gd name="txL" fmla="*/ 0 w 83"/>
                <a:gd name="txT" fmla="*/ 0 h 200"/>
                <a:gd name="txR" fmla="*/ 83 w 83"/>
                <a:gd name="txB" fmla="*/ 200 h 200"/>
              </a:gdLst>
              <a:ahLst/>
              <a:cxnLst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2147483647"/>
                </a:cxn>
              </a:cxnLst>
              <a:rect l="txL" t="txT" r="txR" b="txB"/>
              <a:pathLst>
                <a:path w="83" h="200">
                  <a:moveTo>
                    <a:pt x="0" y="83"/>
                  </a:moveTo>
                  <a:cubicBezTo>
                    <a:pt x="0" y="200"/>
                    <a:pt x="0" y="200"/>
                    <a:pt x="0" y="200"/>
                  </a:cubicBezTo>
                  <a:cubicBezTo>
                    <a:pt x="83" y="200"/>
                    <a:pt x="83" y="200"/>
                    <a:pt x="83" y="20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37" y="0"/>
                    <a:pt x="0" y="37"/>
                    <a:pt x="0" y="83"/>
                  </a:cubicBezTo>
                  <a:close/>
                </a:path>
              </a:pathLst>
            </a:custGeom>
            <a:solidFill>
              <a:srgbClr val="6D6E72">
                <a:alpha val="100000"/>
              </a:srgbClr>
            </a:solidFill>
            <a:ln w="12700" cap="rnd" cmpd="sng">
              <a:solidFill>
                <a:srgbClr val="373738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54" name="Freeform 155"/>
            <p:cNvSpPr/>
            <p:nvPr/>
          </p:nvSpPr>
          <p:spPr>
            <a:xfrm>
              <a:off x="7338765" y="6413130"/>
              <a:ext cx="183969" cy="444869"/>
            </a:xfrm>
            <a:custGeom>
              <a:avLst/>
              <a:gdLst>
                <a:gd name="txL" fmla="*/ 0 w 82"/>
                <a:gd name="txT" fmla="*/ 0 h 200"/>
                <a:gd name="txR" fmla="*/ 82 w 82"/>
                <a:gd name="txB" fmla="*/ 200 h 200"/>
              </a:gdLst>
              <a:ahLst/>
              <a:cxnLst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0"/>
                </a:cxn>
              </a:cxnLst>
              <a:rect l="txL" t="txT" r="txR" b="txB"/>
              <a:pathLst>
                <a:path w="82" h="200">
                  <a:moveTo>
                    <a:pt x="0" y="0"/>
                  </a:moveTo>
                  <a:cubicBezTo>
                    <a:pt x="0" y="200"/>
                    <a:pt x="0" y="200"/>
                    <a:pt x="0" y="200"/>
                  </a:cubicBezTo>
                  <a:cubicBezTo>
                    <a:pt x="82" y="200"/>
                    <a:pt x="82" y="200"/>
                    <a:pt x="82" y="200"/>
                  </a:cubicBezTo>
                  <a:cubicBezTo>
                    <a:pt x="82" y="83"/>
                    <a:pt x="82" y="83"/>
                    <a:pt x="82" y="83"/>
                  </a:cubicBezTo>
                  <a:cubicBezTo>
                    <a:pt x="82" y="37"/>
                    <a:pt x="45" y="0"/>
                    <a:pt x="0" y="0"/>
                  </a:cubicBezTo>
                  <a:close/>
                </a:path>
              </a:pathLst>
            </a:custGeom>
            <a:solidFill>
              <a:srgbClr val="6D6E72">
                <a:alpha val="100000"/>
              </a:srgbClr>
            </a:solidFill>
            <a:ln w="12700" cap="rnd" cmpd="sng">
              <a:solidFill>
                <a:srgbClr val="373738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5255" name="组合 135"/>
            <p:cNvGrpSpPr/>
            <p:nvPr/>
          </p:nvGrpSpPr>
          <p:grpSpPr>
            <a:xfrm>
              <a:off x="7164831" y="5762866"/>
              <a:ext cx="354559" cy="143831"/>
              <a:chOff x="4287953" y="4257983"/>
              <a:chExt cx="95329" cy="208219"/>
            </a:xfrm>
          </p:grpSpPr>
          <p:sp>
            <p:nvSpPr>
              <p:cNvPr id="5275" name="Rectangle 186"/>
              <p:cNvSpPr/>
              <p:nvPr/>
            </p:nvSpPr>
            <p:spPr>
              <a:xfrm>
                <a:off x="4287953" y="4257983"/>
                <a:ext cx="95329" cy="208219"/>
              </a:xfrm>
              <a:prstGeom prst="rect">
                <a:avLst/>
              </a:prstGeom>
              <a:solidFill>
                <a:srgbClr val="45C1E3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276" name="Rectangle 187"/>
              <p:cNvSpPr/>
              <p:nvPr/>
            </p:nvSpPr>
            <p:spPr>
              <a:xfrm>
                <a:off x="4287953" y="4257983"/>
                <a:ext cx="95329" cy="208219"/>
              </a:xfrm>
              <a:prstGeom prst="rect">
                <a:avLst/>
              </a:prstGeom>
              <a:noFill/>
              <a:ln w="12700" cap="flat" cmpd="sng">
                <a:solidFill>
                  <a:srgbClr val="373738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277" name="Freeform 188"/>
              <p:cNvSpPr/>
              <p:nvPr/>
            </p:nvSpPr>
            <p:spPr>
              <a:xfrm>
                <a:off x="4287953" y="4257983"/>
                <a:ext cx="95329" cy="208219"/>
              </a:xfrm>
              <a:custGeom>
                <a:avLst/>
                <a:gdLst>
                  <a:gd name="txL" fmla="*/ 0 w 38"/>
                  <a:gd name="txT" fmla="*/ 0 h 83"/>
                  <a:gd name="txR" fmla="*/ 38 w 38"/>
                  <a:gd name="txB" fmla="*/ 83 h 83"/>
                </a:gdLst>
                <a:ahLst/>
                <a:cxnLst>
                  <a:cxn ang="0">
                    <a:pos x="0" y="0"/>
                  </a:cxn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8" h="83">
                    <a:moveTo>
                      <a:pt x="0" y="0"/>
                    </a:moveTo>
                    <a:lnTo>
                      <a:pt x="0" y="8"/>
                    </a:lnTo>
                    <a:lnTo>
                      <a:pt x="32" y="83"/>
                    </a:lnTo>
                    <a:lnTo>
                      <a:pt x="38" y="83"/>
                    </a:lnTo>
                    <a:lnTo>
                      <a:pt x="38" y="57"/>
                    </a:lnTo>
                    <a:lnTo>
                      <a:pt x="1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0DAEE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78" name="Freeform 189"/>
              <p:cNvSpPr/>
              <p:nvPr/>
            </p:nvSpPr>
            <p:spPr>
              <a:xfrm>
                <a:off x="4330600" y="4257983"/>
                <a:ext cx="52682" cy="125433"/>
              </a:xfrm>
              <a:custGeom>
                <a:avLst/>
                <a:gdLst>
                  <a:gd name="txL" fmla="*/ 0 w 21"/>
                  <a:gd name="txT" fmla="*/ 0 h 50"/>
                  <a:gd name="txR" fmla="*/ 21 w 21"/>
                  <a:gd name="txB" fmla="*/ 50 h 50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0"/>
                  </a:cxn>
                  <a:cxn ang="0">
                    <a:pos x="0" y="0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21" h="50">
                    <a:moveTo>
                      <a:pt x="21" y="30"/>
                    </a:moveTo>
                    <a:lnTo>
                      <a:pt x="9" y="0"/>
                    </a:lnTo>
                    <a:lnTo>
                      <a:pt x="0" y="0"/>
                    </a:lnTo>
                    <a:lnTo>
                      <a:pt x="21" y="50"/>
                    </a:lnTo>
                    <a:lnTo>
                      <a:pt x="21" y="30"/>
                    </a:lnTo>
                    <a:close/>
                  </a:path>
                </a:pathLst>
              </a:custGeom>
              <a:solidFill>
                <a:srgbClr val="90DAEE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79" name="Rectangle 190"/>
              <p:cNvSpPr/>
              <p:nvPr/>
            </p:nvSpPr>
            <p:spPr>
              <a:xfrm>
                <a:off x="4287953" y="4257983"/>
                <a:ext cx="95329" cy="208219"/>
              </a:xfrm>
              <a:prstGeom prst="rect">
                <a:avLst/>
              </a:prstGeom>
              <a:noFill/>
              <a:ln w="12700" cap="flat" cmpd="sng">
                <a:solidFill>
                  <a:srgbClr val="373738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5256" name="Rectangle 196"/>
            <p:cNvSpPr/>
            <p:nvPr/>
          </p:nvSpPr>
          <p:spPr>
            <a:xfrm>
              <a:off x="6984207" y="5647153"/>
              <a:ext cx="113725" cy="1210847"/>
            </a:xfrm>
            <a:prstGeom prst="rect">
              <a:avLst/>
            </a:prstGeom>
            <a:solidFill>
              <a:srgbClr val="E6E7E9"/>
            </a:solidFill>
            <a:ln w="12700" cap="rnd" cmpd="sng">
              <a:solidFill>
                <a:srgbClr val="37373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257" name="Rectangle 197"/>
            <p:cNvSpPr/>
            <p:nvPr/>
          </p:nvSpPr>
          <p:spPr>
            <a:xfrm>
              <a:off x="7576252" y="5647153"/>
              <a:ext cx="113725" cy="1210847"/>
            </a:xfrm>
            <a:prstGeom prst="rect">
              <a:avLst/>
            </a:prstGeom>
            <a:solidFill>
              <a:srgbClr val="E6E7E9"/>
            </a:solidFill>
            <a:ln w="12700" cap="rnd" cmpd="sng">
              <a:solidFill>
                <a:srgbClr val="37373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grpSp>
          <p:nvGrpSpPr>
            <p:cNvPr id="6" name="组合 138"/>
            <p:cNvGrpSpPr/>
            <p:nvPr/>
          </p:nvGrpSpPr>
          <p:grpSpPr>
            <a:xfrm>
              <a:off x="2438233" y="5189114"/>
              <a:ext cx="1303112" cy="1661464"/>
              <a:chOff x="576181" y="1179661"/>
              <a:chExt cx="977334" cy="1246098"/>
            </a:xfrm>
            <a:solidFill>
              <a:schemeClr val="accent1"/>
            </a:solidFill>
          </p:grpSpPr>
          <p:sp>
            <p:nvSpPr>
              <p:cNvPr id="156" name="Freeform 142"/>
              <p:cNvSpPr>
                <a:spLocks noEditPoints="1"/>
              </p:cNvSpPr>
              <p:nvPr/>
            </p:nvSpPr>
            <p:spPr bwMode="auto">
              <a:xfrm>
                <a:off x="576181" y="1179661"/>
                <a:ext cx="944757" cy="944754"/>
              </a:xfrm>
              <a:custGeom>
                <a:avLst/>
                <a:gdLst>
                  <a:gd name="T0" fmla="*/ 10 w 66"/>
                  <a:gd name="T1" fmla="*/ 57 h 66"/>
                  <a:gd name="T2" fmla="*/ 9 w 66"/>
                  <a:gd name="T3" fmla="*/ 64 h 66"/>
                  <a:gd name="T4" fmla="*/ 7 w 66"/>
                  <a:gd name="T5" fmla="*/ 57 h 66"/>
                  <a:gd name="T6" fmla="*/ 12 w 66"/>
                  <a:gd name="T7" fmla="*/ 52 h 66"/>
                  <a:gd name="T8" fmla="*/ 53 w 66"/>
                  <a:gd name="T9" fmla="*/ 12 h 66"/>
                  <a:gd name="T10" fmla="*/ 57 w 66"/>
                  <a:gd name="T11" fmla="*/ 2 h 66"/>
                  <a:gd name="T12" fmla="*/ 59 w 66"/>
                  <a:gd name="T13" fmla="*/ 10 h 66"/>
                  <a:gd name="T14" fmla="*/ 57 w 66"/>
                  <a:gd name="T15" fmla="*/ 12 h 66"/>
                  <a:gd name="T16" fmla="*/ 56 w 66"/>
                  <a:gd name="T17" fmla="*/ 13 h 66"/>
                  <a:gd name="T18" fmla="*/ 54 w 66"/>
                  <a:gd name="T19" fmla="*/ 14 h 66"/>
                  <a:gd name="T20" fmla="*/ 56 w 66"/>
                  <a:gd name="T21" fmla="*/ 21 h 66"/>
                  <a:gd name="T22" fmla="*/ 53 w 66"/>
                  <a:gd name="T23" fmla="*/ 16 h 66"/>
                  <a:gd name="T24" fmla="*/ 43 w 66"/>
                  <a:gd name="T25" fmla="*/ 25 h 66"/>
                  <a:gd name="T26" fmla="*/ 46 w 66"/>
                  <a:gd name="T27" fmla="*/ 31 h 66"/>
                  <a:gd name="T28" fmla="*/ 35 w 66"/>
                  <a:gd name="T29" fmla="*/ 33 h 66"/>
                  <a:gd name="T30" fmla="*/ 38 w 66"/>
                  <a:gd name="T31" fmla="*/ 39 h 66"/>
                  <a:gd name="T32" fmla="*/ 27 w 66"/>
                  <a:gd name="T33" fmla="*/ 41 h 66"/>
                  <a:gd name="T34" fmla="*/ 29 w 66"/>
                  <a:gd name="T35" fmla="*/ 48 h 66"/>
                  <a:gd name="T36" fmla="*/ 16 w 66"/>
                  <a:gd name="T37" fmla="*/ 52 h 66"/>
                  <a:gd name="T38" fmla="*/ 21 w 66"/>
                  <a:gd name="T39" fmla="*/ 56 h 66"/>
                  <a:gd name="T40" fmla="*/ 14 w 66"/>
                  <a:gd name="T41" fmla="*/ 54 h 66"/>
                  <a:gd name="T42" fmla="*/ 13 w 66"/>
                  <a:gd name="T43" fmla="*/ 55 h 66"/>
                  <a:gd name="T44" fmla="*/ 16 w 66"/>
                  <a:gd name="T45" fmla="*/ 61 h 66"/>
                  <a:gd name="T46" fmla="*/ 32 w 66"/>
                  <a:gd name="T47" fmla="*/ 17 h 66"/>
                  <a:gd name="T48" fmla="*/ 25 w 66"/>
                  <a:gd name="T49" fmla="*/ 24 h 66"/>
                  <a:gd name="T50" fmla="*/ 39 w 66"/>
                  <a:gd name="T51" fmla="*/ 26 h 66"/>
                  <a:gd name="T52" fmla="*/ 29 w 66"/>
                  <a:gd name="T53" fmla="*/ 8 h 66"/>
                  <a:gd name="T54" fmla="*/ 16 w 66"/>
                  <a:gd name="T55" fmla="*/ 15 h 66"/>
                  <a:gd name="T56" fmla="*/ 31 w 66"/>
                  <a:gd name="T57" fmla="*/ 16 h 66"/>
                  <a:gd name="T58" fmla="*/ 33 w 66"/>
                  <a:gd name="T59" fmla="*/ 13 h 66"/>
                  <a:gd name="T60" fmla="*/ 45 w 66"/>
                  <a:gd name="T61" fmla="*/ 10 h 66"/>
                  <a:gd name="T62" fmla="*/ 35 w 66"/>
                  <a:gd name="T63" fmla="*/ 17 h 66"/>
                  <a:gd name="T64" fmla="*/ 50 w 66"/>
                  <a:gd name="T65" fmla="*/ 15 h 66"/>
                  <a:gd name="T66" fmla="*/ 36 w 66"/>
                  <a:gd name="T67" fmla="*/ 15 h 66"/>
                  <a:gd name="T68" fmla="*/ 14 w 66"/>
                  <a:gd name="T69" fmla="*/ 32 h 66"/>
                  <a:gd name="T70" fmla="*/ 21 w 66"/>
                  <a:gd name="T71" fmla="*/ 23 h 66"/>
                  <a:gd name="T72" fmla="*/ 7 w 66"/>
                  <a:gd name="T73" fmla="*/ 28 h 66"/>
                  <a:gd name="T74" fmla="*/ 10 w 66"/>
                  <a:gd name="T75" fmla="*/ 46 h 66"/>
                  <a:gd name="T76" fmla="*/ 13 w 66"/>
                  <a:gd name="T77" fmla="*/ 34 h 66"/>
                  <a:gd name="T78" fmla="*/ 17 w 66"/>
                  <a:gd name="T79" fmla="*/ 34 h 66"/>
                  <a:gd name="T80" fmla="*/ 31 w 66"/>
                  <a:gd name="T81" fmla="*/ 34 h 66"/>
                  <a:gd name="T82" fmla="*/ 22 w 66"/>
                  <a:gd name="T83" fmla="*/ 25 h 66"/>
                  <a:gd name="T84" fmla="*/ 23 w 66"/>
                  <a:gd name="T85" fmla="*/ 41 h 66"/>
                  <a:gd name="T86" fmla="*/ 13 w 66"/>
                  <a:gd name="T87" fmla="*/ 50 h 66"/>
                  <a:gd name="T88" fmla="*/ 23 w 66"/>
                  <a:gd name="T89" fmla="*/ 41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6" h="66">
                    <a:moveTo>
                      <a:pt x="16" y="61"/>
                    </a:moveTo>
                    <a:cubicBezTo>
                      <a:pt x="14" y="60"/>
                      <a:pt x="13" y="59"/>
                      <a:pt x="11" y="57"/>
                    </a:cubicBezTo>
                    <a:cubicBezTo>
                      <a:pt x="11" y="57"/>
                      <a:pt x="11" y="57"/>
                      <a:pt x="10" y="57"/>
                    </a:cubicBezTo>
                    <a:cubicBezTo>
                      <a:pt x="10" y="58"/>
                      <a:pt x="10" y="58"/>
                      <a:pt x="10" y="58"/>
                    </a:cubicBezTo>
                    <a:cubicBezTo>
                      <a:pt x="9" y="58"/>
                      <a:pt x="9" y="59"/>
                      <a:pt x="9" y="59"/>
                    </a:cubicBezTo>
                    <a:cubicBezTo>
                      <a:pt x="10" y="61"/>
                      <a:pt x="10" y="63"/>
                      <a:pt x="9" y="64"/>
                    </a:cubicBezTo>
                    <a:cubicBezTo>
                      <a:pt x="7" y="66"/>
                      <a:pt x="4" y="66"/>
                      <a:pt x="2" y="64"/>
                    </a:cubicBezTo>
                    <a:cubicBezTo>
                      <a:pt x="0" y="63"/>
                      <a:pt x="0" y="60"/>
                      <a:pt x="2" y="58"/>
                    </a:cubicBezTo>
                    <a:cubicBezTo>
                      <a:pt x="3" y="56"/>
                      <a:pt x="6" y="56"/>
                      <a:pt x="7" y="57"/>
                    </a:cubicBezTo>
                    <a:cubicBezTo>
                      <a:pt x="8" y="57"/>
                      <a:pt x="8" y="57"/>
                      <a:pt x="8" y="57"/>
                    </a:cubicBezTo>
                    <a:cubicBezTo>
                      <a:pt x="9" y="55"/>
                      <a:pt x="11" y="54"/>
                      <a:pt x="12" y="53"/>
                    </a:cubicBezTo>
                    <a:cubicBezTo>
                      <a:pt x="12" y="53"/>
                      <a:pt x="12" y="52"/>
                      <a:pt x="12" y="52"/>
                    </a:cubicBezTo>
                    <a:cubicBezTo>
                      <a:pt x="2" y="41"/>
                      <a:pt x="2" y="24"/>
                      <a:pt x="13" y="13"/>
                    </a:cubicBezTo>
                    <a:cubicBezTo>
                      <a:pt x="24" y="2"/>
                      <a:pt x="41" y="3"/>
                      <a:pt x="52" y="12"/>
                    </a:cubicBezTo>
                    <a:cubicBezTo>
                      <a:pt x="52" y="12"/>
                      <a:pt x="53" y="12"/>
                      <a:pt x="53" y="12"/>
                    </a:cubicBezTo>
                    <a:cubicBezTo>
                      <a:pt x="56" y="9"/>
                      <a:pt x="56" y="9"/>
                      <a:pt x="56" y="9"/>
                    </a:cubicBezTo>
                    <a:cubicBezTo>
                      <a:pt x="57" y="8"/>
                      <a:pt x="57" y="8"/>
                      <a:pt x="57" y="8"/>
                    </a:cubicBezTo>
                    <a:cubicBezTo>
                      <a:pt x="56" y="6"/>
                      <a:pt x="56" y="4"/>
                      <a:pt x="57" y="2"/>
                    </a:cubicBezTo>
                    <a:cubicBezTo>
                      <a:pt x="59" y="0"/>
                      <a:pt x="62" y="0"/>
                      <a:pt x="64" y="2"/>
                    </a:cubicBezTo>
                    <a:cubicBezTo>
                      <a:pt x="66" y="4"/>
                      <a:pt x="66" y="7"/>
                      <a:pt x="64" y="9"/>
                    </a:cubicBezTo>
                    <a:cubicBezTo>
                      <a:pt x="63" y="10"/>
                      <a:pt x="60" y="11"/>
                      <a:pt x="59" y="10"/>
                    </a:cubicBezTo>
                    <a:cubicBezTo>
                      <a:pt x="58" y="10"/>
                      <a:pt x="58" y="10"/>
                      <a:pt x="58" y="10"/>
                    </a:cubicBezTo>
                    <a:cubicBezTo>
                      <a:pt x="57" y="11"/>
                      <a:pt x="57" y="11"/>
                      <a:pt x="57" y="11"/>
                    </a:cubicBezTo>
                    <a:cubicBezTo>
                      <a:pt x="57" y="11"/>
                      <a:pt x="57" y="11"/>
                      <a:pt x="57" y="12"/>
                    </a:cubicBezTo>
                    <a:cubicBezTo>
                      <a:pt x="58" y="13"/>
                      <a:pt x="60" y="15"/>
                      <a:pt x="61" y="16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8" y="16"/>
                      <a:pt x="57" y="15"/>
                      <a:pt x="56" y="13"/>
                    </a:cubicBezTo>
                    <a:cubicBezTo>
                      <a:pt x="56" y="13"/>
                      <a:pt x="55" y="13"/>
                      <a:pt x="55" y="13"/>
                    </a:cubicBezTo>
                    <a:cubicBezTo>
                      <a:pt x="55" y="13"/>
                      <a:pt x="55" y="13"/>
                      <a:pt x="55" y="13"/>
                    </a:cubicBezTo>
                    <a:cubicBezTo>
                      <a:pt x="54" y="14"/>
                      <a:pt x="54" y="14"/>
                      <a:pt x="54" y="14"/>
                    </a:cubicBezTo>
                    <a:cubicBezTo>
                      <a:pt x="54" y="14"/>
                      <a:pt x="54" y="14"/>
                      <a:pt x="54" y="15"/>
                    </a:cubicBezTo>
                    <a:cubicBezTo>
                      <a:pt x="55" y="16"/>
                      <a:pt x="57" y="18"/>
                      <a:pt x="57" y="19"/>
                    </a:cubicBezTo>
                    <a:cubicBezTo>
                      <a:pt x="56" y="21"/>
                      <a:pt x="56" y="21"/>
                      <a:pt x="56" y="21"/>
                    </a:cubicBezTo>
                    <a:cubicBezTo>
                      <a:pt x="56" y="21"/>
                      <a:pt x="56" y="21"/>
                      <a:pt x="56" y="21"/>
                    </a:cubicBezTo>
                    <a:cubicBezTo>
                      <a:pt x="53" y="23"/>
                      <a:pt x="53" y="23"/>
                      <a:pt x="53" y="23"/>
                    </a:cubicBezTo>
                    <a:cubicBezTo>
                      <a:pt x="54" y="21"/>
                      <a:pt x="54" y="18"/>
                      <a:pt x="53" y="16"/>
                    </a:cubicBezTo>
                    <a:cubicBezTo>
                      <a:pt x="53" y="16"/>
                      <a:pt x="52" y="16"/>
                      <a:pt x="52" y="16"/>
                    </a:cubicBezTo>
                    <a:cubicBezTo>
                      <a:pt x="52" y="16"/>
                      <a:pt x="52" y="16"/>
                      <a:pt x="51" y="16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6"/>
                      <a:pt x="45" y="28"/>
                      <a:pt x="47" y="29"/>
                    </a:cubicBezTo>
                    <a:cubicBezTo>
                      <a:pt x="46" y="31"/>
                      <a:pt x="46" y="31"/>
                      <a:pt x="46" y="31"/>
                    </a:cubicBezTo>
                    <a:cubicBezTo>
                      <a:pt x="44" y="30"/>
                      <a:pt x="43" y="29"/>
                      <a:pt x="42" y="27"/>
                    </a:cubicBezTo>
                    <a:cubicBezTo>
                      <a:pt x="41" y="27"/>
                      <a:pt x="41" y="27"/>
                      <a:pt x="40" y="27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5" y="33"/>
                      <a:pt x="35" y="34"/>
                      <a:pt x="35" y="34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38" y="39"/>
                      <a:pt x="38" y="39"/>
                      <a:pt x="38" y="39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3" y="35"/>
                      <a:pt x="33" y="35"/>
                      <a:pt x="32" y="35"/>
                    </a:cubicBezTo>
                    <a:cubicBezTo>
                      <a:pt x="27" y="41"/>
                      <a:pt x="27" y="41"/>
                      <a:pt x="27" y="41"/>
                    </a:cubicBezTo>
                    <a:cubicBezTo>
                      <a:pt x="27" y="41"/>
                      <a:pt x="27" y="42"/>
                      <a:pt x="27" y="42"/>
                    </a:cubicBezTo>
                    <a:cubicBezTo>
                      <a:pt x="28" y="43"/>
                      <a:pt x="30" y="45"/>
                      <a:pt x="31" y="46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28" y="46"/>
                      <a:pt x="27" y="45"/>
                      <a:pt x="26" y="43"/>
                    </a:cubicBezTo>
                    <a:cubicBezTo>
                      <a:pt x="25" y="43"/>
                      <a:pt x="25" y="43"/>
                      <a:pt x="24" y="43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2"/>
                      <a:pt x="16" y="53"/>
                      <a:pt x="16" y="53"/>
                    </a:cubicBezTo>
                    <a:cubicBezTo>
                      <a:pt x="18" y="54"/>
                      <a:pt x="21" y="54"/>
                      <a:pt x="23" y="54"/>
                    </a:cubicBezTo>
                    <a:cubicBezTo>
                      <a:pt x="21" y="56"/>
                      <a:pt x="21" y="56"/>
                      <a:pt x="21" y="56"/>
                    </a:cubicBezTo>
                    <a:cubicBezTo>
                      <a:pt x="21" y="56"/>
                      <a:pt x="21" y="56"/>
                      <a:pt x="21" y="56"/>
                    </a:cubicBezTo>
                    <a:cubicBezTo>
                      <a:pt x="19" y="58"/>
                      <a:pt x="19" y="58"/>
                      <a:pt x="19" y="58"/>
                    </a:cubicBezTo>
                    <a:cubicBezTo>
                      <a:pt x="17" y="57"/>
                      <a:pt x="16" y="56"/>
                      <a:pt x="14" y="54"/>
                    </a:cubicBezTo>
                    <a:cubicBezTo>
                      <a:pt x="14" y="54"/>
                      <a:pt x="14" y="54"/>
                      <a:pt x="13" y="55"/>
                    </a:cubicBezTo>
                    <a:cubicBezTo>
                      <a:pt x="13" y="55"/>
                      <a:pt x="13" y="55"/>
                      <a:pt x="13" y="55"/>
                    </a:cubicBezTo>
                    <a:cubicBezTo>
                      <a:pt x="13" y="55"/>
                      <a:pt x="13" y="55"/>
                      <a:pt x="13" y="55"/>
                    </a:cubicBezTo>
                    <a:cubicBezTo>
                      <a:pt x="13" y="56"/>
                      <a:pt x="13" y="56"/>
                      <a:pt x="13" y="56"/>
                    </a:cubicBezTo>
                    <a:cubicBezTo>
                      <a:pt x="14" y="57"/>
                      <a:pt x="16" y="58"/>
                      <a:pt x="17" y="59"/>
                    </a:cubicBezTo>
                    <a:lnTo>
                      <a:pt x="16" y="61"/>
                    </a:lnTo>
                    <a:close/>
                    <a:moveTo>
                      <a:pt x="39" y="25"/>
                    </a:moveTo>
                    <a:cubicBezTo>
                      <a:pt x="37" y="22"/>
                      <a:pt x="35" y="20"/>
                      <a:pt x="33" y="18"/>
                    </a:cubicBezTo>
                    <a:cubicBezTo>
                      <a:pt x="33" y="17"/>
                      <a:pt x="33" y="17"/>
                      <a:pt x="32" y="17"/>
                    </a:cubicBezTo>
                    <a:cubicBezTo>
                      <a:pt x="30" y="19"/>
                      <a:pt x="27" y="21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3" y="32"/>
                      <a:pt x="33" y="32"/>
                      <a:pt x="34" y="31"/>
                    </a:cubicBezTo>
                    <a:cubicBezTo>
                      <a:pt x="39" y="26"/>
                      <a:pt x="39" y="26"/>
                      <a:pt x="39" y="26"/>
                    </a:cubicBezTo>
                    <a:cubicBezTo>
                      <a:pt x="39" y="26"/>
                      <a:pt x="39" y="25"/>
                      <a:pt x="39" y="25"/>
                    </a:cubicBezTo>
                    <a:close/>
                    <a:moveTo>
                      <a:pt x="32" y="14"/>
                    </a:moveTo>
                    <a:cubicBezTo>
                      <a:pt x="31" y="12"/>
                      <a:pt x="30" y="10"/>
                      <a:pt x="29" y="8"/>
                    </a:cubicBezTo>
                    <a:cubicBezTo>
                      <a:pt x="29" y="8"/>
                      <a:pt x="29" y="7"/>
                      <a:pt x="28" y="8"/>
                    </a:cubicBezTo>
                    <a:cubicBezTo>
                      <a:pt x="24" y="8"/>
                      <a:pt x="19" y="10"/>
                      <a:pt x="16" y="13"/>
                    </a:cubicBezTo>
                    <a:cubicBezTo>
                      <a:pt x="15" y="14"/>
                      <a:pt x="15" y="14"/>
                      <a:pt x="16" y="15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2"/>
                      <a:pt x="23" y="22"/>
                      <a:pt x="24" y="21"/>
                    </a:cubicBezTo>
                    <a:cubicBezTo>
                      <a:pt x="26" y="19"/>
                      <a:pt x="29" y="17"/>
                      <a:pt x="31" y="16"/>
                    </a:cubicBezTo>
                    <a:cubicBezTo>
                      <a:pt x="32" y="15"/>
                      <a:pt x="32" y="15"/>
                      <a:pt x="32" y="14"/>
                    </a:cubicBezTo>
                    <a:close/>
                    <a:moveTo>
                      <a:pt x="31" y="8"/>
                    </a:moveTo>
                    <a:cubicBezTo>
                      <a:pt x="32" y="10"/>
                      <a:pt x="32" y="12"/>
                      <a:pt x="33" y="13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8" y="12"/>
                      <a:pt x="42" y="11"/>
                      <a:pt x="45" y="11"/>
                    </a:cubicBezTo>
                    <a:cubicBezTo>
                      <a:pt x="45" y="11"/>
                      <a:pt x="46" y="10"/>
                      <a:pt x="45" y="10"/>
                    </a:cubicBezTo>
                    <a:cubicBezTo>
                      <a:pt x="41" y="8"/>
                      <a:pt x="37" y="7"/>
                      <a:pt x="32" y="7"/>
                    </a:cubicBezTo>
                    <a:cubicBezTo>
                      <a:pt x="31" y="7"/>
                      <a:pt x="31" y="8"/>
                      <a:pt x="31" y="8"/>
                    </a:cubicBezTo>
                    <a:close/>
                    <a:moveTo>
                      <a:pt x="35" y="17"/>
                    </a:moveTo>
                    <a:cubicBezTo>
                      <a:pt x="37" y="19"/>
                      <a:pt x="38" y="21"/>
                      <a:pt x="40" y="23"/>
                    </a:cubicBezTo>
                    <a:cubicBezTo>
                      <a:pt x="41" y="24"/>
                      <a:pt x="41" y="24"/>
                      <a:pt x="42" y="23"/>
                    </a:cubicBezTo>
                    <a:cubicBezTo>
                      <a:pt x="50" y="15"/>
                      <a:pt x="50" y="15"/>
                      <a:pt x="50" y="15"/>
                    </a:cubicBezTo>
                    <a:cubicBezTo>
                      <a:pt x="50" y="15"/>
                      <a:pt x="50" y="14"/>
                      <a:pt x="50" y="14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46" y="11"/>
                      <a:pt x="40" y="13"/>
                      <a:pt x="36" y="15"/>
                    </a:cubicBezTo>
                    <a:cubicBezTo>
                      <a:pt x="35" y="16"/>
                      <a:pt x="35" y="16"/>
                      <a:pt x="35" y="17"/>
                    </a:cubicBezTo>
                    <a:close/>
                    <a:moveTo>
                      <a:pt x="8" y="29"/>
                    </a:moveTo>
                    <a:cubicBezTo>
                      <a:pt x="10" y="30"/>
                      <a:pt x="12" y="31"/>
                      <a:pt x="14" y="32"/>
                    </a:cubicBezTo>
                    <a:cubicBezTo>
                      <a:pt x="15" y="32"/>
                      <a:pt x="15" y="32"/>
                      <a:pt x="15" y="32"/>
                    </a:cubicBezTo>
                    <a:cubicBezTo>
                      <a:pt x="17" y="29"/>
                      <a:pt x="19" y="26"/>
                      <a:pt x="21" y="24"/>
                    </a:cubicBezTo>
                    <a:cubicBezTo>
                      <a:pt x="21" y="24"/>
                      <a:pt x="21" y="23"/>
                      <a:pt x="21" y="23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3" y="16"/>
                    </a:cubicBezTo>
                    <a:cubicBezTo>
                      <a:pt x="10" y="20"/>
                      <a:pt x="8" y="24"/>
                      <a:pt x="7" y="28"/>
                    </a:cubicBezTo>
                    <a:cubicBezTo>
                      <a:pt x="7" y="29"/>
                      <a:pt x="7" y="29"/>
                      <a:pt x="8" y="29"/>
                    </a:cubicBezTo>
                    <a:close/>
                    <a:moveTo>
                      <a:pt x="7" y="32"/>
                    </a:moveTo>
                    <a:cubicBezTo>
                      <a:pt x="7" y="37"/>
                      <a:pt x="8" y="41"/>
                      <a:pt x="10" y="46"/>
                    </a:cubicBezTo>
                    <a:cubicBezTo>
                      <a:pt x="10" y="46"/>
                      <a:pt x="10" y="46"/>
                      <a:pt x="10" y="45"/>
                    </a:cubicBezTo>
                    <a:cubicBezTo>
                      <a:pt x="10" y="42"/>
                      <a:pt x="12" y="38"/>
                      <a:pt x="13" y="35"/>
                    </a:cubicBezTo>
                    <a:cubicBezTo>
                      <a:pt x="14" y="34"/>
                      <a:pt x="14" y="34"/>
                      <a:pt x="13" y="34"/>
                    </a:cubicBezTo>
                    <a:cubicBezTo>
                      <a:pt x="11" y="33"/>
                      <a:pt x="10" y="32"/>
                      <a:pt x="8" y="31"/>
                    </a:cubicBezTo>
                    <a:cubicBezTo>
                      <a:pt x="7" y="31"/>
                      <a:pt x="7" y="32"/>
                      <a:pt x="7" y="32"/>
                    </a:cubicBezTo>
                    <a:close/>
                    <a:moveTo>
                      <a:pt x="17" y="34"/>
                    </a:moveTo>
                    <a:cubicBezTo>
                      <a:pt x="20" y="35"/>
                      <a:pt x="22" y="37"/>
                      <a:pt x="24" y="39"/>
                    </a:cubicBezTo>
                    <a:cubicBezTo>
                      <a:pt x="25" y="40"/>
                      <a:pt x="25" y="40"/>
                      <a:pt x="26" y="39"/>
                    </a:cubicBezTo>
                    <a:cubicBezTo>
                      <a:pt x="31" y="34"/>
                      <a:pt x="31" y="34"/>
                      <a:pt x="31" y="34"/>
                    </a:cubicBezTo>
                    <a:cubicBezTo>
                      <a:pt x="31" y="34"/>
                      <a:pt x="31" y="33"/>
                      <a:pt x="31" y="33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3" y="25"/>
                      <a:pt x="23" y="25"/>
                      <a:pt x="22" y="25"/>
                    </a:cubicBezTo>
                    <a:cubicBezTo>
                      <a:pt x="20" y="28"/>
                      <a:pt x="18" y="30"/>
                      <a:pt x="17" y="33"/>
                    </a:cubicBezTo>
                    <a:cubicBezTo>
                      <a:pt x="17" y="33"/>
                      <a:pt x="17" y="33"/>
                      <a:pt x="17" y="34"/>
                    </a:cubicBezTo>
                    <a:close/>
                    <a:moveTo>
                      <a:pt x="23" y="41"/>
                    </a:moveTo>
                    <a:cubicBezTo>
                      <a:pt x="21" y="39"/>
                      <a:pt x="19" y="37"/>
                      <a:pt x="16" y="36"/>
                    </a:cubicBezTo>
                    <a:cubicBezTo>
                      <a:pt x="16" y="35"/>
                      <a:pt x="15" y="35"/>
                      <a:pt x="15" y="36"/>
                    </a:cubicBezTo>
                    <a:cubicBezTo>
                      <a:pt x="13" y="40"/>
                      <a:pt x="11" y="46"/>
                      <a:pt x="13" y="50"/>
                    </a:cubicBezTo>
                    <a:cubicBezTo>
                      <a:pt x="13" y="51"/>
                      <a:pt x="14" y="51"/>
                      <a:pt x="15" y="50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3" y="42"/>
                      <a:pt x="23" y="41"/>
                      <a:pt x="23" y="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7" name="Freeform 143"/>
              <p:cNvSpPr>
                <a:spLocks noEditPoints="1"/>
              </p:cNvSpPr>
              <p:nvPr/>
            </p:nvSpPr>
            <p:spPr bwMode="auto">
              <a:xfrm>
                <a:off x="722781" y="1407705"/>
                <a:ext cx="830734" cy="1018054"/>
              </a:xfrm>
              <a:custGeom>
                <a:avLst/>
                <a:gdLst>
                  <a:gd name="T0" fmla="*/ 34 w 58"/>
                  <a:gd name="T1" fmla="*/ 29 h 71"/>
                  <a:gd name="T2" fmla="*/ 25 w 58"/>
                  <a:gd name="T3" fmla="*/ 35 h 71"/>
                  <a:gd name="T4" fmla="*/ 27 w 58"/>
                  <a:gd name="T5" fmla="*/ 42 h 71"/>
                  <a:gd name="T6" fmla="*/ 40 w 58"/>
                  <a:gd name="T7" fmla="*/ 37 h 71"/>
                  <a:gd name="T8" fmla="*/ 6 w 58"/>
                  <a:gd name="T9" fmla="*/ 45 h 71"/>
                  <a:gd name="T10" fmla="*/ 44 w 58"/>
                  <a:gd name="T11" fmla="*/ 39 h 71"/>
                  <a:gd name="T12" fmla="*/ 51 w 58"/>
                  <a:gd name="T13" fmla="*/ 0 h 71"/>
                  <a:gd name="T14" fmla="*/ 26 w 58"/>
                  <a:gd name="T15" fmla="*/ 50 h 71"/>
                  <a:gd name="T16" fmla="*/ 25 w 58"/>
                  <a:gd name="T17" fmla="*/ 52 h 71"/>
                  <a:gd name="T18" fmla="*/ 25 w 58"/>
                  <a:gd name="T19" fmla="*/ 61 h 71"/>
                  <a:gd name="T20" fmla="*/ 25 w 58"/>
                  <a:gd name="T21" fmla="*/ 63 h 71"/>
                  <a:gd name="T22" fmla="*/ 45 w 58"/>
                  <a:gd name="T23" fmla="*/ 69 h 71"/>
                  <a:gd name="T24" fmla="*/ 1 w 58"/>
                  <a:gd name="T25" fmla="*/ 71 h 71"/>
                  <a:gd name="T26" fmla="*/ 20 w 58"/>
                  <a:gd name="T27" fmla="*/ 63 h 71"/>
                  <a:gd name="T28" fmla="*/ 21 w 58"/>
                  <a:gd name="T29" fmla="*/ 61 h 71"/>
                  <a:gd name="T30" fmla="*/ 21 w 58"/>
                  <a:gd name="T31" fmla="*/ 52 h 71"/>
                  <a:gd name="T32" fmla="*/ 21 w 58"/>
                  <a:gd name="T33" fmla="*/ 50 h 71"/>
                  <a:gd name="T34" fmla="*/ 6 w 58"/>
                  <a:gd name="T35" fmla="*/ 45 h 71"/>
                  <a:gd name="T36" fmla="*/ 11 w 58"/>
                  <a:gd name="T37" fmla="*/ 40 h 71"/>
                  <a:gd name="T38" fmla="*/ 24 w 58"/>
                  <a:gd name="T39" fmla="*/ 43 h 71"/>
                  <a:gd name="T40" fmla="*/ 23 w 58"/>
                  <a:gd name="T41" fmla="*/ 37 h 71"/>
                  <a:gd name="T42" fmla="*/ 11 w 58"/>
                  <a:gd name="T43" fmla="*/ 40 h 71"/>
                  <a:gd name="T44" fmla="*/ 13 w 58"/>
                  <a:gd name="T45" fmla="*/ 38 h 71"/>
                  <a:gd name="T46" fmla="*/ 21 w 58"/>
                  <a:gd name="T47" fmla="*/ 34 h 71"/>
                  <a:gd name="T48" fmla="*/ 21 w 58"/>
                  <a:gd name="T49" fmla="*/ 30 h 71"/>
                  <a:gd name="T50" fmla="*/ 24 w 58"/>
                  <a:gd name="T51" fmla="*/ 33 h 71"/>
                  <a:gd name="T52" fmla="*/ 31 w 58"/>
                  <a:gd name="T53" fmla="*/ 27 h 71"/>
                  <a:gd name="T54" fmla="*/ 29 w 58"/>
                  <a:gd name="T55" fmla="*/ 22 h 71"/>
                  <a:gd name="T56" fmla="*/ 33 w 58"/>
                  <a:gd name="T57" fmla="*/ 25 h 71"/>
                  <a:gd name="T58" fmla="*/ 39 w 58"/>
                  <a:gd name="T59" fmla="*/ 18 h 71"/>
                  <a:gd name="T60" fmla="*/ 36 w 58"/>
                  <a:gd name="T61" fmla="*/ 15 h 71"/>
                  <a:gd name="T62" fmla="*/ 40 w 58"/>
                  <a:gd name="T63" fmla="*/ 15 h 71"/>
                  <a:gd name="T64" fmla="*/ 43 w 58"/>
                  <a:gd name="T65" fmla="*/ 7 h 71"/>
                  <a:gd name="T66" fmla="*/ 46 w 58"/>
                  <a:gd name="T67" fmla="*/ 5 h 71"/>
                  <a:gd name="T68" fmla="*/ 43 w 58"/>
                  <a:gd name="T69" fmla="*/ 17 h 71"/>
                  <a:gd name="T70" fmla="*/ 49 w 58"/>
                  <a:gd name="T71" fmla="*/ 18 h 71"/>
                  <a:gd name="T72" fmla="*/ 46 w 58"/>
                  <a:gd name="T73" fmla="*/ 5 h 71"/>
                  <a:gd name="T74" fmla="*/ 43 w 58"/>
                  <a:gd name="T75" fmla="*/ 37 h 71"/>
                  <a:gd name="T76" fmla="*/ 48 w 58"/>
                  <a:gd name="T77" fmla="*/ 21 h 71"/>
                  <a:gd name="T78" fmla="*/ 41 w 58"/>
                  <a:gd name="T79" fmla="*/ 19 h 71"/>
                  <a:gd name="T80" fmla="*/ 35 w 58"/>
                  <a:gd name="T81" fmla="*/ 28 h 71"/>
                  <a:gd name="T82" fmla="*/ 42 w 58"/>
                  <a:gd name="T83" fmla="*/ 35 h 71"/>
                  <a:gd name="T84" fmla="*/ 49 w 58"/>
                  <a:gd name="T85" fmla="*/ 22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8" h="71">
                    <a:moveTo>
                      <a:pt x="40" y="36"/>
                    </a:moveTo>
                    <a:cubicBezTo>
                      <a:pt x="34" y="29"/>
                      <a:pt x="34" y="29"/>
                      <a:pt x="34" y="29"/>
                    </a:cubicBezTo>
                    <a:cubicBezTo>
                      <a:pt x="33" y="29"/>
                      <a:pt x="33" y="29"/>
                      <a:pt x="32" y="29"/>
                    </a:cubicBezTo>
                    <a:cubicBezTo>
                      <a:pt x="30" y="32"/>
                      <a:pt x="27" y="33"/>
                      <a:pt x="25" y="35"/>
                    </a:cubicBezTo>
                    <a:cubicBezTo>
                      <a:pt x="24" y="35"/>
                      <a:pt x="24" y="36"/>
                      <a:pt x="24" y="36"/>
                    </a:cubicBezTo>
                    <a:cubicBezTo>
                      <a:pt x="26" y="38"/>
                      <a:pt x="26" y="40"/>
                      <a:pt x="27" y="42"/>
                    </a:cubicBezTo>
                    <a:cubicBezTo>
                      <a:pt x="27" y="43"/>
                      <a:pt x="27" y="43"/>
                      <a:pt x="28" y="43"/>
                    </a:cubicBezTo>
                    <a:cubicBezTo>
                      <a:pt x="32" y="42"/>
                      <a:pt x="37" y="40"/>
                      <a:pt x="40" y="37"/>
                    </a:cubicBezTo>
                    <a:cubicBezTo>
                      <a:pt x="41" y="37"/>
                      <a:pt x="41" y="36"/>
                      <a:pt x="40" y="36"/>
                    </a:cubicBezTo>
                    <a:close/>
                    <a:moveTo>
                      <a:pt x="6" y="45"/>
                    </a:moveTo>
                    <a:cubicBezTo>
                      <a:pt x="7" y="43"/>
                      <a:pt x="7" y="43"/>
                      <a:pt x="7" y="43"/>
                    </a:cubicBezTo>
                    <a:cubicBezTo>
                      <a:pt x="19" y="50"/>
                      <a:pt x="34" y="49"/>
                      <a:pt x="44" y="39"/>
                    </a:cubicBezTo>
                    <a:cubicBezTo>
                      <a:pt x="54" y="29"/>
                      <a:pt x="56" y="13"/>
                      <a:pt x="49" y="2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8" y="13"/>
                      <a:pt x="57" y="29"/>
                      <a:pt x="46" y="40"/>
                    </a:cubicBezTo>
                    <a:cubicBezTo>
                      <a:pt x="40" y="46"/>
                      <a:pt x="33" y="49"/>
                      <a:pt x="26" y="50"/>
                    </a:cubicBezTo>
                    <a:cubicBezTo>
                      <a:pt x="25" y="50"/>
                      <a:pt x="25" y="50"/>
                      <a:pt x="25" y="50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9" y="54"/>
                      <a:pt x="29" y="59"/>
                      <a:pt x="25" y="61"/>
                    </a:cubicBezTo>
                    <a:cubicBezTo>
                      <a:pt x="25" y="61"/>
                      <a:pt x="25" y="61"/>
                      <a:pt x="25" y="61"/>
                    </a:cubicBezTo>
                    <a:cubicBezTo>
                      <a:pt x="25" y="63"/>
                      <a:pt x="25" y="63"/>
                      <a:pt x="25" y="63"/>
                    </a:cubicBezTo>
                    <a:cubicBezTo>
                      <a:pt x="25" y="63"/>
                      <a:pt x="25" y="63"/>
                      <a:pt x="26" y="63"/>
                    </a:cubicBezTo>
                    <a:cubicBezTo>
                      <a:pt x="32" y="64"/>
                      <a:pt x="40" y="66"/>
                      <a:pt x="45" y="69"/>
                    </a:cubicBezTo>
                    <a:cubicBezTo>
                      <a:pt x="46" y="70"/>
                      <a:pt x="46" y="71"/>
                      <a:pt x="45" y="71"/>
                    </a:cubicBezTo>
                    <a:cubicBezTo>
                      <a:pt x="1" y="71"/>
                      <a:pt x="1" y="71"/>
                      <a:pt x="1" y="71"/>
                    </a:cubicBezTo>
                    <a:cubicBezTo>
                      <a:pt x="0" y="71"/>
                      <a:pt x="0" y="70"/>
                      <a:pt x="1" y="69"/>
                    </a:cubicBezTo>
                    <a:cubicBezTo>
                      <a:pt x="6" y="66"/>
                      <a:pt x="14" y="64"/>
                      <a:pt x="20" y="63"/>
                    </a:cubicBezTo>
                    <a:cubicBezTo>
                      <a:pt x="21" y="63"/>
                      <a:pt x="21" y="63"/>
                      <a:pt x="21" y="63"/>
                    </a:cubicBezTo>
                    <a:cubicBezTo>
                      <a:pt x="21" y="61"/>
                      <a:pt x="21" y="61"/>
                      <a:pt x="21" y="61"/>
                    </a:cubicBezTo>
                    <a:cubicBezTo>
                      <a:pt x="21" y="61"/>
                      <a:pt x="21" y="61"/>
                      <a:pt x="21" y="61"/>
                    </a:cubicBezTo>
                    <a:cubicBezTo>
                      <a:pt x="17" y="59"/>
                      <a:pt x="17" y="54"/>
                      <a:pt x="21" y="52"/>
                    </a:cubicBezTo>
                    <a:cubicBezTo>
                      <a:pt x="21" y="52"/>
                      <a:pt x="21" y="52"/>
                      <a:pt x="21" y="52"/>
                    </a:cubicBezTo>
                    <a:cubicBezTo>
                      <a:pt x="21" y="50"/>
                      <a:pt x="21" y="50"/>
                      <a:pt x="21" y="50"/>
                    </a:cubicBezTo>
                    <a:cubicBezTo>
                      <a:pt x="21" y="50"/>
                      <a:pt x="21" y="50"/>
                      <a:pt x="20" y="50"/>
                    </a:cubicBezTo>
                    <a:cubicBezTo>
                      <a:pt x="15" y="49"/>
                      <a:pt x="10" y="48"/>
                      <a:pt x="6" y="45"/>
                    </a:cubicBezTo>
                    <a:close/>
                    <a:moveTo>
                      <a:pt x="9" y="42"/>
                    </a:move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5" y="43"/>
                      <a:pt x="19" y="44"/>
                      <a:pt x="24" y="43"/>
                    </a:cubicBezTo>
                    <a:cubicBezTo>
                      <a:pt x="25" y="43"/>
                      <a:pt x="25" y="43"/>
                      <a:pt x="25" y="42"/>
                    </a:cubicBezTo>
                    <a:cubicBezTo>
                      <a:pt x="24" y="41"/>
                      <a:pt x="24" y="39"/>
                      <a:pt x="23" y="37"/>
                    </a:cubicBezTo>
                    <a:cubicBezTo>
                      <a:pt x="22" y="37"/>
                      <a:pt x="22" y="37"/>
                      <a:pt x="22" y="37"/>
                    </a:cubicBezTo>
                    <a:cubicBezTo>
                      <a:pt x="18" y="39"/>
                      <a:pt x="15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6" y="37"/>
                      <a:pt x="18" y="36"/>
                      <a:pt x="20" y="35"/>
                    </a:cubicBezTo>
                    <a:cubicBezTo>
                      <a:pt x="21" y="35"/>
                      <a:pt x="21" y="34"/>
                      <a:pt x="21" y="34"/>
                    </a:cubicBezTo>
                    <a:cubicBezTo>
                      <a:pt x="20" y="33"/>
                      <a:pt x="20" y="32"/>
                      <a:pt x="19" y="32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21" y="31"/>
                      <a:pt x="22" y="32"/>
                      <a:pt x="23" y="33"/>
                    </a:cubicBezTo>
                    <a:cubicBezTo>
                      <a:pt x="23" y="33"/>
                      <a:pt x="23" y="34"/>
                      <a:pt x="24" y="33"/>
                    </a:cubicBezTo>
                    <a:cubicBezTo>
                      <a:pt x="26" y="32"/>
                      <a:pt x="29" y="30"/>
                      <a:pt x="31" y="28"/>
                    </a:cubicBezTo>
                    <a:cubicBezTo>
                      <a:pt x="31" y="28"/>
                      <a:pt x="31" y="27"/>
                      <a:pt x="31" y="27"/>
                    </a:cubicBezTo>
                    <a:cubicBezTo>
                      <a:pt x="28" y="23"/>
                      <a:pt x="28" y="23"/>
                      <a:pt x="28" y="23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32" y="25"/>
                      <a:pt x="32" y="25"/>
                      <a:pt x="32" y="2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3" y="25"/>
                      <a:pt x="33" y="25"/>
                      <a:pt x="34" y="25"/>
                    </a:cubicBezTo>
                    <a:cubicBezTo>
                      <a:pt x="36" y="23"/>
                      <a:pt x="38" y="20"/>
                      <a:pt x="39" y="18"/>
                    </a:cubicBezTo>
                    <a:cubicBezTo>
                      <a:pt x="39" y="18"/>
                      <a:pt x="39" y="17"/>
                      <a:pt x="39" y="17"/>
                    </a:cubicBezTo>
                    <a:cubicBezTo>
                      <a:pt x="38" y="16"/>
                      <a:pt x="37" y="16"/>
                      <a:pt x="36" y="15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8" y="14"/>
                      <a:pt x="39" y="15"/>
                      <a:pt x="40" y="15"/>
                    </a:cubicBezTo>
                    <a:cubicBezTo>
                      <a:pt x="40" y="15"/>
                      <a:pt x="41" y="15"/>
                      <a:pt x="41" y="15"/>
                    </a:cubicBezTo>
                    <a:cubicBezTo>
                      <a:pt x="42" y="13"/>
                      <a:pt x="43" y="10"/>
                      <a:pt x="43" y="7"/>
                    </a:cubicBezTo>
                    <a:cubicBezTo>
                      <a:pt x="46" y="5"/>
                      <a:pt x="46" y="5"/>
                      <a:pt x="46" y="5"/>
                    </a:cubicBezTo>
                    <a:cubicBezTo>
                      <a:pt x="46" y="5"/>
                      <a:pt x="46" y="5"/>
                      <a:pt x="46" y="5"/>
                    </a:cubicBezTo>
                    <a:cubicBezTo>
                      <a:pt x="46" y="9"/>
                      <a:pt x="44" y="13"/>
                      <a:pt x="43" y="16"/>
                    </a:cubicBezTo>
                    <a:cubicBezTo>
                      <a:pt x="42" y="16"/>
                      <a:pt x="43" y="17"/>
                      <a:pt x="43" y="17"/>
                    </a:cubicBezTo>
                    <a:cubicBezTo>
                      <a:pt x="45" y="18"/>
                      <a:pt x="46" y="19"/>
                      <a:pt x="48" y="19"/>
                    </a:cubicBezTo>
                    <a:cubicBezTo>
                      <a:pt x="49" y="19"/>
                      <a:pt x="49" y="19"/>
                      <a:pt x="49" y="18"/>
                    </a:cubicBezTo>
                    <a:cubicBezTo>
                      <a:pt x="49" y="14"/>
                      <a:pt x="48" y="9"/>
                      <a:pt x="46" y="5"/>
                    </a:cubicBezTo>
                    <a:cubicBezTo>
                      <a:pt x="46" y="5"/>
                      <a:pt x="46" y="5"/>
                      <a:pt x="46" y="5"/>
                    </a:cubicBezTo>
                    <a:cubicBezTo>
                      <a:pt x="47" y="3"/>
                      <a:pt x="47" y="3"/>
                      <a:pt x="47" y="3"/>
                    </a:cubicBezTo>
                    <a:cubicBezTo>
                      <a:pt x="53" y="14"/>
                      <a:pt x="52" y="28"/>
                      <a:pt x="43" y="37"/>
                    </a:cubicBezTo>
                    <a:cubicBezTo>
                      <a:pt x="34" y="46"/>
                      <a:pt x="20" y="48"/>
                      <a:pt x="9" y="42"/>
                    </a:cubicBezTo>
                    <a:close/>
                    <a:moveTo>
                      <a:pt x="48" y="21"/>
                    </a:moveTo>
                    <a:cubicBezTo>
                      <a:pt x="46" y="21"/>
                      <a:pt x="44" y="20"/>
                      <a:pt x="42" y="19"/>
                    </a:cubicBezTo>
                    <a:cubicBezTo>
                      <a:pt x="42" y="18"/>
                      <a:pt x="41" y="19"/>
                      <a:pt x="41" y="19"/>
                    </a:cubicBezTo>
                    <a:cubicBezTo>
                      <a:pt x="39" y="22"/>
                      <a:pt x="37" y="24"/>
                      <a:pt x="35" y="27"/>
                    </a:cubicBezTo>
                    <a:cubicBezTo>
                      <a:pt x="35" y="27"/>
                      <a:pt x="35" y="27"/>
                      <a:pt x="35" y="28"/>
                    </a:cubicBezTo>
                    <a:cubicBezTo>
                      <a:pt x="42" y="34"/>
                      <a:pt x="42" y="34"/>
                      <a:pt x="42" y="34"/>
                    </a:cubicBezTo>
                    <a:cubicBezTo>
                      <a:pt x="42" y="35"/>
                      <a:pt x="42" y="35"/>
                      <a:pt x="42" y="35"/>
                    </a:cubicBezTo>
                    <a:cubicBezTo>
                      <a:pt x="42" y="35"/>
                      <a:pt x="43" y="35"/>
                      <a:pt x="43" y="34"/>
                    </a:cubicBezTo>
                    <a:cubicBezTo>
                      <a:pt x="46" y="31"/>
                      <a:pt x="48" y="27"/>
                      <a:pt x="49" y="22"/>
                    </a:cubicBezTo>
                    <a:cubicBezTo>
                      <a:pt x="49" y="22"/>
                      <a:pt x="49" y="21"/>
                      <a:pt x="48" y="2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40" name="KSO_Shape"/>
            <p:cNvSpPr/>
            <p:nvPr/>
          </p:nvSpPr>
          <p:spPr bwMode="auto">
            <a:xfrm>
              <a:off x="4040624" y="5835421"/>
              <a:ext cx="590576" cy="508114"/>
            </a:xfrm>
            <a:custGeom>
              <a:avLst/>
              <a:gdLst>
                <a:gd name="T0" fmla="*/ 838518 w 3856038"/>
                <a:gd name="T1" fmla="*/ 3035936 h 3319463"/>
                <a:gd name="T2" fmla="*/ 807086 w 3856038"/>
                <a:gd name="T3" fmla="*/ 3078481 h 3319463"/>
                <a:gd name="T4" fmla="*/ 345758 w 3856038"/>
                <a:gd name="T5" fmla="*/ 3083244 h 3319463"/>
                <a:gd name="T6" fmla="*/ 306705 w 3856038"/>
                <a:gd name="T7" fmla="*/ 3047684 h 3319463"/>
                <a:gd name="T8" fmla="*/ 1938189 w 3856038"/>
                <a:gd name="T9" fmla="*/ 1874411 h 3319463"/>
                <a:gd name="T10" fmla="*/ 2032113 w 3856038"/>
                <a:gd name="T11" fmla="*/ 1927728 h 3319463"/>
                <a:gd name="T12" fmla="*/ 2127625 w 3856038"/>
                <a:gd name="T13" fmla="*/ 1936931 h 3319463"/>
                <a:gd name="T14" fmla="*/ 2209174 w 3856038"/>
                <a:gd name="T15" fmla="*/ 1913446 h 3319463"/>
                <a:gd name="T16" fmla="*/ 2208222 w 3856038"/>
                <a:gd name="T17" fmla="*/ 3063251 h 3319463"/>
                <a:gd name="T18" fmla="*/ 2159673 w 3856038"/>
                <a:gd name="T19" fmla="*/ 3086101 h 3319463"/>
                <a:gd name="T20" fmla="*/ 1703060 w 3856038"/>
                <a:gd name="T21" fmla="*/ 3067694 h 3319463"/>
                <a:gd name="T22" fmla="*/ 1684338 w 3856038"/>
                <a:gd name="T23" fmla="*/ 1620838 h 3319463"/>
                <a:gd name="T24" fmla="*/ 1517659 w 3856038"/>
                <a:gd name="T25" fmla="*/ 3063249 h 3319463"/>
                <a:gd name="T26" fmla="*/ 1469110 w 3856038"/>
                <a:gd name="T27" fmla="*/ 3086100 h 3319463"/>
                <a:gd name="T28" fmla="*/ 1012179 w 3856038"/>
                <a:gd name="T29" fmla="*/ 3067693 h 3319463"/>
                <a:gd name="T30" fmla="*/ 993775 w 3856038"/>
                <a:gd name="T31" fmla="*/ 2030516 h 3319463"/>
                <a:gd name="T32" fmla="*/ 2903512 w 3856038"/>
                <a:gd name="T33" fmla="*/ 3058483 h 3319463"/>
                <a:gd name="T34" fmla="*/ 2858002 w 3856038"/>
                <a:gd name="T35" fmla="*/ 3085784 h 3319463"/>
                <a:gd name="T36" fmla="*/ 2397814 w 3856038"/>
                <a:gd name="T37" fmla="*/ 3071816 h 3319463"/>
                <a:gd name="T38" fmla="*/ 2374900 w 3856038"/>
                <a:gd name="T39" fmla="*/ 3023247 h 3319463"/>
                <a:gd name="T40" fmla="*/ 3393565 w 3856038"/>
                <a:gd name="T41" fmla="*/ 829618 h 3319463"/>
                <a:gd name="T42" fmla="*/ 3441797 w 3856038"/>
                <a:gd name="T43" fmla="*/ 916284 h 3319463"/>
                <a:gd name="T44" fmla="*/ 3518904 w 3856038"/>
                <a:gd name="T45" fmla="*/ 976601 h 3319463"/>
                <a:gd name="T46" fmla="*/ 3605213 w 3856038"/>
                <a:gd name="T47" fmla="*/ 3023244 h 3319463"/>
                <a:gd name="T48" fmla="*/ 3582367 w 3856038"/>
                <a:gd name="T49" fmla="*/ 3071815 h 3319463"/>
                <a:gd name="T50" fmla="*/ 3123532 w 3856038"/>
                <a:gd name="T51" fmla="*/ 3085783 h 3319463"/>
                <a:gd name="T52" fmla="*/ 3077839 w 3856038"/>
                <a:gd name="T53" fmla="*/ 3058481 h 3319463"/>
                <a:gd name="T54" fmla="*/ 3032368 w 3856038"/>
                <a:gd name="T55" fmla="*/ 0 h 3319463"/>
                <a:gd name="T56" fmla="*/ 3669057 w 3856038"/>
                <a:gd name="T57" fmla="*/ 6984 h 3319463"/>
                <a:gd name="T58" fmla="*/ 3714445 w 3856038"/>
                <a:gd name="T59" fmla="*/ 35552 h 3319463"/>
                <a:gd name="T60" fmla="*/ 3742692 w 3856038"/>
                <a:gd name="T61" fmla="*/ 80308 h 3319463"/>
                <a:gd name="T62" fmla="*/ 3749358 w 3856038"/>
                <a:gd name="T63" fmla="*/ 717377 h 3319463"/>
                <a:gd name="T64" fmla="*/ 3735075 w 3856038"/>
                <a:gd name="T65" fmla="*/ 769117 h 3319463"/>
                <a:gd name="T66" fmla="*/ 3700797 w 3856038"/>
                <a:gd name="T67" fmla="*/ 808795 h 3319463"/>
                <a:gd name="T68" fmla="*/ 3652870 w 3856038"/>
                <a:gd name="T69" fmla="*/ 830698 h 3319463"/>
                <a:gd name="T70" fmla="*/ 3597644 w 3856038"/>
                <a:gd name="T71" fmla="*/ 829110 h 3319463"/>
                <a:gd name="T72" fmla="*/ 3550670 w 3856038"/>
                <a:gd name="T73" fmla="*/ 804986 h 3319463"/>
                <a:gd name="T74" fmla="*/ 3518296 w 3856038"/>
                <a:gd name="T75" fmla="*/ 764039 h 3319463"/>
                <a:gd name="T76" fmla="*/ 3506552 w 3856038"/>
                <a:gd name="T77" fmla="*/ 711346 h 3319463"/>
                <a:gd name="T78" fmla="*/ 2155095 w 3856038"/>
                <a:gd name="T79" fmla="*/ 1756621 h 3319463"/>
                <a:gd name="T80" fmla="*/ 2103678 w 3856038"/>
                <a:gd name="T81" fmla="*/ 1768049 h 3319463"/>
                <a:gd name="T82" fmla="*/ 2052577 w 3856038"/>
                <a:gd name="T83" fmla="*/ 1756621 h 3319463"/>
                <a:gd name="T84" fmla="*/ 207257 w 3856038"/>
                <a:gd name="T85" fmla="*/ 2594619 h 3319463"/>
                <a:gd name="T86" fmla="*/ 161553 w 3856038"/>
                <a:gd name="T87" fmla="*/ 2623505 h 3319463"/>
                <a:gd name="T88" fmla="*/ 109818 w 3856038"/>
                <a:gd name="T89" fmla="*/ 2629853 h 3319463"/>
                <a:gd name="T90" fmla="*/ 59670 w 3856038"/>
                <a:gd name="T91" fmla="*/ 2613665 h 3319463"/>
                <a:gd name="T92" fmla="*/ 19996 w 3856038"/>
                <a:gd name="T93" fmla="*/ 2575574 h 3319463"/>
                <a:gd name="T94" fmla="*/ 952 w 3856038"/>
                <a:gd name="T95" fmla="*/ 2526056 h 3319463"/>
                <a:gd name="T96" fmla="*/ 5078 w 3856038"/>
                <a:gd name="T97" fmla="*/ 2473998 h 3319463"/>
                <a:gd name="T98" fmla="*/ 31105 w 3856038"/>
                <a:gd name="T99" fmla="*/ 2427337 h 3319463"/>
                <a:gd name="T100" fmla="*/ 1492697 w 3856038"/>
                <a:gd name="T101" fmla="*/ 975760 h 3319463"/>
                <a:gd name="T102" fmla="*/ 1543797 w 3856038"/>
                <a:gd name="T103" fmla="*/ 964333 h 3319463"/>
                <a:gd name="T104" fmla="*/ 1595215 w 3856038"/>
                <a:gd name="T105" fmla="*/ 975760 h 3319463"/>
                <a:gd name="T106" fmla="*/ 3334526 w 3856038"/>
                <a:gd name="T107" fmla="*/ 243464 h 3319463"/>
                <a:gd name="T108" fmla="*/ 2991107 w 3856038"/>
                <a:gd name="T109" fmla="*/ 233624 h 3319463"/>
                <a:gd name="T110" fmla="*/ 2948576 w 3856038"/>
                <a:gd name="T111" fmla="*/ 203151 h 3319463"/>
                <a:gd name="T112" fmla="*/ 2922550 w 3856038"/>
                <a:gd name="T113" fmla="*/ 157760 h 3319463"/>
                <a:gd name="T114" fmla="*/ 2918424 w 3856038"/>
                <a:gd name="T115" fmla="*/ 102845 h 3319463"/>
                <a:gd name="T116" fmla="*/ 2937468 w 3856038"/>
                <a:gd name="T117" fmla="*/ 53645 h 3319463"/>
                <a:gd name="T118" fmla="*/ 2975555 w 3856038"/>
                <a:gd name="T119" fmla="*/ 17459 h 3319463"/>
                <a:gd name="T120" fmla="*/ 3026338 w 3856038"/>
                <a:gd name="T121" fmla="*/ 318 h 3319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56038" h="3319463">
                  <a:moveTo>
                    <a:pt x="50800" y="3187700"/>
                  </a:moveTo>
                  <a:lnTo>
                    <a:pt x="3856038" y="3187700"/>
                  </a:lnTo>
                  <a:lnTo>
                    <a:pt x="3856038" y="3319463"/>
                  </a:lnTo>
                  <a:lnTo>
                    <a:pt x="50800" y="3319463"/>
                  </a:lnTo>
                  <a:lnTo>
                    <a:pt x="50800" y="3187700"/>
                  </a:lnTo>
                  <a:close/>
                  <a:moveTo>
                    <a:pt x="839788" y="2182813"/>
                  </a:moveTo>
                  <a:lnTo>
                    <a:pt x="839788" y="3023236"/>
                  </a:lnTo>
                  <a:lnTo>
                    <a:pt x="839471" y="3029586"/>
                  </a:lnTo>
                  <a:lnTo>
                    <a:pt x="838518" y="3035936"/>
                  </a:lnTo>
                  <a:lnTo>
                    <a:pt x="837248" y="3041969"/>
                  </a:lnTo>
                  <a:lnTo>
                    <a:pt x="834708" y="3047684"/>
                  </a:lnTo>
                  <a:lnTo>
                    <a:pt x="832486" y="3053399"/>
                  </a:lnTo>
                  <a:lnTo>
                    <a:pt x="829311" y="3058479"/>
                  </a:lnTo>
                  <a:lnTo>
                    <a:pt x="825501" y="3063241"/>
                  </a:lnTo>
                  <a:lnTo>
                    <a:pt x="821373" y="3067686"/>
                  </a:lnTo>
                  <a:lnTo>
                    <a:pt x="816928" y="3071814"/>
                  </a:lnTo>
                  <a:lnTo>
                    <a:pt x="812166" y="3075306"/>
                  </a:lnTo>
                  <a:lnTo>
                    <a:pt x="807086" y="3078481"/>
                  </a:lnTo>
                  <a:lnTo>
                    <a:pt x="801688" y="3081339"/>
                  </a:lnTo>
                  <a:lnTo>
                    <a:pt x="795656" y="3083244"/>
                  </a:lnTo>
                  <a:lnTo>
                    <a:pt x="789623" y="3084831"/>
                  </a:lnTo>
                  <a:lnTo>
                    <a:pt x="783591" y="3085784"/>
                  </a:lnTo>
                  <a:lnTo>
                    <a:pt x="777241" y="3086101"/>
                  </a:lnTo>
                  <a:lnTo>
                    <a:pt x="364173" y="3086101"/>
                  </a:lnTo>
                  <a:lnTo>
                    <a:pt x="357823" y="3085784"/>
                  </a:lnTo>
                  <a:lnTo>
                    <a:pt x="351473" y="3084831"/>
                  </a:lnTo>
                  <a:lnTo>
                    <a:pt x="345758" y="3083244"/>
                  </a:lnTo>
                  <a:lnTo>
                    <a:pt x="339725" y="3081339"/>
                  </a:lnTo>
                  <a:lnTo>
                    <a:pt x="334328" y="3078481"/>
                  </a:lnTo>
                  <a:lnTo>
                    <a:pt x="329248" y="3075306"/>
                  </a:lnTo>
                  <a:lnTo>
                    <a:pt x="324485" y="3071814"/>
                  </a:lnTo>
                  <a:lnTo>
                    <a:pt x="320040" y="3067686"/>
                  </a:lnTo>
                  <a:lnTo>
                    <a:pt x="315595" y="3063241"/>
                  </a:lnTo>
                  <a:lnTo>
                    <a:pt x="312103" y="3058479"/>
                  </a:lnTo>
                  <a:lnTo>
                    <a:pt x="308928" y="3053399"/>
                  </a:lnTo>
                  <a:lnTo>
                    <a:pt x="306705" y="3047684"/>
                  </a:lnTo>
                  <a:lnTo>
                    <a:pt x="304165" y="3041969"/>
                  </a:lnTo>
                  <a:lnTo>
                    <a:pt x="302578" y="3035936"/>
                  </a:lnTo>
                  <a:lnTo>
                    <a:pt x="301943" y="3029586"/>
                  </a:lnTo>
                  <a:lnTo>
                    <a:pt x="301625" y="3023236"/>
                  </a:lnTo>
                  <a:lnTo>
                    <a:pt x="301625" y="2721293"/>
                  </a:lnTo>
                  <a:lnTo>
                    <a:pt x="839788" y="2182813"/>
                  </a:lnTo>
                  <a:close/>
                  <a:moveTo>
                    <a:pt x="1684338" y="1620838"/>
                  </a:moveTo>
                  <a:lnTo>
                    <a:pt x="1929304" y="1865842"/>
                  </a:lnTo>
                  <a:lnTo>
                    <a:pt x="1938189" y="1874411"/>
                  </a:lnTo>
                  <a:lnTo>
                    <a:pt x="1947708" y="1882345"/>
                  </a:lnTo>
                  <a:lnTo>
                    <a:pt x="1957227" y="1889644"/>
                  </a:lnTo>
                  <a:lnTo>
                    <a:pt x="1967064" y="1896944"/>
                  </a:lnTo>
                  <a:lnTo>
                    <a:pt x="1977218" y="1903291"/>
                  </a:lnTo>
                  <a:lnTo>
                    <a:pt x="1987690" y="1909003"/>
                  </a:lnTo>
                  <a:lnTo>
                    <a:pt x="1998478" y="1914716"/>
                  </a:lnTo>
                  <a:lnTo>
                    <a:pt x="2009267" y="1919476"/>
                  </a:lnTo>
                  <a:lnTo>
                    <a:pt x="2020690" y="1923602"/>
                  </a:lnTo>
                  <a:lnTo>
                    <a:pt x="2032113" y="1927728"/>
                  </a:lnTo>
                  <a:lnTo>
                    <a:pt x="2043537" y="1930901"/>
                  </a:lnTo>
                  <a:lnTo>
                    <a:pt x="2055277" y="1933440"/>
                  </a:lnTo>
                  <a:lnTo>
                    <a:pt x="2067335" y="1935344"/>
                  </a:lnTo>
                  <a:lnTo>
                    <a:pt x="2079393" y="1936931"/>
                  </a:lnTo>
                  <a:lnTo>
                    <a:pt x="2091768" y="1937883"/>
                  </a:lnTo>
                  <a:lnTo>
                    <a:pt x="2103826" y="1938201"/>
                  </a:lnTo>
                  <a:lnTo>
                    <a:pt x="2111759" y="1937883"/>
                  </a:lnTo>
                  <a:lnTo>
                    <a:pt x="2119692" y="1937566"/>
                  </a:lnTo>
                  <a:lnTo>
                    <a:pt x="2127625" y="1936931"/>
                  </a:lnTo>
                  <a:lnTo>
                    <a:pt x="2135240" y="1935979"/>
                  </a:lnTo>
                  <a:lnTo>
                    <a:pt x="2142856" y="1934710"/>
                  </a:lnTo>
                  <a:lnTo>
                    <a:pt x="2150788" y="1933440"/>
                  </a:lnTo>
                  <a:lnTo>
                    <a:pt x="2158404" y="1931536"/>
                  </a:lnTo>
                  <a:lnTo>
                    <a:pt x="2165702" y="1929949"/>
                  </a:lnTo>
                  <a:lnTo>
                    <a:pt x="2173318" y="1927728"/>
                  </a:lnTo>
                  <a:lnTo>
                    <a:pt x="2180299" y="1925189"/>
                  </a:lnTo>
                  <a:lnTo>
                    <a:pt x="2194895" y="1919794"/>
                  </a:lnTo>
                  <a:lnTo>
                    <a:pt x="2209174" y="1913446"/>
                  </a:lnTo>
                  <a:lnTo>
                    <a:pt x="2222501" y="1906782"/>
                  </a:lnTo>
                  <a:lnTo>
                    <a:pt x="2222501" y="3023263"/>
                  </a:lnTo>
                  <a:lnTo>
                    <a:pt x="2222501" y="3029611"/>
                  </a:lnTo>
                  <a:lnTo>
                    <a:pt x="2221232" y="3035958"/>
                  </a:lnTo>
                  <a:lnTo>
                    <a:pt x="2219645" y="3041988"/>
                  </a:lnTo>
                  <a:lnTo>
                    <a:pt x="2217742" y="3047700"/>
                  </a:lnTo>
                  <a:lnTo>
                    <a:pt x="2214886" y="3053413"/>
                  </a:lnTo>
                  <a:lnTo>
                    <a:pt x="2211713" y="3058491"/>
                  </a:lnTo>
                  <a:lnTo>
                    <a:pt x="2208222" y="3063251"/>
                  </a:lnTo>
                  <a:lnTo>
                    <a:pt x="2204414" y="3067694"/>
                  </a:lnTo>
                  <a:lnTo>
                    <a:pt x="2199655" y="3071820"/>
                  </a:lnTo>
                  <a:lnTo>
                    <a:pt x="2194895" y="3075311"/>
                  </a:lnTo>
                  <a:lnTo>
                    <a:pt x="2189818" y="3078484"/>
                  </a:lnTo>
                  <a:lnTo>
                    <a:pt x="2184424" y="3081341"/>
                  </a:lnTo>
                  <a:lnTo>
                    <a:pt x="2178712" y="3083245"/>
                  </a:lnTo>
                  <a:lnTo>
                    <a:pt x="2172366" y="3084832"/>
                  </a:lnTo>
                  <a:lnTo>
                    <a:pt x="2166654" y="3085784"/>
                  </a:lnTo>
                  <a:lnTo>
                    <a:pt x="2159673" y="3086101"/>
                  </a:lnTo>
                  <a:lnTo>
                    <a:pt x="1747166" y="3086101"/>
                  </a:lnTo>
                  <a:lnTo>
                    <a:pt x="1740820" y="3085784"/>
                  </a:lnTo>
                  <a:lnTo>
                    <a:pt x="1734474" y="3084832"/>
                  </a:lnTo>
                  <a:lnTo>
                    <a:pt x="1728445" y="3083245"/>
                  </a:lnTo>
                  <a:lnTo>
                    <a:pt x="1723050" y="3081341"/>
                  </a:lnTo>
                  <a:lnTo>
                    <a:pt x="1717656" y="3078484"/>
                  </a:lnTo>
                  <a:lnTo>
                    <a:pt x="1712579" y="3075311"/>
                  </a:lnTo>
                  <a:lnTo>
                    <a:pt x="1707185" y="3071820"/>
                  </a:lnTo>
                  <a:lnTo>
                    <a:pt x="1703060" y="3067694"/>
                  </a:lnTo>
                  <a:lnTo>
                    <a:pt x="1698935" y="3063251"/>
                  </a:lnTo>
                  <a:lnTo>
                    <a:pt x="1695444" y="3058491"/>
                  </a:lnTo>
                  <a:lnTo>
                    <a:pt x="1692271" y="3053413"/>
                  </a:lnTo>
                  <a:lnTo>
                    <a:pt x="1689415" y="3047700"/>
                  </a:lnTo>
                  <a:lnTo>
                    <a:pt x="1687511" y="3041988"/>
                  </a:lnTo>
                  <a:lnTo>
                    <a:pt x="1685925" y="3035958"/>
                  </a:lnTo>
                  <a:lnTo>
                    <a:pt x="1684973" y="3029611"/>
                  </a:lnTo>
                  <a:lnTo>
                    <a:pt x="1684338" y="3023263"/>
                  </a:lnTo>
                  <a:lnTo>
                    <a:pt x="1684338" y="1620838"/>
                  </a:lnTo>
                  <a:close/>
                  <a:moveTo>
                    <a:pt x="1531938" y="1492251"/>
                  </a:moveTo>
                  <a:lnTo>
                    <a:pt x="1531938" y="3023260"/>
                  </a:lnTo>
                  <a:lnTo>
                    <a:pt x="1531304" y="3029608"/>
                  </a:lnTo>
                  <a:lnTo>
                    <a:pt x="1530669" y="3035955"/>
                  </a:lnTo>
                  <a:lnTo>
                    <a:pt x="1529082" y="3041985"/>
                  </a:lnTo>
                  <a:lnTo>
                    <a:pt x="1527178" y="3047698"/>
                  </a:lnTo>
                  <a:lnTo>
                    <a:pt x="1524323" y="3053411"/>
                  </a:lnTo>
                  <a:lnTo>
                    <a:pt x="1521150" y="3058489"/>
                  </a:lnTo>
                  <a:lnTo>
                    <a:pt x="1517659" y="3063249"/>
                  </a:lnTo>
                  <a:lnTo>
                    <a:pt x="1513217" y="3067693"/>
                  </a:lnTo>
                  <a:lnTo>
                    <a:pt x="1509092" y="3071818"/>
                  </a:lnTo>
                  <a:lnTo>
                    <a:pt x="1504332" y="3075309"/>
                  </a:lnTo>
                  <a:lnTo>
                    <a:pt x="1498938" y="3078483"/>
                  </a:lnTo>
                  <a:lnTo>
                    <a:pt x="1493543" y="3081340"/>
                  </a:lnTo>
                  <a:lnTo>
                    <a:pt x="1487514" y="3083244"/>
                  </a:lnTo>
                  <a:lnTo>
                    <a:pt x="1481803" y="3084831"/>
                  </a:lnTo>
                  <a:lnTo>
                    <a:pt x="1475456" y="3085783"/>
                  </a:lnTo>
                  <a:lnTo>
                    <a:pt x="1469110" y="3086100"/>
                  </a:lnTo>
                  <a:lnTo>
                    <a:pt x="1056286" y="3086100"/>
                  </a:lnTo>
                  <a:lnTo>
                    <a:pt x="1050257" y="3085783"/>
                  </a:lnTo>
                  <a:lnTo>
                    <a:pt x="1043911" y="3084831"/>
                  </a:lnTo>
                  <a:lnTo>
                    <a:pt x="1037882" y="3083244"/>
                  </a:lnTo>
                  <a:lnTo>
                    <a:pt x="1031853" y="3081340"/>
                  </a:lnTo>
                  <a:lnTo>
                    <a:pt x="1026776" y="3078483"/>
                  </a:lnTo>
                  <a:lnTo>
                    <a:pt x="1021381" y="3075309"/>
                  </a:lnTo>
                  <a:lnTo>
                    <a:pt x="1016622" y="3071818"/>
                  </a:lnTo>
                  <a:lnTo>
                    <a:pt x="1012179" y="3067693"/>
                  </a:lnTo>
                  <a:lnTo>
                    <a:pt x="1008372" y="3063249"/>
                  </a:lnTo>
                  <a:lnTo>
                    <a:pt x="1004246" y="3058489"/>
                  </a:lnTo>
                  <a:lnTo>
                    <a:pt x="1001391" y="3053411"/>
                  </a:lnTo>
                  <a:lnTo>
                    <a:pt x="998852" y="3047698"/>
                  </a:lnTo>
                  <a:lnTo>
                    <a:pt x="996631" y="3041985"/>
                  </a:lnTo>
                  <a:lnTo>
                    <a:pt x="995044" y="3035955"/>
                  </a:lnTo>
                  <a:lnTo>
                    <a:pt x="994092" y="3029608"/>
                  </a:lnTo>
                  <a:lnTo>
                    <a:pt x="993775" y="3023260"/>
                  </a:lnTo>
                  <a:lnTo>
                    <a:pt x="993775" y="2030516"/>
                  </a:lnTo>
                  <a:lnTo>
                    <a:pt x="1531938" y="1492251"/>
                  </a:lnTo>
                  <a:close/>
                  <a:moveTo>
                    <a:pt x="2914650" y="1230313"/>
                  </a:moveTo>
                  <a:lnTo>
                    <a:pt x="2914650" y="3023247"/>
                  </a:lnTo>
                  <a:lnTo>
                    <a:pt x="2914014" y="3029596"/>
                  </a:lnTo>
                  <a:lnTo>
                    <a:pt x="2913059" y="3035945"/>
                  </a:lnTo>
                  <a:lnTo>
                    <a:pt x="2911468" y="3041976"/>
                  </a:lnTo>
                  <a:lnTo>
                    <a:pt x="2909240" y="3047690"/>
                  </a:lnTo>
                  <a:lnTo>
                    <a:pt x="2906694" y="3053404"/>
                  </a:lnTo>
                  <a:lnTo>
                    <a:pt x="2903512" y="3058483"/>
                  </a:lnTo>
                  <a:lnTo>
                    <a:pt x="2900011" y="3063245"/>
                  </a:lnTo>
                  <a:lnTo>
                    <a:pt x="2895874" y="3067689"/>
                  </a:lnTo>
                  <a:lnTo>
                    <a:pt x="2891736" y="3071816"/>
                  </a:lnTo>
                  <a:lnTo>
                    <a:pt x="2886326" y="3075308"/>
                  </a:lnTo>
                  <a:lnTo>
                    <a:pt x="2881234" y="3078482"/>
                  </a:lnTo>
                  <a:lnTo>
                    <a:pt x="2875824" y="3081340"/>
                  </a:lnTo>
                  <a:lnTo>
                    <a:pt x="2870414" y="3083244"/>
                  </a:lnTo>
                  <a:lnTo>
                    <a:pt x="2864367" y="3084831"/>
                  </a:lnTo>
                  <a:lnTo>
                    <a:pt x="2858002" y="3085784"/>
                  </a:lnTo>
                  <a:lnTo>
                    <a:pt x="2851637" y="3086101"/>
                  </a:lnTo>
                  <a:lnTo>
                    <a:pt x="2437914" y="3086101"/>
                  </a:lnTo>
                  <a:lnTo>
                    <a:pt x="2430912" y="3085784"/>
                  </a:lnTo>
                  <a:lnTo>
                    <a:pt x="2425184" y="3084831"/>
                  </a:lnTo>
                  <a:lnTo>
                    <a:pt x="2418819" y="3083244"/>
                  </a:lnTo>
                  <a:lnTo>
                    <a:pt x="2413090" y="3081340"/>
                  </a:lnTo>
                  <a:lnTo>
                    <a:pt x="2407680" y="3078482"/>
                  </a:lnTo>
                  <a:lnTo>
                    <a:pt x="2402588" y="3075308"/>
                  </a:lnTo>
                  <a:lnTo>
                    <a:pt x="2397814" y="3071816"/>
                  </a:lnTo>
                  <a:lnTo>
                    <a:pt x="2393040" y="3067689"/>
                  </a:lnTo>
                  <a:lnTo>
                    <a:pt x="2389221" y="3063245"/>
                  </a:lnTo>
                  <a:lnTo>
                    <a:pt x="2385721" y="3058483"/>
                  </a:lnTo>
                  <a:lnTo>
                    <a:pt x="2382538" y="3053404"/>
                  </a:lnTo>
                  <a:lnTo>
                    <a:pt x="2379674" y="3047690"/>
                  </a:lnTo>
                  <a:lnTo>
                    <a:pt x="2377764" y="3041976"/>
                  </a:lnTo>
                  <a:lnTo>
                    <a:pt x="2376173" y="3035945"/>
                  </a:lnTo>
                  <a:lnTo>
                    <a:pt x="2374900" y="3029596"/>
                  </a:lnTo>
                  <a:lnTo>
                    <a:pt x="2374900" y="3023247"/>
                  </a:lnTo>
                  <a:lnTo>
                    <a:pt x="2374900" y="1768701"/>
                  </a:lnTo>
                  <a:lnTo>
                    <a:pt x="2914650" y="1230313"/>
                  </a:lnTo>
                  <a:close/>
                  <a:moveTo>
                    <a:pt x="3382142" y="762000"/>
                  </a:moveTo>
                  <a:lnTo>
                    <a:pt x="3382777" y="774063"/>
                  </a:lnTo>
                  <a:lnTo>
                    <a:pt x="3384046" y="785492"/>
                  </a:lnTo>
                  <a:lnTo>
                    <a:pt x="3385633" y="796920"/>
                  </a:lnTo>
                  <a:lnTo>
                    <a:pt x="3387536" y="808031"/>
                  </a:lnTo>
                  <a:lnTo>
                    <a:pt x="3390392" y="818825"/>
                  </a:lnTo>
                  <a:lnTo>
                    <a:pt x="3393565" y="829618"/>
                  </a:lnTo>
                  <a:lnTo>
                    <a:pt x="3397056" y="840094"/>
                  </a:lnTo>
                  <a:lnTo>
                    <a:pt x="3401181" y="850888"/>
                  </a:lnTo>
                  <a:lnTo>
                    <a:pt x="3405623" y="860729"/>
                  </a:lnTo>
                  <a:lnTo>
                    <a:pt x="3410383" y="870570"/>
                  </a:lnTo>
                  <a:lnTo>
                    <a:pt x="3416095" y="880411"/>
                  </a:lnTo>
                  <a:lnTo>
                    <a:pt x="3421806" y="889935"/>
                  </a:lnTo>
                  <a:lnTo>
                    <a:pt x="3427835" y="899141"/>
                  </a:lnTo>
                  <a:lnTo>
                    <a:pt x="3434499" y="907713"/>
                  </a:lnTo>
                  <a:lnTo>
                    <a:pt x="3441797" y="916284"/>
                  </a:lnTo>
                  <a:lnTo>
                    <a:pt x="3448778" y="924220"/>
                  </a:lnTo>
                  <a:lnTo>
                    <a:pt x="3456711" y="932157"/>
                  </a:lnTo>
                  <a:lnTo>
                    <a:pt x="3464644" y="939776"/>
                  </a:lnTo>
                  <a:lnTo>
                    <a:pt x="3472894" y="946760"/>
                  </a:lnTo>
                  <a:lnTo>
                    <a:pt x="3481461" y="953426"/>
                  </a:lnTo>
                  <a:lnTo>
                    <a:pt x="3490663" y="960093"/>
                  </a:lnTo>
                  <a:lnTo>
                    <a:pt x="3499548" y="966125"/>
                  </a:lnTo>
                  <a:lnTo>
                    <a:pt x="3509067" y="971521"/>
                  </a:lnTo>
                  <a:lnTo>
                    <a:pt x="3518904" y="976601"/>
                  </a:lnTo>
                  <a:lnTo>
                    <a:pt x="3529058" y="981363"/>
                  </a:lnTo>
                  <a:lnTo>
                    <a:pt x="3539529" y="985807"/>
                  </a:lnTo>
                  <a:lnTo>
                    <a:pt x="3549683" y="989616"/>
                  </a:lnTo>
                  <a:lnTo>
                    <a:pt x="3560155" y="992791"/>
                  </a:lnTo>
                  <a:lnTo>
                    <a:pt x="3571261" y="995966"/>
                  </a:lnTo>
                  <a:lnTo>
                    <a:pt x="3582367" y="998505"/>
                  </a:lnTo>
                  <a:lnTo>
                    <a:pt x="3593790" y="1000093"/>
                  </a:lnTo>
                  <a:lnTo>
                    <a:pt x="3605213" y="1001680"/>
                  </a:lnTo>
                  <a:lnTo>
                    <a:pt x="3605213" y="3023244"/>
                  </a:lnTo>
                  <a:lnTo>
                    <a:pt x="3604896" y="3029593"/>
                  </a:lnTo>
                  <a:lnTo>
                    <a:pt x="3603944" y="3035942"/>
                  </a:lnTo>
                  <a:lnTo>
                    <a:pt x="3602357" y="3041974"/>
                  </a:lnTo>
                  <a:lnTo>
                    <a:pt x="3600136" y="3047688"/>
                  </a:lnTo>
                  <a:lnTo>
                    <a:pt x="3597598" y="3053402"/>
                  </a:lnTo>
                  <a:lnTo>
                    <a:pt x="3594425" y="3058481"/>
                  </a:lnTo>
                  <a:lnTo>
                    <a:pt x="3590617" y="3063243"/>
                  </a:lnTo>
                  <a:lnTo>
                    <a:pt x="3586809" y="3067688"/>
                  </a:lnTo>
                  <a:lnTo>
                    <a:pt x="3582367" y="3071815"/>
                  </a:lnTo>
                  <a:lnTo>
                    <a:pt x="3577607" y="3075307"/>
                  </a:lnTo>
                  <a:lnTo>
                    <a:pt x="3572213" y="3078481"/>
                  </a:lnTo>
                  <a:lnTo>
                    <a:pt x="3567136" y="3081338"/>
                  </a:lnTo>
                  <a:lnTo>
                    <a:pt x="3561107" y="3083243"/>
                  </a:lnTo>
                  <a:lnTo>
                    <a:pt x="3555078" y="3084830"/>
                  </a:lnTo>
                  <a:lnTo>
                    <a:pt x="3548732" y="3085783"/>
                  </a:lnTo>
                  <a:lnTo>
                    <a:pt x="3542703" y="3086100"/>
                  </a:lnTo>
                  <a:lnTo>
                    <a:pt x="3129878" y="3086100"/>
                  </a:lnTo>
                  <a:lnTo>
                    <a:pt x="3123532" y="3085783"/>
                  </a:lnTo>
                  <a:lnTo>
                    <a:pt x="3117186" y="3084830"/>
                  </a:lnTo>
                  <a:lnTo>
                    <a:pt x="3111474" y="3083243"/>
                  </a:lnTo>
                  <a:lnTo>
                    <a:pt x="3105445" y="3081338"/>
                  </a:lnTo>
                  <a:lnTo>
                    <a:pt x="3099733" y="3078481"/>
                  </a:lnTo>
                  <a:lnTo>
                    <a:pt x="3094656" y="3075307"/>
                  </a:lnTo>
                  <a:lnTo>
                    <a:pt x="3089897" y="3071815"/>
                  </a:lnTo>
                  <a:lnTo>
                    <a:pt x="3085454" y="3067688"/>
                  </a:lnTo>
                  <a:lnTo>
                    <a:pt x="3081329" y="3063243"/>
                  </a:lnTo>
                  <a:lnTo>
                    <a:pt x="3077839" y="3058481"/>
                  </a:lnTo>
                  <a:lnTo>
                    <a:pt x="3074666" y="3053402"/>
                  </a:lnTo>
                  <a:lnTo>
                    <a:pt x="3071810" y="3047688"/>
                  </a:lnTo>
                  <a:lnTo>
                    <a:pt x="3069906" y="3041974"/>
                  </a:lnTo>
                  <a:lnTo>
                    <a:pt x="3068320" y="3035942"/>
                  </a:lnTo>
                  <a:lnTo>
                    <a:pt x="3067685" y="3029593"/>
                  </a:lnTo>
                  <a:lnTo>
                    <a:pt x="3067050" y="3023244"/>
                  </a:lnTo>
                  <a:lnTo>
                    <a:pt x="3067050" y="1077552"/>
                  </a:lnTo>
                  <a:lnTo>
                    <a:pt x="3382142" y="762000"/>
                  </a:lnTo>
                  <a:close/>
                  <a:moveTo>
                    <a:pt x="3032368" y="0"/>
                  </a:moveTo>
                  <a:lnTo>
                    <a:pt x="3038399" y="0"/>
                  </a:lnTo>
                  <a:lnTo>
                    <a:pt x="3628114" y="0"/>
                  </a:lnTo>
                  <a:lnTo>
                    <a:pt x="3634144" y="0"/>
                  </a:lnTo>
                  <a:lnTo>
                    <a:pt x="3640175" y="318"/>
                  </a:lnTo>
                  <a:lnTo>
                    <a:pt x="3646205" y="1270"/>
                  </a:lnTo>
                  <a:lnTo>
                    <a:pt x="3651918" y="2222"/>
                  </a:lnTo>
                  <a:lnTo>
                    <a:pt x="3657631" y="3492"/>
                  </a:lnTo>
                  <a:lnTo>
                    <a:pt x="3663344" y="5079"/>
                  </a:lnTo>
                  <a:lnTo>
                    <a:pt x="3669057" y="6984"/>
                  </a:lnTo>
                  <a:lnTo>
                    <a:pt x="3674453" y="9206"/>
                  </a:lnTo>
                  <a:lnTo>
                    <a:pt x="3680166" y="11428"/>
                  </a:lnTo>
                  <a:lnTo>
                    <a:pt x="3685562" y="14284"/>
                  </a:lnTo>
                  <a:lnTo>
                    <a:pt x="3690640" y="17459"/>
                  </a:lnTo>
                  <a:lnTo>
                    <a:pt x="3695718" y="20633"/>
                  </a:lnTo>
                  <a:lnTo>
                    <a:pt x="3700479" y="23807"/>
                  </a:lnTo>
                  <a:lnTo>
                    <a:pt x="3705240" y="27616"/>
                  </a:lnTo>
                  <a:lnTo>
                    <a:pt x="3710001" y="31425"/>
                  </a:lnTo>
                  <a:lnTo>
                    <a:pt x="3714445" y="35552"/>
                  </a:lnTo>
                  <a:lnTo>
                    <a:pt x="3718253" y="39678"/>
                  </a:lnTo>
                  <a:lnTo>
                    <a:pt x="3722062" y="44440"/>
                  </a:lnTo>
                  <a:lnTo>
                    <a:pt x="3725871" y="49201"/>
                  </a:lnTo>
                  <a:lnTo>
                    <a:pt x="3729362" y="53962"/>
                  </a:lnTo>
                  <a:lnTo>
                    <a:pt x="3732536" y="59041"/>
                  </a:lnTo>
                  <a:lnTo>
                    <a:pt x="3735075" y="64437"/>
                  </a:lnTo>
                  <a:lnTo>
                    <a:pt x="3737932" y="69516"/>
                  </a:lnTo>
                  <a:lnTo>
                    <a:pt x="3740471" y="74912"/>
                  </a:lnTo>
                  <a:lnTo>
                    <a:pt x="3742692" y="80308"/>
                  </a:lnTo>
                  <a:lnTo>
                    <a:pt x="3744279" y="86339"/>
                  </a:lnTo>
                  <a:lnTo>
                    <a:pt x="3745866" y="91736"/>
                  </a:lnTo>
                  <a:lnTo>
                    <a:pt x="3747453" y="97767"/>
                  </a:lnTo>
                  <a:lnTo>
                    <a:pt x="3748088" y="103798"/>
                  </a:lnTo>
                  <a:lnTo>
                    <a:pt x="3749040" y="109511"/>
                  </a:lnTo>
                  <a:lnTo>
                    <a:pt x="3749358" y="115542"/>
                  </a:lnTo>
                  <a:lnTo>
                    <a:pt x="3749675" y="121573"/>
                  </a:lnTo>
                  <a:lnTo>
                    <a:pt x="3749675" y="711346"/>
                  </a:lnTo>
                  <a:lnTo>
                    <a:pt x="3749358" y="717377"/>
                  </a:lnTo>
                  <a:lnTo>
                    <a:pt x="3749040" y="723726"/>
                  </a:lnTo>
                  <a:lnTo>
                    <a:pt x="3748088" y="729757"/>
                  </a:lnTo>
                  <a:lnTo>
                    <a:pt x="3747453" y="735788"/>
                  </a:lnTo>
                  <a:lnTo>
                    <a:pt x="3745866" y="741819"/>
                  </a:lnTo>
                  <a:lnTo>
                    <a:pt x="3744279" y="747215"/>
                  </a:lnTo>
                  <a:lnTo>
                    <a:pt x="3742375" y="753246"/>
                  </a:lnTo>
                  <a:lnTo>
                    <a:pt x="3740471" y="758642"/>
                  </a:lnTo>
                  <a:lnTo>
                    <a:pt x="3737614" y="764039"/>
                  </a:lnTo>
                  <a:lnTo>
                    <a:pt x="3735075" y="769117"/>
                  </a:lnTo>
                  <a:lnTo>
                    <a:pt x="3732219" y="774196"/>
                  </a:lnTo>
                  <a:lnTo>
                    <a:pt x="3729045" y="779275"/>
                  </a:lnTo>
                  <a:lnTo>
                    <a:pt x="3725871" y="784036"/>
                  </a:lnTo>
                  <a:lnTo>
                    <a:pt x="3721745" y="788798"/>
                  </a:lnTo>
                  <a:lnTo>
                    <a:pt x="3718253" y="793242"/>
                  </a:lnTo>
                  <a:lnTo>
                    <a:pt x="3714445" y="797368"/>
                  </a:lnTo>
                  <a:lnTo>
                    <a:pt x="3710001" y="801495"/>
                  </a:lnTo>
                  <a:lnTo>
                    <a:pt x="3705558" y="804986"/>
                  </a:lnTo>
                  <a:lnTo>
                    <a:pt x="3700797" y="808795"/>
                  </a:lnTo>
                  <a:lnTo>
                    <a:pt x="3696036" y="811970"/>
                  </a:lnTo>
                  <a:lnTo>
                    <a:pt x="3690958" y="815144"/>
                  </a:lnTo>
                  <a:lnTo>
                    <a:pt x="3685879" y="818318"/>
                  </a:lnTo>
                  <a:lnTo>
                    <a:pt x="3680801" y="820857"/>
                  </a:lnTo>
                  <a:lnTo>
                    <a:pt x="3675405" y="823397"/>
                  </a:lnTo>
                  <a:lnTo>
                    <a:pt x="3669692" y="825301"/>
                  </a:lnTo>
                  <a:lnTo>
                    <a:pt x="3664297" y="827523"/>
                  </a:lnTo>
                  <a:lnTo>
                    <a:pt x="3658583" y="829110"/>
                  </a:lnTo>
                  <a:lnTo>
                    <a:pt x="3652870" y="830698"/>
                  </a:lnTo>
                  <a:lnTo>
                    <a:pt x="3646523" y="831332"/>
                  </a:lnTo>
                  <a:lnTo>
                    <a:pt x="3640492" y="832285"/>
                  </a:lnTo>
                  <a:lnTo>
                    <a:pt x="3634144" y="832919"/>
                  </a:lnTo>
                  <a:lnTo>
                    <a:pt x="3628114" y="832919"/>
                  </a:lnTo>
                  <a:lnTo>
                    <a:pt x="3622083" y="832919"/>
                  </a:lnTo>
                  <a:lnTo>
                    <a:pt x="3615735" y="832285"/>
                  </a:lnTo>
                  <a:lnTo>
                    <a:pt x="3609705" y="831332"/>
                  </a:lnTo>
                  <a:lnTo>
                    <a:pt x="3603675" y="830698"/>
                  </a:lnTo>
                  <a:lnTo>
                    <a:pt x="3597644" y="829110"/>
                  </a:lnTo>
                  <a:lnTo>
                    <a:pt x="3592248" y="827523"/>
                  </a:lnTo>
                  <a:lnTo>
                    <a:pt x="3586218" y="825301"/>
                  </a:lnTo>
                  <a:lnTo>
                    <a:pt x="3580822" y="823397"/>
                  </a:lnTo>
                  <a:lnTo>
                    <a:pt x="3575427" y="820857"/>
                  </a:lnTo>
                  <a:lnTo>
                    <a:pt x="3570031" y="818318"/>
                  </a:lnTo>
                  <a:lnTo>
                    <a:pt x="3565270" y="815144"/>
                  </a:lnTo>
                  <a:lnTo>
                    <a:pt x="3560192" y="811970"/>
                  </a:lnTo>
                  <a:lnTo>
                    <a:pt x="3555431" y="808795"/>
                  </a:lnTo>
                  <a:lnTo>
                    <a:pt x="3550670" y="804986"/>
                  </a:lnTo>
                  <a:lnTo>
                    <a:pt x="3546227" y="801495"/>
                  </a:lnTo>
                  <a:lnTo>
                    <a:pt x="3542100" y="797368"/>
                  </a:lnTo>
                  <a:lnTo>
                    <a:pt x="3537974" y="793242"/>
                  </a:lnTo>
                  <a:lnTo>
                    <a:pt x="3534166" y="788798"/>
                  </a:lnTo>
                  <a:lnTo>
                    <a:pt x="3530674" y="784036"/>
                  </a:lnTo>
                  <a:lnTo>
                    <a:pt x="3527500" y="779275"/>
                  </a:lnTo>
                  <a:lnTo>
                    <a:pt x="3524326" y="774196"/>
                  </a:lnTo>
                  <a:lnTo>
                    <a:pt x="3521153" y="769117"/>
                  </a:lnTo>
                  <a:lnTo>
                    <a:pt x="3518296" y="764039"/>
                  </a:lnTo>
                  <a:lnTo>
                    <a:pt x="3516074" y="758642"/>
                  </a:lnTo>
                  <a:lnTo>
                    <a:pt x="3514170" y="753246"/>
                  </a:lnTo>
                  <a:lnTo>
                    <a:pt x="3511948" y="747215"/>
                  </a:lnTo>
                  <a:lnTo>
                    <a:pt x="3510361" y="741819"/>
                  </a:lnTo>
                  <a:lnTo>
                    <a:pt x="3508774" y="735788"/>
                  </a:lnTo>
                  <a:lnTo>
                    <a:pt x="3508139" y="729757"/>
                  </a:lnTo>
                  <a:lnTo>
                    <a:pt x="3507187" y="723726"/>
                  </a:lnTo>
                  <a:lnTo>
                    <a:pt x="3506552" y="717377"/>
                  </a:lnTo>
                  <a:lnTo>
                    <a:pt x="3506552" y="711346"/>
                  </a:lnTo>
                  <a:lnTo>
                    <a:pt x="3506552" y="415190"/>
                  </a:lnTo>
                  <a:lnTo>
                    <a:pt x="2189691" y="1732180"/>
                  </a:lnTo>
                  <a:lnTo>
                    <a:pt x="2185247" y="1736624"/>
                  </a:lnTo>
                  <a:lnTo>
                    <a:pt x="2180487" y="1740433"/>
                  </a:lnTo>
                  <a:lnTo>
                    <a:pt x="2175726" y="1744242"/>
                  </a:lnTo>
                  <a:lnTo>
                    <a:pt x="2170647" y="1748051"/>
                  </a:lnTo>
                  <a:lnTo>
                    <a:pt x="2165569" y="1750908"/>
                  </a:lnTo>
                  <a:lnTo>
                    <a:pt x="2160491" y="1753765"/>
                  </a:lnTo>
                  <a:lnTo>
                    <a:pt x="2155095" y="1756621"/>
                  </a:lnTo>
                  <a:lnTo>
                    <a:pt x="2149382" y="1758843"/>
                  </a:lnTo>
                  <a:lnTo>
                    <a:pt x="2143986" y="1761065"/>
                  </a:lnTo>
                  <a:lnTo>
                    <a:pt x="2138273" y="1762970"/>
                  </a:lnTo>
                  <a:lnTo>
                    <a:pt x="2132878" y="1764557"/>
                  </a:lnTo>
                  <a:lnTo>
                    <a:pt x="2126847" y="1765509"/>
                  </a:lnTo>
                  <a:lnTo>
                    <a:pt x="2121452" y="1766461"/>
                  </a:lnTo>
                  <a:lnTo>
                    <a:pt x="2115421" y="1767096"/>
                  </a:lnTo>
                  <a:lnTo>
                    <a:pt x="2109708" y="1767731"/>
                  </a:lnTo>
                  <a:lnTo>
                    <a:pt x="2103678" y="1768049"/>
                  </a:lnTo>
                  <a:lnTo>
                    <a:pt x="2098282" y="1767731"/>
                  </a:lnTo>
                  <a:lnTo>
                    <a:pt x="2092252" y="1767096"/>
                  </a:lnTo>
                  <a:lnTo>
                    <a:pt x="2086221" y="1766461"/>
                  </a:lnTo>
                  <a:lnTo>
                    <a:pt x="2080508" y="1765509"/>
                  </a:lnTo>
                  <a:lnTo>
                    <a:pt x="2074795" y="1764557"/>
                  </a:lnTo>
                  <a:lnTo>
                    <a:pt x="2069399" y="1762970"/>
                  </a:lnTo>
                  <a:lnTo>
                    <a:pt x="2063369" y="1761065"/>
                  </a:lnTo>
                  <a:lnTo>
                    <a:pt x="2057973" y="1758843"/>
                  </a:lnTo>
                  <a:lnTo>
                    <a:pt x="2052577" y="1756621"/>
                  </a:lnTo>
                  <a:lnTo>
                    <a:pt x="2047182" y="1753765"/>
                  </a:lnTo>
                  <a:lnTo>
                    <a:pt x="2042104" y="1750908"/>
                  </a:lnTo>
                  <a:lnTo>
                    <a:pt x="2037025" y="1748051"/>
                  </a:lnTo>
                  <a:lnTo>
                    <a:pt x="2031947" y="1744242"/>
                  </a:lnTo>
                  <a:lnTo>
                    <a:pt x="2027186" y="1740433"/>
                  </a:lnTo>
                  <a:lnTo>
                    <a:pt x="2022425" y="1736624"/>
                  </a:lnTo>
                  <a:lnTo>
                    <a:pt x="2017664" y="1732180"/>
                  </a:lnTo>
                  <a:lnTo>
                    <a:pt x="1543797" y="1257949"/>
                  </a:lnTo>
                  <a:lnTo>
                    <a:pt x="207257" y="2594619"/>
                  </a:lnTo>
                  <a:lnTo>
                    <a:pt x="202814" y="2599063"/>
                  </a:lnTo>
                  <a:lnTo>
                    <a:pt x="198053" y="2602872"/>
                  </a:lnTo>
                  <a:lnTo>
                    <a:pt x="193292" y="2606999"/>
                  </a:lnTo>
                  <a:lnTo>
                    <a:pt x="188214" y="2610490"/>
                  </a:lnTo>
                  <a:lnTo>
                    <a:pt x="183136" y="2613665"/>
                  </a:lnTo>
                  <a:lnTo>
                    <a:pt x="178057" y="2616204"/>
                  </a:lnTo>
                  <a:lnTo>
                    <a:pt x="172662" y="2619061"/>
                  </a:lnTo>
                  <a:lnTo>
                    <a:pt x="166949" y="2621600"/>
                  </a:lnTo>
                  <a:lnTo>
                    <a:pt x="161553" y="2623505"/>
                  </a:lnTo>
                  <a:lnTo>
                    <a:pt x="155840" y="2625409"/>
                  </a:lnTo>
                  <a:lnTo>
                    <a:pt x="150444" y="2626996"/>
                  </a:lnTo>
                  <a:lnTo>
                    <a:pt x="144414" y="2628266"/>
                  </a:lnTo>
                  <a:lnTo>
                    <a:pt x="139018" y="2628901"/>
                  </a:lnTo>
                  <a:lnTo>
                    <a:pt x="132988" y="2629853"/>
                  </a:lnTo>
                  <a:lnTo>
                    <a:pt x="127275" y="2630171"/>
                  </a:lnTo>
                  <a:lnTo>
                    <a:pt x="121244" y="2630488"/>
                  </a:lnTo>
                  <a:lnTo>
                    <a:pt x="115214" y="2630171"/>
                  </a:lnTo>
                  <a:lnTo>
                    <a:pt x="109818" y="2629853"/>
                  </a:lnTo>
                  <a:lnTo>
                    <a:pt x="103787" y="2628901"/>
                  </a:lnTo>
                  <a:lnTo>
                    <a:pt x="98074" y="2628266"/>
                  </a:lnTo>
                  <a:lnTo>
                    <a:pt x="92361" y="2626996"/>
                  </a:lnTo>
                  <a:lnTo>
                    <a:pt x="86648" y="2625409"/>
                  </a:lnTo>
                  <a:lnTo>
                    <a:pt x="80935" y="2623505"/>
                  </a:lnTo>
                  <a:lnTo>
                    <a:pt x="75540" y="2621600"/>
                  </a:lnTo>
                  <a:lnTo>
                    <a:pt x="70144" y="2619061"/>
                  </a:lnTo>
                  <a:lnTo>
                    <a:pt x="64748" y="2616204"/>
                  </a:lnTo>
                  <a:lnTo>
                    <a:pt x="59670" y="2613665"/>
                  </a:lnTo>
                  <a:lnTo>
                    <a:pt x="54592" y="2610490"/>
                  </a:lnTo>
                  <a:lnTo>
                    <a:pt x="49513" y="2606999"/>
                  </a:lnTo>
                  <a:lnTo>
                    <a:pt x="44752" y="2602872"/>
                  </a:lnTo>
                  <a:lnTo>
                    <a:pt x="39992" y="2599063"/>
                  </a:lnTo>
                  <a:lnTo>
                    <a:pt x="35231" y="2594619"/>
                  </a:lnTo>
                  <a:lnTo>
                    <a:pt x="31105" y="2590175"/>
                  </a:lnTo>
                  <a:lnTo>
                    <a:pt x="26978" y="2585731"/>
                  </a:lnTo>
                  <a:lnTo>
                    <a:pt x="23170" y="2580335"/>
                  </a:lnTo>
                  <a:lnTo>
                    <a:pt x="19996" y="2575574"/>
                  </a:lnTo>
                  <a:lnTo>
                    <a:pt x="16822" y="2570495"/>
                  </a:lnTo>
                  <a:lnTo>
                    <a:pt x="13648" y="2565099"/>
                  </a:lnTo>
                  <a:lnTo>
                    <a:pt x="10791" y="2560020"/>
                  </a:lnTo>
                  <a:lnTo>
                    <a:pt x="8570" y="2554307"/>
                  </a:lnTo>
                  <a:lnTo>
                    <a:pt x="6665" y="2548910"/>
                  </a:lnTo>
                  <a:lnTo>
                    <a:pt x="5078" y="2543514"/>
                  </a:lnTo>
                  <a:lnTo>
                    <a:pt x="3491" y="2537483"/>
                  </a:lnTo>
                  <a:lnTo>
                    <a:pt x="2222" y="2532087"/>
                  </a:lnTo>
                  <a:lnTo>
                    <a:pt x="952" y="2526056"/>
                  </a:lnTo>
                  <a:lnTo>
                    <a:pt x="318" y="2520660"/>
                  </a:lnTo>
                  <a:lnTo>
                    <a:pt x="0" y="2514629"/>
                  </a:lnTo>
                  <a:lnTo>
                    <a:pt x="0" y="2508598"/>
                  </a:lnTo>
                  <a:lnTo>
                    <a:pt x="0" y="2502884"/>
                  </a:lnTo>
                  <a:lnTo>
                    <a:pt x="318" y="2497170"/>
                  </a:lnTo>
                  <a:lnTo>
                    <a:pt x="952" y="2491457"/>
                  </a:lnTo>
                  <a:lnTo>
                    <a:pt x="2222" y="2485426"/>
                  </a:lnTo>
                  <a:lnTo>
                    <a:pt x="3491" y="2480029"/>
                  </a:lnTo>
                  <a:lnTo>
                    <a:pt x="5078" y="2473998"/>
                  </a:lnTo>
                  <a:lnTo>
                    <a:pt x="6665" y="2468285"/>
                  </a:lnTo>
                  <a:lnTo>
                    <a:pt x="8570" y="2462889"/>
                  </a:lnTo>
                  <a:lnTo>
                    <a:pt x="10791" y="2457492"/>
                  </a:lnTo>
                  <a:lnTo>
                    <a:pt x="13648" y="2452414"/>
                  </a:lnTo>
                  <a:lnTo>
                    <a:pt x="16822" y="2446700"/>
                  </a:lnTo>
                  <a:lnTo>
                    <a:pt x="19996" y="2441621"/>
                  </a:lnTo>
                  <a:lnTo>
                    <a:pt x="23487" y="2436860"/>
                  </a:lnTo>
                  <a:lnTo>
                    <a:pt x="26978" y="2431781"/>
                  </a:lnTo>
                  <a:lnTo>
                    <a:pt x="31105" y="2427337"/>
                  </a:lnTo>
                  <a:lnTo>
                    <a:pt x="35231" y="2422576"/>
                  </a:lnTo>
                  <a:lnTo>
                    <a:pt x="1457784" y="1000202"/>
                  </a:lnTo>
                  <a:lnTo>
                    <a:pt x="1462227" y="995758"/>
                  </a:lnTo>
                  <a:lnTo>
                    <a:pt x="1466988" y="991631"/>
                  </a:lnTo>
                  <a:lnTo>
                    <a:pt x="1471749" y="987822"/>
                  </a:lnTo>
                  <a:lnTo>
                    <a:pt x="1476827" y="984330"/>
                  </a:lnTo>
                  <a:lnTo>
                    <a:pt x="1481906" y="981156"/>
                  </a:lnTo>
                  <a:lnTo>
                    <a:pt x="1486984" y="978617"/>
                  </a:lnTo>
                  <a:lnTo>
                    <a:pt x="1492697" y="975760"/>
                  </a:lnTo>
                  <a:lnTo>
                    <a:pt x="1498093" y="973221"/>
                  </a:lnTo>
                  <a:lnTo>
                    <a:pt x="1503488" y="971316"/>
                  </a:lnTo>
                  <a:lnTo>
                    <a:pt x="1509202" y="969411"/>
                  </a:lnTo>
                  <a:lnTo>
                    <a:pt x="1514597" y="967824"/>
                  </a:lnTo>
                  <a:lnTo>
                    <a:pt x="1520628" y="966555"/>
                  </a:lnTo>
                  <a:lnTo>
                    <a:pt x="1526023" y="965602"/>
                  </a:lnTo>
                  <a:lnTo>
                    <a:pt x="1532054" y="964968"/>
                  </a:lnTo>
                  <a:lnTo>
                    <a:pt x="1537767" y="964650"/>
                  </a:lnTo>
                  <a:lnTo>
                    <a:pt x="1543797" y="964333"/>
                  </a:lnTo>
                  <a:lnTo>
                    <a:pt x="1549828" y="964650"/>
                  </a:lnTo>
                  <a:lnTo>
                    <a:pt x="1555223" y="964968"/>
                  </a:lnTo>
                  <a:lnTo>
                    <a:pt x="1561254" y="965602"/>
                  </a:lnTo>
                  <a:lnTo>
                    <a:pt x="1566967" y="966555"/>
                  </a:lnTo>
                  <a:lnTo>
                    <a:pt x="1572680" y="967824"/>
                  </a:lnTo>
                  <a:lnTo>
                    <a:pt x="1578393" y="969411"/>
                  </a:lnTo>
                  <a:lnTo>
                    <a:pt x="1584106" y="971316"/>
                  </a:lnTo>
                  <a:lnTo>
                    <a:pt x="1589502" y="973221"/>
                  </a:lnTo>
                  <a:lnTo>
                    <a:pt x="1595215" y="975760"/>
                  </a:lnTo>
                  <a:lnTo>
                    <a:pt x="1600293" y="978617"/>
                  </a:lnTo>
                  <a:lnTo>
                    <a:pt x="1605371" y="981156"/>
                  </a:lnTo>
                  <a:lnTo>
                    <a:pt x="1610450" y="984330"/>
                  </a:lnTo>
                  <a:lnTo>
                    <a:pt x="1615528" y="987822"/>
                  </a:lnTo>
                  <a:lnTo>
                    <a:pt x="1620289" y="991631"/>
                  </a:lnTo>
                  <a:lnTo>
                    <a:pt x="1625050" y="995758"/>
                  </a:lnTo>
                  <a:lnTo>
                    <a:pt x="1629811" y="1000202"/>
                  </a:lnTo>
                  <a:lnTo>
                    <a:pt x="2103678" y="1474115"/>
                  </a:lnTo>
                  <a:lnTo>
                    <a:pt x="3334526" y="243464"/>
                  </a:lnTo>
                  <a:lnTo>
                    <a:pt x="3038399" y="243464"/>
                  </a:lnTo>
                  <a:lnTo>
                    <a:pt x="3032368" y="242829"/>
                  </a:lnTo>
                  <a:lnTo>
                    <a:pt x="3026338" y="242512"/>
                  </a:lnTo>
                  <a:lnTo>
                    <a:pt x="3019990" y="241877"/>
                  </a:lnTo>
                  <a:lnTo>
                    <a:pt x="3013959" y="240607"/>
                  </a:lnTo>
                  <a:lnTo>
                    <a:pt x="3008246" y="239338"/>
                  </a:lnTo>
                  <a:lnTo>
                    <a:pt x="3002216" y="237750"/>
                  </a:lnTo>
                  <a:lnTo>
                    <a:pt x="2996820" y="235846"/>
                  </a:lnTo>
                  <a:lnTo>
                    <a:pt x="2991107" y="233624"/>
                  </a:lnTo>
                  <a:lnTo>
                    <a:pt x="2985711" y="231085"/>
                  </a:lnTo>
                  <a:lnTo>
                    <a:pt x="2980633" y="228228"/>
                  </a:lnTo>
                  <a:lnTo>
                    <a:pt x="2975555" y="225688"/>
                  </a:lnTo>
                  <a:lnTo>
                    <a:pt x="2970794" y="222514"/>
                  </a:lnTo>
                  <a:lnTo>
                    <a:pt x="2966033" y="219022"/>
                  </a:lnTo>
                  <a:lnTo>
                    <a:pt x="2961272" y="215213"/>
                  </a:lnTo>
                  <a:lnTo>
                    <a:pt x="2956829" y="211404"/>
                  </a:lnTo>
                  <a:lnTo>
                    <a:pt x="2952703" y="207595"/>
                  </a:lnTo>
                  <a:lnTo>
                    <a:pt x="2948576" y="203151"/>
                  </a:lnTo>
                  <a:lnTo>
                    <a:pt x="2944768" y="198707"/>
                  </a:lnTo>
                  <a:lnTo>
                    <a:pt x="2941276" y="194581"/>
                  </a:lnTo>
                  <a:lnTo>
                    <a:pt x="2937468" y="189820"/>
                  </a:lnTo>
                  <a:lnTo>
                    <a:pt x="2934294" y="184423"/>
                  </a:lnTo>
                  <a:lnTo>
                    <a:pt x="2931755" y="179345"/>
                  </a:lnTo>
                  <a:lnTo>
                    <a:pt x="2928898" y="174266"/>
                  </a:lnTo>
                  <a:lnTo>
                    <a:pt x="2926676" y="168870"/>
                  </a:lnTo>
                  <a:lnTo>
                    <a:pt x="2924137" y="163156"/>
                  </a:lnTo>
                  <a:lnTo>
                    <a:pt x="2922550" y="157760"/>
                  </a:lnTo>
                  <a:lnTo>
                    <a:pt x="2920646" y="151729"/>
                  </a:lnTo>
                  <a:lnTo>
                    <a:pt x="2919376" y="146015"/>
                  </a:lnTo>
                  <a:lnTo>
                    <a:pt x="2918424" y="139984"/>
                  </a:lnTo>
                  <a:lnTo>
                    <a:pt x="2917472" y="133953"/>
                  </a:lnTo>
                  <a:lnTo>
                    <a:pt x="2917155" y="127922"/>
                  </a:lnTo>
                  <a:lnTo>
                    <a:pt x="2917155" y="121573"/>
                  </a:lnTo>
                  <a:lnTo>
                    <a:pt x="2917155" y="115225"/>
                  </a:lnTo>
                  <a:lnTo>
                    <a:pt x="2917472" y="109194"/>
                  </a:lnTo>
                  <a:lnTo>
                    <a:pt x="2918424" y="102845"/>
                  </a:lnTo>
                  <a:lnTo>
                    <a:pt x="2919376" y="97132"/>
                  </a:lnTo>
                  <a:lnTo>
                    <a:pt x="2920646" y="91101"/>
                  </a:lnTo>
                  <a:lnTo>
                    <a:pt x="2922550" y="85070"/>
                  </a:lnTo>
                  <a:lnTo>
                    <a:pt x="2924137" y="79674"/>
                  </a:lnTo>
                  <a:lnTo>
                    <a:pt x="2926676" y="74277"/>
                  </a:lnTo>
                  <a:lnTo>
                    <a:pt x="2928898" y="68564"/>
                  </a:lnTo>
                  <a:lnTo>
                    <a:pt x="2931755" y="63485"/>
                  </a:lnTo>
                  <a:lnTo>
                    <a:pt x="2934294" y="58406"/>
                  </a:lnTo>
                  <a:lnTo>
                    <a:pt x="2937468" y="53645"/>
                  </a:lnTo>
                  <a:lnTo>
                    <a:pt x="2941276" y="48883"/>
                  </a:lnTo>
                  <a:lnTo>
                    <a:pt x="2944768" y="44122"/>
                  </a:lnTo>
                  <a:lnTo>
                    <a:pt x="2948576" y="39678"/>
                  </a:lnTo>
                  <a:lnTo>
                    <a:pt x="2952703" y="35552"/>
                  </a:lnTo>
                  <a:lnTo>
                    <a:pt x="2956829" y="31425"/>
                  </a:lnTo>
                  <a:lnTo>
                    <a:pt x="2961272" y="27616"/>
                  </a:lnTo>
                  <a:lnTo>
                    <a:pt x="2966033" y="24124"/>
                  </a:lnTo>
                  <a:lnTo>
                    <a:pt x="2970794" y="20633"/>
                  </a:lnTo>
                  <a:lnTo>
                    <a:pt x="2975555" y="17459"/>
                  </a:lnTo>
                  <a:lnTo>
                    <a:pt x="2980633" y="14602"/>
                  </a:lnTo>
                  <a:lnTo>
                    <a:pt x="2985711" y="11745"/>
                  </a:lnTo>
                  <a:lnTo>
                    <a:pt x="2991107" y="9523"/>
                  </a:lnTo>
                  <a:lnTo>
                    <a:pt x="2996820" y="6984"/>
                  </a:lnTo>
                  <a:lnTo>
                    <a:pt x="3002216" y="5397"/>
                  </a:lnTo>
                  <a:lnTo>
                    <a:pt x="3008246" y="3492"/>
                  </a:lnTo>
                  <a:lnTo>
                    <a:pt x="3013959" y="2222"/>
                  </a:lnTo>
                  <a:lnTo>
                    <a:pt x="3019990" y="1270"/>
                  </a:lnTo>
                  <a:lnTo>
                    <a:pt x="3026338" y="318"/>
                  </a:lnTo>
                  <a:lnTo>
                    <a:pt x="30323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1" name="椭圆 140"/>
            <p:cNvSpPr/>
            <p:nvPr/>
          </p:nvSpPr>
          <p:spPr>
            <a:xfrm>
              <a:off x="8875312" y="5617355"/>
              <a:ext cx="143940" cy="14396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>
              <a:off x="9097571" y="5617355"/>
              <a:ext cx="143940" cy="14396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3" name="椭圆 142"/>
            <p:cNvSpPr/>
            <p:nvPr/>
          </p:nvSpPr>
          <p:spPr>
            <a:xfrm>
              <a:off x="9319832" y="5617355"/>
              <a:ext cx="143940" cy="14396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5263" name="组合 143"/>
            <p:cNvGrpSpPr/>
            <p:nvPr/>
          </p:nvGrpSpPr>
          <p:grpSpPr>
            <a:xfrm>
              <a:off x="7164831" y="5971605"/>
              <a:ext cx="354559" cy="143831"/>
              <a:chOff x="4287953" y="4257983"/>
              <a:chExt cx="95329" cy="208219"/>
            </a:xfrm>
          </p:grpSpPr>
          <p:sp>
            <p:nvSpPr>
              <p:cNvPr id="5270" name="Rectangle 186"/>
              <p:cNvSpPr/>
              <p:nvPr/>
            </p:nvSpPr>
            <p:spPr>
              <a:xfrm>
                <a:off x="4287953" y="4257983"/>
                <a:ext cx="95329" cy="208219"/>
              </a:xfrm>
              <a:prstGeom prst="rect">
                <a:avLst/>
              </a:prstGeom>
              <a:solidFill>
                <a:srgbClr val="45C1E3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271" name="Rectangle 187"/>
              <p:cNvSpPr/>
              <p:nvPr/>
            </p:nvSpPr>
            <p:spPr>
              <a:xfrm>
                <a:off x="4287953" y="4257983"/>
                <a:ext cx="95329" cy="208219"/>
              </a:xfrm>
              <a:prstGeom prst="rect">
                <a:avLst/>
              </a:prstGeom>
              <a:noFill/>
              <a:ln w="12700" cap="flat" cmpd="sng">
                <a:solidFill>
                  <a:srgbClr val="373738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272" name="Freeform 188"/>
              <p:cNvSpPr/>
              <p:nvPr/>
            </p:nvSpPr>
            <p:spPr>
              <a:xfrm>
                <a:off x="4287953" y="4257983"/>
                <a:ext cx="95329" cy="208219"/>
              </a:xfrm>
              <a:custGeom>
                <a:avLst/>
                <a:gdLst>
                  <a:gd name="txL" fmla="*/ 0 w 38"/>
                  <a:gd name="txT" fmla="*/ 0 h 83"/>
                  <a:gd name="txR" fmla="*/ 38 w 38"/>
                  <a:gd name="txB" fmla="*/ 83 h 83"/>
                </a:gdLst>
                <a:ahLst/>
                <a:cxnLst>
                  <a:cxn ang="0">
                    <a:pos x="0" y="0"/>
                  </a:cxn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8" h="83">
                    <a:moveTo>
                      <a:pt x="0" y="0"/>
                    </a:moveTo>
                    <a:lnTo>
                      <a:pt x="0" y="8"/>
                    </a:lnTo>
                    <a:lnTo>
                      <a:pt x="32" y="83"/>
                    </a:lnTo>
                    <a:lnTo>
                      <a:pt x="38" y="83"/>
                    </a:lnTo>
                    <a:lnTo>
                      <a:pt x="38" y="57"/>
                    </a:lnTo>
                    <a:lnTo>
                      <a:pt x="1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0DAEE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73" name="Freeform 189"/>
              <p:cNvSpPr/>
              <p:nvPr/>
            </p:nvSpPr>
            <p:spPr>
              <a:xfrm>
                <a:off x="4330600" y="4257983"/>
                <a:ext cx="52682" cy="125433"/>
              </a:xfrm>
              <a:custGeom>
                <a:avLst/>
                <a:gdLst>
                  <a:gd name="txL" fmla="*/ 0 w 21"/>
                  <a:gd name="txT" fmla="*/ 0 h 50"/>
                  <a:gd name="txR" fmla="*/ 21 w 21"/>
                  <a:gd name="txB" fmla="*/ 50 h 50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0"/>
                  </a:cxn>
                  <a:cxn ang="0">
                    <a:pos x="0" y="0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21" h="50">
                    <a:moveTo>
                      <a:pt x="21" y="30"/>
                    </a:moveTo>
                    <a:lnTo>
                      <a:pt x="9" y="0"/>
                    </a:lnTo>
                    <a:lnTo>
                      <a:pt x="0" y="0"/>
                    </a:lnTo>
                    <a:lnTo>
                      <a:pt x="21" y="50"/>
                    </a:lnTo>
                    <a:lnTo>
                      <a:pt x="21" y="30"/>
                    </a:lnTo>
                    <a:close/>
                  </a:path>
                </a:pathLst>
              </a:custGeom>
              <a:solidFill>
                <a:srgbClr val="90DAEE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74" name="Rectangle 190"/>
              <p:cNvSpPr/>
              <p:nvPr/>
            </p:nvSpPr>
            <p:spPr>
              <a:xfrm>
                <a:off x="4287953" y="4257983"/>
                <a:ext cx="95329" cy="208219"/>
              </a:xfrm>
              <a:prstGeom prst="rect">
                <a:avLst/>
              </a:prstGeom>
              <a:noFill/>
              <a:ln w="12700" cap="flat" cmpd="sng">
                <a:solidFill>
                  <a:srgbClr val="373738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264" name="组合 144"/>
            <p:cNvGrpSpPr/>
            <p:nvPr/>
          </p:nvGrpSpPr>
          <p:grpSpPr>
            <a:xfrm>
              <a:off x="7164831" y="6180344"/>
              <a:ext cx="354559" cy="143831"/>
              <a:chOff x="4287953" y="4257983"/>
              <a:chExt cx="95329" cy="208219"/>
            </a:xfrm>
          </p:grpSpPr>
          <p:sp>
            <p:nvSpPr>
              <p:cNvPr id="5265" name="Rectangle 186"/>
              <p:cNvSpPr/>
              <p:nvPr/>
            </p:nvSpPr>
            <p:spPr>
              <a:xfrm>
                <a:off x="4287953" y="4257983"/>
                <a:ext cx="95329" cy="208219"/>
              </a:xfrm>
              <a:prstGeom prst="rect">
                <a:avLst/>
              </a:prstGeom>
              <a:solidFill>
                <a:srgbClr val="45C1E3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266" name="Rectangle 187"/>
              <p:cNvSpPr/>
              <p:nvPr/>
            </p:nvSpPr>
            <p:spPr>
              <a:xfrm>
                <a:off x="4287953" y="4257983"/>
                <a:ext cx="95329" cy="208219"/>
              </a:xfrm>
              <a:prstGeom prst="rect">
                <a:avLst/>
              </a:prstGeom>
              <a:noFill/>
              <a:ln w="12700" cap="flat" cmpd="sng">
                <a:solidFill>
                  <a:srgbClr val="373738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267" name="Freeform 188"/>
              <p:cNvSpPr/>
              <p:nvPr/>
            </p:nvSpPr>
            <p:spPr>
              <a:xfrm>
                <a:off x="4287953" y="4257983"/>
                <a:ext cx="95329" cy="208219"/>
              </a:xfrm>
              <a:custGeom>
                <a:avLst/>
                <a:gdLst>
                  <a:gd name="txL" fmla="*/ 0 w 38"/>
                  <a:gd name="txT" fmla="*/ 0 h 83"/>
                  <a:gd name="txR" fmla="*/ 38 w 38"/>
                  <a:gd name="txB" fmla="*/ 83 h 83"/>
                </a:gdLst>
                <a:ahLst/>
                <a:cxnLst>
                  <a:cxn ang="0">
                    <a:pos x="0" y="0"/>
                  </a:cxn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8" h="83">
                    <a:moveTo>
                      <a:pt x="0" y="0"/>
                    </a:moveTo>
                    <a:lnTo>
                      <a:pt x="0" y="8"/>
                    </a:lnTo>
                    <a:lnTo>
                      <a:pt x="32" y="83"/>
                    </a:lnTo>
                    <a:lnTo>
                      <a:pt x="38" y="83"/>
                    </a:lnTo>
                    <a:lnTo>
                      <a:pt x="38" y="57"/>
                    </a:lnTo>
                    <a:lnTo>
                      <a:pt x="1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0DAEE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68" name="Freeform 189"/>
              <p:cNvSpPr/>
              <p:nvPr/>
            </p:nvSpPr>
            <p:spPr>
              <a:xfrm>
                <a:off x="4330600" y="4257983"/>
                <a:ext cx="52682" cy="125433"/>
              </a:xfrm>
              <a:custGeom>
                <a:avLst/>
                <a:gdLst>
                  <a:gd name="txL" fmla="*/ 0 w 21"/>
                  <a:gd name="txT" fmla="*/ 0 h 50"/>
                  <a:gd name="txR" fmla="*/ 21 w 21"/>
                  <a:gd name="txB" fmla="*/ 50 h 50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0"/>
                  </a:cxn>
                  <a:cxn ang="0">
                    <a:pos x="0" y="0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21" h="50">
                    <a:moveTo>
                      <a:pt x="21" y="30"/>
                    </a:moveTo>
                    <a:lnTo>
                      <a:pt x="9" y="0"/>
                    </a:lnTo>
                    <a:lnTo>
                      <a:pt x="0" y="0"/>
                    </a:lnTo>
                    <a:lnTo>
                      <a:pt x="21" y="50"/>
                    </a:lnTo>
                    <a:lnTo>
                      <a:pt x="21" y="30"/>
                    </a:lnTo>
                    <a:close/>
                  </a:path>
                </a:pathLst>
              </a:custGeom>
              <a:solidFill>
                <a:srgbClr val="90DAEE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69" name="Rectangle 190"/>
              <p:cNvSpPr/>
              <p:nvPr/>
            </p:nvSpPr>
            <p:spPr>
              <a:xfrm>
                <a:off x="4287953" y="4257983"/>
                <a:ext cx="95329" cy="208219"/>
              </a:xfrm>
              <a:prstGeom prst="rect">
                <a:avLst/>
              </a:prstGeom>
              <a:noFill/>
              <a:ln w="12700" cap="flat" cmpd="sng">
                <a:solidFill>
                  <a:srgbClr val="373738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4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206770" y="1786200"/>
            <a:ext cx="6868800" cy="131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1" i="0" kern="1200" baseline="0">
                <a:ln w="6350">
                  <a:solidFill>
                    <a:schemeClr val="bg1"/>
                  </a:solidFill>
                </a:ln>
                <a:solidFill>
                  <a:schemeClr val="accent2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+mj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000" b="1" i="0" u="none" strike="noStrike" kern="1200" cap="none" spc="0" normalizeH="0" baseline="0" noProof="1">
                <a:ln w="6350">
                  <a:solidFill>
                    <a:schemeClr val="bg1"/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语文园</a:t>
            </a:r>
            <a:r>
              <a:rPr kumimoji="0" lang="zh-CN" altLang="zh-CN" sz="6000" b="1" i="0" u="none" strike="noStrike" kern="1200" cap="none" spc="0" normalizeH="0" baseline="0" noProof="1" smtClean="0">
                <a:ln w="6350">
                  <a:solidFill>
                    <a:schemeClr val="bg1"/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地</a:t>
            </a:r>
            <a:r>
              <a:rPr kumimoji="0" lang="zh-CN" altLang="en-US" sz="6000" b="1" i="0" u="none" strike="noStrike" kern="1200" cap="none" spc="0" normalizeH="0" baseline="0" noProof="1" smtClean="0">
                <a:ln w="6350">
                  <a:solidFill>
                    <a:schemeClr val="bg1"/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一</a:t>
            </a:r>
            <a:endParaRPr kumimoji="0" lang="zh-CN" altLang="zh-CN" sz="6000" b="1" i="0" u="none" strike="noStrike" kern="1200" cap="none" spc="0" normalizeH="0" baseline="0" noProof="1">
              <a:ln w="6350">
                <a:solidFill>
                  <a:schemeClr val="bg1"/>
                </a:solidFill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</p:txBody>
      </p:sp>
      <p:sp>
        <p:nvSpPr>
          <p:cNvPr id="5125" name="Text Box 4"/>
          <p:cNvSpPr txBox="1"/>
          <p:nvPr/>
        </p:nvSpPr>
        <p:spPr>
          <a:xfrm>
            <a:off x="285720" y="214290"/>
            <a:ext cx="6281768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统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编语文教材小学二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年级下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册第一单元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文本框 99"/>
          <p:cNvSpPr txBox="1"/>
          <p:nvPr/>
        </p:nvSpPr>
        <p:spPr>
          <a:xfrm>
            <a:off x="179388" y="1341438"/>
            <a:ext cx="8628062" cy="3416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endParaRPr lang="en-US" altLang="zh-CN" sz="36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1</a:t>
            </a:r>
            <a:r>
              <a:rPr lang="en-US" altLang="zh-CN" sz="36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36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种子睡在松软的泥土里。</a:t>
            </a:r>
            <a:endParaRPr lang="en-US" altLang="zh-CN" sz="36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lang="en-US" altLang="zh-CN" sz="36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6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2.</a:t>
            </a:r>
            <a:r>
              <a:rPr lang="zh-CN" altLang="en-US" sz="36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我们是祖国的花朵。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339" name="文本框 4"/>
          <p:cNvSpPr txBox="1"/>
          <p:nvPr/>
        </p:nvSpPr>
        <p:spPr>
          <a:xfrm>
            <a:off x="236538" y="539750"/>
            <a:ext cx="2325687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读一读：</a:t>
            </a: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标题 1"/>
          <p:cNvSpPr>
            <a:spLocks noGrp="1"/>
          </p:cNvSpPr>
          <p:nvPr>
            <p:ph type="title"/>
          </p:nvPr>
        </p:nvSpPr>
        <p:spPr>
          <a:xfrm>
            <a:off x="76200" y="123825"/>
            <a:ext cx="4129087" cy="993775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1">
                <a:ln w="6350">
                  <a:solidFill>
                    <a:schemeClr val="bg1"/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书写提示</a:t>
            </a:r>
            <a:r>
              <a:rPr kumimoji="0" lang="zh-CN" altLang="en-US" sz="4000" b="1" i="0" u="none" strike="noStrike" kern="1200" cap="none" spc="0" normalizeH="0" baseline="0" noProof="1">
                <a:ln w="6350">
                  <a:solidFill>
                    <a:schemeClr val="bg1"/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：</a:t>
            </a:r>
          </a:p>
        </p:txBody>
      </p:sp>
      <p:pic>
        <p:nvPicPr>
          <p:cNvPr id="7" name="图片 6" descr="b96130bdea519424886f3f0ffb593522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150" y="908050"/>
            <a:ext cx="5761038" cy="572611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标题 1"/>
          <p:cNvSpPr>
            <a:spLocks noGrp="1"/>
          </p:cNvSpPr>
          <p:nvPr>
            <p:ph type="title"/>
          </p:nvPr>
        </p:nvSpPr>
        <p:spPr>
          <a:xfrm>
            <a:off x="76200" y="123825"/>
            <a:ext cx="4129087" cy="993775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1">
                <a:ln w="6350">
                  <a:solidFill>
                    <a:schemeClr val="bg1"/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书写提示</a:t>
            </a:r>
            <a:r>
              <a:rPr kumimoji="0" lang="zh-CN" altLang="en-US" sz="4000" b="1" i="0" u="none" strike="noStrike" kern="1200" cap="none" spc="0" normalizeH="0" baseline="0" noProof="1">
                <a:ln w="6350">
                  <a:solidFill>
                    <a:schemeClr val="bg1"/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：</a:t>
            </a:r>
          </a:p>
        </p:txBody>
      </p:sp>
      <p:pic>
        <p:nvPicPr>
          <p:cNvPr id="3" name="图片 2" descr="b8fd6c4dc50d64d4eb508d6c24fdc743f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8175" y="981075"/>
            <a:ext cx="5616575" cy="55372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标题 1"/>
          <p:cNvSpPr>
            <a:spLocks noGrp="1"/>
          </p:cNvSpPr>
          <p:nvPr>
            <p:ph type="title"/>
          </p:nvPr>
        </p:nvSpPr>
        <p:spPr>
          <a:xfrm>
            <a:off x="76200" y="123825"/>
            <a:ext cx="4129087" cy="993775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1">
                <a:ln w="6350">
                  <a:solidFill>
                    <a:schemeClr val="bg1"/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书写提示</a:t>
            </a:r>
            <a:r>
              <a:rPr kumimoji="0" lang="zh-CN" altLang="en-US" sz="4000" b="1" i="0" u="none" strike="noStrike" kern="1200" cap="none" spc="0" normalizeH="0" baseline="0" noProof="1">
                <a:ln w="6350">
                  <a:solidFill>
                    <a:schemeClr val="bg1"/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：</a:t>
            </a:r>
          </a:p>
        </p:txBody>
      </p:sp>
      <p:pic>
        <p:nvPicPr>
          <p:cNvPr id="17411" name="图片 3" descr="b49cd9df0427711e5aa83c8e0eb15ce0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8175" y="908050"/>
            <a:ext cx="5715000" cy="57150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标题 1"/>
          <p:cNvSpPr>
            <a:spLocks noGrp="1"/>
          </p:cNvSpPr>
          <p:nvPr>
            <p:ph type="title"/>
          </p:nvPr>
        </p:nvSpPr>
        <p:spPr>
          <a:xfrm>
            <a:off x="76200" y="123825"/>
            <a:ext cx="4129087" cy="993775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1">
                <a:ln w="6350">
                  <a:solidFill>
                    <a:schemeClr val="bg1"/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书写提示</a:t>
            </a:r>
            <a:r>
              <a:rPr kumimoji="0" lang="zh-CN" altLang="en-US" sz="4000" b="1" i="0" u="none" strike="noStrike" kern="1200" cap="none" spc="0" normalizeH="0" baseline="0" noProof="1">
                <a:ln w="6350">
                  <a:solidFill>
                    <a:schemeClr val="bg1"/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：</a:t>
            </a:r>
          </a:p>
        </p:txBody>
      </p:sp>
      <p:pic>
        <p:nvPicPr>
          <p:cNvPr id="18435" name="图片 3" descr="b2b280e2a882f4e0bb6899ffc301660d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2275" y="908050"/>
            <a:ext cx="5715000" cy="57150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>
            <a:off x="666750" y="3097213"/>
            <a:ext cx="5329238" cy="635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459" name="组合 4"/>
          <p:cNvGrpSpPr/>
          <p:nvPr/>
        </p:nvGrpSpPr>
        <p:grpSpPr>
          <a:xfrm>
            <a:off x="3581400" y="3379788"/>
            <a:ext cx="5486400" cy="2620962"/>
            <a:chOff x="2438233" y="3362600"/>
            <a:chExt cx="7315535" cy="3495400"/>
          </a:xfrm>
        </p:grpSpPr>
        <p:sp>
          <p:nvSpPr>
            <p:cNvPr id="19462" name="Slide Number Placeholder 5"/>
            <p:cNvSpPr txBox="1"/>
            <p:nvPr/>
          </p:nvSpPr>
          <p:spPr>
            <a:xfrm>
              <a:off x="6924097" y="6328965"/>
              <a:ext cx="2743200" cy="365125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68580" tIns="34290" rIns="68580" bIns="34290" anchor="ctr"/>
            <a:lstStyle/>
            <a:p>
              <a:pPr algn="r"/>
              <a:fld id="{9A0DB2DC-4C9A-4742-B13C-FB6460FD3503}" type="slidenum">
                <a:rPr lang="zh-CN" altLang="en-US" sz="900" dirty="0">
                  <a:solidFill>
                    <a:srgbClr val="A6A6A6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pPr algn="r"/>
                <a:t>15</a:t>
              </a:fld>
              <a:endParaRPr lang="zh-CN" altLang="en-US" sz="900" dirty="0">
                <a:solidFill>
                  <a:srgbClr val="A6A6A6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19463" name="Freeform 8"/>
            <p:cNvSpPr/>
            <p:nvPr/>
          </p:nvSpPr>
          <p:spPr>
            <a:xfrm>
              <a:off x="4027333" y="3362600"/>
              <a:ext cx="4084101" cy="3482020"/>
            </a:xfrm>
            <a:custGeom>
              <a:avLst/>
              <a:gdLst>
                <a:gd name="txL" fmla="*/ 0 w 1221"/>
                <a:gd name="txT" fmla="*/ 0 h 1041"/>
                <a:gd name="txR" fmla="*/ 1221 w 1221"/>
                <a:gd name="txB" fmla="*/ 1041 h 1041"/>
              </a:gdLst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1221" h="1041">
                  <a:moveTo>
                    <a:pt x="631" y="0"/>
                  </a:moveTo>
                  <a:lnTo>
                    <a:pt x="0" y="1041"/>
                  </a:lnTo>
                  <a:lnTo>
                    <a:pt x="1221" y="1041"/>
                  </a:lnTo>
                  <a:lnTo>
                    <a:pt x="631" y="0"/>
                  </a:lnTo>
                  <a:close/>
                </a:path>
              </a:pathLst>
            </a:custGeom>
            <a:solidFill>
              <a:srgbClr val="F4F4F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64" name="Freeform 7"/>
            <p:cNvSpPr/>
            <p:nvPr/>
          </p:nvSpPr>
          <p:spPr>
            <a:xfrm>
              <a:off x="6659757" y="4757417"/>
              <a:ext cx="2990321" cy="2087205"/>
            </a:xfrm>
            <a:custGeom>
              <a:avLst/>
              <a:gdLst>
                <a:gd name="txL" fmla="*/ 0 w 925"/>
                <a:gd name="txT" fmla="*/ 0 h 624"/>
                <a:gd name="txR" fmla="*/ 925 w 925"/>
                <a:gd name="txB" fmla="*/ 624 h 624"/>
              </a:gdLst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925" h="624">
                  <a:moveTo>
                    <a:pt x="496" y="0"/>
                  </a:moveTo>
                  <a:lnTo>
                    <a:pt x="0" y="624"/>
                  </a:lnTo>
                  <a:lnTo>
                    <a:pt x="925" y="624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F4F4F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65" name="Freeform 6"/>
            <p:cNvSpPr/>
            <p:nvPr/>
          </p:nvSpPr>
          <p:spPr>
            <a:xfrm>
              <a:off x="2635862" y="4851526"/>
              <a:ext cx="3622508" cy="1993096"/>
            </a:xfrm>
            <a:custGeom>
              <a:avLst/>
              <a:gdLst>
                <a:gd name="txL" fmla="*/ 0 w 10000"/>
                <a:gd name="txT" fmla="*/ 0 h 8870"/>
                <a:gd name="txR" fmla="*/ 10000 w 10000"/>
                <a:gd name="txB" fmla="*/ 8870 h 8870"/>
              </a:gdLst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10000" h="8870">
                  <a:moveTo>
                    <a:pt x="5147" y="0"/>
                  </a:moveTo>
                  <a:lnTo>
                    <a:pt x="0" y="8870"/>
                  </a:lnTo>
                  <a:lnTo>
                    <a:pt x="10000" y="8870"/>
                  </a:lnTo>
                  <a:lnTo>
                    <a:pt x="5147" y="0"/>
                  </a:lnTo>
                  <a:close/>
                </a:path>
              </a:pathLst>
            </a:custGeom>
            <a:solidFill>
              <a:srgbClr val="F4F4F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9466" name="组合 1287"/>
            <p:cNvGrpSpPr/>
            <p:nvPr/>
          </p:nvGrpSpPr>
          <p:grpSpPr>
            <a:xfrm>
              <a:off x="5290506" y="4636980"/>
              <a:ext cx="1379492" cy="1381475"/>
              <a:chOff x="4701271" y="2837813"/>
              <a:chExt cx="1106507" cy="1108109"/>
            </a:xfrm>
          </p:grpSpPr>
          <p:sp>
            <p:nvSpPr>
              <p:cNvPr id="19616" name="Oval 199"/>
              <p:cNvSpPr/>
              <p:nvPr/>
            </p:nvSpPr>
            <p:spPr>
              <a:xfrm>
                <a:off x="4701271" y="2837813"/>
                <a:ext cx="1106507" cy="1108109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617" name="Freeform 200"/>
              <p:cNvSpPr/>
              <p:nvPr/>
            </p:nvSpPr>
            <p:spPr>
              <a:xfrm>
                <a:off x="4825814" y="3432585"/>
                <a:ext cx="311354" cy="290599"/>
              </a:xfrm>
              <a:custGeom>
                <a:avLst/>
                <a:gdLst>
                  <a:gd name="txL" fmla="*/ 0 w 165"/>
                  <a:gd name="txT" fmla="*/ 0 h 154"/>
                  <a:gd name="txR" fmla="*/ 165 w 165"/>
                  <a:gd name="txB" fmla="*/ 154 h 154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165" h="154">
                    <a:moveTo>
                      <a:pt x="57" y="11"/>
                    </a:moveTo>
                    <a:cubicBezTo>
                      <a:pt x="21" y="22"/>
                      <a:pt x="0" y="61"/>
                      <a:pt x="11" y="97"/>
                    </a:cubicBezTo>
                    <a:cubicBezTo>
                      <a:pt x="22" y="134"/>
                      <a:pt x="61" y="154"/>
                      <a:pt x="97" y="143"/>
                    </a:cubicBezTo>
                    <a:cubicBezTo>
                      <a:pt x="134" y="132"/>
                      <a:pt x="165" y="78"/>
                      <a:pt x="154" y="41"/>
                    </a:cubicBezTo>
                    <a:cubicBezTo>
                      <a:pt x="143" y="5"/>
                      <a:pt x="94" y="0"/>
                      <a:pt x="57" y="11"/>
                    </a:cubicBezTo>
                    <a:close/>
                  </a:path>
                </a:pathLst>
              </a:custGeom>
              <a:solidFill>
                <a:srgbClr val="FFF8F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618" name="Freeform 201"/>
              <p:cNvSpPr/>
              <p:nvPr/>
            </p:nvSpPr>
            <p:spPr>
              <a:xfrm>
                <a:off x="4856150" y="3334388"/>
                <a:ext cx="163661" cy="257068"/>
              </a:xfrm>
              <a:custGeom>
                <a:avLst/>
                <a:gdLst>
                  <a:gd name="txL" fmla="*/ 0 w 87"/>
                  <a:gd name="txT" fmla="*/ 0 h 136"/>
                  <a:gd name="txR" fmla="*/ 87 w 87"/>
                  <a:gd name="txB" fmla="*/ 136 h 136"/>
                </a:gdLst>
                <a:ahLst/>
                <a:cxnLst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</a:cxnLst>
                <a:rect l="txL" t="txT" r="txR" b="txB"/>
                <a:pathLst>
                  <a:path w="87" h="136">
                    <a:moveTo>
                      <a:pt x="58" y="0"/>
                    </a:moveTo>
                    <a:cubicBezTo>
                      <a:pt x="5" y="102"/>
                      <a:pt x="5" y="102"/>
                      <a:pt x="5" y="102"/>
                    </a:cubicBezTo>
                    <a:cubicBezTo>
                      <a:pt x="0" y="111"/>
                      <a:pt x="1" y="127"/>
                      <a:pt x="9" y="132"/>
                    </a:cubicBezTo>
                    <a:cubicBezTo>
                      <a:pt x="9" y="132"/>
                      <a:pt x="9" y="132"/>
                      <a:pt x="9" y="132"/>
                    </a:cubicBezTo>
                    <a:cubicBezTo>
                      <a:pt x="18" y="136"/>
                      <a:pt x="29" y="133"/>
                      <a:pt x="33" y="124"/>
                    </a:cubicBezTo>
                    <a:cubicBezTo>
                      <a:pt x="75" y="44"/>
                      <a:pt x="75" y="44"/>
                      <a:pt x="75" y="44"/>
                    </a:cubicBezTo>
                    <a:cubicBezTo>
                      <a:pt x="87" y="21"/>
                      <a:pt x="65" y="3"/>
                      <a:pt x="58" y="0"/>
                    </a:cubicBezTo>
                    <a:close/>
                  </a:path>
                </a:pathLst>
              </a:custGeom>
              <a:solidFill>
                <a:srgbClr val="FAE1C8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619" name="Freeform 202"/>
              <p:cNvSpPr/>
              <p:nvPr/>
            </p:nvSpPr>
            <p:spPr>
              <a:xfrm>
                <a:off x="4812241" y="3565110"/>
                <a:ext cx="225134" cy="254673"/>
              </a:xfrm>
              <a:custGeom>
                <a:avLst/>
                <a:gdLst>
                  <a:gd name="txL" fmla="*/ 0 w 282"/>
                  <a:gd name="txT" fmla="*/ 0 h 319"/>
                  <a:gd name="txR" fmla="*/ 282 w 282"/>
                  <a:gd name="txB" fmla="*/ 319 h 319"/>
                </a:gdLst>
                <a:ahLst/>
                <a:cxnLst>
                  <a:cxn ang="0">
                    <a:pos x="2147483647" y="0"/>
                  </a:cxn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</a:cxnLst>
                <a:rect l="txL" t="txT" r="txR" b="txB"/>
                <a:pathLst>
                  <a:path w="282" h="319">
                    <a:moveTo>
                      <a:pt x="107" y="0"/>
                    </a:moveTo>
                    <a:lnTo>
                      <a:pt x="0" y="201"/>
                    </a:lnTo>
                    <a:lnTo>
                      <a:pt x="175" y="319"/>
                    </a:lnTo>
                    <a:lnTo>
                      <a:pt x="282" y="113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FFF8F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620" name="Freeform 203"/>
              <p:cNvSpPr/>
              <p:nvPr/>
            </p:nvSpPr>
            <p:spPr>
              <a:xfrm>
                <a:off x="4802660" y="3681671"/>
                <a:ext cx="185216" cy="171646"/>
              </a:xfrm>
              <a:custGeom>
                <a:avLst/>
                <a:gdLst>
                  <a:gd name="txL" fmla="*/ 0 w 98"/>
                  <a:gd name="txT" fmla="*/ 0 h 91"/>
                  <a:gd name="txR" fmla="*/ 98 w 98"/>
                  <a:gd name="txB" fmla="*/ 91 h 91"/>
                </a:gdLst>
                <a:ahLst/>
                <a:cxnLst>
                  <a:cxn ang="0">
                    <a:pos x="2147483647" y="0"/>
                  </a:cxn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</a:cxnLst>
                <a:rect l="txL" t="txT" r="txR" b="txB"/>
                <a:pathLst>
                  <a:path w="98" h="91">
                    <a:moveTo>
                      <a:pt x="9" y="0"/>
                    </a:moveTo>
                    <a:cubicBezTo>
                      <a:pt x="0" y="17"/>
                      <a:pt x="0" y="17"/>
                      <a:pt x="0" y="17"/>
                    </a:cubicBezTo>
                    <a:cubicBezTo>
                      <a:pt x="21" y="46"/>
                      <a:pt x="47" y="71"/>
                      <a:pt x="76" y="91"/>
                    </a:cubicBezTo>
                    <a:cubicBezTo>
                      <a:pt x="98" y="47"/>
                      <a:pt x="98" y="47"/>
                      <a:pt x="98" y="47"/>
                    </a:cubicBez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43703A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621" name="Freeform 204"/>
              <p:cNvSpPr/>
              <p:nvPr/>
            </p:nvSpPr>
            <p:spPr>
              <a:xfrm>
                <a:off x="4844174" y="3510026"/>
                <a:ext cx="168452" cy="150889"/>
              </a:xfrm>
              <a:custGeom>
                <a:avLst/>
                <a:gdLst>
                  <a:gd name="txL" fmla="*/ 0 w 89"/>
                  <a:gd name="txT" fmla="*/ 0 h 80"/>
                  <a:gd name="txR" fmla="*/ 89 w 89"/>
                  <a:gd name="txB" fmla="*/ 80 h 80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89" h="80">
                    <a:moveTo>
                      <a:pt x="16" y="9"/>
                    </a:moveTo>
                    <a:cubicBezTo>
                      <a:pt x="0" y="19"/>
                      <a:pt x="1" y="40"/>
                      <a:pt x="16" y="57"/>
                    </a:cubicBezTo>
                    <a:cubicBezTo>
                      <a:pt x="32" y="74"/>
                      <a:pt x="58" y="80"/>
                      <a:pt x="73" y="71"/>
                    </a:cubicBezTo>
                    <a:cubicBezTo>
                      <a:pt x="89" y="62"/>
                      <a:pt x="89" y="41"/>
                      <a:pt x="73" y="24"/>
                    </a:cubicBezTo>
                    <a:cubicBezTo>
                      <a:pt x="57" y="7"/>
                      <a:pt x="32" y="0"/>
                      <a:pt x="16" y="9"/>
                    </a:cubicBezTo>
                    <a:close/>
                  </a:path>
                </a:pathLst>
              </a:custGeom>
              <a:solidFill>
                <a:srgbClr val="FAE1C8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622" name="Freeform 206"/>
              <p:cNvSpPr/>
              <p:nvPr/>
            </p:nvSpPr>
            <p:spPr>
              <a:xfrm>
                <a:off x="4840980" y="3525195"/>
                <a:ext cx="162064" cy="154881"/>
              </a:xfrm>
              <a:custGeom>
                <a:avLst/>
                <a:gdLst>
                  <a:gd name="txL" fmla="*/ 0 w 86"/>
                  <a:gd name="txT" fmla="*/ 0 h 82"/>
                  <a:gd name="txR" fmla="*/ 86 w 86"/>
                  <a:gd name="txB" fmla="*/ 82 h 82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86" h="82">
                    <a:moveTo>
                      <a:pt x="16" y="11"/>
                    </a:moveTo>
                    <a:cubicBezTo>
                      <a:pt x="1" y="22"/>
                      <a:pt x="0" y="45"/>
                      <a:pt x="16" y="61"/>
                    </a:cubicBezTo>
                    <a:cubicBezTo>
                      <a:pt x="31" y="77"/>
                      <a:pt x="55" y="82"/>
                      <a:pt x="71" y="71"/>
                    </a:cubicBezTo>
                    <a:cubicBezTo>
                      <a:pt x="86" y="60"/>
                      <a:pt x="86" y="38"/>
                      <a:pt x="71" y="21"/>
                    </a:cubicBezTo>
                    <a:cubicBezTo>
                      <a:pt x="56" y="5"/>
                      <a:pt x="31" y="0"/>
                      <a:pt x="16" y="11"/>
                    </a:cubicBezTo>
                    <a:close/>
                  </a:path>
                </a:pathLst>
              </a:custGeom>
              <a:solidFill>
                <a:srgbClr val="FFF8F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623" name="Freeform 207"/>
              <p:cNvSpPr/>
              <p:nvPr/>
            </p:nvSpPr>
            <p:spPr>
              <a:xfrm>
                <a:off x="4814635" y="2947189"/>
                <a:ext cx="722502" cy="832679"/>
              </a:xfrm>
              <a:custGeom>
                <a:avLst/>
                <a:gdLst>
                  <a:gd name="txL" fmla="*/ 0 w 905"/>
                  <a:gd name="txT" fmla="*/ 0 h 1043"/>
                  <a:gd name="txR" fmla="*/ 905 w 905"/>
                  <a:gd name="txB" fmla="*/ 1043 h 1043"/>
                </a:gdLst>
                <a:ahLst/>
                <a:cxnLst>
                  <a:cxn ang="0">
                    <a:pos x="0" y="2147483647"/>
                  </a:cxn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0" y="2147483647"/>
                  </a:cxn>
                </a:cxnLst>
                <a:rect l="txL" t="txT" r="txR" b="txB"/>
                <a:pathLst>
                  <a:path w="905" h="1043">
                    <a:moveTo>
                      <a:pt x="0" y="237"/>
                    </a:moveTo>
                    <a:lnTo>
                      <a:pt x="569" y="0"/>
                    </a:lnTo>
                    <a:lnTo>
                      <a:pt x="905" y="807"/>
                    </a:lnTo>
                    <a:lnTo>
                      <a:pt x="335" y="1043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ED7371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624" name="Freeform 208"/>
              <p:cNvSpPr>
                <a:spLocks noEditPoints="1"/>
              </p:cNvSpPr>
              <p:nvPr/>
            </p:nvSpPr>
            <p:spPr>
              <a:xfrm>
                <a:off x="5141159" y="3407837"/>
                <a:ext cx="188409" cy="115760"/>
              </a:xfrm>
              <a:custGeom>
                <a:avLst/>
                <a:gdLst>
                  <a:gd name="txL" fmla="*/ 0 w 100"/>
                  <a:gd name="txT" fmla="*/ 0 h 61"/>
                  <a:gd name="txR" fmla="*/ 100 w 100"/>
                  <a:gd name="txB" fmla="*/ 61 h 61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100" h="61">
                    <a:moveTo>
                      <a:pt x="75" y="5"/>
                    </a:moveTo>
                    <a:cubicBezTo>
                      <a:pt x="75" y="5"/>
                      <a:pt x="76" y="5"/>
                      <a:pt x="76" y="5"/>
                    </a:cubicBezTo>
                    <a:cubicBezTo>
                      <a:pt x="78" y="6"/>
                      <a:pt x="78" y="8"/>
                      <a:pt x="77" y="13"/>
                    </a:cubicBezTo>
                    <a:cubicBezTo>
                      <a:pt x="77" y="15"/>
                      <a:pt x="76" y="17"/>
                      <a:pt x="75" y="18"/>
                    </a:cubicBezTo>
                    <a:cubicBezTo>
                      <a:pt x="75" y="10"/>
                      <a:pt x="75" y="10"/>
                      <a:pt x="75" y="10"/>
                    </a:cubicBezTo>
                    <a:cubicBezTo>
                      <a:pt x="75" y="10"/>
                      <a:pt x="75" y="9"/>
                      <a:pt x="75" y="9"/>
                    </a:cubicBezTo>
                    <a:cubicBezTo>
                      <a:pt x="75" y="9"/>
                      <a:pt x="75" y="9"/>
                      <a:pt x="75" y="9"/>
                    </a:cubicBezTo>
                    <a:cubicBezTo>
                      <a:pt x="75" y="5"/>
                      <a:pt x="75" y="5"/>
                      <a:pt x="75" y="5"/>
                    </a:cubicBezTo>
                    <a:close/>
                    <a:moveTo>
                      <a:pt x="75" y="35"/>
                    </a:moveTo>
                    <a:cubicBezTo>
                      <a:pt x="82" y="33"/>
                      <a:pt x="91" y="32"/>
                      <a:pt x="100" y="32"/>
                    </a:cubicBezTo>
                    <a:cubicBezTo>
                      <a:pt x="100" y="36"/>
                      <a:pt x="100" y="36"/>
                      <a:pt x="100" y="36"/>
                    </a:cubicBezTo>
                    <a:cubicBezTo>
                      <a:pt x="91" y="36"/>
                      <a:pt x="82" y="37"/>
                      <a:pt x="75" y="39"/>
                    </a:cubicBezTo>
                    <a:lnTo>
                      <a:pt x="75" y="35"/>
                    </a:lnTo>
                    <a:close/>
                    <a:moveTo>
                      <a:pt x="64" y="14"/>
                    </a:moveTo>
                    <a:cubicBezTo>
                      <a:pt x="64" y="13"/>
                      <a:pt x="65" y="13"/>
                      <a:pt x="65" y="13"/>
                    </a:cubicBezTo>
                    <a:cubicBezTo>
                      <a:pt x="65" y="13"/>
                      <a:pt x="65" y="13"/>
                      <a:pt x="65" y="13"/>
                    </a:cubicBezTo>
                    <a:cubicBezTo>
                      <a:pt x="66" y="14"/>
                      <a:pt x="66" y="14"/>
                      <a:pt x="66" y="15"/>
                    </a:cubicBezTo>
                    <a:cubicBezTo>
                      <a:pt x="69" y="11"/>
                      <a:pt x="73" y="6"/>
                      <a:pt x="75" y="5"/>
                    </a:cubicBezTo>
                    <a:cubicBezTo>
                      <a:pt x="75" y="9"/>
                      <a:pt x="75" y="9"/>
                      <a:pt x="75" y="9"/>
                    </a:cubicBezTo>
                    <a:cubicBezTo>
                      <a:pt x="75" y="10"/>
                      <a:pt x="75" y="10"/>
                      <a:pt x="75" y="10"/>
                    </a:cubicBezTo>
                    <a:cubicBezTo>
                      <a:pt x="75" y="10"/>
                      <a:pt x="75" y="10"/>
                      <a:pt x="75" y="10"/>
                    </a:cubicBezTo>
                    <a:cubicBezTo>
                      <a:pt x="75" y="18"/>
                      <a:pt x="75" y="18"/>
                      <a:pt x="75" y="18"/>
                    </a:cubicBezTo>
                    <a:cubicBezTo>
                      <a:pt x="72" y="24"/>
                      <a:pt x="68" y="29"/>
                      <a:pt x="64" y="33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68" y="23"/>
                      <a:pt x="71" y="18"/>
                      <a:pt x="73" y="13"/>
                    </a:cubicBezTo>
                    <a:cubicBezTo>
                      <a:pt x="72" y="14"/>
                      <a:pt x="70" y="16"/>
                      <a:pt x="69" y="18"/>
                    </a:cubicBezTo>
                    <a:cubicBezTo>
                      <a:pt x="67" y="21"/>
                      <a:pt x="65" y="24"/>
                      <a:pt x="64" y="25"/>
                    </a:cubicBezTo>
                    <a:cubicBezTo>
                      <a:pt x="64" y="21"/>
                      <a:pt x="64" y="21"/>
                      <a:pt x="64" y="21"/>
                    </a:cubicBezTo>
                    <a:cubicBezTo>
                      <a:pt x="64" y="21"/>
                      <a:pt x="64" y="21"/>
                      <a:pt x="64" y="21"/>
                    </a:cubicBezTo>
                    <a:cubicBezTo>
                      <a:pt x="64" y="21"/>
                      <a:pt x="64" y="21"/>
                      <a:pt x="64" y="21"/>
                    </a:cubicBezTo>
                    <a:cubicBezTo>
                      <a:pt x="64" y="17"/>
                      <a:pt x="64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  <a:cubicBezTo>
                      <a:pt x="64" y="14"/>
                      <a:pt x="64" y="14"/>
                      <a:pt x="64" y="14"/>
                    </a:cubicBezTo>
                    <a:close/>
                    <a:moveTo>
                      <a:pt x="64" y="38"/>
                    </a:moveTo>
                    <a:cubicBezTo>
                      <a:pt x="67" y="37"/>
                      <a:pt x="71" y="35"/>
                      <a:pt x="75" y="35"/>
                    </a:cubicBezTo>
                    <a:cubicBezTo>
                      <a:pt x="75" y="39"/>
                      <a:pt x="75" y="39"/>
                      <a:pt x="75" y="39"/>
                    </a:cubicBezTo>
                    <a:cubicBezTo>
                      <a:pt x="71" y="40"/>
                      <a:pt x="67" y="41"/>
                      <a:pt x="64" y="42"/>
                    </a:cubicBezTo>
                    <a:lnTo>
                      <a:pt x="64" y="38"/>
                    </a:lnTo>
                    <a:close/>
                    <a:moveTo>
                      <a:pt x="46" y="23"/>
                    </a:moveTo>
                    <a:cubicBezTo>
                      <a:pt x="47" y="23"/>
                      <a:pt x="48" y="22"/>
                      <a:pt x="49" y="23"/>
                    </a:cubicBezTo>
                    <a:cubicBezTo>
                      <a:pt x="49" y="23"/>
                      <a:pt x="49" y="23"/>
                      <a:pt x="49" y="23"/>
                    </a:cubicBezTo>
                    <a:cubicBezTo>
                      <a:pt x="50" y="23"/>
                      <a:pt x="50" y="26"/>
                      <a:pt x="48" y="30"/>
                    </a:cubicBezTo>
                    <a:cubicBezTo>
                      <a:pt x="49" y="29"/>
                      <a:pt x="50" y="28"/>
                      <a:pt x="51" y="27"/>
                    </a:cubicBezTo>
                    <a:cubicBezTo>
                      <a:pt x="56" y="21"/>
                      <a:pt x="61" y="15"/>
                      <a:pt x="64" y="14"/>
                    </a:cubicBezTo>
                    <a:cubicBezTo>
                      <a:pt x="64" y="17"/>
                      <a:pt x="64" y="17"/>
                      <a:pt x="64" y="17"/>
                    </a:cubicBezTo>
                    <a:cubicBezTo>
                      <a:pt x="64" y="17"/>
                      <a:pt x="63" y="17"/>
                      <a:pt x="63" y="17"/>
                    </a:cubicBezTo>
                    <a:cubicBezTo>
                      <a:pt x="64" y="17"/>
                      <a:pt x="64" y="17"/>
                      <a:pt x="64" y="17"/>
                    </a:cubicBezTo>
                    <a:cubicBezTo>
                      <a:pt x="64" y="21"/>
                      <a:pt x="64" y="21"/>
                      <a:pt x="64" y="21"/>
                    </a:cubicBezTo>
                    <a:cubicBezTo>
                      <a:pt x="63" y="21"/>
                      <a:pt x="63" y="21"/>
                      <a:pt x="63" y="21"/>
                    </a:cubicBezTo>
                    <a:cubicBezTo>
                      <a:pt x="63" y="21"/>
                      <a:pt x="63" y="21"/>
                      <a:pt x="63" y="21"/>
                    </a:cubicBezTo>
                    <a:cubicBezTo>
                      <a:pt x="63" y="21"/>
                      <a:pt x="63" y="21"/>
                      <a:pt x="64" y="21"/>
                    </a:cubicBezTo>
                    <a:cubicBezTo>
                      <a:pt x="64" y="25"/>
                      <a:pt x="64" y="25"/>
                      <a:pt x="64" y="25"/>
                    </a:cubicBezTo>
                    <a:cubicBezTo>
                      <a:pt x="63" y="25"/>
                      <a:pt x="62" y="25"/>
                      <a:pt x="62" y="25"/>
                    </a:cubicBezTo>
                    <a:cubicBezTo>
                      <a:pt x="62" y="25"/>
                      <a:pt x="62" y="25"/>
                      <a:pt x="62" y="25"/>
                    </a:cubicBezTo>
                    <a:cubicBezTo>
                      <a:pt x="60" y="25"/>
                      <a:pt x="60" y="23"/>
                      <a:pt x="61" y="21"/>
                    </a:cubicBezTo>
                    <a:cubicBezTo>
                      <a:pt x="59" y="23"/>
                      <a:pt x="57" y="26"/>
                      <a:pt x="54" y="29"/>
                    </a:cubicBezTo>
                    <a:cubicBezTo>
                      <a:pt x="51" y="33"/>
                      <a:pt x="49" y="36"/>
                      <a:pt x="46" y="38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47" y="27"/>
                      <a:pt x="47" y="27"/>
                      <a:pt x="47" y="27"/>
                    </a:cubicBezTo>
                    <a:cubicBezTo>
                      <a:pt x="47" y="27"/>
                      <a:pt x="47" y="27"/>
                      <a:pt x="47" y="27"/>
                    </a:cubicBezTo>
                    <a:cubicBezTo>
                      <a:pt x="47" y="26"/>
                      <a:pt x="47" y="27"/>
                      <a:pt x="46" y="27"/>
                    </a:cubicBezTo>
                    <a:cubicBezTo>
                      <a:pt x="46" y="23"/>
                      <a:pt x="46" y="23"/>
                      <a:pt x="46" y="23"/>
                    </a:cubicBezTo>
                    <a:close/>
                    <a:moveTo>
                      <a:pt x="64" y="33"/>
                    </a:moveTo>
                    <a:cubicBezTo>
                      <a:pt x="64" y="27"/>
                      <a:pt x="64" y="27"/>
                      <a:pt x="64" y="27"/>
                    </a:cubicBezTo>
                    <a:cubicBezTo>
                      <a:pt x="58" y="33"/>
                      <a:pt x="52" y="38"/>
                      <a:pt x="46" y="42"/>
                    </a:cubicBezTo>
                    <a:cubicBezTo>
                      <a:pt x="46" y="50"/>
                      <a:pt x="46" y="50"/>
                      <a:pt x="46" y="50"/>
                    </a:cubicBezTo>
                    <a:cubicBezTo>
                      <a:pt x="50" y="47"/>
                      <a:pt x="56" y="45"/>
                      <a:pt x="64" y="42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60" y="39"/>
                      <a:pt x="58" y="40"/>
                      <a:pt x="55" y="41"/>
                    </a:cubicBezTo>
                    <a:cubicBezTo>
                      <a:pt x="58" y="39"/>
                      <a:pt x="61" y="36"/>
                      <a:pt x="64" y="33"/>
                    </a:cubicBezTo>
                    <a:close/>
                    <a:moveTo>
                      <a:pt x="44" y="26"/>
                    </a:moveTo>
                    <a:cubicBezTo>
                      <a:pt x="45" y="25"/>
                      <a:pt x="46" y="24"/>
                      <a:pt x="46" y="23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6" y="27"/>
                      <a:pt x="46" y="28"/>
                      <a:pt x="46" y="28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46" y="38"/>
                      <a:pt x="46" y="38"/>
                      <a:pt x="46" y="38"/>
                    </a:cubicBezTo>
                    <a:cubicBezTo>
                      <a:pt x="45" y="39"/>
                      <a:pt x="44" y="40"/>
                      <a:pt x="44" y="40"/>
                    </a:cubicBezTo>
                    <a:cubicBezTo>
                      <a:pt x="44" y="37"/>
                      <a:pt x="44" y="37"/>
                      <a:pt x="44" y="37"/>
                    </a:cubicBezTo>
                    <a:cubicBezTo>
                      <a:pt x="44" y="37"/>
                      <a:pt x="44" y="37"/>
                      <a:pt x="44" y="37"/>
                    </a:cubicBezTo>
                    <a:cubicBezTo>
                      <a:pt x="44" y="37"/>
                      <a:pt x="44" y="37"/>
                      <a:pt x="44" y="37"/>
                    </a:cubicBezTo>
                    <a:cubicBezTo>
                      <a:pt x="44" y="26"/>
                      <a:pt x="44" y="26"/>
                      <a:pt x="44" y="26"/>
                    </a:cubicBezTo>
                    <a:close/>
                    <a:moveTo>
                      <a:pt x="46" y="50"/>
                    </a:moveTo>
                    <a:cubicBezTo>
                      <a:pt x="45" y="50"/>
                      <a:pt x="44" y="51"/>
                      <a:pt x="44" y="51"/>
                    </a:cubicBezTo>
                    <a:cubicBezTo>
                      <a:pt x="44" y="44"/>
                      <a:pt x="44" y="44"/>
                      <a:pt x="44" y="44"/>
                    </a:cubicBezTo>
                    <a:cubicBezTo>
                      <a:pt x="45" y="44"/>
                      <a:pt x="45" y="43"/>
                      <a:pt x="46" y="42"/>
                    </a:cubicBezTo>
                    <a:cubicBezTo>
                      <a:pt x="46" y="42"/>
                      <a:pt x="46" y="42"/>
                      <a:pt x="46" y="42"/>
                    </a:cubicBezTo>
                    <a:lnTo>
                      <a:pt x="46" y="50"/>
                    </a:lnTo>
                    <a:close/>
                    <a:moveTo>
                      <a:pt x="19" y="0"/>
                    </a:moveTo>
                    <a:cubicBezTo>
                      <a:pt x="20" y="0"/>
                      <a:pt x="22" y="1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6" y="3"/>
                      <a:pt x="27" y="7"/>
                      <a:pt x="28" y="11"/>
                    </a:cubicBezTo>
                    <a:cubicBezTo>
                      <a:pt x="28" y="18"/>
                      <a:pt x="26" y="28"/>
                      <a:pt x="19" y="41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23" y="23"/>
                      <a:pt x="24" y="16"/>
                      <a:pt x="24" y="11"/>
                    </a:cubicBezTo>
                    <a:cubicBezTo>
                      <a:pt x="23" y="8"/>
                      <a:pt x="22" y="6"/>
                      <a:pt x="21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0" y="5"/>
                      <a:pt x="20" y="4"/>
                      <a:pt x="19" y="5"/>
                    </a:cubicBezTo>
                    <a:cubicBezTo>
                      <a:pt x="19" y="0"/>
                      <a:pt x="19" y="0"/>
                      <a:pt x="19" y="0"/>
                    </a:cubicBezTo>
                    <a:close/>
                    <a:moveTo>
                      <a:pt x="19" y="48"/>
                    </a:moveTo>
                    <a:cubicBezTo>
                      <a:pt x="19" y="53"/>
                      <a:pt x="19" y="53"/>
                      <a:pt x="19" y="53"/>
                    </a:cubicBezTo>
                    <a:cubicBezTo>
                      <a:pt x="22" y="53"/>
                      <a:pt x="26" y="51"/>
                      <a:pt x="31" y="46"/>
                    </a:cubicBezTo>
                    <a:cubicBezTo>
                      <a:pt x="35" y="42"/>
                      <a:pt x="39" y="37"/>
                      <a:pt x="42" y="34"/>
                    </a:cubicBezTo>
                    <a:cubicBezTo>
                      <a:pt x="40" y="38"/>
                      <a:pt x="40" y="40"/>
                      <a:pt x="42" y="41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42" y="41"/>
                      <a:pt x="43" y="41"/>
                      <a:pt x="44" y="40"/>
                    </a:cubicBezTo>
                    <a:cubicBezTo>
                      <a:pt x="44" y="37"/>
                      <a:pt x="44" y="37"/>
                      <a:pt x="44" y="37"/>
                    </a:cubicBezTo>
                    <a:cubicBezTo>
                      <a:pt x="44" y="37"/>
                      <a:pt x="44" y="37"/>
                      <a:pt x="43" y="37"/>
                    </a:cubicBezTo>
                    <a:cubicBezTo>
                      <a:pt x="43" y="37"/>
                      <a:pt x="43" y="37"/>
                      <a:pt x="43" y="37"/>
                    </a:cubicBezTo>
                    <a:cubicBezTo>
                      <a:pt x="43" y="37"/>
                      <a:pt x="43" y="37"/>
                      <a:pt x="44" y="37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3" y="27"/>
                      <a:pt x="41" y="28"/>
                      <a:pt x="40" y="30"/>
                    </a:cubicBezTo>
                    <a:cubicBezTo>
                      <a:pt x="36" y="34"/>
                      <a:pt x="32" y="39"/>
                      <a:pt x="28" y="43"/>
                    </a:cubicBezTo>
                    <a:cubicBezTo>
                      <a:pt x="24" y="47"/>
                      <a:pt x="21" y="49"/>
                      <a:pt x="19" y="48"/>
                    </a:cubicBezTo>
                    <a:close/>
                    <a:moveTo>
                      <a:pt x="44" y="51"/>
                    </a:moveTo>
                    <a:cubicBezTo>
                      <a:pt x="43" y="52"/>
                      <a:pt x="43" y="52"/>
                      <a:pt x="43" y="52"/>
                    </a:cubicBezTo>
                    <a:cubicBezTo>
                      <a:pt x="40" y="53"/>
                      <a:pt x="39" y="53"/>
                      <a:pt x="38" y="52"/>
                    </a:cubicBezTo>
                    <a:cubicBezTo>
                      <a:pt x="38" y="52"/>
                      <a:pt x="38" y="52"/>
                      <a:pt x="38" y="52"/>
                    </a:cubicBezTo>
                    <a:cubicBezTo>
                      <a:pt x="37" y="51"/>
                      <a:pt x="37" y="50"/>
                      <a:pt x="39" y="48"/>
                    </a:cubicBezTo>
                    <a:cubicBezTo>
                      <a:pt x="40" y="47"/>
                      <a:pt x="42" y="46"/>
                      <a:pt x="44" y="44"/>
                    </a:cubicBezTo>
                    <a:lnTo>
                      <a:pt x="44" y="51"/>
                    </a:lnTo>
                    <a:close/>
                    <a:moveTo>
                      <a:pt x="0" y="59"/>
                    </a:moveTo>
                    <a:cubicBezTo>
                      <a:pt x="5" y="54"/>
                      <a:pt x="8" y="49"/>
                      <a:pt x="11" y="44"/>
                    </a:cubicBezTo>
                    <a:cubicBezTo>
                      <a:pt x="10" y="38"/>
                      <a:pt x="9" y="29"/>
                      <a:pt x="10" y="17"/>
                    </a:cubicBezTo>
                    <a:cubicBezTo>
                      <a:pt x="10" y="9"/>
                      <a:pt x="12" y="4"/>
                      <a:pt x="15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6" y="1"/>
                      <a:pt x="18" y="1"/>
                      <a:pt x="19" y="0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6" y="7"/>
                      <a:pt x="14" y="10"/>
                      <a:pt x="14" y="17"/>
                    </a:cubicBezTo>
                    <a:cubicBezTo>
                      <a:pt x="13" y="26"/>
                      <a:pt x="14" y="34"/>
                      <a:pt x="15" y="39"/>
                    </a:cubicBezTo>
                    <a:cubicBezTo>
                      <a:pt x="16" y="37"/>
                      <a:pt x="18" y="34"/>
                      <a:pt x="19" y="32"/>
                    </a:cubicBezTo>
                    <a:cubicBezTo>
                      <a:pt x="19" y="41"/>
                      <a:pt x="19" y="41"/>
                      <a:pt x="19" y="41"/>
                    </a:cubicBezTo>
                    <a:cubicBezTo>
                      <a:pt x="18" y="42"/>
                      <a:pt x="17" y="43"/>
                      <a:pt x="16" y="45"/>
                    </a:cubicBezTo>
                    <a:cubicBezTo>
                      <a:pt x="16" y="45"/>
                      <a:pt x="16" y="46"/>
                      <a:pt x="17" y="46"/>
                    </a:cubicBezTo>
                    <a:cubicBezTo>
                      <a:pt x="17" y="47"/>
                      <a:pt x="18" y="48"/>
                      <a:pt x="19" y="48"/>
                    </a:cubicBezTo>
                    <a:cubicBezTo>
                      <a:pt x="19" y="53"/>
                      <a:pt x="19" y="53"/>
                      <a:pt x="19" y="53"/>
                    </a:cubicBezTo>
                    <a:cubicBezTo>
                      <a:pt x="17" y="53"/>
                      <a:pt x="15" y="51"/>
                      <a:pt x="13" y="49"/>
                    </a:cubicBezTo>
                    <a:cubicBezTo>
                      <a:pt x="11" y="53"/>
                      <a:pt x="7" y="57"/>
                      <a:pt x="3" y="61"/>
                    </a:cubicBez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FFC74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625" name="Freeform 209"/>
              <p:cNvSpPr/>
              <p:nvPr/>
            </p:nvSpPr>
            <p:spPr>
              <a:xfrm>
                <a:off x="4957539" y="3071729"/>
                <a:ext cx="245891" cy="121350"/>
              </a:xfrm>
              <a:custGeom>
                <a:avLst/>
                <a:gdLst>
                  <a:gd name="txL" fmla="*/ 0 w 308"/>
                  <a:gd name="txT" fmla="*/ 0 h 152"/>
                  <a:gd name="txR" fmla="*/ 308 w 308"/>
                  <a:gd name="txB" fmla="*/ 152 h 152"/>
                </a:gdLst>
                <a:ahLst/>
                <a:cxnLst>
                  <a:cxn ang="0">
                    <a:pos x="0" y="2147483647"/>
                  </a:cxn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0" y="2147483647"/>
                  </a:cxn>
                </a:cxnLst>
                <a:rect l="txL" t="txT" r="txR" b="txB"/>
                <a:pathLst>
                  <a:path w="308" h="152">
                    <a:moveTo>
                      <a:pt x="0" y="123"/>
                    </a:moveTo>
                    <a:lnTo>
                      <a:pt x="296" y="0"/>
                    </a:lnTo>
                    <a:lnTo>
                      <a:pt x="308" y="31"/>
                    </a:lnTo>
                    <a:lnTo>
                      <a:pt x="12" y="152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FFC74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626" name="Freeform 210"/>
              <p:cNvSpPr/>
              <p:nvPr/>
            </p:nvSpPr>
            <p:spPr>
              <a:xfrm>
                <a:off x="4897663" y="3086899"/>
                <a:ext cx="405560" cy="186813"/>
              </a:xfrm>
              <a:custGeom>
                <a:avLst/>
                <a:gdLst>
                  <a:gd name="txL" fmla="*/ 0 w 508"/>
                  <a:gd name="txT" fmla="*/ 0 h 234"/>
                  <a:gd name="txR" fmla="*/ 508 w 508"/>
                  <a:gd name="txB" fmla="*/ 234 h 234"/>
                </a:gdLst>
                <a:ahLst/>
                <a:cxnLst>
                  <a:cxn ang="0">
                    <a:pos x="0" y="2147483647"/>
                  </a:cxn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0" y="2147483647"/>
                  </a:cxn>
                </a:cxnLst>
                <a:rect l="txL" t="txT" r="txR" b="txB"/>
                <a:pathLst>
                  <a:path w="508" h="234">
                    <a:moveTo>
                      <a:pt x="0" y="206"/>
                    </a:moveTo>
                    <a:lnTo>
                      <a:pt x="496" y="0"/>
                    </a:lnTo>
                    <a:lnTo>
                      <a:pt x="508" y="29"/>
                    </a:lnTo>
                    <a:lnTo>
                      <a:pt x="11" y="234"/>
                    </a:lnTo>
                    <a:lnTo>
                      <a:pt x="0" y="206"/>
                    </a:lnTo>
                    <a:close/>
                  </a:path>
                </a:pathLst>
              </a:custGeom>
              <a:solidFill>
                <a:srgbClr val="FFC74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627" name="Freeform 211"/>
              <p:cNvSpPr/>
              <p:nvPr/>
            </p:nvSpPr>
            <p:spPr>
              <a:xfrm>
                <a:off x="4914428" y="3128415"/>
                <a:ext cx="405560" cy="186813"/>
              </a:xfrm>
              <a:custGeom>
                <a:avLst/>
                <a:gdLst>
                  <a:gd name="txL" fmla="*/ 0 w 508"/>
                  <a:gd name="txT" fmla="*/ 0 h 234"/>
                  <a:gd name="txR" fmla="*/ 508 w 508"/>
                  <a:gd name="txB" fmla="*/ 234 h 234"/>
                </a:gdLst>
                <a:ahLst/>
                <a:cxnLst>
                  <a:cxn ang="0">
                    <a:pos x="0" y="2147483647"/>
                  </a:cxn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0" y="2147483647"/>
                  </a:cxn>
                </a:cxnLst>
                <a:rect l="txL" t="txT" r="txR" b="txB"/>
                <a:pathLst>
                  <a:path w="508" h="234">
                    <a:moveTo>
                      <a:pt x="0" y="204"/>
                    </a:moveTo>
                    <a:lnTo>
                      <a:pt x="497" y="0"/>
                    </a:lnTo>
                    <a:lnTo>
                      <a:pt x="508" y="29"/>
                    </a:lnTo>
                    <a:lnTo>
                      <a:pt x="12" y="23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FFC74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628" name="Freeform 212"/>
              <p:cNvSpPr/>
              <p:nvPr/>
            </p:nvSpPr>
            <p:spPr>
              <a:xfrm>
                <a:off x="4931193" y="3168333"/>
                <a:ext cx="406357" cy="186813"/>
              </a:xfrm>
              <a:custGeom>
                <a:avLst/>
                <a:gdLst>
                  <a:gd name="txL" fmla="*/ 0 w 509"/>
                  <a:gd name="txT" fmla="*/ 0 h 234"/>
                  <a:gd name="txR" fmla="*/ 509 w 509"/>
                  <a:gd name="txB" fmla="*/ 234 h 234"/>
                </a:gdLst>
                <a:ahLst/>
                <a:cxnLst>
                  <a:cxn ang="0">
                    <a:pos x="0" y="2147483647"/>
                  </a:cxn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0" y="2147483647"/>
                  </a:cxn>
                </a:cxnLst>
                <a:rect l="txL" t="txT" r="txR" b="txB"/>
                <a:pathLst>
                  <a:path w="509" h="234">
                    <a:moveTo>
                      <a:pt x="0" y="206"/>
                    </a:moveTo>
                    <a:lnTo>
                      <a:pt x="497" y="0"/>
                    </a:lnTo>
                    <a:lnTo>
                      <a:pt x="509" y="28"/>
                    </a:lnTo>
                    <a:lnTo>
                      <a:pt x="12" y="234"/>
                    </a:lnTo>
                    <a:lnTo>
                      <a:pt x="0" y="206"/>
                    </a:lnTo>
                    <a:close/>
                  </a:path>
                </a:pathLst>
              </a:custGeom>
              <a:solidFill>
                <a:srgbClr val="FFC74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629" name="Freeform 213"/>
              <p:cNvSpPr/>
              <p:nvPr/>
            </p:nvSpPr>
            <p:spPr>
              <a:xfrm>
                <a:off x="4947959" y="3291279"/>
                <a:ext cx="208368" cy="103786"/>
              </a:xfrm>
              <a:custGeom>
                <a:avLst/>
                <a:gdLst>
                  <a:gd name="txL" fmla="*/ 0 w 261"/>
                  <a:gd name="txT" fmla="*/ 0 h 130"/>
                  <a:gd name="txR" fmla="*/ 261 w 261"/>
                  <a:gd name="txB" fmla="*/ 130 h 130"/>
                </a:gdLst>
                <a:ahLst/>
                <a:cxnLst>
                  <a:cxn ang="0">
                    <a:pos x="0" y="2147483647"/>
                  </a:cxn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0" y="2147483647"/>
                  </a:cxn>
                </a:cxnLst>
                <a:rect l="txL" t="txT" r="txR" b="txB"/>
                <a:pathLst>
                  <a:path w="261" h="130">
                    <a:moveTo>
                      <a:pt x="0" y="101"/>
                    </a:moveTo>
                    <a:lnTo>
                      <a:pt x="249" y="0"/>
                    </a:lnTo>
                    <a:lnTo>
                      <a:pt x="261" y="28"/>
                    </a:lnTo>
                    <a:lnTo>
                      <a:pt x="12" y="130"/>
                    </a:lnTo>
                    <a:lnTo>
                      <a:pt x="0" y="101"/>
                    </a:lnTo>
                    <a:close/>
                  </a:path>
                </a:pathLst>
              </a:custGeom>
              <a:solidFill>
                <a:srgbClr val="FFC74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630" name="Freeform 214"/>
              <p:cNvSpPr/>
              <p:nvPr/>
            </p:nvSpPr>
            <p:spPr>
              <a:xfrm>
                <a:off x="4844175" y="3332793"/>
                <a:ext cx="162862" cy="256270"/>
              </a:xfrm>
              <a:custGeom>
                <a:avLst/>
                <a:gdLst>
                  <a:gd name="txL" fmla="*/ 0 w 86"/>
                  <a:gd name="txT" fmla="*/ 0 h 136"/>
                  <a:gd name="txR" fmla="*/ 86 w 86"/>
                  <a:gd name="txB" fmla="*/ 136 h 136"/>
                </a:gdLst>
                <a:ahLst/>
                <a:cxnLst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</a:cxnLst>
                <a:rect l="txL" t="txT" r="txR" b="txB"/>
                <a:pathLst>
                  <a:path w="86" h="136">
                    <a:moveTo>
                      <a:pt x="58" y="0"/>
                    </a:moveTo>
                    <a:cubicBezTo>
                      <a:pt x="4" y="102"/>
                      <a:pt x="4" y="102"/>
                      <a:pt x="4" y="102"/>
                    </a:cubicBezTo>
                    <a:cubicBezTo>
                      <a:pt x="0" y="111"/>
                      <a:pt x="0" y="127"/>
                      <a:pt x="9" y="132"/>
                    </a:cubicBezTo>
                    <a:cubicBezTo>
                      <a:pt x="9" y="132"/>
                      <a:pt x="9" y="132"/>
                      <a:pt x="9" y="132"/>
                    </a:cubicBezTo>
                    <a:cubicBezTo>
                      <a:pt x="17" y="136"/>
                      <a:pt x="28" y="133"/>
                      <a:pt x="33" y="124"/>
                    </a:cubicBezTo>
                    <a:cubicBezTo>
                      <a:pt x="74" y="44"/>
                      <a:pt x="74" y="44"/>
                      <a:pt x="74" y="44"/>
                    </a:cubicBezTo>
                    <a:cubicBezTo>
                      <a:pt x="86" y="21"/>
                      <a:pt x="65" y="3"/>
                      <a:pt x="58" y="0"/>
                    </a:cubicBezTo>
                    <a:close/>
                  </a:path>
                </a:pathLst>
              </a:custGeom>
              <a:solidFill>
                <a:srgbClr val="FFF8F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631" name="Freeform 215"/>
              <p:cNvSpPr/>
              <p:nvPr/>
            </p:nvSpPr>
            <p:spPr>
              <a:xfrm>
                <a:off x="5382259" y="3280101"/>
                <a:ext cx="128533" cy="195596"/>
              </a:xfrm>
              <a:custGeom>
                <a:avLst/>
                <a:gdLst>
                  <a:gd name="txL" fmla="*/ 0 w 68"/>
                  <a:gd name="txT" fmla="*/ 0 h 104"/>
                  <a:gd name="txR" fmla="*/ 68 w 68"/>
                  <a:gd name="txB" fmla="*/ 104 h 104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68" h="104">
                    <a:moveTo>
                      <a:pt x="11" y="101"/>
                    </a:moveTo>
                    <a:cubicBezTo>
                      <a:pt x="11" y="101"/>
                      <a:pt x="11" y="101"/>
                      <a:pt x="11" y="101"/>
                    </a:cubicBezTo>
                    <a:cubicBezTo>
                      <a:pt x="4" y="97"/>
                      <a:pt x="0" y="88"/>
                      <a:pt x="4" y="81"/>
                    </a:cubicBezTo>
                    <a:cubicBezTo>
                      <a:pt x="38" y="11"/>
                      <a:pt x="38" y="11"/>
                      <a:pt x="38" y="11"/>
                    </a:cubicBezTo>
                    <a:cubicBezTo>
                      <a:pt x="41" y="3"/>
                      <a:pt x="50" y="0"/>
                      <a:pt x="57" y="3"/>
                    </a:cubicBezTo>
                    <a:cubicBezTo>
                      <a:pt x="57" y="3"/>
                      <a:pt x="57" y="3"/>
                      <a:pt x="57" y="3"/>
                    </a:cubicBezTo>
                    <a:cubicBezTo>
                      <a:pt x="65" y="7"/>
                      <a:pt x="68" y="15"/>
                      <a:pt x="65" y="23"/>
                    </a:cubicBezTo>
                    <a:cubicBezTo>
                      <a:pt x="31" y="93"/>
                      <a:pt x="31" y="93"/>
                      <a:pt x="31" y="93"/>
                    </a:cubicBezTo>
                    <a:cubicBezTo>
                      <a:pt x="27" y="100"/>
                      <a:pt x="19" y="104"/>
                      <a:pt x="11" y="101"/>
                    </a:cubicBezTo>
                    <a:close/>
                  </a:path>
                </a:pathLst>
              </a:custGeom>
              <a:solidFill>
                <a:srgbClr val="FAE1C8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632" name="Freeform 216"/>
              <p:cNvSpPr/>
              <p:nvPr/>
            </p:nvSpPr>
            <p:spPr>
              <a:xfrm>
                <a:off x="5441336" y="3259344"/>
                <a:ext cx="105382" cy="218747"/>
              </a:xfrm>
              <a:custGeom>
                <a:avLst/>
                <a:gdLst>
                  <a:gd name="txL" fmla="*/ 0 w 56"/>
                  <a:gd name="txT" fmla="*/ 0 h 116"/>
                  <a:gd name="txR" fmla="*/ 56 w 56"/>
                  <a:gd name="txB" fmla="*/ 116 h 116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56" h="116">
                    <a:moveTo>
                      <a:pt x="13" y="113"/>
                    </a:moveTo>
                    <a:cubicBezTo>
                      <a:pt x="13" y="113"/>
                      <a:pt x="13" y="113"/>
                      <a:pt x="13" y="113"/>
                    </a:cubicBezTo>
                    <a:cubicBezTo>
                      <a:pt x="5" y="111"/>
                      <a:pt x="0" y="103"/>
                      <a:pt x="3" y="95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4" y="5"/>
                      <a:pt x="32" y="0"/>
                      <a:pt x="40" y="2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48" y="4"/>
                      <a:pt x="56" y="20"/>
                      <a:pt x="54" y="28"/>
                    </a:cubicBezTo>
                    <a:cubicBezTo>
                      <a:pt x="32" y="103"/>
                      <a:pt x="32" y="103"/>
                      <a:pt x="32" y="103"/>
                    </a:cubicBezTo>
                    <a:cubicBezTo>
                      <a:pt x="29" y="111"/>
                      <a:pt x="21" y="116"/>
                      <a:pt x="13" y="113"/>
                    </a:cubicBezTo>
                    <a:close/>
                  </a:path>
                </a:pathLst>
              </a:custGeom>
              <a:solidFill>
                <a:srgbClr val="FAE1C8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633" name="Freeform 217"/>
              <p:cNvSpPr/>
              <p:nvPr/>
            </p:nvSpPr>
            <p:spPr>
              <a:xfrm>
                <a:off x="5503607" y="3268126"/>
                <a:ext cx="116558" cy="204377"/>
              </a:xfrm>
              <a:custGeom>
                <a:avLst/>
                <a:gdLst>
                  <a:gd name="txL" fmla="*/ 0 w 62"/>
                  <a:gd name="txT" fmla="*/ 0 h 108"/>
                  <a:gd name="txR" fmla="*/ 62 w 62"/>
                  <a:gd name="txB" fmla="*/ 108 h 108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62" h="108">
                    <a:moveTo>
                      <a:pt x="15" y="108"/>
                    </a:moveTo>
                    <a:cubicBezTo>
                      <a:pt x="15" y="108"/>
                      <a:pt x="15" y="108"/>
                      <a:pt x="15" y="108"/>
                    </a:cubicBezTo>
                    <a:cubicBezTo>
                      <a:pt x="7" y="108"/>
                      <a:pt x="0" y="102"/>
                      <a:pt x="0" y="93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2" y="7"/>
                      <a:pt x="8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24" y="0"/>
                      <a:pt x="62" y="18"/>
                      <a:pt x="62" y="26"/>
                    </a:cubicBezTo>
                    <a:cubicBezTo>
                      <a:pt x="30" y="93"/>
                      <a:pt x="30" y="93"/>
                      <a:pt x="30" y="93"/>
                    </a:cubicBezTo>
                    <a:cubicBezTo>
                      <a:pt x="30" y="101"/>
                      <a:pt x="24" y="108"/>
                      <a:pt x="15" y="108"/>
                    </a:cubicBezTo>
                    <a:close/>
                  </a:path>
                </a:pathLst>
              </a:custGeom>
              <a:solidFill>
                <a:srgbClr val="FAE1C8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634" name="Freeform 218"/>
              <p:cNvSpPr/>
              <p:nvPr/>
            </p:nvSpPr>
            <p:spPr>
              <a:xfrm>
                <a:off x="5546719" y="3313632"/>
                <a:ext cx="213158" cy="181226"/>
              </a:xfrm>
              <a:custGeom>
                <a:avLst/>
                <a:gdLst>
                  <a:gd name="txL" fmla="*/ 0 w 113"/>
                  <a:gd name="txT" fmla="*/ 0 h 96"/>
                  <a:gd name="txR" fmla="*/ 113 w 113"/>
                  <a:gd name="txB" fmla="*/ 96 h 96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113" h="96">
                    <a:moveTo>
                      <a:pt x="55" y="9"/>
                    </a:moveTo>
                    <a:cubicBezTo>
                      <a:pt x="85" y="0"/>
                      <a:pt x="113" y="39"/>
                      <a:pt x="110" y="61"/>
                    </a:cubicBezTo>
                    <a:cubicBezTo>
                      <a:pt x="107" y="83"/>
                      <a:pt x="80" y="96"/>
                      <a:pt x="49" y="93"/>
                    </a:cubicBezTo>
                    <a:cubicBezTo>
                      <a:pt x="18" y="91"/>
                      <a:pt x="0" y="65"/>
                      <a:pt x="2" y="53"/>
                    </a:cubicBezTo>
                    <a:cubicBezTo>
                      <a:pt x="4" y="41"/>
                      <a:pt x="25" y="18"/>
                      <a:pt x="55" y="9"/>
                    </a:cubicBezTo>
                    <a:close/>
                  </a:path>
                </a:pathLst>
              </a:custGeom>
              <a:solidFill>
                <a:srgbClr val="FFF8F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635" name="Freeform 219"/>
              <p:cNvSpPr/>
              <p:nvPr/>
            </p:nvSpPr>
            <p:spPr>
              <a:xfrm>
                <a:off x="5518777" y="3194678"/>
                <a:ext cx="205175" cy="192402"/>
              </a:xfrm>
              <a:custGeom>
                <a:avLst/>
                <a:gdLst>
                  <a:gd name="txL" fmla="*/ 0 w 109"/>
                  <a:gd name="txT" fmla="*/ 0 h 102"/>
                  <a:gd name="txR" fmla="*/ 109 w 109"/>
                  <a:gd name="txB" fmla="*/ 102 h 102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109" h="102">
                    <a:moveTo>
                      <a:pt x="105" y="91"/>
                    </a:moveTo>
                    <a:cubicBezTo>
                      <a:pt x="105" y="91"/>
                      <a:pt x="105" y="91"/>
                      <a:pt x="105" y="91"/>
                    </a:cubicBezTo>
                    <a:cubicBezTo>
                      <a:pt x="101" y="98"/>
                      <a:pt x="90" y="102"/>
                      <a:pt x="84" y="97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4" y="25"/>
                      <a:pt x="0" y="17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9" y="3"/>
                      <a:pt x="18" y="0"/>
                      <a:pt x="25" y="4"/>
                    </a:cubicBezTo>
                    <a:cubicBezTo>
                      <a:pt x="99" y="71"/>
                      <a:pt x="99" y="71"/>
                      <a:pt x="99" y="71"/>
                    </a:cubicBezTo>
                    <a:cubicBezTo>
                      <a:pt x="105" y="76"/>
                      <a:pt x="109" y="84"/>
                      <a:pt x="105" y="91"/>
                    </a:cubicBezTo>
                    <a:close/>
                  </a:path>
                </a:pathLst>
              </a:custGeom>
              <a:solidFill>
                <a:srgbClr val="FFF8F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636" name="Freeform 220"/>
              <p:cNvSpPr/>
              <p:nvPr/>
            </p:nvSpPr>
            <p:spPr>
              <a:xfrm>
                <a:off x="5405411" y="3197073"/>
                <a:ext cx="175636" cy="110970"/>
              </a:xfrm>
              <a:custGeom>
                <a:avLst/>
                <a:gdLst>
                  <a:gd name="txL" fmla="*/ 0 w 93"/>
                  <a:gd name="txT" fmla="*/ 0 h 59"/>
                  <a:gd name="txR" fmla="*/ 93 w 93"/>
                  <a:gd name="txB" fmla="*/ 59 h 59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93" h="59">
                    <a:moveTo>
                      <a:pt x="3" y="47"/>
                    </a:moveTo>
                    <a:cubicBezTo>
                      <a:pt x="3" y="47"/>
                      <a:pt x="3" y="47"/>
                      <a:pt x="3" y="47"/>
                    </a:cubicBezTo>
                    <a:cubicBezTo>
                      <a:pt x="0" y="40"/>
                      <a:pt x="4" y="31"/>
                      <a:pt x="12" y="28"/>
                    </a:cubicBezTo>
                    <a:cubicBezTo>
                      <a:pt x="71" y="3"/>
                      <a:pt x="71" y="3"/>
                      <a:pt x="71" y="3"/>
                    </a:cubicBezTo>
                    <a:cubicBezTo>
                      <a:pt x="78" y="0"/>
                      <a:pt x="87" y="4"/>
                      <a:pt x="90" y="12"/>
                    </a:cubicBezTo>
                    <a:cubicBezTo>
                      <a:pt x="90" y="12"/>
                      <a:pt x="90" y="12"/>
                      <a:pt x="90" y="12"/>
                    </a:cubicBezTo>
                    <a:cubicBezTo>
                      <a:pt x="93" y="19"/>
                      <a:pt x="89" y="28"/>
                      <a:pt x="82" y="31"/>
                    </a:cubicBezTo>
                    <a:cubicBezTo>
                      <a:pt x="22" y="56"/>
                      <a:pt x="22" y="56"/>
                      <a:pt x="22" y="56"/>
                    </a:cubicBezTo>
                    <a:cubicBezTo>
                      <a:pt x="15" y="59"/>
                      <a:pt x="6" y="55"/>
                      <a:pt x="3" y="47"/>
                    </a:cubicBezTo>
                    <a:close/>
                  </a:path>
                </a:pathLst>
              </a:custGeom>
              <a:solidFill>
                <a:srgbClr val="FFF8F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637" name="Freeform 221"/>
              <p:cNvSpPr/>
              <p:nvPr/>
            </p:nvSpPr>
            <p:spPr>
              <a:xfrm>
                <a:off x="5322383" y="3247369"/>
                <a:ext cx="142904" cy="189210"/>
              </a:xfrm>
              <a:custGeom>
                <a:avLst/>
                <a:gdLst>
                  <a:gd name="txL" fmla="*/ 0 w 76"/>
                  <a:gd name="txT" fmla="*/ 0 h 100"/>
                  <a:gd name="txR" fmla="*/ 76 w 76"/>
                  <a:gd name="txB" fmla="*/ 100 h 100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76" h="100">
                    <a:moveTo>
                      <a:pt x="10" y="96"/>
                    </a:moveTo>
                    <a:cubicBezTo>
                      <a:pt x="10" y="96"/>
                      <a:pt x="10" y="96"/>
                      <a:pt x="10" y="96"/>
                    </a:cubicBezTo>
                    <a:cubicBezTo>
                      <a:pt x="3" y="92"/>
                      <a:pt x="0" y="82"/>
                      <a:pt x="5" y="76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50" y="2"/>
                      <a:pt x="59" y="0"/>
                      <a:pt x="66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73" y="8"/>
                      <a:pt x="76" y="17"/>
                      <a:pt x="72" y="24"/>
                    </a:cubicBezTo>
                    <a:cubicBezTo>
                      <a:pt x="31" y="90"/>
                      <a:pt x="31" y="90"/>
                      <a:pt x="31" y="90"/>
                    </a:cubicBezTo>
                    <a:cubicBezTo>
                      <a:pt x="26" y="97"/>
                      <a:pt x="17" y="100"/>
                      <a:pt x="10" y="96"/>
                    </a:cubicBezTo>
                    <a:close/>
                  </a:path>
                </a:pathLst>
              </a:custGeom>
              <a:solidFill>
                <a:srgbClr val="FFF8F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638" name="Freeform 222"/>
              <p:cNvSpPr/>
              <p:nvPr/>
            </p:nvSpPr>
            <p:spPr>
              <a:xfrm>
                <a:off x="5505204" y="3193081"/>
                <a:ext cx="174039" cy="226731"/>
              </a:xfrm>
              <a:custGeom>
                <a:avLst/>
                <a:gdLst>
                  <a:gd name="txL" fmla="*/ 0 w 92"/>
                  <a:gd name="txT" fmla="*/ 0 h 120"/>
                  <a:gd name="txR" fmla="*/ 92 w 92"/>
                  <a:gd name="txB" fmla="*/ 120 h 120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92" h="120">
                    <a:moveTo>
                      <a:pt x="4" y="44"/>
                    </a:moveTo>
                    <a:cubicBezTo>
                      <a:pt x="16" y="52"/>
                      <a:pt x="62" y="84"/>
                      <a:pt x="31" y="101"/>
                    </a:cubicBezTo>
                    <a:cubicBezTo>
                      <a:pt x="0" y="119"/>
                      <a:pt x="92" y="120"/>
                      <a:pt x="92" y="120"/>
                    </a:cubicBezTo>
                    <a:cubicBezTo>
                      <a:pt x="84" y="62"/>
                      <a:pt x="84" y="62"/>
                      <a:pt x="84" y="62"/>
                    </a:cubicBezTo>
                    <a:cubicBezTo>
                      <a:pt x="84" y="62"/>
                      <a:pt x="42" y="0"/>
                      <a:pt x="4" y="44"/>
                    </a:cubicBezTo>
                    <a:close/>
                  </a:path>
                </a:pathLst>
              </a:custGeom>
              <a:solidFill>
                <a:srgbClr val="FFF8F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639" name="Freeform 223"/>
              <p:cNvSpPr/>
              <p:nvPr/>
            </p:nvSpPr>
            <p:spPr>
              <a:xfrm>
                <a:off x="5639326" y="3312035"/>
                <a:ext cx="126139" cy="171646"/>
              </a:xfrm>
              <a:custGeom>
                <a:avLst/>
                <a:gdLst>
                  <a:gd name="txL" fmla="*/ 0 w 158"/>
                  <a:gd name="txT" fmla="*/ 0 h 215"/>
                  <a:gd name="txR" fmla="*/ 158 w 158"/>
                  <a:gd name="txB" fmla="*/ 215 h 215"/>
                </a:gdLst>
                <a:ahLst/>
                <a:cxnLst>
                  <a:cxn ang="0">
                    <a:pos x="2147483647" y="0"/>
                  </a:cxn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</a:cxnLst>
                <a:rect l="txL" t="txT" r="txR" b="txB"/>
                <a:pathLst>
                  <a:path w="158" h="215">
                    <a:moveTo>
                      <a:pt x="38" y="0"/>
                    </a:moveTo>
                    <a:lnTo>
                      <a:pt x="0" y="175"/>
                    </a:lnTo>
                    <a:lnTo>
                      <a:pt x="102" y="215"/>
                    </a:lnTo>
                    <a:lnTo>
                      <a:pt x="158" y="45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FFF8F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640" name="Freeform 224"/>
              <p:cNvSpPr/>
              <p:nvPr/>
            </p:nvSpPr>
            <p:spPr>
              <a:xfrm>
                <a:off x="5697607" y="3328801"/>
                <a:ext cx="110171" cy="203580"/>
              </a:xfrm>
              <a:custGeom>
                <a:avLst/>
                <a:gdLst>
                  <a:gd name="txL" fmla="*/ 0 w 58"/>
                  <a:gd name="txT" fmla="*/ 0 h 108"/>
                  <a:gd name="txR" fmla="*/ 58 w 58"/>
                  <a:gd name="txB" fmla="*/ 108 h 108"/>
                </a:gdLst>
                <a:ahLst/>
                <a:cxnLst>
                  <a:cxn ang="0">
                    <a:pos x="2147483647" y="0"/>
                  </a:cxn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</a:cxnLst>
                <a:rect l="txL" t="txT" r="txR" b="txB"/>
                <a:pathLst>
                  <a:path w="58" h="108">
                    <a:moveTo>
                      <a:pt x="31" y="0"/>
                    </a:moveTo>
                    <a:cubicBezTo>
                      <a:pt x="0" y="91"/>
                      <a:pt x="0" y="91"/>
                      <a:pt x="0" y="91"/>
                    </a:cubicBezTo>
                    <a:cubicBezTo>
                      <a:pt x="49" y="108"/>
                      <a:pt x="49" y="108"/>
                      <a:pt x="49" y="108"/>
                    </a:cubicBezTo>
                    <a:cubicBezTo>
                      <a:pt x="55" y="84"/>
                      <a:pt x="58" y="59"/>
                      <a:pt x="58" y="33"/>
                    </a:cubicBezTo>
                    <a:cubicBezTo>
                      <a:pt x="58" y="25"/>
                      <a:pt x="58" y="17"/>
                      <a:pt x="57" y="9"/>
                    </a:cubicBez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43703A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641" name="Freeform 225"/>
              <p:cNvSpPr/>
              <p:nvPr/>
            </p:nvSpPr>
            <p:spPr>
              <a:xfrm>
                <a:off x="5323976" y="3176318"/>
                <a:ext cx="222738" cy="299382"/>
              </a:xfrm>
              <a:custGeom>
                <a:avLst/>
                <a:gdLst>
                  <a:gd name="txL" fmla="*/ 0 w 118"/>
                  <a:gd name="txT" fmla="*/ 0 h 159"/>
                  <a:gd name="txR" fmla="*/ 118 w 118"/>
                  <a:gd name="txB" fmla="*/ 159 h 159"/>
                </a:gdLst>
                <a:ahLst/>
                <a:cxnLst>
                  <a:cxn ang="0">
                    <a:pos x="2147483647" y="2147483647"/>
                  </a:cxn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118" h="159">
                    <a:moveTo>
                      <a:pt x="6" y="131"/>
                    </a:moveTo>
                    <a:cubicBezTo>
                      <a:pt x="0" y="159"/>
                      <a:pt x="0" y="159"/>
                      <a:pt x="0" y="159"/>
                    </a:cubicBezTo>
                    <a:cubicBezTo>
                      <a:pt x="25" y="144"/>
                      <a:pt x="25" y="144"/>
                      <a:pt x="25" y="144"/>
                    </a:cubicBezTo>
                    <a:cubicBezTo>
                      <a:pt x="118" y="14"/>
                      <a:pt x="118" y="14"/>
                      <a:pt x="118" y="14"/>
                    </a:cubicBezTo>
                    <a:cubicBezTo>
                      <a:pt x="112" y="8"/>
                      <a:pt x="106" y="3"/>
                      <a:pt x="99" y="0"/>
                    </a:cubicBezTo>
                    <a:lnTo>
                      <a:pt x="6" y="131"/>
                    </a:lnTo>
                    <a:close/>
                  </a:path>
                </a:pathLst>
              </a:custGeom>
              <a:solidFill>
                <a:srgbClr val="43703A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642" name="Freeform 226"/>
              <p:cNvSpPr/>
              <p:nvPr/>
            </p:nvSpPr>
            <p:spPr>
              <a:xfrm>
                <a:off x="5376663" y="3371903"/>
                <a:ext cx="230721" cy="77440"/>
              </a:xfrm>
              <a:custGeom>
                <a:avLst/>
                <a:gdLst>
                  <a:gd name="txL" fmla="*/ 0 w 122"/>
                  <a:gd name="txT" fmla="*/ 0 h 41"/>
                  <a:gd name="txR" fmla="*/ 122 w 122"/>
                  <a:gd name="txB" fmla="*/ 41 h 41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0" y="2147483647"/>
                  </a:cxn>
                  <a:cxn ang="0">
                    <a:pos x="0" y="2147483647"/>
                  </a:cxn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122" h="41">
                    <a:moveTo>
                      <a:pt x="122" y="23"/>
                    </a:moveTo>
                    <a:cubicBezTo>
                      <a:pt x="122" y="23"/>
                      <a:pt x="122" y="23"/>
                      <a:pt x="122" y="23"/>
                    </a:cubicBezTo>
                    <a:cubicBezTo>
                      <a:pt x="122" y="32"/>
                      <a:pt x="114" y="41"/>
                      <a:pt x="104" y="41"/>
                    </a:cubicBezTo>
                    <a:cubicBezTo>
                      <a:pt x="18" y="35"/>
                      <a:pt x="18" y="35"/>
                      <a:pt x="18" y="35"/>
                    </a:cubicBezTo>
                    <a:cubicBezTo>
                      <a:pt x="8" y="35"/>
                      <a:pt x="0" y="2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1"/>
                      <a:pt x="17" y="0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13" y="6"/>
                      <a:pt x="121" y="13"/>
                      <a:pt x="122" y="23"/>
                    </a:cubicBezTo>
                    <a:close/>
                  </a:path>
                </a:pathLst>
              </a:custGeom>
              <a:solidFill>
                <a:srgbClr val="FFF8F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9467" name="Freeform 72"/>
            <p:cNvSpPr/>
            <p:nvPr/>
          </p:nvSpPr>
          <p:spPr>
            <a:xfrm>
              <a:off x="7442456" y="5433081"/>
              <a:ext cx="2207621" cy="1311193"/>
            </a:xfrm>
            <a:custGeom>
              <a:avLst/>
              <a:gdLst>
                <a:gd name="txL" fmla="*/ 0 w 988"/>
                <a:gd name="txT" fmla="*/ 0 h 587"/>
                <a:gd name="txR" fmla="*/ 988 w 988"/>
                <a:gd name="txB" fmla="*/ 587 h 587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988" h="587">
                  <a:moveTo>
                    <a:pt x="12" y="587"/>
                  </a:moveTo>
                  <a:cubicBezTo>
                    <a:pt x="976" y="587"/>
                    <a:pt x="976" y="587"/>
                    <a:pt x="976" y="587"/>
                  </a:cubicBezTo>
                  <a:cubicBezTo>
                    <a:pt x="983" y="587"/>
                    <a:pt x="988" y="582"/>
                    <a:pt x="988" y="575"/>
                  </a:cubicBezTo>
                  <a:cubicBezTo>
                    <a:pt x="988" y="12"/>
                    <a:pt x="988" y="12"/>
                    <a:pt x="988" y="12"/>
                  </a:cubicBezTo>
                  <a:cubicBezTo>
                    <a:pt x="988" y="5"/>
                    <a:pt x="983" y="0"/>
                    <a:pt x="97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575"/>
                    <a:pt x="0" y="575"/>
                    <a:pt x="0" y="575"/>
                  </a:cubicBezTo>
                  <a:cubicBezTo>
                    <a:pt x="0" y="582"/>
                    <a:pt x="5" y="587"/>
                    <a:pt x="12" y="587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12700" cap="flat" cmpd="sng">
              <a:solidFill>
                <a:srgbClr val="BF9000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68" name="Freeform 73"/>
            <p:cNvSpPr/>
            <p:nvPr/>
          </p:nvSpPr>
          <p:spPr>
            <a:xfrm>
              <a:off x="7552836" y="5546806"/>
              <a:ext cx="1986859" cy="1083741"/>
            </a:xfrm>
            <a:custGeom>
              <a:avLst/>
              <a:gdLst>
                <a:gd name="txL" fmla="*/ 0 w 890"/>
                <a:gd name="txT" fmla="*/ 0 h 485"/>
                <a:gd name="txR" fmla="*/ 890 w 890"/>
                <a:gd name="txB" fmla="*/ 485 h 485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890" h="485">
                  <a:moveTo>
                    <a:pt x="12" y="485"/>
                  </a:moveTo>
                  <a:cubicBezTo>
                    <a:pt x="878" y="485"/>
                    <a:pt x="878" y="485"/>
                    <a:pt x="878" y="485"/>
                  </a:cubicBezTo>
                  <a:cubicBezTo>
                    <a:pt x="885" y="485"/>
                    <a:pt x="890" y="480"/>
                    <a:pt x="890" y="473"/>
                  </a:cubicBezTo>
                  <a:cubicBezTo>
                    <a:pt x="890" y="12"/>
                    <a:pt x="890" y="12"/>
                    <a:pt x="890" y="12"/>
                  </a:cubicBezTo>
                  <a:cubicBezTo>
                    <a:pt x="890" y="5"/>
                    <a:pt x="885" y="0"/>
                    <a:pt x="87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73"/>
                    <a:pt x="0" y="473"/>
                    <a:pt x="0" y="473"/>
                  </a:cubicBezTo>
                  <a:cubicBezTo>
                    <a:pt x="0" y="480"/>
                    <a:pt x="5" y="485"/>
                    <a:pt x="12" y="485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12700" cap="flat" cmpd="sng">
              <a:solidFill>
                <a:srgbClr val="BF9000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69" name="Freeform 74"/>
            <p:cNvSpPr/>
            <p:nvPr/>
          </p:nvSpPr>
          <p:spPr>
            <a:xfrm>
              <a:off x="7338764" y="6677377"/>
              <a:ext cx="2415004" cy="167244"/>
            </a:xfrm>
            <a:custGeom>
              <a:avLst/>
              <a:gdLst>
                <a:gd name="txL" fmla="*/ 0 w 1082"/>
                <a:gd name="txT" fmla="*/ 0 h 76"/>
                <a:gd name="txR" fmla="*/ 1082 w 1082"/>
                <a:gd name="txB" fmla="*/ 76 h 76"/>
              </a:gdLst>
              <a:ahLst/>
              <a:cxnLst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0"/>
                </a:cxn>
              </a:cxnLst>
              <a:rect l="txL" t="txT" r="txR" b="txB"/>
              <a:pathLst>
                <a:path w="1082" h="76">
                  <a:moveTo>
                    <a:pt x="0" y="0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54"/>
                    <a:pt x="22" y="76"/>
                    <a:pt x="48" y="76"/>
                  </a:cubicBezTo>
                  <a:cubicBezTo>
                    <a:pt x="1034" y="76"/>
                    <a:pt x="1034" y="76"/>
                    <a:pt x="1034" y="76"/>
                  </a:cubicBezTo>
                  <a:cubicBezTo>
                    <a:pt x="1060" y="76"/>
                    <a:pt x="1082" y="54"/>
                    <a:pt x="1082" y="28"/>
                  </a:cubicBezTo>
                  <a:cubicBezTo>
                    <a:pt x="1082" y="0"/>
                    <a:pt x="1082" y="0"/>
                    <a:pt x="108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12700" cap="flat" cmpd="sng">
              <a:solidFill>
                <a:srgbClr val="BF9000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70" name="Freeform 78"/>
            <p:cNvSpPr/>
            <p:nvPr/>
          </p:nvSpPr>
          <p:spPr>
            <a:xfrm>
              <a:off x="7669909" y="5817743"/>
              <a:ext cx="1832997" cy="778225"/>
            </a:xfrm>
            <a:custGeom>
              <a:avLst/>
              <a:gdLst>
                <a:gd name="txL" fmla="*/ 0 w 480"/>
                <a:gd name="txT" fmla="*/ 0 h 109"/>
                <a:gd name="txR" fmla="*/ 480 w 480"/>
                <a:gd name="txB" fmla="*/ 109 h 109"/>
              </a:gdLst>
              <a:ahLst/>
              <a:cxnLst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480" h="109">
                  <a:moveTo>
                    <a:pt x="0" y="28"/>
                  </a:moveTo>
                  <a:lnTo>
                    <a:pt x="62" y="55"/>
                  </a:lnTo>
                  <a:lnTo>
                    <a:pt x="155" y="41"/>
                  </a:lnTo>
                  <a:lnTo>
                    <a:pt x="195" y="48"/>
                  </a:lnTo>
                  <a:lnTo>
                    <a:pt x="210" y="41"/>
                  </a:lnTo>
                  <a:lnTo>
                    <a:pt x="241" y="55"/>
                  </a:lnTo>
                  <a:lnTo>
                    <a:pt x="281" y="41"/>
                  </a:lnTo>
                  <a:lnTo>
                    <a:pt x="321" y="8"/>
                  </a:lnTo>
                  <a:lnTo>
                    <a:pt x="410" y="44"/>
                  </a:lnTo>
                  <a:lnTo>
                    <a:pt x="480" y="0"/>
                  </a:lnTo>
                  <a:lnTo>
                    <a:pt x="480" y="109"/>
                  </a:lnTo>
                  <a:lnTo>
                    <a:pt x="0" y="109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BF9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71" name="Line 80"/>
            <p:cNvSpPr/>
            <p:nvPr/>
          </p:nvSpPr>
          <p:spPr>
            <a:xfrm>
              <a:off x="8395746" y="6760996"/>
              <a:ext cx="301040" cy="0"/>
            </a:xfrm>
            <a:prstGeom prst="line">
              <a:avLst/>
            </a:prstGeom>
            <a:ln w="12700" cap="rnd" cmpd="sng">
              <a:solidFill>
                <a:srgbClr val="373738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9472" name="Freeform 9"/>
            <p:cNvSpPr/>
            <p:nvPr/>
          </p:nvSpPr>
          <p:spPr>
            <a:xfrm>
              <a:off x="4458823" y="5760878"/>
              <a:ext cx="1933341" cy="133795"/>
            </a:xfrm>
            <a:custGeom>
              <a:avLst/>
              <a:gdLst>
                <a:gd name="txL" fmla="*/ 0 w 866"/>
                <a:gd name="txT" fmla="*/ 0 h 59"/>
                <a:gd name="txR" fmla="*/ 866 w 866"/>
                <a:gd name="txB" fmla="*/ 59 h 59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866" h="59">
                  <a:moveTo>
                    <a:pt x="20" y="59"/>
                  </a:moveTo>
                  <a:cubicBezTo>
                    <a:pt x="846" y="59"/>
                    <a:pt x="846" y="59"/>
                    <a:pt x="846" y="59"/>
                  </a:cubicBezTo>
                  <a:cubicBezTo>
                    <a:pt x="857" y="59"/>
                    <a:pt x="866" y="50"/>
                    <a:pt x="866" y="39"/>
                  </a:cubicBezTo>
                  <a:cubicBezTo>
                    <a:pt x="866" y="20"/>
                    <a:pt x="866" y="20"/>
                    <a:pt x="866" y="20"/>
                  </a:cubicBezTo>
                  <a:cubicBezTo>
                    <a:pt x="866" y="9"/>
                    <a:pt x="857" y="0"/>
                    <a:pt x="846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50"/>
                    <a:pt x="9" y="59"/>
                    <a:pt x="20" y="59"/>
                  </a:cubicBezTo>
                  <a:close/>
                </a:path>
              </a:pathLst>
            </a:custGeom>
            <a:solidFill>
              <a:srgbClr val="B6600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73" name="Rectangle 11"/>
            <p:cNvSpPr/>
            <p:nvPr/>
          </p:nvSpPr>
          <p:spPr>
            <a:xfrm>
              <a:off x="4519030" y="5894674"/>
              <a:ext cx="1806235" cy="963325"/>
            </a:xfrm>
            <a:prstGeom prst="rect">
              <a:avLst/>
            </a:prstGeom>
            <a:solidFill>
              <a:srgbClr val="794007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9474" name="Rectangle 12"/>
            <p:cNvSpPr/>
            <p:nvPr/>
          </p:nvSpPr>
          <p:spPr>
            <a:xfrm>
              <a:off x="4519030" y="5894674"/>
              <a:ext cx="1806235" cy="963325"/>
            </a:xfrm>
            <a:prstGeom prst="rect">
              <a:avLst/>
            </a:prstGeom>
            <a:noFill/>
            <a:ln w="12700" cap="rnd" cmpd="sng">
              <a:solidFill>
                <a:srgbClr val="37373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9475" name="Line 13"/>
            <p:cNvSpPr/>
            <p:nvPr/>
          </p:nvSpPr>
          <p:spPr>
            <a:xfrm flipH="1">
              <a:off x="4525720" y="6205747"/>
              <a:ext cx="1799547" cy="0"/>
            </a:xfrm>
            <a:prstGeom prst="line">
              <a:avLst/>
            </a:prstGeom>
            <a:ln w="12700" cap="rnd" cmpd="sng">
              <a:solidFill>
                <a:srgbClr val="B6600A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9476" name="Rectangle 14"/>
            <p:cNvSpPr/>
            <p:nvPr/>
          </p:nvSpPr>
          <p:spPr>
            <a:xfrm>
              <a:off x="5081149" y="5964916"/>
              <a:ext cx="123763" cy="170591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9477" name="Rectangle 15"/>
            <p:cNvSpPr/>
            <p:nvPr/>
          </p:nvSpPr>
          <p:spPr>
            <a:xfrm>
              <a:off x="5081149" y="5964916"/>
              <a:ext cx="123763" cy="170591"/>
            </a:xfrm>
            <a:prstGeom prst="rect">
              <a:avLst/>
            </a:prstGeom>
            <a:noFill/>
            <a:ln w="12700">
              <a:noFill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9478" name="Rectangle 16"/>
            <p:cNvSpPr/>
            <p:nvPr/>
          </p:nvSpPr>
          <p:spPr>
            <a:xfrm>
              <a:off x="5261773" y="5964916"/>
              <a:ext cx="123763" cy="170591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9479" name="Rectangle 17"/>
            <p:cNvSpPr/>
            <p:nvPr/>
          </p:nvSpPr>
          <p:spPr>
            <a:xfrm>
              <a:off x="5261773" y="5964916"/>
              <a:ext cx="123763" cy="170591"/>
            </a:xfrm>
            <a:prstGeom prst="rect">
              <a:avLst/>
            </a:prstGeom>
            <a:noFill/>
            <a:ln w="12700">
              <a:noFill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9480" name="Rectangle 18"/>
            <p:cNvSpPr/>
            <p:nvPr/>
          </p:nvSpPr>
          <p:spPr>
            <a:xfrm>
              <a:off x="5442397" y="5964916"/>
              <a:ext cx="123763" cy="170591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9481" name="Rectangle 19"/>
            <p:cNvSpPr/>
            <p:nvPr/>
          </p:nvSpPr>
          <p:spPr>
            <a:xfrm>
              <a:off x="5442397" y="5964916"/>
              <a:ext cx="123763" cy="170591"/>
            </a:xfrm>
            <a:prstGeom prst="rect">
              <a:avLst/>
            </a:prstGeom>
            <a:noFill/>
            <a:ln w="12700">
              <a:noFill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9482" name="Rectangle 20"/>
            <p:cNvSpPr/>
            <p:nvPr/>
          </p:nvSpPr>
          <p:spPr>
            <a:xfrm>
              <a:off x="5623021" y="5964916"/>
              <a:ext cx="123763" cy="170591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9483" name="Rectangle 21"/>
            <p:cNvSpPr/>
            <p:nvPr/>
          </p:nvSpPr>
          <p:spPr>
            <a:xfrm>
              <a:off x="5623021" y="5964916"/>
              <a:ext cx="123763" cy="170591"/>
            </a:xfrm>
            <a:prstGeom prst="rect">
              <a:avLst/>
            </a:prstGeom>
            <a:noFill/>
            <a:ln w="12700">
              <a:noFill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9484" name="Rectangle 22"/>
            <p:cNvSpPr/>
            <p:nvPr/>
          </p:nvSpPr>
          <p:spPr>
            <a:xfrm>
              <a:off x="5803644" y="5964916"/>
              <a:ext cx="123763" cy="170591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9485" name="Rectangle 23"/>
            <p:cNvSpPr/>
            <p:nvPr/>
          </p:nvSpPr>
          <p:spPr>
            <a:xfrm>
              <a:off x="5803644" y="5964916"/>
              <a:ext cx="123763" cy="170591"/>
            </a:xfrm>
            <a:prstGeom prst="rect">
              <a:avLst/>
            </a:prstGeom>
            <a:noFill/>
            <a:ln w="12700">
              <a:noFill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9486" name="Rectangle 24"/>
            <p:cNvSpPr/>
            <p:nvPr/>
          </p:nvSpPr>
          <p:spPr>
            <a:xfrm>
              <a:off x="5987615" y="5964916"/>
              <a:ext cx="120415" cy="170591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9487" name="Rectangle 25"/>
            <p:cNvSpPr/>
            <p:nvPr/>
          </p:nvSpPr>
          <p:spPr>
            <a:xfrm>
              <a:off x="5987615" y="5964916"/>
              <a:ext cx="120415" cy="170591"/>
            </a:xfrm>
            <a:prstGeom prst="rect">
              <a:avLst/>
            </a:prstGeom>
            <a:noFill/>
            <a:ln w="12700">
              <a:noFill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9488" name="Line 26"/>
            <p:cNvSpPr/>
            <p:nvPr/>
          </p:nvSpPr>
          <p:spPr>
            <a:xfrm flipH="1">
              <a:off x="4525720" y="6533544"/>
              <a:ext cx="1799547" cy="0"/>
            </a:xfrm>
            <a:prstGeom prst="line">
              <a:avLst/>
            </a:prstGeom>
            <a:ln w="12700" cap="rnd" cmpd="sng">
              <a:solidFill>
                <a:srgbClr val="B6600A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9489" name="Rectangle 27"/>
            <p:cNvSpPr/>
            <p:nvPr/>
          </p:nvSpPr>
          <p:spPr>
            <a:xfrm>
              <a:off x="5081149" y="6292714"/>
              <a:ext cx="123763" cy="170591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9490" name="Rectangle 28"/>
            <p:cNvSpPr/>
            <p:nvPr/>
          </p:nvSpPr>
          <p:spPr>
            <a:xfrm>
              <a:off x="5081149" y="6292714"/>
              <a:ext cx="123763" cy="170591"/>
            </a:xfrm>
            <a:prstGeom prst="rect">
              <a:avLst/>
            </a:prstGeom>
            <a:noFill/>
            <a:ln w="12700">
              <a:noFill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9491" name="Rectangle 29"/>
            <p:cNvSpPr/>
            <p:nvPr/>
          </p:nvSpPr>
          <p:spPr>
            <a:xfrm>
              <a:off x="5261773" y="6292714"/>
              <a:ext cx="123763" cy="170591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9492" name="Rectangle 30"/>
            <p:cNvSpPr/>
            <p:nvPr/>
          </p:nvSpPr>
          <p:spPr>
            <a:xfrm>
              <a:off x="5261773" y="6292714"/>
              <a:ext cx="123763" cy="170591"/>
            </a:xfrm>
            <a:prstGeom prst="rect">
              <a:avLst/>
            </a:prstGeom>
            <a:noFill/>
            <a:ln w="12700">
              <a:noFill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9493" name="Rectangle 31"/>
            <p:cNvSpPr/>
            <p:nvPr/>
          </p:nvSpPr>
          <p:spPr>
            <a:xfrm>
              <a:off x="5442397" y="6292714"/>
              <a:ext cx="123763" cy="170591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9494" name="Rectangle 32"/>
            <p:cNvSpPr/>
            <p:nvPr/>
          </p:nvSpPr>
          <p:spPr>
            <a:xfrm>
              <a:off x="5442397" y="6292714"/>
              <a:ext cx="123763" cy="170591"/>
            </a:xfrm>
            <a:prstGeom prst="rect">
              <a:avLst/>
            </a:prstGeom>
            <a:noFill/>
            <a:ln w="12700">
              <a:noFill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9495" name="Rectangle 33"/>
            <p:cNvSpPr/>
            <p:nvPr/>
          </p:nvSpPr>
          <p:spPr>
            <a:xfrm>
              <a:off x="5623021" y="6292714"/>
              <a:ext cx="123763" cy="170591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9496" name="Rectangle 34"/>
            <p:cNvSpPr/>
            <p:nvPr/>
          </p:nvSpPr>
          <p:spPr>
            <a:xfrm>
              <a:off x="5623021" y="6292714"/>
              <a:ext cx="123763" cy="170591"/>
            </a:xfrm>
            <a:prstGeom prst="rect">
              <a:avLst/>
            </a:prstGeom>
            <a:noFill/>
            <a:ln w="12700">
              <a:noFill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9497" name="Rectangle 35"/>
            <p:cNvSpPr/>
            <p:nvPr/>
          </p:nvSpPr>
          <p:spPr>
            <a:xfrm>
              <a:off x="5803644" y="6292714"/>
              <a:ext cx="123763" cy="170591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9498" name="Rectangle 36"/>
            <p:cNvSpPr/>
            <p:nvPr/>
          </p:nvSpPr>
          <p:spPr>
            <a:xfrm>
              <a:off x="5803644" y="6292714"/>
              <a:ext cx="123763" cy="170591"/>
            </a:xfrm>
            <a:prstGeom prst="rect">
              <a:avLst/>
            </a:prstGeom>
            <a:noFill/>
            <a:ln w="12700">
              <a:noFill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9499" name="Rectangle 37"/>
            <p:cNvSpPr/>
            <p:nvPr/>
          </p:nvSpPr>
          <p:spPr>
            <a:xfrm>
              <a:off x="5987615" y="6292714"/>
              <a:ext cx="120415" cy="170591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9500" name="Rectangle 38"/>
            <p:cNvSpPr/>
            <p:nvPr/>
          </p:nvSpPr>
          <p:spPr>
            <a:xfrm>
              <a:off x="5987615" y="6292714"/>
              <a:ext cx="120415" cy="170591"/>
            </a:xfrm>
            <a:prstGeom prst="rect">
              <a:avLst/>
            </a:prstGeom>
            <a:noFill/>
            <a:ln w="12700">
              <a:noFill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9501" name="Rectangle 39"/>
            <p:cNvSpPr/>
            <p:nvPr/>
          </p:nvSpPr>
          <p:spPr>
            <a:xfrm>
              <a:off x="5081149" y="6620512"/>
              <a:ext cx="123763" cy="170591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9502" name="Rectangle 40"/>
            <p:cNvSpPr/>
            <p:nvPr/>
          </p:nvSpPr>
          <p:spPr>
            <a:xfrm>
              <a:off x="5081149" y="6620512"/>
              <a:ext cx="123763" cy="170591"/>
            </a:xfrm>
            <a:prstGeom prst="rect">
              <a:avLst/>
            </a:prstGeom>
            <a:noFill/>
            <a:ln w="12700">
              <a:noFill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9503" name="Rectangle 41"/>
            <p:cNvSpPr/>
            <p:nvPr/>
          </p:nvSpPr>
          <p:spPr>
            <a:xfrm>
              <a:off x="5261773" y="6620512"/>
              <a:ext cx="123763" cy="170591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9504" name="Rectangle 42"/>
            <p:cNvSpPr/>
            <p:nvPr/>
          </p:nvSpPr>
          <p:spPr>
            <a:xfrm>
              <a:off x="5261773" y="6620512"/>
              <a:ext cx="123763" cy="170591"/>
            </a:xfrm>
            <a:prstGeom prst="rect">
              <a:avLst/>
            </a:prstGeom>
            <a:noFill/>
            <a:ln w="12700">
              <a:noFill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9505" name="Rectangle 43"/>
            <p:cNvSpPr/>
            <p:nvPr/>
          </p:nvSpPr>
          <p:spPr>
            <a:xfrm>
              <a:off x="5442397" y="6620512"/>
              <a:ext cx="123763" cy="170591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9506" name="Rectangle 44"/>
            <p:cNvSpPr/>
            <p:nvPr/>
          </p:nvSpPr>
          <p:spPr>
            <a:xfrm>
              <a:off x="5442397" y="6620512"/>
              <a:ext cx="123763" cy="170591"/>
            </a:xfrm>
            <a:prstGeom prst="rect">
              <a:avLst/>
            </a:prstGeom>
            <a:noFill/>
            <a:ln w="12700">
              <a:noFill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9507" name="Rectangle 45"/>
            <p:cNvSpPr/>
            <p:nvPr/>
          </p:nvSpPr>
          <p:spPr>
            <a:xfrm>
              <a:off x="5623021" y="6620512"/>
              <a:ext cx="123763" cy="170591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9508" name="Rectangle 46"/>
            <p:cNvSpPr/>
            <p:nvPr/>
          </p:nvSpPr>
          <p:spPr>
            <a:xfrm>
              <a:off x="5623021" y="6620512"/>
              <a:ext cx="123763" cy="170591"/>
            </a:xfrm>
            <a:prstGeom prst="rect">
              <a:avLst/>
            </a:prstGeom>
            <a:noFill/>
            <a:ln w="12700">
              <a:noFill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9509" name="Rectangle 47"/>
            <p:cNvSpPr/>
            <p:nvPr/>
          </p:nvSpPr>
          <p:spPr>
            <a:xfrm>
              <a:off x="5803644" y="6620512"/>
              <a:ext cx="123763" cy="170591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9510" name="Rectangle 48"/>
            <p:cNvSpPr/>
            <p:nvPr/>
          </p:nvSpPr>
          <p:spPr>
            <a:xfrm>
              <a:off x="5803644" y="6620512"/>
              <a:ext cx="123763" cy="170591"/>
            </a:xfrm>
            <a:prstGeom prst="rect">
              <a:avLst/>
            </a:prstGeom>
            <a:noFill/>
            <a:ln w="12700">
              <a:noFill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9511" name="Rectangle 49"/>
            <p:cNvSpPr/>
            <p:nvPr/>
          </p:nvSpPr>
          <p:spPr>
            <a:xfrm>
              <a:off x="5987615" y="6620512"/>
              <a:ext cx="120415" cy="170591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9512" name="Rectangle 50"/>
            <p:cNvSpPr/>
            <p:nvPr/>
          </p:nvSpPr>
          <p:spPr>
            <a:xfrm>
              <a:off x="5987615" y="6620512"/>
              <a:ext cx="120415" cy="170591"/>
            </a:xfrm>
            <a:prstGeom prst="rect">
              <a:avLst/>
            </a:prstGeom>
            <a:noFill/>
            <a:ln w="12700">
              <a:noFill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9513" name="Freeform 51"/>
            <p:cNvSpPr/>
            <p:nvPr/>
          </p:nvSpPr>
          <p:spPr>
            <a:xfrm>
              <a:off x="3743019" y="5379562"/>
              <a:ext cx="1197468" cy="1478437"/>
            </a:xfrm>
            <a:custGeom>
              <a:avLst/>
              <a:gdLst>
                <a:gd name="txL" fmla="*/ 0 w 536"/>
                <a:gd name="txT" fmla="*/ 0 h 663"/>
                <a:gd name="txR" fmla="*/ 536 w 536"/>
                <a:gd name="txB" fmla="*/ 663 h 663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536" h="663">
                  <a:moveTo>
                    <a:pt x="512" y="663"/>
                  </a:moveTo>
                  <a:cubicBezTo>
                    <a:pt x="24" y="663"/>
                    <a:pt x="24" y="663"/>
                    <a:pt x="24" y="663"/>
                  </a:cubicBezTo>
                  <a:cubicBezTo>
                    <a:pt x="11" y="663"/>
                    <a:pt x="0" y="652"/>
                    <a:pt x="0" y="639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512" y="0"/>
                    <a:pt x="512" y="0"/>
                    <a:pt x="512" y="0"/>
                  </a:cubicBezTo>
                  <a:cubicBezTo>
                    <a:pt x="525" y="0"/>
                    <a:pt x="536" y="11"/>
                    <a:pt x="536" y="24"/>
                  </a:cubicBezTo>
                  <a:cubicBezTo>
                    <a:pt x="536" y="639"/>
                    <a:pt x="536" y="639"/>
                    <a:pt x="536" y="639"/>
                  </a:cubicBezTo>
                  <a:cubicBezTo>
                    <a:pt x="536" y="652"/>
                    <a:pt x="525" y="663"/>
                    <a:pt x="512" y="663"/>
                  </a:cubicBezTo>
                  <a:close/>
                </a:path>
              </a:pathLst>
            </a:custGeom>
            <a:solidFill>
              <a:srgbClr val="EEEEEE">
                <a:alpha val="100000"/>
              </a:srgbClr>
            </a:solidFill>
            <a:ln w="9525" cap="rnd" cmpd="sng">
              <a:solidFill>
                <a:srgbClr val="BFBFB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14" name="Freeform 52"/>
            <p:cNvSpPr/>
            <p:nvPr/>
          </p:nvSpPr>
          <p:spPr>
            <a:xfrm>
              <a:off x="3743019" y="5379562"/>
              <a:ext cx="1197468" cy="1478437"/>
            </a:xfrm>
            <a:custGeom>
              <a:avLst/>
              <a:gdLst>
                <a:gd name="txL" fmla="*/ 0 w 536"/>
                <a:gd name="txT" fmla="*/ 0 h 663"/>
                <a:gd name="txR" fmla="*/ 536 w 536"/>
                <a:gd name="txB" fmla="*/ 663 h 663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536" h="663">
                  <a:moveTo>
                    <a:pt x="512" y="663"/>
                  </a:moveTo>
                  <a:cubicBezTo>
                    <a:pt x="24" y="663"/>
                    <a:pt x="24" y="663"/>
                    <a:pt x="24" y="663"/>
                  </a:cubicBezTo>
                  <a:cubicBezTo>
                    <a:pt x="11" y="663"/>
                    <a:pt x="0" y="652"/>
                    <a:pt x="0" y="639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512" y="0"/>
                    <a:pt x="512" y="0"/>
                    <a:pt x="512" y="0"/>
                  </a:cubicBezTo>
                  <a:cubicBezTo>
                    <a:pt x="525" y="0"/>
                    <a:pt x="536" y="11"/>
                    <a:pt x="536" y="24"/>
                  </a:cubicBezTo>
                  <a:cubicBezTo>
                    <a:pt x="536" y="639"/>
                    <a:pt x="536" y="639"/>
                    <a:pt x="536" y="639"/>
                  </a:cubicBezTo>
                  <a:cubicBezTo>
                    <a:pt x="536" y="652"/>
                    <a:pt x="525" y="663"/>
                    <a:pt x="512" y="663"/>
                  </a:cubicBezTo>
                  <a:close/>
                </a:path>
              </a:pathLst>
            </a:custGeom>
            <a:noFill/>
            <a:ln w="12700" cap="rnd" cmpd="sng">
              <a:solidFill>
                <a:srgbClr val="9F9F9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15" name="Rectangle 54"/>
            <p:cNvSpPr/>
            <p:nvPr/>
          </p:nvSpPr>
          <p:spPr>
            <a:xfrm>
              <a:off x="3846709" y="5520047"/>
              <a:ext cx="990085" cy="1177397"/>
            </a:xfrm>
            <a:prstGeom prst="rect">
              <a:avLst/>
            </a:prstGeom>
            <a:noFill/>
            <a:ln w="12700" cap="rnd" cmpd="sng">
              <a:solidFill>
                <a:srgbClr val="9F9F9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9516" name="Oval 55"/>
            <p:cNvSpPr/>
            <p:nvPr/>
          </p:nvSpPr>
          <p:spPr>
            <a:xfrm>
              <a:off x="4321682" y="5426391"/>
              <a:ext cx="40139" cy="40137"/>
            </a:xfrm>
            <a:prstGeom prst="ellipse">
              <a:avLst/>
            </a:prstGeom>
            <a:solidFill>
              <a:srgbClr val="878787"/>
            </a:solidFill>
            <a:ln w="12700">
              <a:noFill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9517" name="Oval 56"/>
            <p:cNvSpPr/>
            <p:nvPr/>
          </p:nvSpPr>
          <p:spPr>
            <a:xfrm>
              <a:off x="4294925" y="6737585"/>
              <a:ext cx="90313" cy="86967"/>
            </a:xfrm>
            <a:prstGeom prst="ellipse">
              <a:avLst/>
            </a:prstGeom>
            <a:solidFill>
              <a:srgbClr val="878787"/>
            </a:solidFill>
            <a:ln w="9525">
              <a:noFill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9518" name="Freeform 83"/>
            <p:cNvSpPr/>
            <p:nvPr/>
          </p:nvSpPr>
          <p:spPr>
            <a:xfrm>
              <a:off x="6335300" y="5717396"/>
              <a:ext cx="2003584" cy="260900"/>
            </a:xfrm>
            <a:custGeom>
              <a:avLst/>
              <a:gdLst>
                <a:gd name="txL" fmla="*/ 0 w 599"/>
                <a:gd name="txT" fmla="*/ 0 h 78"/>
                <a:gd name="txR" fmla="*/ 599 w 599"/>
                <a:gd name="txB" fmla="*/ 78 h 78"/>
              </a:gdLst>
              <a:ahLst/>
              <a:cxnLst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</a:cxnLst>
              <a:rect l="txL" t="txT" r="txR" b="txB"/>
              <a:pathLst>
                <a:path w="599" h="78">
                  <a:moveTo>
                    <a:pt x="0" y="78"/>
                  </a:moveTo>
                  <a:lnTo>
                    <a:pt x="599" y="78"/>
                  </a:lnTo>
                  <a:lnTo>
                    <a:pt x="547" y="0"/>
                  </a:lnTo>
                  <a:lnTo>
                    <a:pt x="53" y="0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EA6441">
                <a:alpha val="100000"/>
              </a:srgbClr>
            </a:solidFill>
            <a:ln w="12700" cap="rnd" cmpd="sng">
              <a:solidFill>
                <a:srgbClr val="373738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19" name="Line 84"/>
            <p:cNvSpPr/>
            <p:nvPr/>
          </p:nvSpPr>
          <p:spPr>
            <a:xfrm>
              <a:off x="6485822" y="5760878"/>
              <a:ext cx="1702545" cy="0"/>
            </a:xfrm>
            <a:prstGeom prst="line">
              <a:avLst/>
            </a:prstGeom>
            <a:ln w="12700" cap="flat" cmpd="sng">
              <a:solidFill>
                <a:srgbClr val="373738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19520" name="Line 85"/>
            <p:cNvSpPr/>
            <p:nvPr/>
          </p:nvSpPr>
          <p:spPr>
            <a:xfrm>
              <a:off x="6459062" y="5801018"/>
              <a:ext cx="1756063" cy="0"/>
            </a:xfrm>
            <a:prstGeom prst="line">
              <a:avLst/>
            </a:prstGeom>
            <a:ln w="12700" cap="flat" cmpd="sng">
              <a:solidFill>
                <a:srgbClr val="373738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19521" name="Line 86"/>
            <p:cNvSpPr/>
            <p:nvPr/>
          </p:nvSpPr>
          <p:spPr>
            <a:xfrm>
              <a:off x="6435646" y="5841155"/>
              <a:ext cx="1806235" cy="0"/>
            </a:xfrm>
            <a:prstGeom prst="line">
              <a:avLst/>
            </a:prstGeom>
            <a:ln w="12700" cap="flat" cmpd="sng">
              <a:solidFill>
                <a:srgbClr val="373738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19522" name="Line 87"/>
            <p:cNvSpPr/>
            <p:nvPr/>
          </p:nvSpPr>
          <p:spPr>
            <a:xfrm>
              <a:off x="6408886" y="5877950"/>
              <a:ext cx="1859755" cy="0"/>
            </a:xfrm>
            <a:prstGeom prst="line">
              <a:avLst/>
            </a:prstGeom>
            <a:ln w="12700" cap="flat" cmpd="sng">
              <a:solidFill>
                <a:srgbClr val="373738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19523" name="Rectangle 88"/>
            <p:cNvSpPr/>
            <p:nvPr/>
          </p:nvSpPr>
          <p:spPr>
            <a:xfrm>
              <a:off x="6258370" y="5921432"/>
              <a:ext cx="2157449" cy="56864"/>
            </a:xfrm>
            <a:prstGeom prst="rect">
              <a:avLst/>
            </a:prstGeom>
            <a:solidFill>
              <a:srgbClr val="E6E7E9"/>
            </a:solidFill>
            <a:ln w="12700" cap="rnd" cmpd="sng">
              <a:solidFill>
                <a:srgbClr val="37373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9524" name="Rectangle 89"/>
            <p:cNvSpPr/>
            <p:nvPr/>
          </p:nvSpPr>
          <p:spPr>
            <a:xfrm>
              <a:off x="6335300" y="5978295"/>
              <a:ext cx="2003584" cy="879704"/>
            </a:xfrm>
            <a:prstGeom prst="rect">
              <a:avLst/>
            </a:prstGeom>
            <a:solidFill>
              <a:srgbClr val="E6E7E9"/>
            </a:solidFill>
            <a:ln w="12700" cap="rnd" cmpd="sng">
              <a:solidFill>
                <a:srgbClr val="37373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9525" name="Rectangle 90"/>
            <p:cNvSpPr/>
            <p:nvPr/>
          </p:nvSpPr>
          <p:spPr>
            <a:xfrm>
              <a:off x="7907393" y="6071952"/>
              <a:ext cx="137141" cy="173935"/>
            </a:xfrm>
            <a:prstGeom prst="rect">
              <a:avLst/>
            </a:prstGeom>
            <a:solidFill>
              <a:srgbClr val="45C1E3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9526" name="Rectangle 91"/>
            <p:cNvSpPr/>
            <p:nvPr/>
          </p:nvSpPr>
          <p:spPr>
            <a:xfrm>
              <a:off x="7907393" y="6071952"/>
              <a:ext cx="137141" cy="173935"/>
            </a:xfrm>
            <a:prstGeom prst="rect">
              <a:avLst/>
            </a:prstGeom>
            <a:noFill/>
            <a:ln w="12700" cap="flat" cmpd="sng">
              <a:solidFill>
                <a:srgbClr val="37373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9527" name="Freeform 92"/>
            <p:cNvSpPr/>
            <p:nvPr/>
          </p:nvSpPr>
          <p:spPr>
            <a:xfrm>
              <a:off x="7907393" y="6071952"/>
              <a:ext cx="137141" cy="173935"/>
            </a:xfrm>
            <a:custGeom>
              <a:avLst/>
              <a:gdLst>
                <a:gd name="txL" fmla="*/ 0 w 41"/>
                <a:gd name="txT" fmla="*/ 0 h 52"/>
                <a:gd name="txR" fmla="*/ 41 w 41"/>
                <a:gd name="txB" fmla="*/ 52 h 52"/>
              </a:gdLst>
              <a:ahLst/>
              <a:cxnLst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0"/>
                </a:cxn>
              </a:cxnLst>
              <a:rect l="txL" t="txT" r="txR" b="txB"/>
              <a:pathLst>
                <a:path w="41" h="52">
                  <a:moveTo>
                    <a:pt x="0" y="0"/>
                  </a:moveTo>
                  <a:lnTo>
                    <a:pt x="0" y="4"/>
                  </a:lnTo>
                  <a:lnTo>
                    <a:pt x="35" y="52"/>
                  </a:lnTo>
                  <a:lnTo>
                    <a:pt x="41" y="52"/>
                  </a:lnTo>
                  <a:lnTo>
                    <a:pt x="41" y="36"/>
                  </a:ln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DAE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28" name="Freeform 93"/>
            <p:cNvSpPr/>
            <p:nvPr/>
          </p:nvSpPr>
          <p:spPr>
            <a:xfrm>
              <a:off x="7970948" y="6071952"/>
              <a:ext cx="73588" cy="103692"/>
            </a:xfrm>
            <a:custGeom>
              <a:avLst/>
              <a:gdLst>
                <a:gd name="txL" fmla="*/ 0 w 22"/>
                <a:gd name="txT" fmla="*/ 0 h 31"/>
                <a:gd name="txR" fmla="*/ 22 w 22"/>
                <a:gd name="txB" fmla="*/ 31 h 31"/>
              </a:gdLst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22" h="31">
                  <a:moveTo>
                    <a:pt x="22" y="18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22" y="31"/>
                  </a:lnTo>
                  <a:lnTo>
                    <a:pt x="22" y="18"/>
                  </a:lnTo>
                  <a:close/>
                </a:path>
              </a:pathLst>
            </a:custGeom>
            <a:solidFill>
              <a:srgbClr val="90DAE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29" name="Rectangle 94"/>
            <p:cNvSpPr/>
            <p:nvPr/>
          </p:nvSpPr>
          <p:spPr>
            <a:xfrm>
              <a:off x="7907393" y="6071952"/>
              <a:ext cx="137141" cy="173935"/>
            </a:xfrm>
            <a:prstGeom prst="rect">
              <a:avLst/>
            </a:prstGeom>
            <a:noFill/>
            <a:ln w="12700" cap="flat" cmpd="sng">
              <a:solidFill>
                <a:srgbClr val="37373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9530" name="Rectangle 95"/>
            <p:cNvSpPr/>
            <p:nvPr/>
          </p:nvSpPr>
          <p:spPr>
            <a:xfrm>
              <a:off x="8101396" y="6071952"/>
              <a:ext cx="140485" cy="173935"/>
            </a:xfrm>
            <a:prstGeom prst="rect">
              <a:avLst/>
            </a:prstGeom>
            <a:solidFill>
              <a:srgbClr val="45C1E3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9531" name="Rectangle 96"/>
            <p:cNvSpPr/>
            <p:nvPr/>
          </p:nvSpPr>
          <p:spPr>
            <a:xfrm>
              <a:off x="8101396" y="6071952"/>
              <a:ext cx="140485" cy="173935"/>
            </a:xfrm>
            <a:prstGeom prst="rect">
              <a:avLst/>
            </a:prstGeom>
            <a:noFill/>
            <a:ln w="12700" cap="flat" cmpd="sng">
              <a:solidFill>
                <a:srgbClr val="37373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9532" name="Freeform 97"/>
            <p:cNvSpPr/>
            <p:nvPr/>
          </p:nvSpPr>
          <p:spPr>
            <a:xfrm>
              <a:off x="8101396" y="6071952"/>
              <a:ext cx="140485" cy="173935"/>
            </a:xfrm>
            <a:custGeom>
              <a:avLst/>
              <a:gdLst>
                <a:gd name="txL" fmla="*/ 0 w 42"/>
                <a:gd name="txT" fmla="*/ 0 h 52"/>
                <a:gd name="txR" fmla="*/ 42 w 42"/>
                <a:gd name="txB" fmla="*/ 52 h 52"/>
              </a:gdLst>
              <a:ahLst/>
              <a:cxnLst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0"/>
                </a:cxn>
              </a:cxnLst>
              <a:rect l="txL" t="txT" r="txR" b="txB"/>
              <a:pathLst>
                <a:path w="42" h="52">
                  <a:moveTo>
                    <a:pt x="0" y="0"/>
                  </a:moveTo>
                  <a:lnTo>
                    <a:pt x="0" y="4"/>
                  </a:lnTo>
                  <a:lnTo>
                    <a:pt x="35" y="52"/>
                  </a:lnTo>
                  <a:lnTo>
                    <a:pt x="42" y="52"/>
                  </a:lnTo>
                  <a:lnTo>
                    <a:pt x="42" y="36"/>
                  </a:ln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DAE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33" name="Freeform 98"/>
            <p:cNvSpPr/>
            <p:nvPr/>
          </p:nvSpPr>
          <p:spPr>
            <a:xfrm>
              <a:off x="8164951" y="6071952"/>
              <a:ext cx="76933" cy="103692"/>
            </a:xfrm>
            <a:custGeom>
              <a:avLst/>
              <a:gdLst>
                <a:gd name="txL" fmla="*/ 0 w 23"/>
                <a:gd name="txT" fmla="*/ 0 h 31"/>
                <a:gd name="txR" fmla="*/ 23 w 23"/>
                <a:gd name="txB" fmla="*/ 31 h 31"/>
              </a:gdLst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23" h="31">
                  <a:moveTo>
                    <a:pt x="23" y="18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23" y="31"/>
                  </a:lnTo>
                  <a:lnTo>
                    <a:pt x="23" y="18"/>
                  </a:lnTo>
                  <a:close/>
                </a:path>
              </a:pathLst>
            </a:custGeom>
            <a:solidFill>
              <a:srgbClr val="90DAE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34" name="Rectangle 99"/>
            <p:cNvSpPr/>
            <p:nvPr/>
          </p:nvSpPr>
          <p:spPr>
            <a:xfrm>
              <a:off x="8101396" y="6071952"/>
              <a:ext cx="140485" cy="173935"/>
            </a:xfrm>
            <a:prstGeom prst="rect">
              <a:avLst/>
            </a:prstGeom>
            <a:noFill/>
            <a:ln w="12700" cap="flat" cmpd="sng">
              <a:solidFill>
                <a:srgbClr val="37373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9535" name="Rectangle 100"/>
            <p:cNvSpPr/>
            <p:nvPr/>
          </p:nvSpPr>
          <p:spPr>
            <a:xfrm>
              <a:off x="7907393" y="6316129"/>
              <a:ext cx="137141" cy="180623"/>
            </a:xfrm>
            <a:prstGeom prst="rect">
              <a:avLst/>
            </a:prstGeom>
            <a:solidFill>
              <a:srgbClr val="45C1E3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9536" name="Rectangle 101"/>
            <p:cNvSpPr/>
            <p:nvPr/>
          </p:nvSpPr>
          <p:spPr>
            <a:xfrm>
              <a:off x="7907393" y="6316129"/>
              <a:ext cx="137141" cy="180623"/>
            </a:xfrm>
            <a:prstGeom prst="rect">
              <a:avLst/>
            </a:prstGeom>
            <a:noFill/>
            <a:ln w="12700" cap="flat" cmpd="sng">
              <a:solidFill>
                <a:srgbClr val="37373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9537" name="Freeform 102"/>
            <p:cNvSpPr/>
            <p:nvPr/>
          </p:nvSpPr>
          <p:spPr>
            <a:xfrm>
              <a:off x="7907393" y="6316129"/>
              <a:ext cx="137141" cy="180623"/>
            </a:xfrm>
            <a:custGeom>
              <a:avLst/>
              <a:gdLst>
                <a:gd name="txL" fmla="*/ 0 w 41"/>
                <a:gd name="txT" fmla="*/ 0 h 54"/>
                <a:gd name="txR" fmla="*/ 41 w 41"/>
                <a:gd name="txB" fmla="*/ 54 h 54"/>
              </a:gdLst>
              <a:ahLst/>
              <a:cxnLst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0"/>
                </a:cxn>
              </a:cxnLst>
              <a:rect l="txL" t="txT" r="txR" b="txB"/>
              <a:pathLst>
                <a:path w="41" h="54">
                  <a:moveTo>
                    <a:pt x="0" y="0"/>
                  </a:moveTo>
                  <a:lnTo>
                    <a:pt x="0" y="5"/>
                  </a:lnTo>
                  <a:lnTo>
                    <a:pt x="35" y="54"/>
                  </a:lnTo>
                  <a:lnTo>
                    <a:pt x="41" y="54"/>
                  </a:lnTo>
                  <a:lnTo>
                    <a:pt x="41" y="37"/>
                  </a:ln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DAE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38" name="Freeform 103"/>
            <p:cNvSpPr/>
            <p:nvPr/>
          </p:nvSpPr>
          <p:spPr>
            <a:xfrm>
              <a:off x="7970948" y="6316129"/>
              <a:ext cx="73588" cy="107036"/>
            </a:xfrm>
            <a:custGeom>
              <a:avLst/>
              <a:gdLst>
                <a:gd name="txL" fmla="*/ 0 w 22"/>
                <a:gd name="txT" fmla="*/ 0 h 32"/>
                <a:gd name="txR" fmla="*/ 22 w 22"/>
                <a:gd name="txB" fmla="*/ 32 h 32"/>
              </a:gdLst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22" h="32">
                  <a:moveTo>
                    <a:pt x="22" y="19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22" y="32"/>
                  </a:lnTo>
                  <a:lnTo>
                    <a:pt x="22" y="19"/>
                  </a:lnTo>
                  <a:close/>
                </a:path>
              </a:pathLst>
            </a:custGeom>
            <a:solidFill>
              <a:srgbClr val="90DAE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39" name="Rectangle 104"/>
            <p:cNvSpPr/>
            <p:nvPr/>
          </p:nvSpPr>
          <p:spPr>
            <a:xfrm>
              <a:off x="7907393" y="6316129"/>
              <a:ext cx="137141" cy="180623"/>
            </a:xfrm>
            <a:prstGeom prst="rect">
              <a:avLst/>
            </a:prstGeom>
            <a:noFill/>
            <a:ln w="12700" cap="flat" cmpd="sng">
              <a:solidFill>
                <a:srgbClr val="37373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9540" name="Rectangle 105"/>
            <p:cNvSpPr/>
            <p:nvPr/>
          </p:nvSpPr>
          <p:spPr>
            <a:xfrm>
              <a:off x="8101396" y="6316129"/>
              <a:ext cx="140485" cy="180623"/>
            </a:xfrm>
            <a:prstGeom prst="rect">
              <a:avLst/>
            </a:prstGeom>
            <a:solidFill>
              <a:srgbClr val="45C1E3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9541" name="Rectangle 106"/>
            <p:cNvSpPr/>
            <p:nvPr/>
          </p:nvSpPr>
          <p:spPr>
            <a:xfrm>
              <a:off x="8101396" y="6316129"/>
              <a:ext cx="140485" cy="180623"/>
            </a:xfrm>
            <a:prstGeom prst="rect">
              <a:avLst/>
            </a:prstGeom>
            <a:noFill/>
            <a:ln w="12700" cap="flat" cmpd="sng">
              <a:solidFill>
                <a:srgbClr val="37373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9542" name="Freeform 107"/>
            <p:cNvSpPr/>
            <p:nvPr/>
          </p:nvSpPr>
          <p:spPr>
            <a:xfrm>
              <a:off x="8101396" y="6316129"/>
              <a:ext cx="140485" cy="180623"/>
            </a:xfrm>
            <a:custGeom>
              <a:avLst/>
              <a:gdLst>
                <a:gd name="txL" fmla="*/ 0 w 42"/>
                <a:gd name="txT" fmla="*/ 0 h 54"/>
                <a:gd name="txR" fmla="*/ 42 w 42"/>
                <a:gd name="txB" fmla="*/ 54 h 54"/>
              </a:gdLst>
              <a:ahLst/>
              <a:cxnLst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0"/>
                </a:cxn>
              </a:cxnLst>
              <a:rect l="txL" t="txT" r="txR" b="txB"/>
              <a:pathLst>
                <a:path w="42" h="54">
                  <a:moveTo>
                    <a:pt x="0" y="0"/>
                  </a:moveTo>
                  <a:lnTo>
                    <a:pt x="0" y="5"/>
                  </a:lnTo>
                  <a:lnTo>
                    <a:pt x="35" y="54"/>
                  </a:lnTo>
                  <a:lnTo>
                    <a:pt x="42" y="54"/>
                  </a:lnTo>
                  <a:lnTo>
                    <a:pt x="42" y="37"/>
                  </a:ln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DAE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43" name="Freeform 108"/>
            <p:cNvSpPr/>
            <p:nvPr/>
          </p:nvSpPr>
          <p:spPr>
            <a:xfrm>
              <a:off x="8164951" y="6316129"/>
              <a:ext cx="76933" cy="107036"/>
            </a:xfrm>
            <a:custGeom>
              <a:avLst/>
              <a:gdLst>
                <a:gd name="txL" fmla="*/ 0 w 23"/>
                <a:gd name="txT" fmla="*/ 0 h 32"/>
                <a:gd name="txR" fmla="*/ 23 w 23"/>
                <a:gd name="txB" fmla="*/ 32 h 32"/>
              </a:gdLst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23" h="32">
                  <a:moveTo>
                    <a:pt x="23" y="19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23" y="32"/>
                  </a:lnTo>
                  <a:lnTo>
                    <a:pt x="23" y="19"/>
                  </a:lnTo>
                  <a:close/>
                </a:path>
              </a:pathLst>
            </a:custGeom>
            <a:solidFill>
              <a:srgbClr val="90DAE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44" name="Rectangle 109"/>
            <p:cNvSpPr/>
            <p:nvPr/>
          </p:nvSpPr>
          <p:spPr>
            <a:xfrm>
              <a:off x="8101396" y="6316129"/>
              <a:ext cx="140485" cy="180623"/>
            </a:xfrm>
            <a:prstGeom prst="rect">
              <a:avLst/>
            </a:prstGeom>
            <a:noFill/>
            <a:ln w="12700" cap="flat" cmpd="sng">
              <a:solidFill>
                <a:srgbClr val="37373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9545" name="Rectangle 110"/>
            <p:cNvSpPr/>
            <p:nvPr/>
          </p:nvSpPr>
          <p:spPr>
            <a:xfrm>
              <a:off x="7907393" y="6563649"/>
              <a:ext cx="137141" cy="180623"/>
            </a:xfrm>
            <a:prstGeom prst="rect">
              <a:avLst/>
            </a:prstGeom>
            <a:solidFill>
              <a:srgbClr val="45C1E3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9546" name="Rectangle 111"/>
            <p:cNvSpPr/>
            <p:nvPr/>
          </p:nvSpPr>
          <p:spPr>
            <a:xfrm>
              <a:off x="7907393" y="6563649"/>
              <a:ext cx="137141" cy="180623"/>
            </a:xfrm>
            <a:prstGeom prst="rect">
              <a:avLst/>
            </a:prstGeom>
            <a:noFill/>
            <a:ln w="12700" cap="flat" cmpd="sng">
              <a:solidFill>
                <a:srgbClr val="37373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9547" name="Freeform 112"/>
            <p:cNvSpPr/>
            <p:nvPr/>
          </p:nvSpPr>
          <p:spPr>
            <a:xfrm>
              <a:off x="7907393" y="6563649"/>
              <a:ext cx="137141" cy="180623"/>
            </a:xfrm>
            <a:custGeom>
              <a:avLst/>
              <a:gdLst>
                <a:gd name="txL" fmla="*/ 0 w 41"/>
                <a:gd name="txT" fmla="*/ 0 h 54"/>
                <a:gd name="txR" fmla="*/ 41 w 41"/>
                <a:gd name="txB" fmla="*/ 54 h 54"/>
              </a:gdLst>
              <a:ahLst/>
              <a:cxnLst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0"/>
                </a:cxn>
              </a:cxnLst>
              <a:rect l="txL" t="txT" r="txR" b="txB"/>
              <a:pathLst>
                <a:path w="41" h="54">
                  <a:moveTo>
                    <a:pt x="0" y="0"/>
                  </a:moveTo>
                  <a:lnTo>
                    <a:pt x="0" y="5"/>
                  </a:lnTo>
                  <a:lnTo>
                    <a:pt x="35" y="54"/>
                  </a:lnTo>
                  <a:lnTo>
                    <a:pt x="41" y="54"/>
                  </a:lnTo>
                  <a:lnTo>
                    <a:pt x="41" y="36"/>
                  </a:ln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DAE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48" name="Freeform 113"/>
            <p:cNvSpPr/>
            <p:nvPr/>
          </p:nvSpPr>
          <p:spPr>
            <a:xfrm>
              <a:off x="7970948" y="6563649"/>
              <a:ext cx="73588" cy="107036"/>
            </a:xfrm>
            <a:custGeom>
              <a:avLst/>
              <a:gdLst>
                <a:gd name="txL" fmla="*/ 0 w 22"/>
                <a:gd name="txT" fmla="*/ 0 h 32"/>
                <a:gd name="txR" fmla="*/ 22 w 22"/>
                <a:gd name="txB" fmla="*/ 32 h 32"/>
              </a:gdLst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22" h="32">
                  <a:moveTo>
                    <a:pt x="22" y="19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22" y="32"/>
                  </a:lnTo>
                  <a:lnTo>
                    <a:pt x="22" y="19"/>
                  </a:lnTo>
                  <a:close/>
                </a:path>
              </a:pathLst>
            </a:custGeom>
            <a:solidFill>
              <a:srgbClr val="90DAE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49" name="Rectangle 114"/>
            <p:cNvSpPr/>
            <p:nvPr/>
          </p:nvSpPr>
          <p:spPr>
            <a:xfrm>
              <a:off x="7907393" y="6563649"/>
              <a:ext cx="137141" cy="180623"/>
            </a:xfrm>
            <a:prstGeom prst="rect">
              <a:avLst/>
            </a:prstGeom>
            <a:noFill/>
            <a:ln w="12700" cap="flat" cmpd="sng">
              <a:solidFill>
                <a:srgbClr val="37373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9550" name="Rectangle 115"/>
            <p:cNvSpPr/>
            <p:nvPr/>
          </p:nvSpPr>
          <p:spPr>
            <a:xfrm>
              <a:off x="8101396" y="6563649"/>
              <a:ext cx="140485" cy="180623"/>
            </a:xfrm>
            <a:prstGeom prst="rect">
              <a:avLst/>
            </a:prstGeom>
            <a:solidFill>
              <a:srgbClr val="45C1E3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9551" name="Rectangle 116"/>
            <p:cNvSpPr/>
            <p:nvPr/>
          </p:nvSpPr>
          <p:spPr>
            <a:xfrm>
              <a:off x="8101396" y="6563649"/>
              <a:ext cx="140485" cy="180623"/>
            </a:xfrm>
            <a:prstGeom prst="rect">
              <a:avLst/>
            </a:prstGeom>
            <a:noFill/>
            <a:ln w="12700" cap="flat" cmpd="sng">
              <a:solidFill>
                <a:srgbClr val="37373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9552" name="Freeform 117"/>
            <p:cNvSpPr/>
            <p:nvPr/>
          </p:nvSpPr>
          <p:spPr>
            <a:xfrm>
              <a:off x="8101396" y="6563649"/>
              <a:ext cx="140485" cy="180623"/>
            </a:xfrm>
            <a:custGeom>
              <a:avLst/>
              <a:gdLst>
                <a:gd name="txL" fmla="*/ 0 w 42"/>
                <a:gd name="txT" fmla="*/ 0 h 54"/>
                <a:gd name="txR" fmla="*/ 42 w 42"/>
                <a:gd name="txB" fmla="*/ 54 h 54"/>
              </a:gdLst>
              <a:ahLst/>
              <a:cxnLst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0"/>
                </a:cxn>
              </a:cxnLst>
              <a:rect l="txL" t="txT" r="txR" b="txB"/>
              <a:pathLst>
                <a:path w="42" h="54">
                  <a:moveTo>
                    <a:pt x="0" y="0"/>
                  </a:moveTo>
                  <a:lnTo>
                    <a:pt x="0" y="5"/>
                  </a:lnTo>
                  <a:lnTo>
                    <a:pt x="35" y="54"/>
                  </a:lnTo>
                  <a:lnTo>
                    <a:pt x="42" y="54"/>
                  </a:lnTo>
                  <a:lnTo>
                    <a:pt x="42" y="36"/>
                  </a:ln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DAE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53" name="Freeform 118"/>
            <p:cNvSpPr/>
            <p:nvPr/>
          </p:nvSpPr>
          <p:spPr>
            <a:xfrm>
              <a:off x="8164951" y="6563649"/>
              <a:ext cx="76933" cy="107036"/>
            </a:xfrm>
            <a:custGeom>
              <a:avLst/>
              <a:gdLst>
                <a:gd name="txL" fmla="*/ 0 w 23"/>
                <a:gd name="txT" fmla="*/ 0 h 32"/>
                <a:gd name="txR" fmla="*/ 23 w 23"/>
                <a:gd name="txB" fmla="*/ 32 h 32"/>
              </a:gdLst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23" h="32">
                  <a:moveTo>
                    <a:pt x="23" y="19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23" y="32"/>
                  </a:lnTo>
                  <a:lnTo>
                    <a:pt x="23" y="19"/>
                  </a:lnTo>
                  <a:close/>
                </a:path>
              </a:pathLst>
            </a:custGeom>
            <a:solidFill>
              <a:srgbClr val="90DAE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54" name="Rectangle 119"/>
            <p:cNvSpPr/>
            <p:nvPr/>
          </p:nvSpPr>
          <p:spPr>
            <a:xfrm>
              <a:off x="8101396" y="6563649"/>
              <a:ext cx="140485" cy="180623"/>
            </a:xfrm>
            <a:prstGeom prst="rect">
              <a:avLst/>
            </a:prstGeom>
            <a:noFill/>
            <a:ln w="12700" cap="flat" cmpd="sng">
              <a:solidFill>
                <a:srgbClr val="37373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9555" name="Rectangle 120"/>
            <p:cNvSpPr/>
            <p:nvPr/>
          </p:nvSpPr>
          <p:spPr>
            <a:xfrm>
              <a:off x="6432303" y="6071952"/>
              <a:ext cx="140485" cy="173935"/>
            </a:xfrm>
            <a:prstGeom prst="rect">
              <a:avLst/>
            </a:prstGeom>
            <a:solidFill>
              <a:srgbClr val="45C1E3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9556" name="Rectangle 121"/>
            <p:cNvSpPr/>
            <p:nvPr/>
          </p:nvSpPr>
          <p:spPr>
            <a:xfrm>
              <a:off x="6432303" y="6071952"/>
              <a:ext cx="140485" cy="173935"/>
            </a:xfrm>
            <a:prstGeom prst="rect">
              <a:avLst/>
            </a:prstGeom>
            <a:noFill/>
            <a:ln w="12700" cap="flat" cmpd="sng">
              <a:solidFill>
                <a:srgbClr val="37373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9557" name="Freeform 122"/>
            <p:cNvSpPr/>
            <p:nvPr/>
          </p:nvSpPr>
          <p:spPr>
            <a:xfrm>
              <a:off x="6432303" y="6071952"/>
              <a:ext cx="140485" cy="173935"/>
            </a:xfrm>
            <a:custGeom>
              <a:avLst/>
              <a:gdLst>
                <a:gd name="txL" fmla="*/ 0 w 42"/>
                <a:gd name="txT" fmla="*/ 0 h 52"/>
                <a:gd name="txR" fmla="*/ 42 w 42"/>
                <a:gd name="txB" fmla="*/ 52 h 52"/>
              </a:gdLst>
              <a:ahLst/>
              <a:cxnLst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0"/>
                </a:cxn>
              </a:cxnLst>
              <a:rect l="txL" t="txT" r="txR" b="txB"/>
              <a:pathLst>
                <a:path w="42" h="52">
                  <a:moveTo>
                    <a:pt x="0" y="0"/>
                  </a:moveTo>
                  <a:lnTo>
                    <a:pt x="0" y="4"/>
                  </a:lnTo>
                  <a:lnTo>
                    <a:pt x="36" y="52"/>
                  </a:lnTo>
                  <a:lnTo>
                    <a:pt x="42" y="52"/>
                  </a:lnTo>
                  <a:lnTo>
                    <a:pt x="42" y="36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DAE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58" name="Freeform 123"/>
            <p:cNvSpPr/>
            <p:nvPr/>
          </p:nvSpPr>
          <p:spPr>
            <a:xfrm>
              <a:off x="6495855" y="6071952"/>
              <a:ext cx="76933" cy="103692"/>
            </a:xfrm>
            <a:custGeom>
              <a:avLst/>
              <a:gdLst>
                <a:gd name="txL" fmla="*/ 0 w 23"/>
                <a:gd name="txT" fmla="*/ 0 h 31"/>
                <a:gd name="txR" fmla="*/ 23 w 23"/>
                <a:gd name="txB" fmla="*/ 31 h 31"/>
              </a:gdLst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23" h="31">
                  <a:moveTo>
                    <a:pt x="23" y="18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23" y="31"/>
                  </a:lnTo>
                  <a:lnTo>
                    <a:pt x="23" y="18"/>
                  </a:lnTo>
                  <a:close/>
                </a:path>
              </a:pathLst>
            </a:custGeom>
            <a:solidFill>
              <a:srgbClr val="90DAE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59" name="Rectangle 124"/>
            <p:cNvSpPr/>
            <p:nvPr/>
          </p:nvSpPr>
          <p:spPr>
            <a:xfrm>
              <a:off x="6432303" y="6071952"/>
              <a:ext cx="140485" cy="173935"/>
            </a:xfrm>
            <a:prstGeom prst="rect">
              <a:avLst/>
            </a:prstGeom>
            <a:noFill/>
            <a:ln w="12700" cap="flat" cmpd="sng">
              <a:solidFill>
                <a:srgbClr val="37373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9560" name="Rectangle 125"/>
            <p:cNvSpPr/>
            <p:nvPr/>
          </p:nvSpPr>
          <p:spPr>
            <a:xfrm>
              <a:off x="6626307" y="6071952"/>
              <a:ext cx="143831" cy="173935"/>
            </a:xfrm>
            <a:prstGeom prst="rect">
              <a:avLst/>
            </a:prstGeom>
            <a:solidFill>
              <a:srgbClr val="45C1E3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9561" name="Rectangle 126"/>
            <p:cNvSpPr/>
            <p:nvPr/>
          </p:nvSpPr>
          <p:spPr>
            <a:xfrm>
              <a:off x="6626307" y="6071952"/>
              <a:ext cx="143831" cy="173935"/>
            </a:xfrm>
            <a:prstGeom prst="rect">
              <a:avLst/>
            </a:prstGeom>
            <a:noFill/>
            <a:ln w="12700" cap="flat" cmpd="sng">
              <a:solidFill>
                <a:srgbClr val="37373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9562" name="Freeform 127"/>
            <p:cNvSpPr/>
            <p:nvPr/>
          </p:nvSpPr>
          <p:spPr>
            <a:xfrm>
              <a:off x="6626307" y="6071952"/>
              <a:ext cx="143831" cy="173935"/>
            </a:xfrm>
            <a:custGeom>
              <a:avLst/>
              <a:gdLst>
                <a:gd name="txL" fmla="*/ 0 w 43"/>
                <a:gd name="txT" fmla="*/ 0 h 52"/>
                <a:gd name="txR" fmla="*/ 43 w 43"/>
                <a:gd name="txB" fmla="*/ 52 h 52"/>
              </a:gdLst>
              <a:ahLst/>
              <a:cxnLst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0"/>
                </a:cxn>
              </a:cxnLst>
              <a:rect l="txL" t="txT" r="txR" b="txB"/>
              <a:pathLst>
                <a:path w="43" h="52">
                  <a:moveTo>
                    <a:pt x="0" y="0"/>
                  </a:moveTo>
                  <a:lnTo>
                    <a:pt x="0" y="4"/>
                  </a:lnTo>
                  <a:lnTo>
                    <a:pt x="36" y="52"/>
                  </a:lnTo>
                  <a:lnTo>
                    <a:pt x="43" y="52"/>
                  </a:lnTo>
                  <a:lnTo>
                    <a:pt x="43" y="36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DAE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63" name="Freeform 128"/>
            <p:cNvSpPr/>
            <p:nvPr/>
          </p:nvSpPr>
          <p:spPr>
            <a:xfrm>
              <a:off x="6689857" y="6071952"/>
              <a:ext cx="80277" cy="103692"/>
            </a:xfrm>
            <a:custGeom>
              <a:avLst/>
              <a:gdLst>
                <a:gd name="txL" fmla="*/ 0 w 24"/>
                <a:gd name="txT" fmla="*/ 0 h 31"/>
                <a:gd name="txR" fmla="*/ 24 w 24"/>
                <a:gd name="txB" fmla="*/ 31 h 31"/>
              </a:gdLst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24" h="31">
                  <a:moveTo>
                    <a:pt x="24" y="18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24" y="31"/>
                  </a:lnTo>
                  <a:lnTo>
                    <a:pt x="24" y="18"/>
                  </a:lnTo>
                  <a:close/>
                </a:path>
              </a:pathLst>
            </a:custGeom>
            <a:solidFill>
              <a:srgbClr val="90DAE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64" name="Rectangle 129"/>
            <p:cNvSpPr/>
            <p:nvPr/>
          </p:nvSpPr>
          <p:spPr>
            <a:xfrm>
              <a:off x="6626307" y="6071952"/>
              <a:ext cx="143831" cy="173935"/>
            </a:xfrm>
            <a:prstGeom prst="rect">
              <a:avLst/>
            </a:prstGeom>
            <a:noFill/>
            <a:ln w="12700" cap="flat" cmpd="sng">
              <a:solidFill>
                <a:srgbClr val="37373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9565" name="Rectangle 130"/>
            <p:cNvSpPr/>
            <p:nvPr/>
          </p:nvSpPr>
          <p:spPr>
            <a:xfrm>
              <a:off x="6432303" y="6316129"/>
              <a:ext cx="140485" cy="180623"/>
            </a:xfrm>
            <a:prstGeom prst="rect">
              <a:avLst/>
            </a:prstGeom>
            <a:solidFill>
              <a:srgbClr val="45C1E3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9566" name="Rectangle 131"/>
            <p:cNvSpPr/>
            <p:nvPr/>
          </p:nvSpPr>
          <p:spPr>
            <a:xfrm>
              <a:off x="6432303" y="6316129"/>
              <a:ext cx="140485" cy="180623"/>
            </a:xfrm>
            <a:prstGeom prst="rect">
              <a:avLst/>
            </a:prstGeom>
            <a:noFill/>
            <a:ln w="12700" cap="flat" cmpd="sng">
              <a:solidFill>
                <a:srgbClr val="37373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9567" name="Freeform 132"/>
            <p:cNvSpPr/>
            <p:nvPr/>
          </p:nvSpPr>
          <p:spPr>
            <a:xfrm>
              <a:off x="6432303" y="6316129"/>
              <a:ext cx="140485" cy="180623"/>
            </a:xfrm>
            <a:custGeom>
              <a:avLst/>
              <a:gdLst>
                <a:gd name="txL" fmla="*/ 0 w 42"/>
                <a:gd name="txT" fmla="*/ 0 h 54"/>
                <a:gd name="txR" fmla="*/ 42 w 42"/>
                <a:gd name="txB" fmla="*/ 54 h 54"/>
              </a:gdLst>
              <a:ahLst/>
              <a:cxnLst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0"/>
                </a:cxn>
              </a:cxnLst>
              <a:rect l="txL" t="txT" r="txR" b="txB"/>
              <a:pathLst>
                <a:path w="42" h="54">
                  <a:moveTo>
                    <a:pt x="0" y="0"/>
                  </a:moveTo>
                  <a:lnTo>
                    <a:pt x="0" y="5"/>
                  </a:lnTo>
                  <a:lnTo>
                    <a:pt x="36" y="54"/>
                  </a:lnTo>
                  <a:lnTo>
                    <a:pt x="42" y="54"/>
                  </a:lnTo>
                  <a:lnTo>
                    <a:pt x="42" y="37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DAE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68" name="Freeform 133"/>
            <p:cNvSpPr/>
            <p:nvPr/>
          </p:nvSpPr>
          <p:spPr>
            <a:xfrm>
              <a:off x="6495855" y="6316129"/>
              <a:ext cx="76933" cy="107036"/>
            </a:xfrm>
            <a:custGeom>
              <a:avLst/>
              <a:gdLst>
                <a:gd name="txL" fmla="*/ 0 w 23"/>
                <a:gd name="txT" fmla="*/ 0 h 32"/>
                <a:gd name="txR" fmla="*/ 23 w 23"/>
                <a:gd name="txB" fmla="*/ 32 h 32"/>
              </a:gdLst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23" h="32">
                  <a:moveTo>
                    <a:pt x="23" y="19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23" y="32"/>
                  </a:lnTo>
                  <a:lnTo>
                    <a:pt x="23" y="19"/>
                  </a:lnTo>
                  <a:close/>
                </a:path>
              </a:pathLst>
            </a:custGeom>
            <a:solidFill>
              <a:srgbClr val="90DAE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69" name="Rectangle 134"/>
            <p:cNvSpPr/>
            <p:nvPr/>
          </p:nvSpPr>
          <p:spPr>
            <a:xfrm>
              <a:off x="6432303" y="6316129"/>
              <a:ext cx="140485" cy="180623"/>
            </a:xfrm>
            <a:prstGeom prst="rect">
              <a:avLst/>
            </a:prstGeom>
            <a:noFill/>
            <a:ln w="12700" cap="flat" cmpd="sng">
              <a:solidFill>
                <a:srgbClr val="37373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9570" name="Rectangle 135"/>
            <p:cNvSpPr/>
            <p:nvPr/>
          </p:nvSpPr>
          <p:spPr>
            <a:xfrm>
              <a:off x="6626307" y="6316129"/>
              <a:ext cx="143831" cy="180623"/>
            </a:xfrm>
            <a:prstGeom prst="rect">
              <a:avLst/>
            </a:prstGeom>
            <a:solidFill>
              <a:srgbClr val="45C1E3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9571" name="Rectangle 136"/>
            <p:cNvSpPr/>
            <p:nvPr/>
          </p:nvSpPr>
          <p:spPr>
            <a:xfrm>
              <a:off x="6626307" y="6316129"/>
              <a:ext cx="143831" cy="180623"/>
            </a:xfrm>
            <a:prstGeom prst="rect">
              <a:avLst/>
            </a:prstGeom>
            <a:noFill/>
            <a:ln w="12700" cap="flat" cmpd="sng">
              <a:solidFill>
                <a:srgbClr val="37373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9572" name="Freeform 137"/>
            <p:cNvSpPr/>
            <p:nvPr/>
          </p:nvSpPr>
          <p:spPr>
            <a:xfrm>
              <a:off x="6626307" y="6316129"/>
              <a:ext cx="143831" cy="180623"/>
            </a:xfrm>
            <a:custGeom>
              <a:avLst/>
              <a:gdLst>
                <a:gd name="txL" fmla="*/ 0 w 43"/>
                <a:gd name="txT" fmla="*/ 0 h 54"/>
                <a:gd name="txR" fmla="*/ 43 w 43"/>
                <a:gd name="txB" fmla="*/ 54 h 54"/>
              </a:gdLst>
              <a:ahLst/>
              <a:cxnLst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0"/>
                </a:cxn>
              </a:cxnLst>
              <a:rect l="txL" t="txT" r="txR" b="txB"/>
              <a:pathLst>
                <a:path w="43" h="54">
                  <a:moveTo>
                    <a:pt x="0" y="0"/>
                  </a:moveTo>
                  <a:lnTo>
                    <a:pt x="0" y="5"/>
                  </a:lnTo>
                  <a:lnTo>
                    <a:pt x="36" y="54"/>
                  </a:lnTo>
                  <a:lnTo>
                    <a:pt x="43" y="54"/>
                  </a:lnTo>
                  <a:lnTo>
                    <a:pt x="43" y="37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DAE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73" name="Freeform 138"/>
            <p:cNvSpPr/>
            <p:nvPr/>
          </p:nvSpPr>
          <p:spPr>
            <a:xfrm>
              <a:off x="6689857" y="6316129"/>
              <a:ext cx="80277" cy="107036"/>
            </a:xfrm>
            <a:custGeom>
              <a:avLst/>
              <a:gdLst>
                <a:gd name="txL" fmla="*/ 0 w 24"/>
                <a:gd name="txT" fmla="*/ 0 h 32"/>
                <a:gd name="txR" fmla="*/ 24 w 24"/>
                <a:gd name="txB" fmla="*/ 32 h 32"/>
              </a:gdLst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24" h="32">
                  <a:moveTo>
                    <a:pt x="24" y="19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24" y="32"/>
                  </a:lnTo>
                  <a:lnTo>
                    <a:pt x="24" y="19"/>
                  </a:lnTo>
                  <a:close/>
                </a:path>
              </a:pathLst>
            </a:custGeom>
            <a:solidFill>
              <a:srgbClr val="90DAE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74" name="Rectangle 139"/>
            <p:cNvSpPr/>
            <p:nvPr/>
          </p:nvSpPr>
          <p:spPr>
            <a:xfrm>
              <a:off x="6626307" y="6316129"/>
              <a:ext cx="143831" cy="180623"/>
            </a:xfrm>
            <a:prstGeom prst="rect">
              <a:avLst/>
            </a:prstGeom>
            <a:noFill/>
            <a:ln w="12700" cap="flat" cmpd="sng">
              <a:solidFill>
                <a:srgbClr val="37373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9575" name="Rectangle 140"/>
            <p:cNvSpPr/>
            <p:nvPr/>
          </p:nvSpPr>
          <p:spPr>
            <a:xfrm>
              <a:off x="6432303" y="6563649"/>
              <a:ext cx="140485" cy="180623"/>
            </a:xfrm>
            <a:prstGeom prst="rect">
              <a:avLst/>
            </a:prstGeom>
            <a:solidFill>
              <a:srgbClr val="45C1E3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9576" name="Rectangle 141"/>
            <p:cNvSpPr/>
            <p:nvPr/>
          </p:nvSpPr>
          <p:spPr>
            <a:xfrm>
              <a:off x="6432303" y="6563649"/>
              <a:ext cx="140485" cy="180623"/>
            </a:xfrm>
            <a:prstGeom prst="rect">
              <a:avLst/>
            </a:prstGeom>
            <a:noFill/>
            <a:ln w="12700" cap="flat" cmpd="sng">
              <a:solidFill>
                <a:srgbClr val="37373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9577" name="Freeform 142"/>
            <p:cNvSpPr/>
            <p:nvPr/>
          </p:nvSpPr>
          <p:spPr>
            <a:xfrm>
              <a:off x="6432303" y="6563649"/>
              <a:ext cx="140485" cy="180623"/>
            </a:xfrm>
            <a:custGeom>
              <a:avLst/>
              <a:gdLst>
                <a:gd name="txL" fmla="*/ 0 w 42"/>
                <a:gd name="txT" fmla="*/ 0 h 54"/>
                <a:gd name="txR" fmla="*/ 42 w 42"/>
                <a:gd name="txB" fmla="*/ 54 h 54"/>
              </a:gdLst>
              <a:ahLst/>
              <a:cxnLst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0"/>
                </a:cxn>
              </a:cxnLst>
              <a:rect l="txL" t="txT" r="txR" b="txB"/>
              <a:pathLst>
                <a:path w="42" h="54">
                  <a:moveTo>
                    <a:pt x="0" y="0"/>
                  </a:moveTo>
                  <a:lnTo>
                    <a:pt x="0" y="5"/>
                  </a:lnTo>
                  <a:lnTo>
                    <a:pt x="36" y="54"/>
                  </a:lnTo>
                  <a:lnTo>
                    <a:pt x="42" y="54"/>
                  </a:lnTo>
                  <a:lnTo>
                    <a:pt x="42" y="36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DAE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78" name="Freeform 143"/>
            <p:cNvSpPr/>
            <p:nvPr/>
          </p:nvSpPr>
          <p:spPr>
            <a:xfrm>
              <a:off x="6495855" y="6563649"/>
              <a:ext cx="76933" cy="107036"/>
            </a:xfrm>
            <a:custGeom>
              <a:avLst/>
              <a:gdLst>
                <a:gd name="txL" fmla="*/ 0 w 23"/>
                <a:gd name="txT" fmla="*/ 0 h 32"/>
                <a:gd name="txR" fmla="*/ 23 w 23"/>
                <a:gd name="txB" fmla="*/ 32 h 32"/>
              </a:gdLst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23" h="32">
                  <a:moveTo>
                    <a:pt x="23" y="19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23" y="32"/>
                  </a:lnTo>
                  <a:lnTo>
                    <a:pt x="23" y="19"/>
                  </a:lnTo>
                  <a:close/>
                </a:path>
              </a:pathLst>
            </a:custGeom>
            <a:solidFill>
              <a:srgbClr val="90DAE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79" name="Rectangle 144"/>
            <p:cNvSpPr/>
            <p:nvPr/>
          </p:nvSpPr>
          <p:spPr>
            <a:xfrm>
              <a:off x="6432303" y="6563649"/>
              <a:ext cx="140485" cy="180623"/>
            </a:xfrm>
            <a:prstGeom prst="rect">
              <a:avLst/>
            </a:prstGeom>
            <a:noFill/>
            <a:ln w="12700" cap="flat" cmpd="sng">
              <a:solidFill>
                <a:srgbClr val="37373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9580" name="Rectangle 145"/>
            <p:cNvSpPr/>
            <p:nvPr/>
          </p:nvSpPr>
          <p:spPr>
            <a:xfrm>
              <a:off x="6626307" y="6563649"/>
              <a:ext cx="143831" cy="180623"/>
            </a:xfrm>
            <a:prstGeom prst="rect">
              <a:avLst/>
            </a:prstGeom>
            <a:solidFill>
              <a:srgbClr val="45C1E3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9581" name="Rectangle 146"/>
            <p:cNvSpPr/>
            <p:nvPr/>
          </p:nvSpPr>
          <p:spPr>
            <a:xfrm>
              <a:off x="6626307" y="6563649"/>
              <a:ext cx="143831" cy="180623"/>
            </a:xfrm>
            <a:prstGeom prst="rect">
              <a:avLst/>
            </a:prstGeom>
            <a:noFill/>
            <a:ln w="12700" cap="flat" cmpd="sng">
              <a:solidFill>
                <a:srgbClr val="37373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9582" name="Freeform 147"/>
            <p:cNvSpPr/>
            <p:nvPr/>
          </p:nvSpPr>
          <p:spPr>
            <a:xfrm>
              <a:off x="6626307" y="6563649"/>
              <a:ext cx="143831" cy="180623"/>
            </a:xfrm>
            <a:custGeom>
              <a:avLst/>
              <a:gdLst>
                <a:gd name="txL" fmla="*/ 0 w 43"/>
                <a:gd name="txT" fmla="*/ 0 h 54"/>
                <a:gd name="txR" fmla="*/ 43 w 43"/>
                <a:gd name="txB" fmla="*/ 54 h 54"/>
              </a:gdLst>
              <a:ahLst/>
              <a:cxnLst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0"/>
                </a:cxn>
              </a:cxnLst>
              <a:rect l="txL" t="txT" r="txR" b="txB"/>
              <a:pathLst>
                <a:path w="43" h="54">
                  <a:moveTo>
                    <a:pt x="0" y="0"/>
                  </a:moveTo>
                  <a:lnTo>
                    <a:pt x="0" y="5"/>
                  </a:lnTo>
                  <a:lnTo>
                    <a:pt x="36" y="54"/>
                  </a:lnTo>
                  <a:lnTo>
                    <a:pt x="43" y="54"/>
                  </a:lnTo>
                  <a:lnTo>
                    <a:pt x="43" y="36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DAE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83" name="Freeform 148"/>
            <p:cNvSpPr/>
            <p:nvPr/>
          </p:nvSpPr>
          <p:spPr>
            <a:xfrm>
              <a:off x="6689857" y="6563649"/>
              <a:ext cx="80277" cy="107036"/>
            </a:xfrm>
            <a:custGeom>
              <a:avLst/>
              <a:gdLst>
                <a:gd name="txL" fmla="*/ 0 w 24"/>
                <a:gd name="txT" fmla="*/ 0 h 32"/>
                <a:gd name="txR" fmla="*/ 24 w 24"/>
                <a:gd name="txB" fmla="*/ 32 h 32"/>
              </a:gdLst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24" h="32">
                  <a:moveTo>
                    <a:pt x="24" y="19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24" y="32"/>
                  </a:lnTo>
                  <a:lnTo>
                    <a:pt x="24" y="19"/>
                  </a:lnTo>
                  <a:close/>
                </a:path>
              </a:pathLst>
            </a:custGeom>
            <a:solidFill>
              <a:srgbClr val="90DAE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84" name="Rectangle 149"/>
            <p:cNvSpPr/>
            <p:nvPr/>
          </p:nvSpPr>
          <p:spPr>
            <a:xfrm>
              <a:off x="6626307" y="6563649"/>
              <a:ext cx="143831" cy="180623"/>
            </a:xfrm>
            <a:prstGeom prst="rect">
              <a:avLst/>
            </a:prstGeom>
            <a:noFill/>
            <a:ln w="12700" cap="flat" cmpd="sng">
              <a:solidFill>
                <a:srgbClr val="37373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9585" name="Rectangle 150"/>
            <p:cNvSpPr/>
            <p:nvPr/>
          </p:nvSpPr>
          <p:spPr>
            <a:xfrm>
              <a:off x="6810273" y="5563530"/>
              <a:ext cx="1053637" cy="83623"/>
            </a:xfrm>
            <a:prstGeom prst="rect">
              <a:avLst/>
            </a:prstGeom>
            <a:solidFill>
              <a:srgbClr val="E6E7E9"/>
            </a:solidFill>
            <a:ln w="12700" cap="rnd" cmpd="sng">
              <a:solidFill>
                <a:srgbClr val="37373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9586" name="Freeform 151"/>
            <p:cNvSpPr/>
            <p:nvPr/>
          </p:nvSpPr>
          <p:spPr>
            <a:xfrm>
              <a:off x="6683169" y="5091903"/>
              <a:ext cx="1307849" cy="471629"/>
            </a:xfrm>
            <a:custGeom>
              <a:avLst/>
              <a:gdLst>
                <a:gd name="txL" fmla="*/ 0 w 391"/>
                <a:gd name="txT" fmla="*/ 0 h 141"/>
                <a:gd name="txR" fmla="*/ 391 w 391"/>
                <a:gd name="txB" fmla="*/ 141 h 141"/>
              </a:gdLst>
              <a:ahLst/>
              <a:cxnLst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391" h="141">
                  <a:moveTo>
                    <a:pt x="0" y="141"/>
                  </a:moveTo>
                  <a:lnTo>
                    <a:pt x="196" y="0"/>
                  </a:lnTo>
                  <a:lnTo>
                    <a:pt x="391" y="141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6D6E72">
                <a:alpha val="100000"/>
              </a:srgbClr>
            </a:solidFill>
            <a:ln w="12700" cap="rnd" cmpd="sng">
              <a:solidFill>
                <a:srgbClr val="373738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87" name="Freeform 152"/>
            <p:cNvSpPr/>
            <p:nvPr/>
          </p:nvSpPr>
          <p:spPr>
            <a:xfrm>
              <a:off x="6773482" y="5155455"/>
              <a:ext cx="1127225" cy="408075"/>
            </a:xfrm>
            <a:custGeom>
              <a:avLst/>
              <a:gdLst>
                <a:gd name="txL" fmla="*/ 0 w 337"/>
                <a:gd name="txT" fmla="*/ 0 h 122"/>
                <a:gd name="txR" fmla="*/ 337 w 337"/>
                <a:gd name="txB" fmla="*/ 122 h 122"/>
              </a:gdLst>
              <a:ahLst/>
              <a:cxnLst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337" h="122">
                  <a:moveTo>
                    <a:pt x="0" y="122"/>
                  </a:moveTo>
                  <a:lnTo>
                    <a:pt x="169" y="0"/>
                  </a:lnTo>
                  <a:lnTo>
                    <a:pt x="337" y="122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E6E7E9"/>
            </a:solidFill>
            <a:ln w="12700" cap="rnd" cmpd="sng">
              <a:solidFill>
                <a:srgbClr val="37373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b"/>
            <a:lstStyle/>
            <a:p>
              <a:pPr algn="ctr"/>
              <a:r>
                <a:rPr lang="en-US" altLang="zh-CN" sz="900" dirty="0">
                  <a:latin typeface="Arial" panose="020B0604020202020204" pitchFamily="34" charset="0"/>
                </a:rPr>
                <a:t>school</a:t>
              </a:r>
              <a:endParaRPr lang="zh-CN" altLang="en-US" sz="900" dirty="0">
                <a:latin typeface="Arial" panose="020B0604020202020204" pitchFamily="34" charset="0"/>
              </a:endParaRPr>
            </a:p>
          </p:txBody>
        </p:sp>
        <p:sp>
          <p:nvSpPr>
            <p:cNvPr id="19588" name="Rectangle 153"/>
            <p:cNvSpPr/>
            <p:nvPr/>
          </p:nvSpPr>
          <p:spPr>
            <a:xfrm>
              <a:off x="6863792" y="5647153"/>
              <a:ext cx="946603" cy="1210847"/>
            </a:xfrm>
            <a:prstGeom prst="rect">
              <a:avLst/>
            </a:prstGeom>
            <a:solidFill>
              <a:srgbClr val="E6E7E9"/>
            </a:solidFill>
            <a:ln w="12700" cap="rnd" cmpd="sng">
              <a:solidFill>
                <a:srgbClr val="37373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9589" name="Freeform 154"/>
            <p:cNvSpPr/>
            <p:nvPr/>
          </p:nvSpPr>
          <p:spPr>
            <a:xfrm>
              <a:off x="7151451" y="6413130"/>
              <a:ext cx="187313" cy="444869"/>
            </a:xfrm>
            <a:custGeom>
              <a:avLst/>
              <a:gdLst>
                <a:gd name="txL" fmla="*/ 0 w 83"/>
                <a:gd name="txT" fmla="*/ 0 h 200"/>
                <a:gd name="txR" fmla="*/ 83 w 83"/>
                <a:gd name="txB" fmla="*/ 200 h 200"/>
              </a:gdLst>
              <a:ahLst/>
              <a:cxnLst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2147483647"/>
                </a:cxn>
              </a:cxnLst>
              <a:rect l="txL" t="txT" r="txR" b="txB"/>
              <a:pathLst>
                <a:path w="83" h="200">
                  <a:moveTo>
                    <a:pt x="0" y="83"/>
                  </a:moveTo>
                  <a:cubicBezTo>
                    <a:pt x="0" y="200"/>
                    <a:pt x="0" y="200"/>
                    <a:pt x="0" y="200"/>
                  </a:cubicBezTo>
                  <a:cubicBezTo>
                    <a:pt x="83" y="200"/>
                    <a:pt x="83" y="200"/>
                    <a:pt x="83" y="20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37" y="0"/>
                    <a:pt x="0" y="37"/>
                    <a:pt x="0" y="83"/>
                  </a:cubicBezTo>
                  <a:close/>
                </a:path>
              </a:pathLst>
            </a:custGeom>
            <a:solidFill>
              <a:srgbClr val="6D6E72">
                <a:alpha val="100000"/>
              </a:srgbClr>
            </a:solidFill>
            <a:ln w="12700" cap="rnd" cmpd="sng">
              <a:solidFill>
                <a:srgbClr val="373738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90" name="Freeform 155"/>
            <p:cNvSpPr/>
            <p:nvPr/>
          </p:nvSpPr>
          <p:spPr>
            <a:xfrm>
              <a:off x="7338765" y="6413130"/>
              <a:ext cx="183969" cy="444869"/>
            </a:xfrm>
            <a:custGeom>
              <a:avLst/>
              <a:gdLst>
                <a:gd name="txL" fmla="*/ 0 w 82"/>
                <a:gd name="txT" fmla="*/ 0 h 200"/>
                <a:gd name="txR" fmla="*/ 82 w 82"/>
                <a:gd name="txB" fmla="*/ 200 h 200"/>
              </a:gdLst>
              <a:ahLst/>
              <a:cxnLst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0"/>
                </a:cxn>
              </a:cxnLst>
              <a:rect l="txL" t="txT" r="txR" b="txB"/>
              <a:pathLst>
                <a:path w="82" h="200">
                  <a:moveTo>
                    <a:pt x="0" y="0"/>
                  </a:moveTo>
                  <a:cubicBezTo>
                    <a:pt x="0" y="200"/>
                    <a:pt x="0" y="200"/>
                    <a:pt x="0" y="200"/>
                  </a:cubicBezTo>
                  <a:cubicBezTo>
                    <a:pt x="82" y="200"/>
                    <a:pt x="82" y="200"/>
                    <a:pt x="82" y="200"/>
                  </a:cubicBezTo>
                  <a:cubicBezTo>
                    <a:pt x="82" y="83"/>
                    <a:pt x="82" y="83"/>
                    <a:pt x="82" y="83"/>
                  </a:cubicBezTo>
                  <a:cubicBezTo>
                    <a:pt x="82" y="37"/>
                    <a:pt x="45" y="0"/>
                    <a:pt x="0" y="0"/>
                  </a:cubicBezTo>
                  <a:close/>
                </a:path>
              </a:pathLst>
            </a:custGeom>
            <a:solidFill>
              <a:srgbClr val="6D6E72">
                <a:alpha val="100000"/>
              </a:srgbClr>
            </a:solidFill>
            <a:ln w="12700" cap="rnd" cmpd="sng">
              <a:solidFill>
                <a:srgbClr val="373738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9591" name="组合 135"/>
            <p:cNvGrpSpPr/>
            <p:nvPr/>
          </p:nvGrpSpPr>
          <p:grpSpPr>
            <a:xfrm>
              <a:off x="7164831" y="5762866"/>
              <a:ext cx="354559" cy="143831"/>
              <a:chOff x="4287953" y="4257983"/>
              <a:chExt cx="95329" cy="208219"/>
            </a:xfrm>
          </p:grpSpPr>
          <p:sp>
            <p:nvSpPr>
              <p:cNvPr id="19611" name="Rectangle 186"/>
              <p:cNvSpPr/>
              <p:nvPr/>
            </p:nvSpPr>
            <p:spPr>
              <a:xfrm>
                <a:off x="4287953" y="4257983"/>
                <a:ext cx="95329" cy="208219"/>
              </a:xfrm>
              <a:prstGeom prst="rect">
                <a:avLst/>
              </a:prstGeom>
              <a:solidFill>
                <a:srgbClr val="45C1E3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9612" name="Rectangle 187"/>
              <p:cNvSpPr/>
              <p:nvPr/>
            </p:nvSpPr>
            <p:spPr>
              <a:xfrm>
                <a:off x="4287953" y="4257983"/>
                <a:ext cx="95329" cy="208219"/>
              </a:xfrm>
              <a:prstGeom prst="rect">
                <a:avLst/>
              </a:prstGeom>
              <a:noFill/>
              <a:ln w="12700" cap="flat" cmpd="sng">
                <a:solidFill>
                  <a:srgbClr val="373738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9613" name="Freeform 188"/>
              <p:cNvSpPr/>
              <p:nvPr/>
            </p:nvSpPr>
            <p:spPr>
              <a:xfrm>
                <a:off x="4287953" y="4257983"/>
                <a:ext cx="95329" cy="208219"/>
              </a:xfrm>
              <a:custGeom>
                <a:avLst/>
                <a:gdLst>
                  <a:gd name="txL" fmla="*/ 0 w 38"/>
                  <a:gd name="txT" fmla="*/ 0 h 83"/>
                  <a:gd name="txR" fmla="*/ 38 w 38"/>
                  <a:gd name="txB" fmla="*/ 83 h 83"/>
                </a:gdLst>
                <a:ahLst/>
                <a:cxnLst>
                  <a:cxn ang="0">
                    <a:pos x="0" y="0"/>
                  </a:cxn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8" h="83">
                    <a:moveTo>
                      <a:pt x="0" y="0"/>
                    </a:moveTo>
                    <a:lnTo>
                      <a:pt x="0" y="8"/>
                    </a:lnTo>
                    <a:lnTo>
                      <a:pt x="32" y="83"/>
                    </a:lnTo>
                    <a:lnTo>
                      <a:pt x="38" y="83"/>
                    </a:lnTo>
                    <a:lnTo>
                      <a:pt x="38" y="57"/>
                    </a:lnTo>
                    <a:lnTo>
                      <a:pt x="1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0DAEE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614" name="Freeform 189"/>
              <p:cNvSpPr/>
              <p:nvPr/>
            </p:nvSpPr>
            <p:spPr>
              <a:xfrm>
                <a:off x="4330600" y="4257983"/>
                <a:ext cx="52682" cy="125433"/>
              </a:xfrm>
              <a:custGeom>
                <a:avLst/>
                <a:gdLst>
                  <a:gd name="txL" fmla="*/ 0 w 21"/>
                  <a:gd name="txT" fmla="*/ 0 h 50"/>
                  <a:gd name="txR" fmla="*/ 21 w 21"/>
                  <a:gd name="txB" fmla="*/ 50 h 50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0"/>
                  </a:cxn>
                  <a:cxn ang="0">
                    <a:pos x="0" y="0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21" h="50">
                    <a:moveTo>
                      <a:pt x="21" y="30"/>
                    </a:moveTo>
                    <a:lnTo>
                      <a:pt x="9" y="0"/>
                    </a:lnTo>
                    <a:lnTo>
                      <a:pt x="0" y="0"/>
                    </a:lnTo>
                    <a:lnTo>
                      <a:pt x="21" y="50"/>
                    </a:lnTo>
                    <a:lnTo>
                      <a:pt x="21" y="30"/>
                    </a:lnTo>
                    <a:close/>
                  </a:path>
                </a:pathLst>
              </a:custGeom>
              <a:solidFill>
                <a:srgbClr val="90DAEE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615" name="Rectangle 190"/>
              <p:cNvSpPr/>
              <p:nvPr/>
            </p:nvSpPr>
            <p:spPr>
              <a:xfrm>
                <a:off x="4287953" y="4257983"/>
                <a:ext cx="95329" cy="208219"/>
              </a:xfrm>
              <a:prstGeom prst="rect">
                <a:avLst/>
              </a:prstGeom>
              <a:noFill/>
              <a:ln w="12700" cap="flat" cmpd="sng">
                <a:solidFill>
                  <a:srgbClr val="373738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592" name="Rectangle 196"/>
            <p:cNvSpPr/>
            <p:nvPr/>
          </p:nvSpPr>
          <p:spPr>
            <a:xfrm>
              <a:off x="6984207" y="5647153"/>
              <a:ext cx="113725" cy="1210847"/>
            </a:xfrm>
            <a:prstGeom prst="rect">
              <a:avLst/>
            </a:prstGeom>
            <a:solidFill>
              <a:srgbClr val="E6E7E9"/>
            </a:solidFill>
            <a:ln w="12700" cap="rnd" cmpd="sng">
              <a:solidFill>
                <a:srgbClr val="37373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9593" name="Rectangle 197"/>
            <p:cNvSpPr/>
            <p:nvPr/>
          </p:nvSpPr>
          <p:spPr>
            <a:xfrm>
              <a:off x="7576252" y="5647153"/>
              <a:ext cx="113725" cy="1210847"/>
            </a:xfrm>
            <a:prstGeom prst="rect">
              <a:avLst/>
            </a:prstGeom>
            <a:solidFill>
              <a:srgbClr val="E6E7E9"/>
            </a:solidFill>
            <a:ln w="12700" cap="rnd" cmpd="sng">
              <a:solidFill>
                <a:srgbClr val="37373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grpSp>
          <p:nvGrpSpPr>
            <p:cNvPr id="6" name="组合 138"/>
            <p:cNvGrpSpPr/>
            <p:nvPr/>
          </p:nvGrpSpPr>
          <p:grpSpPr>
            <a:xfrm>
              <a:off x="2438233" y="5189114"/>
              <a:ext cx="1303112" cy="1661464"/>
              <a:chOff x="576181" y="1179661"/>
              <a:chExt cx="977334" cy="1246098"/>
            </a:xfrm>
            <a:solidFill>
              <a:schemeClr val="accent1"/>
            </a:solidFill>
          </p:grpSpPr>
          <p:sp>
            <p:nvSpPr>
              <p:cNvPr id="156" name="Freeform 142"/>
              <p:cNvSpPr>
                <a:spLocks noEditPoints="1"/>
              </p:cNvSpPr>
              <p:nvPr/>
            </p:nvSpPr>
            <p:spPr bwMode="auto">
              <a:xfrm>
                <a:off x="576181" y="1179661"/>
                <a:ext cx="944757" cy="944754"/>
              </a:xfrm>
              <a:custGeom>
                <a:avLst/>
                <a:gdLst>
                  <a:gd name="T0" fmla="*/ 10 w 66"/>
                  <a:gd name="T1" fmla="*/ 57 h 66"/>
                  <a:gd name="T2" fmla="*/ 9 w 66"/>
                  <a:gd name="T3" fmla="*/ 64 h 66"/>
                  <a:gd name="T4" fmla="*/ 7 w 66"/>
                  <a:gd name="T5" fmla="*/ 57 h 66"/>
                  <a:gd name="T6" fmla="*/ 12 w 66"/>
                  <a:gd name="T7" fmla="*/ 52 h 66"/>
                  <a:gd name="T8" fmla="*/ 53 w 66"/>
                  <a:gd name="T9" fmla="*/ 12 h 66"/>
                  <a:gd name="T10" fmla="*/ 57 w 66"/>
                  <a:gd name="T11" fmla="*/ 2 h 66"/>
                  <a:gd name="T12" fmla="*/ 59 w 66"/>
                  <a:gd name="T13" fmla="*/ 10 h 66"/>
                  <a:gd name="T14" fmla="*/ 57 w 66"/>
                  <a:gd name="T15" fmla="*/ 12 h 66"/>
                  <a:gd name="T16" fmla="*/ 56 w 66"/>
                  <a:gd name="T17" fmla="*/ 13 h 66"/>
                  <a:gd name="T18" fmla="*/ 54 w 66"/>
                  <a:gd name="T19" fmla="*/ 14 h 66"/>
                  <a:gd name="T20" fmla="*/ 56 w 66"/>
                  <a:gd name="T21" fmla="*/ 21 h 66"/>
                  <a:gd name="T22" fmla="*/ 53 w 66"/>
                  <a:gd name="T23" fmla="*/ 16 h 66"/>
                  <a:gd name="T24" fmla="*/ 43 w 66"/>
                  <a:gd name="T25" fmla="*/ 25 h 66"/>
                  <a:gd name="T26" fmla="*/ 46 w 66"/>
                  <a:gd name="T27" fmla="*/ 31 h 66"/>
                  <a:gd name="T28" fmla="*/ 35 w 66"/>
                  <a:gd name="T29" fmla="*/ 33 h 66"/>
                  <a:gd name="T30" fmla="*/ 38 w 66"/>
                  <a:gd name="T31" fmla="*/ 39 h 66"/>
                  <a:gd name="T32" fmla="*/ 27 w 66"/>
                  <a:gd name="T33" fmla="*/ 41 h 66"/>
                  <a:gd name="T34" fmla="*/ 29 w 66"/>
                  <a:gd name="T35" fmla="*/ 48 h 66"/>
                  <a:gd name="T36" fmla="*/ 16 w 66"/>
                  <a:gd name="T37" fmla="*/ 52 h 66"/>
                  <a:gd name="T38" fmla="*/ 21 w 66"/>
                  <a:gd name="T39" fmla="*/ 56 h 66"/>
                  <a:gd name="T40" fmla="*/ 14 w 66"/>
                  <a:gd name="T41" fmla="*/ 54 h 66"/>
                  <a:gd name="T42" fmla="*/ 13 w 66"/>
                  <a:gd name="T43" fmla="*/ 55 h 66"/>
                  <a:gd name="T44" fmla="*/ 16 w 66"/>
                  <a:gd name="T45" fmla="*/ 61 h 66"/>
                  <a:gd name="T46" fmla="*/ 32 w 66"/>
                  <a:gd name="T47" fmla="*/ 17 h 66"/>
                  <a:gd name="T48" fmla="*/ 25 w 66"/>
                  <a:gd name="T49" fmla="*/ 24 h 66"/>
                  <a:gd name="T50" fmla="*/ 39 w 66"/>
                  <a:gd name="T51" fmla="*/ 26 h 66"/>
                  <a:gd name="T52" fmla="*/ 29 w 66"/>
                  <a:gd name="T53" fmla="*/ 8 h 66"/>
                  <a:gd name="T54" fmla="*/ 16 w 66"/>
                  <a:gd name="T55" fmla="*/ 15 h 66"/>
                  <a:gd name="T56" fmla="*/ 31 w 66"/>
                  <a:gd name="T57" fmla="*/ 16 h 66"/>
                  <a:gd name="T58" fmla="*/ 33 w 66"/>
                  <a:gd name="T59" fmla="*/ 13 h 66"/>
                  <a:gd name="T60" fmla="*/ 45 w 66"/>
                  <a:gd name="T61" fmla="*/ 10 h 66"/>
                  <a:gd name="T62" fmla="*/ 35 w 66"/>
                  <a:gd name="T63" fmla="*/ 17 h 66"/>
                  <a:gd name="T64" fmla="*/ 50 w 66"/>
                  <a:gd name="T65" fmla="*/ 15 h 66"/>
                  <a:gd name="T66" fmla="*/ 36 w 66"/>
                  <a:gd name="T67" fmla="*/ 15 h 66"/>
                  <a:gd name="T68" fmla="*/ 14 w 66"/>
                  <a:gd name="T69" fmla="*/ 32 h 66"/>
                  <a:gd name="T70" fmla="*/ 21 w 66"/>
                  <a:gd name="T71" fmla="*/ 23 h 66"/>
                  <a:gd name="T72" fmla="*/ 7 w 66"/>
                  <a:gd name="T73" fmla="*/ 28 h 66"/>
                  <a:gd name="T74" fmla="*/ 10 w 66"/>
                  <a:gd name="T75" fmla="*/ 46 h 66"/>
                  <a:gd name="T76" fmla="*/ 13 w 66"/>
                  <a:gd name="T77" fmla="*/ 34 h 66"/>
                  <a:gd name="T78" fmla="*/ 17 w 66"/>
                  <a:gd name="T79" fmla="*/ 34 h 66"/>
                  <a:gd name="T80" fmla="*/ 31 w 66"/>
                  <a:gd name="T81" fmla="*/ 34 h 66"/>
                  <a:gd name="T82" fmla="*/ 22 w 66"/>
                  <a:gd name="T83" fmla="*/ 25 h 66"/>
                  <a:gd name="T84" fmla="*/ 23 w 66"/>
                  <a:gd name="T85" fmla="*/ 41 h 66"/>
                  <a:gd name="T86" fmla="*/ 13 w 66"/>
                  <a:gd name="T87" fmla="*/ 50 h 66"/>
                  <a:gd name="T88" fmla="*/ 23 w 66"/>
                  <a:gd name="T89" fmla="*/ 41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6" h="66">
                    <a:moveTo>
                      <a:pt x="16" y="61"/>
                    </a:moveTo>
                    <a:cubicBezTo>
                      <a:pt x="14" y="60"/>
                      <a:pt x="13" y="59"/>
                      <a:pt x="11" y="57"/>
                    </a:cubicBezTo>
                    <a:cubicBezTo>
                      <a:pt x="11" y="57"/>
                      <a:pt x="11" y="57"/>
                      <a:pt x="10" y="57"/>
                    </a:cubicBezTo>
                    <a:cubicBezTo>
                      <a:pt x="10" y="58"/>
                      <a:pt x="10" y="58"/>
                      <a:pt x="10" y="58"/>
                    </a:cubicBezTo>
                    <a:cubicBezTo>
                      <a:pt x="9" y="58"/>
                      <a:pt x="9" y="59"/>
                      <a:pt x="9" y="59"/>
                    </a:cubicBezTo>
                    <a:cubicBezTo>
                      <a:pt x="10" y="61"/>
                      <a:pt x="10" y="63"/>
                      <a:pt x="9" y="64"/>
                    </a:cubicBezTo>
                    <a:cubicBezTo>
                      <a:pt x="7" y="66"/>
                      <a:pt x="4" y="66"/>
                      <a:pt x="2" y="64"/>
                    </a:cubicBezTo>
                    <a:cubicBezTo>
                      <a:pt x="0" y="63"/>
                      <a:pt x="0" y="60"/>
                      <a:pt x="2" y="58"/>
                    </a:cubicBezTo>
                    <a:cubicBezTo>
                      <a:pt x="3" y="56"/>
                      <a:pt x="6" y="56"/>
                      <a:pt x="7" y="57"/>
                    </a:cubicBezTo>
                    <a:cubicBezTo>
                      <a:pt x="8" y="57"/>
                      <a:pt x="8" y="57"/>
                      <a:pt x="8" y="57"/>
                    </a:cubicBezTo>
                    <a:cubicBezTo>
                      <a:pt x="9" y="55"/>
                      <a:pt x="11" y="54"/>
                      <a:pt x="12" y="53"/>
                    </a:cubicBezTo>
                    <a:cubicBezTo>
                      <a:pt x="12" y="53"/>
                      <a:pt x="12" y="52"/>
                      <a:pt x="12" y="52"/>
                    </a:cubicBezTo>
                    <a:cubicBezTo>
                      <a:pt x="2" y="41"/>
                      <a:pt x="2" y="24"/>
                      <a:pt x="13" y="13"/>
                    </a:cubicBezTo>
                    <a:cubicBezTo>
                      <a:pt x="24" y="2"/>
                      <a:pt x="41" y="3"/>
                      <a:pt x="52" y="12"/>
                    </a:cubicBezTo>
                    <a:cubicBezTo>
                      <a:pt x="52" y="12"/>
                      <a:pt x="53" y="12"/>
                      <a:pt x="53" y="12"/>
                    </a:cubicBezTo>
                    <a:cubicBezTo>
                      <a:pt x="56" y="9"/>
                      <a:pt x="56" y="9"/>
                      <a:pt x="56" y="9"/>
                    </a:cubicBezTo>
                    <a:cubicBezTo>
                      <a:pt x="57" y="8"/>
                      <a:pt x="57" y="8"/>
                      <a:pt x="57" y="8"/>
                    </a:cubicBezTo>
                    <a:cubicBezTo>
                      <a:pt x="56" y="6"/>
                      <a:pt x="56" y="4"/>
                      <a:pt x="57" y="2"/>
                    </a:cubicBezTo>
                    <a:cubicBezTo>
                      <a:pt x="59" y="0"/>
                      <a:pt x="62" y="0"/>
                      <a:pt x="64" y="2"/>
                    </a:cubicBezTo>
                    <a:cubicBezTo>
                      <a:pt x="66" y="4"/>
                      <a:pt x="66" y="7"/>
                      <a:pt x="64" y="9"/>
                    </a:cubicBezTo>
                    <a:cubicBezTo>
                      <a:pt x="63" y="10"/>
                      <a:pt x="60" y="11"/>
                      <a:pt x="59" y="10"/>
                    </a:cubicBezTo>
                    <a:cubicBezTo>
                      <a:pt x="58" y="10"/>
                      <a:pt x="58" y="10"/>
                      <a:pt x="58" y="10"/>
                    </a:cubicBezTo>
                    <a:cubicBezTo>
                      <a:pt x="57" y="11"/>
                      <a:pt x="57" y="11"/>
                      <a:pt x="57" y="11"/>
                    </a:cubicBezTo>
                    <a:cubicBezTo>
                      <a:pt x="57" y="11"/>
                      <a:pt x="57" y="11"/>
                      <a:pt x="57" y="12"/>
                    </a:cubicBezTo>
                    <a:cubicBezTo>
                      <a:pt x="58" y="13"/>
                      <a:pt x="60" y="15"/>
                      <a:pt x="61" y="16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8" y="16"/>
                      <a:pt x="57" y="15"/>
                      <a:pt x="56" y="13"/>
                    </a:cubicBezTo>
                    <a:cubicBezTo>
                      <a:pt x="56" y="13"/>
                      <a:pt x="55" y="13"/>
                      <a:pt x="55" y="13"/>
                    </a:cubicBezTo>
                    <a:cubicBezTo>
                      <a:pt x="55" y="13"/>
                      <a:pt x="55" y="13"/>
                      <a:pt x="55" y="13"/>
                    </a:cubicBezTo>
                    <a:cubicBezTo>
                      <a:pt x="54" y="14"/>
                      <a:pt x="54" y="14"/>
                      <a:pt x="54" y="14"/>
                    </a:cubicBezTo>
                    <a:cubicBezTo>
                      <a:pt x="54" y="14"/>
                      <a:pt x="54" y="14"/>
                      <a:pt x="54" y="15"/>
                    </a:cubicBezTo>
                    <a:cubicBezTo>
                      <a:pt x="55" y="16"/>
                      <a:pt x="57" y="18"/>
                      <a:pt x="57" y="19"/>
                    </a:cubicBezTo>
                    <a:cubicBezTo>
                      <a:pt x="56" y="21"/>
                      <a:pt x="56" y="21"/>
                      <a:pt x="56" y="21"/>
                    </a:cubicBezTo>
                    <a:cubicBezTo>
                      <a:pt x="56" y="21"/>
                      <a:pt x="56" y="21"/>
                      <a:pt x="56" y="21"/>
                    </a:cubicBezTo>
                    <a:cubicBezTo>
                      <a:pt x="53" y="23"/>
                      <a:pt x="53" y="23"/>
                      <a:pt x="53" y="23"/>
                    </a:cubicBezTo>
                    <a:cubicBezTo>
                      <a:pt x="54" y="21"/>
                      <a:pt x="54" y="18"/>
                      <a:pt x="53" y="16"/>
                    </a:cubicBezTo>
                    <a:cubicBezTo>
                      <a:pt x="53" y="16"/>
                      <a:pt x="52" y="16"/>
                      <a:pt x="52" y="16"/>
                    </a:cubicBezTo>
                    <a:cubicBezTo>
                      <a:pt x="52" y="16"/>
                      <a:pt x="52" y="16"/>
                      <a:pt x="51" y="16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6"/>
                      <a:pt x="45" y="28"/>
                      <a:pt x="47" y="29"/>
                    </a:cubicBezTo>
                    <a:cubicBezTo>
                      <a:pt x="46" y="31"/>
                      <a:pt x="46" y="31"/>
                      <a:pt x="46" y="31"/>
                    </a:cubicBezTo>
                    <a:cubicBezTo>
                      <a:pt x="44" y="30"/>
                      <a:pt x="43" y="29"/>
                      <a:pt x="42" y="27"/>
                    </a:cubicBezTo>
                    <a:cubicBezTo>
                      <a:pt x="41" y="27"/>
                      <a:pt x="41" y="27"/>
                      <a:pt x="40" y="27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5" y="33"/>
                      <a:pt x="35" y="34"/>
                      <a:pt x="35" y="34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38" y="39"/>
                      <a:pt x="38" y="39"/>
                      <a:pt x="38" y="39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3" y="35"/>
                      <a:pt x="33" y="35"/>
                      <a:pt x="32" y="35"/>
                    </a:cubicBezTo>
                    <a:cubicBezTo>
                      <a:pt x="27" y="41"/>
                      <a:pt x="27" y="41"/>
                      <a:pt x="27" y="41"/>
                    </a:cubicBezTo>
                    <a:cubicBezTo>
                      <a:pt x="27" y="41"/>
                      <a:pt x="27" y="42"/>
                      <a:pt x="27" y="42"/>
                    </a:cubicBezTo>
                    <a:cubicBezTo>
                      <a:pt x="28" y="43"/>
                      <a:pt x="30" y="45"/>
                      <a:pt x="31" y="46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28" y="46"/>
                      <a:pt x="27" y="45"/>
                      <a:pt x="26" y="43"/>
                    </a:cubicBezTo>
                    <a:cubicBezTo>
                      <a:pt x="25" y="43"/>
                      <a:pt x="25" y="43"/>
                      <a:pt x="24" y="43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2"/>
                      <a:pt x="16" y="53"/>
                      <a:pt x="16" y="53"/>
                    </a:cubicBezTo>
                    <a:cubicBezTo>
                      <a:pt x="18" y="54"/>
                      <a:pt x="21" y="54"/>
                      <a:pt x="23" y="54"/>
                    </a:cubicBezTo>
                    <a:cubicBezTo>
                      <a:pt x="21" y="56"/>
                      <a:pt x="21" y="56"/>
                      <a:pt x="21" y="56"/>
                    </a:cubicBezTo>
                    <a:cubicBezTo>
                      <a:pt x="21" y="56"/>
                      <a:pt x="21" y="56"/>
                      <a:pt x="21" y="56"/>
                    </a:cubicBezTo>
                    <a:cubicBezTo>
                      <a:pt x="19" y="58"/>
                      <a:pt x="19" y="58"/>
                      <a:pt x="19" y="58"/>
                    </a:cubicBezTo>
                    <a:cubicBezTo>
                      <a:pt x="17" y="57"/>
                      <a:pt x="16" y="56"/>
                      <a:pt x="14" y="54"/>
                    </a:cubicBezTo>
                    <a:cubicBezTo>
                      <a:pt x="14" y="54"/>
                      <a:pt x="14" y="54"/>
                      <a:pt x="13" y="55"/>
                    </a:cubicBezTo>
                    <a:cubicBezTo>
                      <a:pt x="13" y="55"/>
                      <a:pt x="13" y="55"/>
                      <a:pt x="13" y="55"/>
                    </a:cubicBezTo>
                    <a:cubicBezTo>
                      <a:pt x="13" y="55"/>
                      <a:pt x="13" y="55"/>
                      <a:pt x="13" y="55"/>
                    </a:cubicBezTo>
                    <a:cubicBezTo>
                      <a:pt x="13" y="56"/>
                      <a:pt x="13" y="56"/>
                      <a:pt x="13" y="56"/>
                    </a:cubicBezTo>
                    <a:cubicBezTo>
                      <a:pt x="14" y="57"/>
                      <a:pt x="16" y="58"/>
                      <a:pt x="17" y="59"/>
                    </a:cubicBezTo>
                    <a:lnTo>
                      <a:pt x="16" y="61"/>
                    </a:lnTo>
                    <a:close/>
                    <a:moveTo>
                      <a:pt x="39" y="25"/>
                    </a:moveTo>
                    <a:cubicBezTo>
                      <a:pt x="37" y="22"/>
                      <a:pt x="35" y="20"/>
                      <a:pt x="33" y="18"/>
                    </a:cubicBezTo>
                    <a:cubicBezTo>
                      <a:pt x="33" y="17"/>
                      <a:pt x="33" y="17"/>
                      <a:pt x="32" y="17"/>
                    </a:cubicBezTo>
                    <a:cubicBezTo>
                      <a:pt x="30" y="19"/>
                      <a:pt x="27" y="21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3" y="32"/>
                      <a:pt x="33" y="32"/>
                      <a:pt x="34" y="31"/>
                    </a:cubicBezTo>
                    <a:cubicBezTo>
                      <a:pt x="39" y="26"/>
                      <a:pt x="39" y="26"/>
                      <a:pt x="39" y="26"/>
                    </a:cubicBezTo>
                    <a:cubicBezTo>
                      <a:pt x="39" y="26"/>
                      <a:pt x="39" y="25"/>
                      <a:pt x="39" y="25"/>
                    </a:cubicBezTo>
                    <a:close/>
                    <a:moveTo>
                      <a:pt x="32" y="14"/>
                    </a:moveTo>
                    <a:cubicBezTo>
                      <a:pt x="31" y="12"/>
                      <a:pt x="30" y="10"/>
                      <a:pt x="29" y="8"/>
                    </a:cubicBezTo>
                    <a:cubicBezTo>
                      <a:pt x="29" y="8"/>
                      <a:pt x="29" y="7"/>
                      <a:pt x="28" y="8"/>
                    </a:cubicBezTo>
                    <a:cubicBezTo>
                      <a:pt x="24" y="8"/>
                      <a:pt x="19" y="10"/>
                      <a:pt x="16" y="13"/>
                    </a:cubicBezTo>
                    <a:cubicBezTo>
                      <a:pt x="15" y="14"/>
                      <a:pt x="15" y="14"/>
                      <a:pt x="16" y="15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2"/>
                      <a:pt x="23" y="22"/>
                      <a:pt x="24" y="21"/>
                    </a:cubicBezTo>
                    <a:cubicBezTo>
                      <a:pt x="26" y="19"/>
                      <a:pt x="29" y="17"/>
                      <a:pt x="31" y="16"/>
                    </a:cubicBezTo>
                    <a:cubicBezTo>
                      <a:pt x="32" y="15"/>
                      <a:pt x="32" y="15"/>
                      <a:pt x="32" y="14"/>
                    </a:cubicBezTo>
                    <a:close/>
                    <a:moveTo>
                      <a:pt x="31" y="8"/>
                    </a:moveTo>
                    <a:cubicBezTo>
                      <a:pt x="32" y="10"/>
                      <a:pt x="32" y="12"/>
                      <a:pt x="33" y="13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8" y="12"/>
                      <a:pt x="42" y="11"/>
                      <a:pt x="45" y="11"/>
                    </a:cubicBezTo>
                    <a:cubicBezTo>
                      <a:pt x="45" y="11"/>
                      <a:pt x="46" y="10"/>
                      <a:pt x="45" y="10"/>
                    </a:cubicBezTo>
                    <a:cubicBezTo>
                      <a:pt x="41" y="8"/>
                      <a:pt x="37" y="7"/>
                      <a:pt x="32" y="7"/>
                    </a:cubicBezTo>
                    <a:cubicBezTo>
                      <a:pt x="31" y="7"/>
                      <a:pt x="31" y="8"/>
                      <a:pt x="31" y="8"/>
                    </a:cubicBezTo>
                    <a:close/>
                    <a:moveTo>
                      <a:pt x="35" y="17"/>
                    </a:moveTo>
                    <a:cubicBezTo>
                      <a:pt x="37" y="19"/>
                      <a:pt x="38" y="21"/>
                      <a:pt x="40" y="23"/>
                    </a:cubicBezTo>
                    <a:cubicBezTo>
                      <a:pt x="41" y="24"/>
                      <a:pt x="41" y="24"/>
                      <a:pt x="42" y="23"/>
                    </a:cubicBezTo>
                    <a:cubicBezTo>
                      <a:pt x="50" y="15"/>
                      <a:pt x="50" y="15"/>
                      <a:pt x="50" y="15"/>
                    </a:cubicBezTo>
                    <a:cubicBezTo>
                      <a:pt x="50" y="15"/>
                      <a:pt x="50" y="14"/>
                      <a:pt x="50" y="14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46" y="11"/>
                      <a:pt x="40" y="13"/>
                      <a:pt x="36" y="15"/>
                    </a:cubicBezTo>
                    <a:cubicBezTo>
                      <a:pt x="35" y="16"/>
                      <a:pt x="35" y="16"/>
                      <a:pt x="35" y="17"/>
                    </a:cubicBezTo>
                    <a:close/>
                    <a:moveTo>
                      <a:pt x="8" y="29"/>
                    </a:moveTo>
                    <a:cubicBezTo>
                      <a:pt x="10" y="30"/>
                      <a:pt x="12" y="31"/>
                      <a:pt x="14" y="32"/>
                    </a:cubicBezTo>
                    <a:cubicBezTo>
                      <a:pt x="15" y="32"/>
                      <a:pt x="15" y="32"/>
                      <a:pt x="15" y="32"/>
                    </a:cubicBezTo>
                    <a:cubicBezTo>
                      <a:pt x="17" y="29"/>
                      <a:pt x="19" y="26"/>
                      <a:pt x="21" y="24"/>
                    </a:cubicBezTo>
                    <a:cubicBezTo>
                      <a:pt x="21" y="24"/>
                      <a:pt x="21" y="23"/>
                      <a:pt x="21" y="23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3" y="16"/>
                    </a:cubicBezTo>
                    <a:cubicBezTo>
                      <a:pt x="10" y="20"/>
                      <a:pt x="8" y="24"/>
                      <a:pt x="7" y="28"/>
                    </a:cubicBezTo>
                    <a:cubicBezTo>
                      <a:pt x="7" y="29"/>
                      <a:pt x="7" y="29"/>
                      <a:pt x="8" y="29"/>
                    </a:cubicBezTo>
                    <a:close/>
                    <a:moveTo>
                      <a:pt x="7" y="32"/>
                    </a:moveTo>
                    <a:cubicBezTo>
                      <a:pt x="7" y="37"/>
                      <a:pt x="8" y="41"/>
                      <a:pt x="10" y="46"/>
                    </a:cubicBezTo>
                    <a:cubicBezTo>
                      <a:pt x="10" y="46"/>
                      <a:pt x="10" y="46"/>
                      <a:pt x="10" y="45"/>
                    </a:cubicBezTo>
                    <a:cubicBezTo>
                      <a:pt x="10" y="42"/>
                      <a:pt x="12" y="38"/>
                      <a:pt x="13" y="35"/>
                    </a:cubicBezTo>
                    <a:cubicBezTo>
                      <a:pt x="14" y="34"/>
                      <a:pt x="14" y="34"/>
                      <a:pt x="13" y="34"/>
                    </a:cubicBezTo>
                    <a:cubicBezTo>
                      <a:pt x="11" y="33"/>
                      <a:pt x="10" y="32"/>
                      <a:pt x="8" y="31"/>
                    </a:cubicBezTo>
                    <a:cubicBezTo>
                      <a:pt x="7" y="31"/>
                      <a:pt x="7" y="32"/>
                      <a:pt x="7" y="32"/>
                    </a:cubicBezTo>
                    <a:close/>
                    <a:moveTo>
                      <a:pt x="17" y="34"/>
                    </a:moveTo>
                    <a:cubicBezTo>
                      <a:pt x="20" y="35"/>
                      <a:pt x="22" y="37"/>
                      <a:pt x="24" y="39"/>
                    </a:cubicBezTo>
                    <a:cubicBezTo>
                      <a:pt x="25" y="40"/>
                      <a:pt x="25" y="40"/>
                      <a:pt x="26" y="39"/>
                    </a:cubicBezTo>
                    <a:cubicBezTo>
                      <a:pt x="31" y="34"/>
                      <a:pt x="31" y="34"/>
                      <a:pt x="31" y="34"/>
                    </a:cubicBezTo>
                    <a:cubicBezTo>
                      <a:pt x="31" y="34"/>
                      <a:pt x="31" y="33"/>
                      <a:pt x="31" y="33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3" y="25"/>
                      <a:pt x="23" y="25"/>
                      <a:pt x="22" y="25"/>
                    </a:cubicBezTo>
                    <a:cubicBezTo>
                      <a:pt x="20" y="28"/>
                      <a:pt x="18" y="30"/>
                      <a:pt x="17" y="33"/>
                    </a:cubicBezTo>
                    <a:cubicBezTo>
                      <a:pt x="17" y="33"/>
                      <a:pt x="17" y="33"/>
                      <a:pt x="17" y="34"/>
                    </a:cubicBezTo>
                    <a:close/>
                    <a:moveTo>
                      <a:pt x="23" y="41"/>
                    </a:moveTo>
                    <a:cubicBezTo>
                      <a:pt x="21" y="39"/>
                      <a:pt x="19" y="37"/>
                      <a:pt x="16" y="36"/>
                    </a:cubicBezTo>
                    <a:cubicBezTo>
                      <a:pt x="16" y="35"/>
                      <a:pt x="15" y="35"/>
                      <a:pt x="15" y="36"/>
                    </a:cubicBezTo>
                    <a:cubicBezTo>
                      <a:pt x="13" y="40"/>
                      <a:pt x="11" y="46"/>
                      <a:pt x="13" y="50"/>
                    </a:cubicBezTo>
                    <a:cubicBezTo>
                      <a:pt x="13" y="51"/>
                      <a:pt x="14" y="51"/>
                      <a:pt x="15" y="50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3" y="42"/>
                      <a:pt x="23" y="41"/>
                      <a:pt x="23" y="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7" name="Freeform 143"/>
              <p:cNvSpPr>
                <a:spLocks noEditPoints="1"/>
              </p:cNvSpPr>
              <p:nvPr/>
            </p:nvSpPr>
            <p:spPr bwMode="auto">
              <a:xfrm>
                <a:off x="722781" y="1407705"/>
                <a:ext cx="830734" cy="1018054"/>
              </a:xfrm>
              <a:custGeom>
                <a:avLst/>
                <a:gdLst>
                  <a:gd name="T0" fmla="*/ 34 w 58"/>
                  <a:gd name="T1" fmla="*/ 29 h 71"/>
                  <a:gd name="T2" fmla="*/ 25 w 58"/>
                  <a:gd name="T3" fmla="*/ 35 h 71"/>
                  <a:gd name="T4" fmla="*/ 27 w 58"/>
                  <a:gd name="T5" fmla="*/ 42 h 71"/>
                  <a:gd name="T6" fmla="*/ 40 w 58"/>
                  <a:gd name="T7" fmla="*/ 37 h 71"/>
                  <a:gd name="T8" fmla="*/ 6 w 58"/>
                  <a:gd name="T9" fmla="*/ 45 h 71"/>
                  <a:gd name="T10" fmla="*/ 44 w 58"/>
                  <a:gd name="T11" fmla="*/ 39 h 71"/>
                  <a:gd name="T12" fmla="*/ 51 w 58"/>
                  <a:gd name="T13" fmla="*/ 0 h 71"/>
                  <a:gd name="T14" fmla="*/ 26 w 58"/>
                  <a:gd name="T15" fmla="*/ 50 h 71"/>
                  <a:gd name="T16" fmla="*/ 25 w 58"/>
                  <a:gd name="T17" fmla="*/ 52 h 71"/>
                  <a:gd name="T18" fmla="*/ 25 w 58"/>
                  <a:gd name="T19" fmla="*/ 61 h 71"/>
                  <a:gd name="T20" fmla="*/ 25 w 58"/>
                  <a:gd name="T21" fmla="*/ 63 h 71"/>
                  <a:gd name="T22" fmla="*/ 45 w 58"/>
                  <a:gd name="T23" fmla="*/ 69 h 71"/>
                  <a:gd name="T24" fmla="*/ 1 w 58"/>
                  <a:gd name="T25" fmla="*/ 71 h 71"/>
                  <a:gd name="T26" fmla="*/ 20 w 58"/>
                  <a:gd name="T27" fmla="*/ 63 h 71"/>
                  <a:gd name="T28" fmla="*/ 21 w 58"/>
                  <a:gd name="T29" fmla="*/ 61 h 71"/>
                  <a:gd name="T30" fmla="*/ 21 w 58"/>
                  <a:gd name="T31" fmla="*/ 52 h 71"/>
                  <a:gd name="T32" fmla="*/ 21 w 58"/>
                  <a:gd name="T33" fmla="*/ 50 h 71"/>
                  <a:gd name="T34" fmla="*/ 6 w 58"/>
                  <a:gd name="T35" fmla="*/ 45 h 71"/>
                  <a:gd name="T36" fmla="*/ 11 w 58"/>
                  <a:gd name="T37" fmla="*/ 40 h 71"/>
                  <a:gd name="T38" fmla="*/ 24 w 58"/>
                  <a:gd name="T39" fmla="*/ 43 h 71"/>
                  <a:gd name="T40" fmla="*/ 23 w 58"/>
                  <a:gd name="T41" fmla="*/ 37 h 71"/>
                  <a:gd name="T42" fmla="*/ 11 w 58"/>
                  <a:gd name="T43" fmla="*/ 40 h 71"/>
                  <a:gd name="T44" fmla="*/ 13 w 58"/>
                  <a:gd name="T45" fmla="*/ 38 h 71"/>
                  <a:gd name="T46" fmla="*/ 21 w 58"/>
                  <a:gd name="T47" fmla="*/ 34 h 71"/>
                  <a:gd name="T48" fmla="*/ 21 w 58"/>
                  <a:gd name="T49" fmla="*/ 30 h 71"/>
                  <a:gd name="T50" fmla="*/ 24 w 58"/>
                  <a:gd name="T51" fmla="*/ 33 h 71"/>
                  <a:gd name="T52" fmla="*/ 31 w 58"/>
                  <a:gd name="T53" fmla="*/ 27 h 71"/>
                  <a:gd name="T54" fmla="*/ 29 w 58"/>
                  <a:gd name="T55" fmla="*/ 22 h 71"/>
                  <a:gd name="T56" fmla="*/ 33 w 58"/>
                  <a:gd name="T57" fmla="*/ 25 h 71"/>
                  <a:gd name="T58" fmla="*/ 39 w 58"/>
                  <a:gd name="T59" fmla="*/ 18 h 71"/>
                  <a:gd name="T60" fmla="*/ 36 w 58"/>
                  <a:gd name="T61" fmla="*/ 15 h 71"/>
                  <a:gd name="T62" fmla="*/ 40 w 58"/>
                  <a:gd name="T63" fmla="*/ 15 h 71"/>
                  <a:gd name="T64" fmla="*/ 43 w 58"/>
                  <a:gd name="T65" fmla="*/ 7 h 71"/>
                  <a:gd name="T66" fmla="*/ 46 w 58"/>
                  <a:gd name="T67" fmla="*/ 5 h 71"/>
                  <a:gd name="T68" fmla="*/ 43 w 58"/>
                  <a:gd name="T69" fmla="*/ 17 h 71"/>
                  <a:gd name="T70" fmla="*/ 49 w 58"/>
                  <a:gd name="T71" fmla="*/ 18 h 71"/>
                  <a:gd name="T72" fmla="*/ 46 w 58"/>
                  <a:gd name="T73" fmla="*/ 5 h 71"/>
                  <a:gd name="T74" fmla="*/ 43 w 58"/>
                  <a:gd name="T75" fmla="*/ 37 h 71"/>
                  <a:gd name="T76" fmla="*/ 48 w 58"/>
                  <a:gd name="T77" fmla="*/ 21 h 71"/>
                  <a:gd name="T78" fmla="*/ 41 w 58"/>
                  <a:gd name="T79" fmla="*/ 19 h 71"/>
                  <a:gd name="T80" fmla="*/ 35 w 58"/>
                  <a:gd name="T81" fmla="*/ 28 h 71"/>
                  <a:gd name="T82" fmla="*/ 42 w 58"/>
                  <a:gd name="T83" fmla="*/ 35 h 71"/>
                  <a:gd name="T84" fmla="*/ 49 w 58"/>
                  <a:gd name="T85" fmla="*/ 22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8" h="71">
                    <a:moveTo>
                      <a:pt x="40" y="36"/>
                    </a:moveTo>
                    <a:cubicBezTo>
                      <a:pt x="34" y="29"/>
                      <a:pt x="34" y="29"/>
                      <a:pt x="34" y="29"/>
                    </a:cubicBezTo>
                    <a:cubicBezTo>
                      <a:pt x="33" y="29"/>
                      <a:pt x="33" y="29"/>
                      <a:pt x="32" y="29"/>
                    </a:cubicBezTo>
                    <a:cubicBezTo>
                      <a:pt x="30" y="32"/>
                      <a:pt x="27" y="33"/>
                      <a:pt x="25" y="35"/>
                    </a:cubicBezTo>
                    <a:cubicBezTo>
                      <a:pt x="24" y="35"/>
                      <a:pt x="24" y="36"/>
                      <a:pt x="24" y="36"/>
                    </a:cubicBezTo>
                    <a:cubicBezTo>
                      <a:pt x="26" y="38"/>
                      <a:pt x="26" y="40"/>
                      <a:pt x="27" y="42"/>
                    </a:cubicBezTo>
                    <a:cubicBezTo>
                      <a:pt x="27" y="43"/>
                      <a:pt x="27" y="43"/>
                      <a:pt x="28" y="43"/>
                    </a:cubicBezTo>
                    <a:cubicBezTo>
                      <a:pt x="32" y="42"/>
                      <a:pt x="37" y="40"/>
                      <a:pt x="40" y="37"/>
                    </a:cubicBezTo>
                    <a:cubicBezTo>
                      <a:pt x="41" y="37"/>
                      <a:pt x="41" y="36"/>
                      <a:pt x="40" y="36"/>
                    </a:cubicBezTo>
                    <a:close/>
                    <a:moveTo>
                      <a:pt x="6" y="45"/>
                    </a:moveTo>
                    <a:cubicBezTo>
                      <a:pt x="7" y="43"/>
                      <a:pt x="7" y="43"/>
                      <a:pt x="7" y="43"/>
                    </a:cubicBezTo>
                    <a:cubicBezTo>
                      <a:pt x="19" y="50"/>
                      <a:pt x="34" y="49"/>
                      <a:pt x="44" y="39"/>
                    </a:cubicBezTo>
                    <a:cubicBezTo>
                      <a:pt x="54" y="29"/>
                      <a:pt x="56" y="13"/>
                      <a:pt x="49" y="2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8" y="13"/>
                      <a:pt x="57" y="29"/>
                      <a:pt x="46" y="40"/>
                    </a:cubicBezTo>
                    <a:cubicBezTo>
                      <a:pt x="40" y="46"/>
                      <a:pt x="33" y="49"/>
                      <a:pt x="26" y="50"/>
                    </a:cubicBezTo>
                    <a:cubicBezTo>
                      <a:pt x="25" y="50"/>
                      <a:pt x="25" y="50"/>
                      <a:pt x="25" y="50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9" y="54"/>
                      <a:pt x="29" y="59"/>
                      <a:pt x="25" y="61"/>
                    </a:cubicBezTo>
                    <a:cubicBezTo>
                      <a:pt x="25" y="61"/>
                      <a:pt x="25" y="61"/>
                      <a:pt x="25" y="61"/>
                    </a:cubicBezTo>
                    <a:cubicBezTo>
                      <a:pt x="25" y="63"/>
                      <a:pt x="25" y="63"/>
                      <a:pt x="25" y="63"/>
                    </a:cubicBezTo>
                    <a:cubicBezTo>
                      <a:pt x="25" y="63"/>
                      <a:pt x="25" y="63"/>
                      <a:pt x="26" y="63"/>
                    </a:cubicBezTo>
                    <a:cubicBezTo>
                      <a:pt x="32" y="64"/>
                      <a:pt x="40" y="66"/>
                      <a:pt x="45" y="69"/>
                    </a:cubicBezTo>
                    <a:cubicBezTo>
                      <a:pt x="46" y="70"/>
                      <a:pt x="46" y="71"/>
                      <a:pt x="45" y="71"/>
                    </a:cubicBezTo>
                    <a:cubicBezTo>
                      <a:pt x="1" y="71"/>
                      <a:pt x="1" y="71"/>
                      <a:pt x="1" y="71"/>
                    </a:cubicBezTo>
                    <a:cubicBezTo>
                      <a:pt x="0" y="71"/>
                      <a:pt x="0" y="70"/>
                      <a:pt x="1" y="69"/>
                    </a:cubicBezTo>
                    <a:cubicBezTo>
                      <a:pt x="6" y="66"/>
                      <a:pt x="14" y="64"/>
                      <a:pt x="20" y="63"/>
                    </a:cubicBezTo>
                    <a:cubicBezTo>
                      <a:pt x="21" y="63"/>
                      <a:pt x="21" y="63"/>
                      <a:pt x="21" y="63"/>
                    </a:cubicBezTo>
                    <a:cubicBezTo>
                      <a:pt x="21" y="61"/>
                      <a:pt x="21" y="61"/>
                      <a:pt x="21" y="61"/>
                    </a:cubicBezTo>
                    <a:cubicBezTo>
                      <a:pt x="21" y="61"/>
                      <a:pt x="21" y="61"/>
                      <a:pt x="21" y="61"/>
                    </a:cubicBezTo>
                    <a:cubicBezTo>
                      <a:pt x="17" y="59"/>
                      <a:pt x="17" y="54"/>
                      <a:pt x="21" y="52"/>
                    </a:cubicBezTo>
                    <a:cubicBezTo>
                      <a:pt x="21" y="52"/>
                      <a:pt x="21" y="52"/>
                      <a:pt x="21" y="52"/>
                    </a:cubicBezTo>
                    <a:cubicBezTo>
                      <a:pt x="21" y="50"/>
                      <a:pt x="21" y="50"/>
                      <a:pt x="21" y="50"/>
                    </a:cubicBezTo>
                    <a:cubicBezTo>
                      <a:pt x="21" y="50"/>
                      <a:pt x="21" y="50"/>
                      <a:pt x="20" y="50"/>
                    </a:cubicBezTo>
                    <a:cubicBezTo>
                      <a:pt x="15" y="49"/>
                      <a:pt x="10" y="48"/>
                      <a:pt x="6" y="45"/>
                    </a:cubicBezTo>
                    <a:close/>
                    <a:moveTo>
                      <a:pt x="9" y="42"/>
                    </a:move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5" y="43"/>
                      <a:pt x="19" y="44"/>
                      <a:pt x="24" y="43"/>
                    </a:cubicBezTo>
                    <a:cubicBezTo>
                      <a:pt x="25" y="43"/>
                      <a:pt x="25" y="43"/>
                      <a:pt x="25" y="42"/>
                    </a:cubicBezTo>
                    <a:cubicBezTo>
                      <a:pt x="24" y="41"/>
                      <a:pt x="24" y="39"/>
                      <a:pt x="23" y="37"/>
                    </a:cubicBezTo>
                    <a:cubicBezTo>
                      <a:pt x="22" y="37"/>
                      <a:pt x="22" y="37"/>
                      <a:pt x="22" y="37"/>
                    </a:cubicBezTo>
                    <a:cubicBezTo>
                      <a:pt x="18" y="39"/>
                      <a:pt x="15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6" y="37"/>
                      <a:pt x="18" y="36"/>
                      <a:pt x="20" y="35"/>
                    </a:cubicBezTo>
                    <a:cubicBezTo>
                      <a:pt x="21" y="35"/>
                      <a:pt x="21" y="34"/>
                      <a:pt x="21" y="34"/>
                    </a:cubicBezTo>
                    <a:cubicBezTo>
                      <a:pt x="20" y="33"/>
                      <a:pt x="20" y="32"/>
                      <a:pt x="19" y="32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21" y="31"/>
                      <a:pt x="22" y="32"/>
                      <a:pt x="23" y="33"/>
                    </a:cubicBezTo>
                    <a:cubicBezTo>
                      <a:pt x="23" y="33"/>
                      <a:pt x="23" y="34"/>
                      <a:pt x="24" y="33"/>
                    </a:cubicBezTo>
                    <a:cubicBezTo>
                      <a:pt x="26" y="32"/>
                      <a:pt x="29" y="30"/>
                      <a:pt x="31" y="28"/>
                    </a:cubicBezTo>
                    <a:cubicBezTo>
                      <a:pt x="31" y="28"/>
                      <a:pt x="31" y="27"/>
                      <a:pt x="31" y="27"/>
                    </a:cubicBezTo>
                    <a:cubicBezTo>
                      <a:pt x="28" y="23"/>
                      <a:pt x="28" y="23"/>
                      <a:pt x="28" y="23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32" y="25"/>
                      <a:pt x="32" y="25"/>
                      <a:pt x="32" y="2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3" y="25"/>
                      <a:pt x="33" y="25"/>
                      <a:pt x="34" y="25"/>
                    </a:cubicBezTo>
                    <a:cubicBezTo>
                      <a:pt x="36" y="23"/>
                      <a:pt x="38" y="20"/>
                      <a:pt x="39" y="18"/>
                    </a:cubicBezTo>
                    <a:cubicBezTo>
                      <a:pt x="39" y="18"/>
                      <a:pt x="39" y="17"/>
                      <a:pt x="39" y="17"/>
                    </a:cubicBezTo>
                    <a:cubicBezTo>
                      <a:pt x="38" y="16"/>
                      <a:pt x="37" y="16"/>
                      <a:pt x="36" y="15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8" y="14"/>
                      <a:pt x="39" y="15"/>
                      <a:pt x="40" y="15"/>
                    </a:cubicBezTo>
                    <a:cubicBezTo>
                      <a:pt x="40" y="15"/>
                      <a:pt x="41" y="15"/>
                      <a:pt x="41" y="15"/>
                    </a:cubicBezTo>
                    <a:cubicBezTo>
                      <a:pt x="42" y="13"/>
                      <a:pt x="43" y="10"/>
                      <a:pt x="43" y="7"/>
                    </a:cubicBezTo>
                    <a:cubicBezTo>
                      <a:pt x="46" y="5"/>
                      <a:pt x="46" y="5"/>
                      <a:pt x="46" y="5"/>
                    </a:cubicBezTo>
                    <a:cubicBezTo>
                      <a:pt x="46" y="5"/>
                      <a:pt x="46" y="5"/>
                      <a:pt x="46" y="5"/>
                    </a:cubicBezTo>
                    <a:cubicBezTo>
                      <a:pt x="46" y="9"/>
                      <a:pt x="44" y="13"/>
                      <a:pt x="43" y="16"/>
                    </a:cubicBezTo>
                    <a:cubicBezTo>
                      <a:pt x="42" y="16"/>
                      <a:pt x="43" y="17"/>
                      <a:pt x="43" y="17"/>
                    </a:cubicBezTo>
                    <a:cubicBezTo>
                      <a:pt x="45" y="18"/>
                      <a:pt x="46" y="19"/>
                      <a:pt x="48" y="19"/>
                    </a:cubicBezTo>
                    <a:cubicBezTo>
                      <a:pt x="49" y="19"/>
                      <a:pt x="49" y="19"/>
                      <a:pt x="49" y="18"/>
                    </a:cubicBezTo>
                    <a:cubicBezTo>
                      <a:pt x="49" y="14"/>
                      <a:pt x="48" y="9"/>
                      <a:pt x="46" y="5"/>
                    </a:cubicBezTo>
                    <a:cubicBezTo>
                      <a:pt x="46" y="5"/>
                      <a:pt x="46" y="5"/>
                      <a:pt x="46" y="5"/>
                    </a:cubicBezTo>
                    <a:cubicBezTo>
                      <a:pt x="47" y="3"/>
                      <a:pt x="47" y="3"/>
                      <a:pt x="47" y="3"/>
                    </a:cubicBezTo>
                    <a:cubicBezTo>
                      <a:pt x="53" y="14"/>
                      <a:pt x="52" y="28"/>
                      <a:pt x="43" y="37"/>
                    </a:cubicBezTo>
                    <a:cubicBezTo>
                      <a:pt x="34" y="46"/>
                      <a:pt x="20" y="48"/>
                      <a:pt x="9" y="42"/>
                    </a:cubicBezTo>
                    <a:close/>
                    <a:moveTo>
                      <a:pt x="48" y="21"/>
                    </a:moveTo>
                    <a:cubicBezTo>
                      <a:pt x="46" y="21"/>
                      <a:pt x="44" y="20"/>
                      <a:pt x="42" y="19"/>
                    </a:cubicBezTo>
                    <a:cubicBezTo>
                      <a:pt x="42" y="18"/>
                      <a:pt x="41" y="19"/>
                      <a:pt x="41" y="19"/>
                    </a:cubicBezTo>
                    <a:cubicBezTo>
                      <a:pt x="39" y="22"/>
                      <a:pt x="37" y="24"/>
                      <a:pt x="35" y="27"/>
                    </a:cubicBezTo>
                    <a:cubicBezTo>
                      <a:pt x="35" y="27"/>
                      <a:pt x="35" y="27"/>
                      <a:pt x="35" y="28"/>
                    </a:cubicBezTo>
                    <a:cubicBezTo>
                      <a:pt x="42" y="34"/>
                      <a:pt x="42" y="34"/>
                      <a:pt x="42" y="34"/>
                    </a:cubicBezTo>
                    <a:cubicBezTo>
                      <a:pt x="42" y="35"/>
                      <a:pt x="42" y="35"/>
                      <a:pt x="42" y="35"/>
                    </a:cubicBezTo>
                    <a:cubicBezTo>
                      <a:pt x="42" y="35"/>
                      <a:pt x="43" y="35"/>
                      <a:pt x="43" y="34"/>
                    </a:cubicBezTo>
                    <a:cubicBezTo>
                      <a:pt x="46" y="31"/>
                      <a:pt x="48" y="27"/>
                      <a:pt x="49" y="22"/>
                    </a:cubicBezTo>
                    <a:cubicBezTo>
                      <a:pt x="49" y="22"/>
                      <a:pt x="49" y="21"/>
                      <a:pt x="48" y="2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40" name="KSO_Shape"/>
            <p:cNvSpPr/>
            <p:nvPr/>
          </p:nvSpPr>
          <p:spPr bwMode="auto">
            <a:xfrm>
              <a:off x="4040624" y="5835421"/>
              <a:ext cx="590576" cy="508114"/>
            </a:xfrm>
            <a:custGeom>
              <a:avLst/>
              <a:gdLst>
                <a:gd name="T0" fmla="*/ 838518 w 3856038"/>
                <a:gd name="T1" fmla="*/ 3035936 h 3319463"/>
                <a:gd name="T2" fmla="*/ 807086 w 3856038"/>
                <a:gd name="T3" fmla="*/ 3078481 h 3319463"/>
                <a:gd name="T4" fmla="*/ 345758 w 3856038"/>
                <a:gd name="T5" fmla="*/ 3083244 h 3319463"/>
                <a:gd name="T6" fmla="*/ 306705 w 3856038"/>
                <a:gd name="T7" fmla="*/ 3047684 h 3319463"/>
                <a:gd name="T8" fmla="*/ 1938189 w 3856038"/>
                <a:gd name="T9" fmla="*/ 1874411 h 3319463"/>
                <a:gd name="T10" fmla="*/ 2032113 w 3856038"/>
                <a:gd name="T11" fmla="*/ 1927728 h 3319463"/>
                <a:gd name="T12" fmla="*/ 2127625 w 3856038"/>
                <a:gd name="T13" fmla="*/ 1936931 h 3319463"/>
                <a:gd name="T14" fmla="*/ 2209174 w 3856038"/>
                <a:gd name="T15" fmla="*/ 1913446 h 3319463"/>
                <a:gd name="T16" fmla="*/ 2208222 w 3856038"/>
                <a:gd name="T17" fmla="*/ 3063251 h 3319463"/>
                <a:gd name="T18" fmla="*/ 2159673 w 3856038"/>
                <a:gd name="T19" fmla="*/ 3086101 h 3319463"/>
                <a:gd name="T20" fmla="*/ 1703060 w 3856038"/>
                <a:gd name="T21" fmla="*/ 3067694 h 3319463"/>
                <a:gd name="T22" fmla="*/ 1684338 w 3856038"/>
                <a:gd name="T23" fmla="*/ 1620838 h 3319463"/>
                <a:gd name="T24" fmla="*/ 1517659 w 3856038"/>
                <a:gd name="T25" fmla="*/ 3063249 h 3319463"/>
                <a:gd name="T26" fmla="*/ 1469110 w 3856038"/>
                <a:gd name="T27" fmla="*/ 3086100 h 3319463"/>
                <a:gd name="T28" fmla="*/ 1012179 w 3856038"/>
                <a:gd name="T29" fmla="*/ 3067693 h 3319463"/>
                <a:gd name="T30" fmla="*/ 993775 w 3856038"/>
                <a:gd name="T31" fmla="*/ 2030516 h 3319463"/>
                <a:gd name="T32" fmla="*/ 2903512 w 3856038"/>
                <a:gd name="T33" fmla="*/ 3058483 h 3319463"/>
                <a:gd name="T34" fmla="*/ 2858002 w 3856038"/>
                <a:gd name="T35" fmla="*/ 3085784 h 3319463"/>
                <a:gd name="T36" fmla="*/ 2397814 w 3856038"/>
                <a:gd name="T37" fmla="*/ 3071816 h 3319463"/>
                <a:gd name="T38" fmla="*/ 2374900 w 3856038"/>
                <a:gd name="T39" fmla="*/ 3023247 h 3319463"/>
                <a:gd name="T40" fmla="*/ 3393565 w 3856038"/>
                <a:gd name="T41" fmla="*/ 829618 h 3319463"/>
                <a:gd name="T42" fmla="*/ 3441797 w 3856038"/>
                <a:gd name="T43" fmla="*/ 916284 h 3319463"/>
                <a:gd name="T44" fmla="*/ 3518904 w 3856038"/>
                <a:gd name="T45" fmla="*/ 976601 h 3319463"/>
                <a:gd name="T46" fmla="*/ 3605213 w 3856038"/>
                <a:gd name="T47" fmla="*/ 3023244 h 3319463"/>
                <a:gd name="T48" fmla="*/ 3582367 w 3856038"/>
                <a:gd name="T49" fmla="*/ 3071815 h 3319463"/>
                <a:gd name="T50" fmla="*/ 3123532 w 3856038"/>
                <a:gd name="T51" fmla="*/ 3085783 h 3319463"/>
                <a:gd name="T52" fmla="*/ 3077839 w 3856038"/>
                <a:gd name="T53" fmla="*/ 3058481 h 3319463"/>
                <a:gd name="T54" fmla="*/ 3032368 w 3856038"/>
                <a:gd name="T55" fmla="*/ 0 h 3319463"/>
                <a:gd name="T56" fmla="*/ 3669057 w 3856038"/>
                <a:gd name="T57" fmla="*/ 6984 h 3319463"/>
                <a:gd name="T58" fmla="*/ 3714445 w 3856038"/>
                <a:gd name="T59" fmla="*/ 35552 h 3319463"/>
                <a:gd name="T60" fmla="*/ 3742692 w 3856038"/>
                <a:gd name="T61" fmla="*/ 80308 h 3319463"/>
                <a:gd name="T62" fmla="*/ 3749358 w 3856038"/>
                <a:gd name="T63" fmla="*/ 717377 h 3319463"/>
                <a:gd name="T64" fmla="*/ 3735075 w 3856038"/>
                <a:gd name="T65" fmla="*/ 769117 h 3319463"/>
                <a:gd name="T66" fmla="*/ 3700797 w 3856038"/>
                <a:gd name="T67" fmla="*/ 808795 h 3319463"/>
                <a:gd name="T68" fmla="*/ 3652870 w 3856038"/>
                <a:gd name="T69" fmla="*/ 830698 h 3319463"/>
                <a:gd name="T70" fmla="*/ 3597644 w 3856038"/>
                <a:gd name="T71" fmla="*/ 829110 h 3319463"/>
                <a:gd name="T72" fmla="*/ 3550670 w 3856038"/>
                <a:gd name="T73" fmla="*/ 804986 h 3319463"/>
                <a:gd name="T74" fmla="*/ 3518296 w 3856038"/>
                <a:gd name="T75" fmla="*/ 764039 h 3319463"/>
                <a:gd name="T76" fmla="*/ 3506552 w 3856038"/>
                <a:gd name="T77" fmla="*/ 711346 h 3319463"/>
                <a:gd name="T78" fmla="*/ 2155095 w 3856038"/>
                <a:gd name="T79" fmla="*/ 1756621 h 3319463"/>
                <a:gd name="T80" fmla="*/ 2103678 w 3856038"/>
                <a:gd name="T81" fmla="*/ 1768049 h 3319463"/>
                <a:gd name="T82" fmla="*/ 2052577 w 3856038"/>
                <a:gd name="T83" fmla="*/ 1756621 h 3319463"/>
                <a:gd name="T84" fmla="*/ 207257 w 3856038"/>
                <a:gd name="T85" fmla="*/ 2594619 h 3319463"/>
                <a:gd name="T86" fmla="*/ 161553 w 3856038"/>
                <a:gd name="T87" fmla="*/ 2623505 h 3319463"/>
                <a:gd name="T88" fmla="*/ 109818 w 3856038"/>
                <a:gd name="T89" fmla="*/ 2629853 h 3319463"/>
                <a:gd name="T90" fmla="*/ 59670 w 3856038"/>
                <a:gd name="T91" fmla="*/ 2613665 h 3319463"/>
                <a:gd name="T92" fmla="*/ 19996 w 3856038"/>
                <a:gd name="T93" fmla="*/ 2575574 h 3319463"/>
                <a:gd name="T94" fmla="*/ 952 w 3856038"/>
                <a:gd name="T95" fmla="*/ 2526056 h 3319463"/>
                <a:gd name="T96" fmla="*/ 5078 w 3856038"/>
                <a:gd name="T97" fmla="*/ 2473998 h 3319463"/>
                <a:gd name="T98" fmla="*/ 31105 w 3856038"/>
                <a:gd name="T99" fmla="*/ 2427337 h 3319463"/>
                <a:gd name="T100" fmla="*/ 1492697 w 3856038"/>
                <a:gd name="T101" fmla="*/ 975760 h 3319463"/>
                <a:gd name="T102" fmla="*/ 1543797 w 3856038"/>
                <a:gd name="T103" fmla="*/ 964333 h 3319463"/>
                <a:gd name="T104" fmla="*/ 1595215 w 3856038"/>
                <a:gd name="T105" fmla="*/ 975760 h 3319463"/>
                <a:gd name="T106" fmla="*/ 3334526 w 3856038"/>
                <a:gd name="T107" fmla="*/ 243464 h 3319463"/>
                <a:gd name="T108" fmla="*/ 2991107 w 3856038"/>
                <a:gd name="T109" fmla="*/ 233624 h 3319463"/>
                <a:gd name="T110" fmla="*/ 2948576 w 3856038"/>
                <a:gd name="T111" fmla="*/ 203151 h 3319463"/>
                <a:gd name="T112" fmla="*/ 2922550 w 3856038"/>
                <a:gd name="T113" fmla="*/ 157760 h 3319463"/>
                <a:gd name="T114" fmla="*/ 2918424 w 3856038"/>
                <a:gd name="T115" fmla="*/ 102845 h 3319463"/>
                <a:gd name="T116" fmla="*/ 2937468 w 3856038"/>
                <a:gd name="T117" fmla="*/ 53645 h 3319463"/>
                <a:gd name="T118" fmla="*/ 2975555 w 3856038"/>
                <a:gd name="T119" fmla="*/ 17459 h 3319463"/>
                <a:gd name="T120" fmla="*/ 3026338 w 3856038"/>
                <a:gd name="T121" fmla="*/ 318 h 3319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56038" h="3319463">
                  <a:moveTo>
                    <a:pt x="50800" y="3187700"/>
                  </a:moveTo>
                  <a:lnTo>
                    <a:pt x="3856038" y="3187700"/>
                  </a:lnTo>
                  <a:lnTo>
                    <a:pt x="3856038" y="3319463"/>
                  </a:lnTo>
                  <a:lnTo>
                    <a:pt x="50800" y="3319463"/>
                  </a:lnTo>
                  <a:lnTo>
                    <a:pt x="50800" y="3187700"/>
                  </a:lnTo>
                  <a:close/>
                  <a:moveTo>
                    <a:pt x="839788" y="2182813"/>
                  </a:moveTo>
                  <a:lnTo>
                    <a:pt x="839788" y="3023236"/>
                  </a:lnTo>
                  <a:lnTo>
                    <a:pt x="839471" y="3029586"/>
                  </a:lnTo>
                  <a:lnTo>
                    <a:pt x="838518" y="3035936"/>
                  </a:lnTo>
                  <a:lnTo>
                    <a:pt x="837248" y="3041969"/>
                  </a:lnTo>
                  <a:lnTo>
                    <a:pt x="834708" y="3047684"/>
                  </a:lnTo>
                  <a:lnTo>
                    <a:pt x="832486" y="3053399"/>
                  </a:lnTo>
                  <a:lnTo>
                    <a:pt x="829311" y="3058479"/>
                  </a:lnTo>
                  <a:lnTo>
                    <a:pt x="825501" y="3063241"/>
                  </a:lnTo>
                  <a:lnTo>
                    <a:pt x="821373" y="3067686"/>
                  </a:lnTo>
                  <a:lnTo>
                    <a:pt x="816928" y="3071814"/>
                  </a:lnTo>
                  <a:lnTo>
                    <a:pt x="812166" y="3075306"/>
                  </a:lnTo>
                  <a:lnTo>
                    <a:pt x="807086" y="3078481"/>
                  </a:lnTo>
                  <a:lnTo>
                    <a:pt x="801688" y="3081339"/>
                  </a:lnTo>
                  <a:lnTo>
                    <a:pt x="795656" y="3083244"/>
                  </a:lnTo>
                  <a:lnTo>
                    <a:pt x="789623" y="3084831"/>
                  </a:lnTo>
                  <a:lnTo>
                    <a:pt x="783591" y="3085784"/>
                  </a:lnTo>
                  <a:lnTo>
                    <a:pt x="777241" y="3086101"/>
                  </a:lnTo>
                  <a:lnTo>
                    <a:pt x="364173" y="3086101"/>
                  </a:lnTo>
                  <a:lnTo>
                    <a:pt x="357823" y="3085784"/>
                  </a:lnTo>
                  <a:lnTo>
                    <a:pt x="351473" y="3084831"/>
                  </a:lnTo>
                  <a:lnTo>
                    <a:pt x="345758" y="3083244"/>
                  </a:lnTo>
                  <a:lnTo>
                    <a:pt x="339725" y="3081339"/>
                  </a:lnTo>
                  <a:lnTo>
                    <a:pt x="334328" y="3078481"/>
                  </a:lnTo>
                  <a:lnTo>
                    <a:pt x="329248" y="3075306"/>
                  </a:lnTo>
                  <a:lnTo>
                    <a:pt x="324485" y="3071814"/>
                  </a:lnTo>
                  <a:lnTo>
                    <a:pt x="320040" y="3067686"/>
                  </a:lnTo>
                  <a:lnTo>
                    <a:pt x="315595" y="3063241"/>
                  </a:lnTo>
                  <a:lnTo>
                    <a:pt x="312103" y="3058479"/>
                  </a:lnTo>
                  <a:lnTo>
                    <a:pt x="308928" y="3053399"/>
                  </a:lnTo>
                  <a:lnTo>
                    <a:pt x="306705" y="3047684"/>
                  </a:lnTo>
                  <a:lnTo>
                    <a:pt x="304165" y="3041969"/>
                  </a:lnTo>
                  <a:lnTo>
                    <a:pt x="302578" y="3035936"/>
                  </a:lnTo>
                  <a:lnTo>
                    <a:pt x="301943" y="3029586"/>
                  </a:lnTo>
                  <a:lnTo>
                    <a:pt x="301625" y="3023236"/>
                  </a:lnTo>
                  <a:lnTo>
                    <a:pt x="301625" y="2721293"/>
                  </a:lnTo>
                  <a:lnTo>
                    <a:pt x="839788" y="2182813"/>
                  </a:lnTo>
                  <a:close/>
                  <a:moveTo>
                    <a:pt x="1684338" y="1620838"/>
                  </a:moveTo>
                  <a:lnTo>
                    <a:pt x="1929304" y="1865842"/>
                  </a:lnTo>
                  <a:lnTo>
                    <a:pt x="1938189" y="1874411"/>
                  </a:lnTo>
                  <a:lnTo>
                    <a:pt x="1947708" y="1882345"/>
                  </a:lnTo>
                  <a:lnTo>
                    <a:pt x="1957227" y="1889644"/>
                  </a:lnTo>
                  <a:lnTo>
                    <a:pt x="1967064" y="1896944"/>
                  </a:lnTo>
                  <a:lnTo>
                    <a:pt x="1977218" y="1903291"/>
                  </a:lnTo>
                  <a:lnTo>
                    <a:pt x="1987690" y="1909003"/>
                  </a:lnTo>
                  <a:lnTo>
                    <a:pt x="1998478" y="1914716"/>
                  </a:lnTo>
                  <a:lnTo>
                    <a:pt x="2009267" y="1919476"/>
                  </a:lnTo>
                  <a:lnTo>
                    <a:pt x="2020690" y="1923602"/>
                  </a:lnTo>
                  <a:lnTo>
                    <a:pt x="2032113" y="1927728"/>
                  </a:lnTo>
                  <a:lnTo>
                    <a:pt x="2043537" y="1930901"/>
                  </a:lnTo>
                  <a:lnTo>
                    <a:pt x="2055277" y="1933440"/>
                  </a:lnTo>
                  <a:lnTo>
                    <a:pt x="2067335" y="1935344"/>
                  </a:lnTo>
                  <a:lnTo>
                    <a:pt x="2079393" y="1936931"/>
                  </a:lnTo>
                  <a:lnTo>
                    <a:pt x="2091768" y="1937883"/>
                  </a:lnTo>
                  <a:lnTo>
                    <a:pt x="2103826" y="1938201"/>
                  </a:lnTo>
                  <a:lnTo>
                    <a:pt x="2111759" y="1937883"/>
                  </a:lnTo>
                  <a:lnTo>
                    <a:pt x="2119692" y="1937566"/>
                  </a:lnTo>
                  <a:lnTo>
                    <a:pt x="2127625" y="1936931"/>
                  </a:lnTo>
                  <a:lnTo>
                    <a:pt x="2135240" y="1935979"/>
                  </a:lnTo>
                  <a:lnTo>
                    <a:pt x="2142856" y="1934710"/>
                  </a:lnTo>
                  <a:lnTo>
                    <a:pt x="2150788" y="1933440"/>
                  </a:lnTo>
                  <a:lnTo>
                    <a:pt x="2158404" y="1931536"/>
                  </a:lnTo>
                  <a:lnTo>
                    <a:pt x="2165702" y="1929949"/>
                  </a:lnTo>
                  <a:lnTo>
                    <a:pt x="2173318" y="1927728"/>
                  </a:lnTo>
                  <a:lnTo>
                    <a:pt x="2180299" y="1925189"/>
                  </a:lnTo>
                  <a:lnTo>
                    <a:pt x="2194895" y="1919794"/>
                  </a:lnTo>
                  <a:lnTo>
                    <a:pt x="2209174" y="1913446"/>
                  </a:lnTo>
                  <a:lnTo>
                    <a:pt x="2222501" y="1906782"/>
                  </a:lnTo>
                  <a:lnTo>
                    <a:pt x="2222501" y="3023263"/>
                  </a:lnTo>
                  <a:lnTo>
                    <a:pt x="2222501" y="3029611"/>
                  </a:lnTo>
                  <a:lnTo>
                    <a:pt x="2221232" y="3035958"/>
                  </a:lnTo>
                  <a:lnTo>
                    <a:pt x="2219645" y="3041988"/>
                  </a:lnTo>
                  <a:lnTo>
                    <a:pt x="2217742" y="3047700"/>
                  </a:lnTo>
                  <a:lnTo>
                    <a:pt x="2214886" y="3053413"/>
                  </a:lnTo>
                  <a:lnTo>
                    <a:pt x="2211713" y="3058491"/>
                  </a:lnTo>
                  <a:lnTo>
                    <a:pt x="2208222" y="3063251"/>
                  </a:lnTo>
                  <a:lnTo>
                    <a:pt x="2204414" y="3067694"/>
                  </a:lnTo>
                  <a:lnTo>
                    <a:pt x="2199655" y="3071820"/>
                  </a:lnTo>
                  <a:lnTo>
                    <a:pt x="2194895" y="3075311"/>
                  </a:lnTo>
                  <a:lnTo>
                    <a:pt x="2189818" y="3078484"/>
                  </a:lnTo>
                  <a:lnTo>
                    <a:pt x="2184424" y="3081341"/>
                  </a:lnTo>
                  <a:lnTo>
                    <a:pt x="2178712" y="3083245"/>
                  </a:lnTo>
                  <a:lnTo>
                    <a:pt x="2172366" y="3084832"/>
                  </a:lnTo>
                  <a:lnTo>
                    <a:pt x="2166654" y="3085784"/>
                  </a:lnTo>
                  <a:lnTo>
                    <a:pt x="2159673" y="3086101"/>
                  </a:lnTo>
                  <a:lnTo>
                    <a:pt x="1747166" y="3086101"/>
                  </a:lnTo>
                  <a:lnTo>
                    <a:pt x="1740820" y="3085784"/>
                  </a:lnTo>
                  <a:lnTo>
                    <a:pt x="1734474" y="3084832"/>
                  </a:lnTo>
                  <a:lnTo>
                    <a:pt x="1728445" y="3083245"/>
                  </a:lnTo>
                  <a:lnTo>
                    <a:pt x="1723050" y="3081341"/>
                  </a:lnTo>
                  <a:lnTo>
                    <a:pt x="1717656" y="3078484"/>
                  </a:lnTo>
                  <a:lnTo>
                    <a:pt x="1712579" y="3075311"/>
                  </a:lnTo>
                  <a:lnTo>
                    <a:pt x="1707185" y="3071820"/>
                  </a:lnTo>
                  <a:lnTo>
                    <a:pt x="1703060" y="3067694"/>
                  </a:lnTo>
                  <a:lnTo>
                    <a:pt x="1698935" y="3063251"/>
                  </a:lnTo>
                  <a:lnTo>
                    <a:pt x="1695444" y="3058491"/>
                  </a:lnTo>
                  <a:lnTo>
                    <a:pt x="1692271" y="3053413"/>
                  </a:lnTo>
                  <a:lnTo>
                    <a:pt x="1689415" y="3047700"/>
                  </a:lnTo>
                  <a:lnTo>
                    <a:pt x="1687511" y="3041988"/>
                  </a:lnTo>
                  <a:lnTo>
                    <a:pt x="1685925" y="3035958"/>
                  </a:lnTo>
                  <a:lnTo>
                    <a:pt x="1684973" y="3029611"/>
                  </a:lnTo>
                  <a:lnTo>
                    <a:pt x="1684338" y="3023263"/>
                  </a:lnTo>
                  <a:lnTo>
                    <a:pt x="1684338" y="1620838"/>
                  </a:lnTo>
                  <a:close/>
                  <a:moveTo>
                    <a:pt x="1531938" y="1492251"/>
                  </a:moveTo>
                  <a:lnTo>
                    <a:pt x="1531938" y="3023260"/>
                  </a:lnTo>
                  <a:lnTo>
                    <a:pt x="1531304" y="3029608"/>
                  </a:lnTo>
                  <a:lnTo>
                    <a:pt x="1530669" y="3035955"/>
                  </a:lnTo>
                  <a:lnTo>
                    <a:pt x="1529082" y="3041985"/>
                  </a:lnTo>
                  <a:lnTo>
                    <a:pt x="1527178" y="3047698"/>
                  </a:lnTo>
                  <a:lnTo>
                    <a:pt x="1524323" y="3053411"/>
                  </a:lnTo>
                  <a:lnTo>
                    <a:pt x="1521150" y="3058489"/>
                  </a:lnTo>
                  <a:lnTo>
                    <a:pt x="1517659" y="3063249"/>
                  </a:lnTo>
                  <a:lnTo>
                    <a:pt x="1513217" y="3067693"/>
                  </a:lnTo>
                  <a:lnTo>
                    <a:pt x="1509092" y="3071818"/>
                  </a:lnTo>
                  <a:lnTo>
                    <a:pt x="1504332" y="3075309"/>
                  </a:lnTo>
                  <a:lnTo>
                    <a:pt x="1498938" y="3078483"/>
                  </a:lnTo>
                  <a:lnTo>
                    <a:pt x="1493543" y="3081340"/>
                  </a:lnTo>
                  <a:lnTo>
                    <a:pt x="1487514" y="3083244"/>
                  </a:lnTo>
                  <a:lnTo>
                    <a:pt x="1481803" y="3084831"/>
                  </a:lnTo>
                  <a:lnTo>
                    <a:pt x="1475456" y="3085783"/>
                  </a:lnTo>
                  <a:lnTo>
                    <a:pt x="1469110" y="3086100"/>
                  </a:lnTo>
                  <a:lnTo>
                    <a:pt x="1056286" y="3086100"/>
                  </a:lnTo>
                  <a:lnTo>
                    <a:pt x="1050257" y="3085783"/>
                  </a:lnTo>
                  <a:lnTo>
                    <a:pt x="1043911" y="3084831"/>
                  </a:lnTo>
                  <a:lnTo>
                    <a:pt x="1037882" y="3083244"/>
                  </a:lnTo>
                  <a:lnTo>
                    <a:pt x="1031853" y="3081340"/>
                  </a:lnTo>
                  <a:lnTo>
                    <a:pt x="1026776" y="3078483"/>
                  </a:lnTo>
                  <a:lnTo>
                    <a:pt x="1021381" y="3075309"/>
                  </a:lnTo>
                  <a:lnTo>
                    <a:pt x="1016622" y="3071818"/>
                  </a:lnTo>
                  <a:lnTo>
                    <a:pt x="1012179" y="3067693"/>
                  </a:lnTo>
                  <a:lnTo>
                    <a:pt x="1008372" y="3063249"/>
                  </a:lnTo>
                  <a:lnTo>
                    <a:pt x="1004246" y="3058489"/>
                  </a:lnTo>
                  <a:lnTo>
                    <a:pt x="1001391" y="3053411"/>
                  </a:lnTo>
                  <a:lnTo>
                    <a:pt x="998852" y="3047698"/>
                  </a:lnTo>
                  <a:lnTo>
                    <a:pt x="996631" y="3041985"/>
                  </a:lnTo>
                  <a:lnTo>
                    <a:pt x="995044" y="3035955"/>
                  </a:lnTo>
                  <a:lnTo>
                    <a:pt x="994092" y="3029608"/>
                  </a:lnTo>
                  <a:lnTo>
                    <a:pt x="993775" y="3023260"/>
                  </a:lnTo>
                  <a:lnTo>
                    <a:pt x="993775" y="2030516"/>
                  </a:lnTo>
                  <a:lnTo>
                    <a:pt x="1531938" y="1492251"/>
                  </a:lnTo>
                  <a:close/>
                  <a:moveTo>
                    <a:pt x="2914650" y="1230313"/>
                  </a:moveTo>
                  <a:lnTo>
                    <a:pt x="2914650" y="3023247"/>
                  </a:lnTo>
                  <a:lnTo>
                    <a:pt x="2914014" y="3029596"/>
                  </a:lnTo>
                  <a:lnTo>
                    <a:pt x="2913059" y="3035945"/>
                  </a:lnTo>
                  <a:lnTo>
                    <a:pt x="2911468" y="3041976"/>
                  </a:lnTo>
                  <a:lnTo>
                    <a:pt x="2909240" y="3047690"/>
                  </a:lnTo>
                  <a:lnTo>
                    <a:pt x="2906694" y="3053404"/>
                  </a:lnTo>
                  <a:lnTo>
                    <a:pt x="2903512" y="3058483"/>
                  </a:lnTo>
                  <a:lnTo>
                    <a:pt x="2900011" y="3063245"/>
                  </a:lnTo>
                  <a:lnTo>
                    <a:pt x="2895874" y="3067689"/>
                  </a:lnTo>
                  <a:lnTo>
                    <a:pt x="2891736" y="3071816"/>
                  </a:lnTo>
                  <a:lnTo>
                    <a:pt x="2886326" y="3075308"/>
                  </a:lnTo>
                  <a:lnTo>
                    <a:pt x="2881234" y="3078482"/>
                  </a:lnTo>
                  <a:lnTo>
                    <a:pt x="2875824" y="3081340"/>
                  </a:lnTo>
                  <a:lnTo>
                    <a:pt x="2870414" y="3083244"/>
                  </a:lnTo>
                  <a:lnTo>
                    <a:pt x="2864367" y="3084831"/>
                  </a:lnTo>
                  <a:lnTo>
                    <a:pt x="2858002" y="3085784"/>
                  </a:lnTo>
                  <a:lnTo>
                    <a:pt x="2851637" y="3086101"/>
                  </a:lnTo>
                  <a:lnTo>
                    <a:pt x="2437914" y="3086101"/>
                  </a:lnTo>
                  <a:lnTo>
                    <a:pt x="2430912" y="3085784"/>
                  </a:lnTo>
                  <a:lnTo>
                    <a:pt x="2425184" y="3084831"/>
                  </a:lnTo>
                  <a:lnTo>
                    <a:pt x="2418819" y="3083244"/>
                  </a:lnTo>
                  <a:lnTo>
                    <a:pt x="2413090" y="3081340"/>
                  </a:lnTo>
                  <a:lnTo>
                    <a:pt x="2407680" y="3078482"/>
                  </a:lnTo>
                  <a:lnTo>
                    <a:pt x="2402588" y="3075308"/>
                  </a:lnTo>
                  <a:lnTo>
                    <a:pt x="2397814" y="3071816"/>
                  </a:lnTo>
                  <a:lnTo>
                    <a:pt x="2393040" y="3067689"/>
                  </a:lnTo>
                  <a:lnTo>
                    <a:pt x="2389221" y="3063245"/>
                  </a:lnTo>
                  <a:lnTo>
                    <a:pt x="2385721" y="3058483"/>
                  </a:lnTo>
                  <a:lnTo>
                    <a:pt x="2382538" y="3053404"/>
                  </a:lnTo>
                  <a:lnTo>
                    <a:pt x="2379674" y="3047690"/>
                  </a:lnTo>
                  <a:lnTo>
                    <a:pt x="2377764" y="3041976"/>
                  </a:lnTo>
                  <a:lnTo>
                    <a:pt x="2376173" y="3035945"/>
                  </a:lnTo>
                  <a:lnTo>
                    <a:pt x="2374900" y="3029596"/>
                  </a:lnTo>
                  <a:lnTo>
                    <a:pt x="2374900" y="3023247"/>
                  </a:lnTo>
                  <a:lnTo>
                    <a:pt x="2374900" y="1768701"/>
                  </a:lnTo>
                  <a:lnTo>
                    <a:pt x="2914650" y="1230313"/>
                  </a:lnTo>
                  <a:close/>
                  <a:moveTo>
                    <a:pt x="3382142" y="762000"/>
                  </a:moveTo>
                  <a:lnTo>
                    <a:pt x="3382777" y="774063"/>
                  </a:lnTo>
                  <a:lnTo>
                    <a:pt x="3384046" y="785492"/>
                  </a:lnTo>
                  <a:lnTo>
                    <a:pt x="3385633" y="796920"/>
                  </a:lnTo>
                  <a:lnTo>
                    <a:pt x="3387536" y="808031"/>
                  </a:lnTo>
                  <a:lnTo>
                    <a:pt x="3390392" y="818825"/>
                  </a:lnTo>
                  <a:lnTo>
                    <a:pt x="3393565" y="829618"/>
                  </a:lnTo>
                  <a:lnTo>
                    <a:pt x="3397056" y="840094"/>
                  </a:lnTo>
                  <a:lnTo>
                    <a:pt x="3401181" y="850888"/>
                  </a:lnTo>
                  <a:lnTo>
                    <a:pt x="3405623" y="860729"/>
                  </a:lnTo>
                  <a:lnTo>
                    <a:pt x="3410383" y="870570"/>
                  </a:lnTo>
                  <a:lnTo>
                    <a:pt x="3416095" y="880411"/>
                  </a:lnTo>
                  <a:lnTo>
                    <a:pt x="3421806" y="889935"/>
                  </a:lnTo>
                  <a:lnTo>
                    <a:pt x="3427835" y="899141"/>
                  </a:lnTo>
                  <a:lnTo>
                    <a:pt x="3434499" y="907713"/>
                  </a:lnTo>
                  <a:lnTo>
                    <a:pt x="3441797" y="916284"/>
                  </a:lnTo>
                  <a:lnTo>
                    <a:pt x="3448778" y="924220"/>
                  </a:lnTo>
                  <a:lnTo>
                    <a:pt x="3456711" y="932157"/>
                  </a:lnTo>
                  <a:lnTo>
                    <a:pt x="3464644" y="939776"/>
                  </a:lnTo>
                  <a:lnTo>
                    <a:pt x="3472894" y="946760"/>
                  </a:lnTo>
                  <a:lnTo>
                    <a:pt x="3481461" y="953426"/>
                  </a:lnTo>
                  <a:lnTo>
                    <a:pt x="3490663" y="960093"/>
                  </a:lnTo>
                  <a:lnTo>
                    <a:pt x="3499548" y="966125"/>
                  </a:lnTo>
                  <a:lnTo>
                    <a:pt x="3509067" y="971521"/>
                  </a:lnTo>
                  <a:lnTo>
                    <a:pt x="3518904" y="976601"/>
                  </a:lnTo>
                  <a:lnTo>
                    <a:pt x="3529058" y="981363"/>
                  </a:lnTo>
                  <a:lnTo>
                    <a:pt x="3539529" y="985807"/>
                  </a:lnTo>
                  <a:lnTo>
                    <a:pt x="3549683" y="989616"/>
                  </a:lnTo>
                  <a:lnTo>
                    <a:pt x="3560155" y="992791"/>
                  </a:lnTo>
                  <a:lnTo>
                    <a:pt x="3571261" y="995966"/>
                  </a:lnTo>
                  <a:lnTo>
                    <a:pt x="3582367" y="998505"/>
                  </a:lnTo>
                  <a:lnTo>
                    <a:pt x="3593790" y="1000093"/>
                  </a:lnTo>
                  <a:lnTo>
                    <a:pt x="3605213" y="1001680"/>
                  </a:lnTo>
                  <a:lnTo>
                    <a:pt x="3605213" y="3023244"/>
                  </a:lnTo>
                  <a:lnTo>
                    <a:pt x="3604896" y="3029593"/>
                  </a:lnTo>
                  <a:lnTo>
                    <a:pt x="3603944" y="3035942"/>
                  </a:lnTo>
                  <a:lnTo>
                    <a:pt x="3602357" y="3041974"/>
                  </a:lnTo>
                  <a:lnTo>
                    <a:pt x="3600136" y="3047688"/>
                  </a:lnTo>
                  <a:lnTo>
                    <a:pt x="3597598" y="3053402"/>
                  </a:lnTo>
                  <a:lnTo>
                    <a:pt x="3594425" y="3058481"/>
                  </a:lnTo>
                  <a:lnTo>
                    <a:pt x="3590617" y="3063243"/>
                  </a:lnTo>
                  <a:lnTo>
                    <a:pt x="3586809" y="3067688"/>
                  </a:lnTo>
                  <a:lnTo>
                    <a:pt x="3582367" y="3071815"/>
                  </a:lnTo>
                  <a:lnTo>
                    <a:pt x="3577607" y="3075307"/>
                  </a:lnTo>
                  <a:lnTo>
                    <a:pt x="3572213" y="3078481"/>
                  </a:lnTo>
                  <a:lnTo>
                    <a:pt x="3567136" y="3081338"/>
                  </a:lnTo>
                  <a:lnTo>
                    <a:pt x="3561107" y="3083243"/>
                  </a:lnTo>
                  <a:lnTo>
                    <a:pt x="3555078" y="3084830"/>
                  </a:lnTo>
                  <a:lnTo>
                    <a:pt x="3548732" y="3085783"/>
                  </a:lnTo>
                  <a:lnTo>
                    <a:pt x="3542703" y="3086100"/>
                  </a:lnTo>
                  <a:lnTo>
                    <a:pt x="3129878" y="3086100"/>
                  </a:lnTo>
                  <a:lnTo>
                    <a:pt x="3123532" y="3085783"/>
                  </a:lnTo>
                  <a:lnTo>
                    <a:pt x="3117186" y="3084830"/>
                  </a:lnTo>
                  <a:lnTo>
                    <a:pt x="3111474" y="3083243"/>
                  </a:lnTo>
                  <a:lnTo>
                    <a:pt x="3105445" y="3081338"/>
                  </a:lnTo>
                  <a:lnTo>
                    <a:pt x="3099733" y="3078481"/>
                  </a:lnTo>
                  <a:lnTo>
                    <a:pt x="3094656" y="3075307"/>
                  </a:lnTo>
                  <a:lnTo>
                    <a:pt x="3089897" y="3071815"/>
                  </a:lnTo>
                  <a:lnTo>
                    <a:pt x="3085454" y="3067688"/>
                  </a:lnTo>
                  <a:lnTo>
                    <a:pt x="3081329" y="3063243"/>
                  </a:lnTo>
                  <a:lnTo>
                    <a:pt x="3077839" y="3058481"/>
                  </a:lnTo>
                  <a:lnTo>
                    <a:pt x="3074666" y="3053402"/>
                  </a:lnTo>
                  <a:lnTo>
                    <a:pt x="3071810" y="3047688"/>
                  </a:lnTo>
                  <a:lnTo>
                    <a:pt x="3069906" y="3041974"/>
                  </a:lnTo>
                  <a:lnTo>
                    <a:pt x="3068320" y="3035942"/>
                  </a:lnTo>
                  <a:lnTo>
                    <a:pt x="3067685" y="3029593"/>
                  </a:lnTo>
                  <a:lnTo>
                    <a:pt x="3067050" y="3023244"/>
                  </a:lnTo>
                  <a:lnTo>
                    <a:pt x="3067050" y="1077552"/>
                  </a:lnTo>
                  <a:lnTo>
                    <a:pt x="3382142" y="762000"/>
                  </a:lnTo>
                  <a:close/>
                  <a:moveTo>
                    <a:pt x="3032368" y="0"/>
                  </a:moveTo>
                  <a:lnTo>
                    <a:pt x="3038399" y="0"/>
                  </a:lnTo>
                  <a:lnTo>
                    <a:pt x="3628114" y="0"/>
                  </a:lnTo>
                  <a:lnTo>
                    <a:pt x="3634144" y="0"/>
                  </a:lnTo>
                  <a:lnTo>
                    <a:pt x="3640175" y="318"/>
                  </a:lnTo>
                  <a:lnTo>
                    <a:pt x="3646205" y="1270"/>
                  </a:lnTo>
                  <a:lnTo>
                    <a:pt x="3651918" y="2222"/>
                  </a:lnTo>
                  <a:lnTo>
                    <a:pt x="3657631" y="3492"/>
                  </a:lnTo>
                  <a:lnTo>
                    <a:pt x="3663344" y="5079"/>
                  </a:lnTo>
                  <a:lnTo>
                    <a:pt x="3669057" y="6984"/>
                  </a:lnTo>
                  <a:lnTo>
                    <a:pt x="3674453" y="9206"/>
                  </a:lnTo>
                  <a:lnTo>
                    <a:pt x="3680166" y="11428"/>
                  </a:lnTo>
                  <a:lnTo>
                    <a:pt x="3685562" y="14284"/>
                  </a:lnTo>
                  <a:lnTo>
                    <a:pt x="3690640" y="17459"/>
                  </a:lnTo>
                  <a:lnTo>
                    <a:pt x="3695718" y="20633"/>
                  </a:lnTo>
                  <a:lnTo>
                    <a:pt x="3700479" y="23807"/>
                  </a:lnTo>
                  <a:lnTo>
                    <a:pt x="3705240" y="27616"/>
                  </a:lnTo>
                  <a:lnTo>
                    <a:pt x="3710001" y="31425"/>
                  </a:lnTo>
                  <a:lnTo>
                    <a:pt x="3714445" y="35552"/>
                  </a:lnTo>
                  <a:lnTo>
                    <a:pt x="3718253" y="39678"/>
                  </a:lnTo>
                  <a:lnTo>
                    <a:pt x="3722062" y="44440"/>
                  </a:lnTo>
                  <a:lnTo>
                    <a:pt x="3725871" y="49201"/>
                  </a:lnTo>
                  <a:lnTo>
                    <a:pt x="3729362" y="53962"/>
                  </a:lnTo>
                  <a:lnTo>
                    <a:pt x="3732536" y="59041"/>
                  </a:lnTo>
                  <a:lnTo>
                    <a:pt x="3735075" y="64437"/>
                  </a:lnTo>
                  <a:lnTo>
                    <a:pt x="3737932" y="69516"/>
                  </a:lnTo>
                  <a:lnTo>
                    <a:pt x="3740471" y="74912"/>
                  </a:lnTo>
                  <a:lnTo>
                    <a:pt x="3742692" y="80308"/>
                  </a:lnTo>
                  <a:lnTo>
                    <a:pt x="3744279" y="86339"/>
                  </a:lnTo>
                  <a:lnTo>
                    <a:pt x="3745866" y="91736"/>
                  </a:lnTo>
                  <a:lnTo>
                    <a:pt x="3747453" y="97767"/>
                  </a:lnTo>
                  <a:lnTo>
                    <a:pt x="3748088" y="103798"/>
                  </a:lnTo>
                  <a:lnTo>
                    <a:pt x="3749040" y="109511"/>
                  </a:lnTo>
                  <a:lnTo>
                    <a:pt x="3749358" y="115542"/>
                  </a:lnTo>
                  <a:lnTo>
                    <a:pt x="3749675" y="121573"/>
                  </a:lnTo>
                  <a:lnTo>
                    <a:pt x="3749675" y="711346"/>
                  </a:lnTo>
                  <a:lnTo>
                    <a:pt x="3749358" y="717377"/>
                  </a:lnTo>
                  <a:lnTo>
                    <a:pt x="3749040" y="723726"/>
                  </a:lnTo>
                  <a:lnTo>
                    <a:pt x="3748088" y="729757"/>
                  </a:lnTo>
                  <a:lnTo>
                    <a:pt x="3747453" y="735788"/>
                  </a:lnTo>
                  <a:lnTo>
                    <a:pt x="3745866" y="741819"/>
                  </a:lnTo>
                  <a:lnTo>
                    <a:pt x="3744279" y="747215"/>
                  </a:lnTo>
                  <a:lnTo>
                    <a:pt x="3742375" y="753246"/>
                  </a:lnTo>
                  <a:lnTo>
                    <a:pt x="3740471" y="758642"/>
                  </a:lnTo>
                  <a:lnTo>
                    <a:pt x="3737614" y="764039"/>
                  </a:lnTo>
                  <a:lnTo>
                    <a:pt x="3735075" y="769117"/>
                  </a:lnTo>
                  <a:lnTo>
                    <a:pt x="3732219" y="774196"/>
                  </a:lnTo>
                  <a:lnTo>
                    <a:pt x="3729045" y="779275"/>
                  </a:lnTo>
                  <a:lnTo>
                    <a:pt x="3725871" y="784036"/>
                  </a:lnTo>
                  <a:lnTo>
                    <a:pt x="3721745" y="788798"/>
                  </a:lnTo>
                  <a:lnTo>
                    <a:pt x="3718253" y="793242"/>
                  </a:lnTo>
                  <a:lnTo>
                    <a:pt x="3714445" y="797368"/>
                  </a:lnTo>
                  <a:lnTo>
                    <a:pt x="3710001" y="801495"/>
                  </a:lnTo>
                  <a:lnTo>
                    <a:pt x="3705558" y="804986"/>
                  </a:lnTo>
                  <a:lnTo>
                    <a:pt x="3700797" y="808795"/>
                  </a:lnTo>
                  <a:lnTo>
                    <a:pt x="3696036" y="811970"/>
                  </a:lnTo>
                  <a:lnTo>
                    <a:pt x="3690958" y="815144"/>
                  </a:lnTo>
                  <a:lnTo>
                    <a:pt x="3685879" y="818318"/>
                  </a:lnTo>
                  <a:lnTo>
                    <a:pt x="3680801" y="820857"/>
                  </a:lnTo>
                  <a:lnTo>
                    <a:pt x="3675405" y="823397"/>
                  </a:lnTo>
                  <a:lnTo>
                    <a:pt x="3669692" y="825301"/>
                  </a:lnTo>
                  <a:lnTo>
                    <a:pt x="3664297" y="827523"/>
                  </a:lnTo>
                  <a:lnTo>
                    <a:pt x="3658583" y="829110"/>
                  </a:lnTo>
                  <a:lnTo>
                    <a:pt x="3652870" y="830698"/>
                  </a:lnTo>
                  <a:lnTo>
                    <a:pt x="3646523" y="831332"/>
                  </a:lnTo>
                  <a:lnTo>
                    <a:pt x="3640492" y="832285"/>
                  </a:lnTo>
                  <a:lnTo>
                    <a:pt x="3634144" y="832919"/>
                  </a:lnTo>
                  <a:lnTo>
                    <a:pt x="3628114" y="832919"/>
                  </a:lnTo>
                  <a:lnTo>
                    <a:pt x="3622083" y="832919"/>
                  </a:lnTo>
                  <a:lnTo>
                    <a:pt x="3615735" y="832285"/>
                  </a:lnTo>
                  <a:lnTo>
                    <a:pt x="3609705" y="831332"/>
                  </a:lnTo>
                  <a:lnTo>
                    <a:pt x="3603675" y="830698"/>
                  </a:lnTo>
                  <a:lnTo>
                    <a:pt x="3597644" y="829110"/>
                  </a:lnTo>
                  <a:lnTo>
                    <a:pt x="3592248" y="827523"/>
                  </a:lnTo>
                  <a:lnTo>
                    <a:pt x="3586218" y="825301"/>
                  </a:lnTo>
                  <a:lnTo>
                    <a:pt x="3580822" y="823397"/>
                  </a:lnTo>
                  <a:lnTo>
                    <a:pt x="3575427" y="820857"/>
                  </a:lnTo>
                  <a:lnTo>
                    <a:pt x="3570031" y="818318"/>
                  </a:lnTo>
                  <a:lnTo>
                    <a:pt x="3565270" y="815144"/>
                  </a:lnTo>
                  <a:lnTo>
                    <a:pt x="3560192" y="811970"/>
                  </a:lnTo>
                  <a:lnTo>
                    <a:pt x="3555431" y="808795"/>
                  </a:lnTo>
                  <a:lnTo>
                    <a:pt x="3550670" y="804986"/>
                  </a:lnTo>
                  <a:lnTo>
                    <a:pt x="3546227" y="801495"/>
                  </a:lnTo>
                  <a:lnTo>
                    <a:pt x="3542100" y="797368"/>
                  </a:lnTo>
                  <a:lnTo>
                    <a:pt x="3537974" y="793242"/>
                  </a:lnTo>
                  <a:lnTo>
                    <a:pt x="3534166" y="788798"/>
                  </a:lnTo>
                  <a:lnTo>
                    <a:pt x="3530674" y="784036"/>
                  </a:lnTo>
                  <a:lnTo>
                    <a:pt x="3527500" y="779275"/>
                  </a:lnTo>
                  <a:lnTo>
                    <a:pt x="3524326" y="774196"/>
                  </a:lnTo>
                  <a:lnTo>
                    <a:pt x="3521153" y="769117"/>
                  </a:lnTo>
                  <a:lnTo>
                    <a:pt x="3518296" y="764039"/>
                  </a:lnTo>
                  <a:lnTo>
                    <a:pt x="3516074" y="758642"/>
                  </a:lnTo>
                  <a:lnTo>
                    <a:pt x="3514170" y="753246"/>
                  </a:lnTo>
                  <a:lnTo>
                    <a:pt x="3511948" y="747215"/>
                  </a:lnTo>
                  <a:lnTo>
                    <a:pt x="3510361" y="741819"/>
                  </a:lnTo>
                  <a:lnTo>
                    <a:pt x="3508774" y="735788"/>
                  </a:lnTo>
                  <a:lnTo>
                    <a:pt x="3508139" y="729757"/>
                  </a:lnTo>
                  <a:lnTo>
                    <a:pt x="3507187" y="723726"/>
                  </a:lnTo>
                  <a:lnTo>
                    <a:pt x="3506552" y="717377"/>
                  </a:lnTo>
                  <a:lnTo>
                    <a:pt x="3506552" y="711346"/>
                  </a:lnTo>
                  <a:lnTo>
                    <a:pt x="3506552" y="415190"/>
                  </a:lnTo>
                  <a:lnTo>
                    <a:pt x="2189691" y="1732180"/>
                  </a:lnTo>
                  <a:lnTo>
                    <a:pt x="2185247" y="1736624"/>
                  </a:lnTo>
                  <a:lnTo>
                    <a:pt x="2180487" y="1740433"/>
                  </a:lnTo>
                  <a:lnTo>
                    <a:pt x="2175726" y="1744242"/>
                  </a:lnTo>
                  <a:lnTo>
                    <a:pt x="2170647" y="1748051"/>
                  </a:lnTo>
                  <a:lnTo>
                    <a:pt x="2165569" y="1750908"/>
                  </a:lnTo>
                  <a:lnTo>
                    <a:pt x="2160491" y="1753765"/>
                  </a:lnTo>
                  <a:lnTo>
                    <a:pt x="2155095" y="1756621"/>
                  </a:lnTo>
                  <a:lnTo>
                    <a:pt x="2149382" y="1758843"/>
                  </a:lnTo>
                  <a:lnTo>
                    <a:pt x="2143986" y="1761065"/>
                  </a:lnTo>
                  <a:lnTo>
                    <a:pt x="2138273" y="1762970"/>
                  </a:lnTo>
                  <a:lnTo>
                    <a:pt x="2132878" y="1764557"/>
                  </a:lnTo>
                  <a:lnTo>
                    <a:pt x="2126847" y="1765509"/>
                  </a:lnTo>
                  <a:lnTo>
                    <a:pt x="2121452" y="1766461"/>
                  </a:lnTo>
                  <a:lnTo>
                    <a:pt x="2115421" y="1767096"/>
                  </a:lnTo>
                  <a:lnTo>
                    <a:pt x="2109708" y="1767731"/>
                  </a:lnTo>
                  <a:lnTo>
                    <a:pt x="2103678" y="1768049"/>
                  </a:lnTo>
                  <a:lnTo>
                    <a:pt x="2098282" y="1767731"/>
                  </a:lnTo>
                  <a:lnTo>
                    <a:pt x="2092252" y="1767096"/>
                  </a:lnTo>
                  <a:lnTo>
                    <a:pt x="2086221" y="1766461"/>
                  </a:lnTo>
                  <a:lnTo>
                    <a:pt x="2080508" y="1765509"/>
                  </a:lnTo>
                  <a:lnTo>
                    <a:pt x="2074795" y="1764557"/>
                  </a:lnTo>
                  <a:lnTo>
                    <a:pt x="2069399" y="1762970"/>
                  </a:lnTo>
                  <a:lnTo>
                    <a:pt x="2063369" y="1761065"/>
                  </a:lnTo>
                  <a:lnTo>
                    <a:pt x="2057973" y="1758843"/>
                  </a:lnTo>
                  <a:lnTo>
                    <a:pt x="2052577" y="1756621"/>
                  </a:lnTo>
                  <a:lnTo>
                    <a:pt x="2047182" y="1753765"/>
                  </a:lnTo>
                  <a:lnTo>
                    <a:pt x="2042104" y="1750908"/>
                  </a:lnTo>
                  <a:lnTo>
                    <a:pt x="2037025" y="1748051"/>
                  </a:lnTo>
                  <a:lnTo>
                    <a:pt x="2031947" y="1744242"/>
                  </a:lnTo>
                  <a:lnTo>
                    <a:pt x="2027186" y="1740433"/>
                  </a:lnTo>
                  <a:lnTo>
                    <a:pt x="2022425" y="1736624"/>
                  </a:lnTo>
                  <a:lnTo>
                    <a:pt x="2017664" y="1732180"/>
                  </a:lnTo>
                  <a:lnTo>
                    <a:pt x="1543797" y="1257949"/>
                  </a:lnTo>
                  <a:lnTo>
                    <a:pt x="207257" y="2594619"/>
                  </a:lnTo>
                  <a:lnTo>
                    <a:pt x="202814" y="2599063"/>
                  </a:lnTo>
                  <a:lnTo>
                    <a:pt x="198053" y="2602872"/>
                  </a:lnTo>
                  <a:lnTo>
                    <a:pt x="193292" y="2606999"/>
                  </a:lnTo>
                  <a:lnTo>
                    <a:pt x="188214" y="2610490"/>
                  </a:lnTo>
                  <a:lnTo>
                    <a:pt x="183136" y="2613665"/>
                  </a:lnTo>
                  <a:lnTo>
                    <a:pt x="178057" y="2616204"/>
                  </a:lnTo>
                  <a:lnTo>
                    <a:pt x="172662" y="2619061"/>
                  </a:lnTo>
                  <a:lnTo>
                    <a:pt x="166949" y="2621600"/>
                  </a:lnTo>
                  <a:lnTo>
                    <a:pt x="161553" y="2623505"/>
                  </a:lnTo>
                  <a:lnTo>
                    <a:pt x="155840" y="2625409"/>
                  </a:lnTo>
                  <a:lnTo>
                    <a:pt x="150444" y="2626996"/>
                  </a:lnTo>
                  <a:lnTo>
                    <a:pt x="144414" y="2628266"/>
                  </a:lnTo>
                  <a:lnTo>
                    <a:pt x="139018" y="2628901"/>
                  </a:lnTo>
                  <a:lnTo>
                    <a:pt x="132988" y="2629853"/>
                  </a:lnTo>
                  <a:lnTo>
                    <a:pt x="127275" y="2630171"/>
                  </a:lnTo>
                  <a:lnTo>
                    <a:pt x="121244" y="2630488"/>
                  </a:lnTo>
                  <a:lnTo>
                    <a:pt x="115214" y="2630171"/>
                  </a:lnTo>
                  <a:lnTo>
                    <a:pt x="109818" y="2629853"/>
                  </a:lnTo>
                  <a:lnTo>
                    <a:pt x="103787" y="2628901"/>
                  </a:lnTo>
                  <a:lnTo>
                    <a:pt x="98074" y="2628266"/>
                  </a:lnTo>
                  <a:lnTo>
                    <a:pt x="92361" y="2626996"/>
                  </a:lnTo>
                  <a:lnTo>
                    <a:pt x="86648" y="2625409"/>
                  </a:lnTo>
                  <a:lnTo>
                    <a:pt x="80935" y="2623505"/>
                  </a:lnTo>
                  <a:lnTo>
                    <a:pt x="75540" y="2621600"/>
                  </a:lnTo>
                  <a:lnTo>
                    <a:pt x="70144" y="2619061"/>
                  </a:lnTo>
                  <a:lnTo>
                    <a:pt x="64748" y="2616204"/>
                  </a:lnTo>
                  <a:lnTo>
                    <a:pt x="59670" y="2613665"/>
                  </a:lnTo>
                  <a:lnTo>
                    <a:pt x="54592" y="2610490"/>
                  </a:lnTo>
                  <a:lnTo>
                    <a:pt x="49513" y="2606999"/>
                  </a:lnTo>
                  <a:lnTo>
                    <a:pt x="44752" y="2602872"/>
                  </a:lnTo>
                  <a:lnTo>
                    <a:pt x="39992" y="2599063"/>
                  </a:lnTo>
                  <a:lnTo>
                    <a:pt x="35231" y="2594619"/>
                  </a:lnTo>
                  <a:lnTo>
                    <a:pt x="31105" y="2590175"/>
                  </a:lnTo>
                  <a:lnTo>
                    <a:pt x="26978" y="2585731"/>
                  </a:lnTo>
                  <a:lnTo>
                    <a:pt x="23170" y="2580335"/>
                  </a:lnTo>
                  <a:lnTo>
                    <a:pt x="19996" y="2575574"/>
                  </a:lnTo>
                  <a:lnTo>
                    <a:pt x="16822" y="2570495"/>
                  </a:lnTo>
                  <a:lnTo>
                    <a:pt x="13648" y="2565099"/>
                  </a:lnTo>
                  <a:lnTo>
                    <a:pt x="10791" y="2560020"/>
                  </a:lnTo>
                  <a:lnTo>
                    <a:pt x="8570" y="2554307"/>
                  </a:lnTo>
                  <a:lnTo>
                    <a:pt x="6665" y="2548910"/>
                  </a:lnTo>
                  <a:lnTo>
                    <a:pt x="5078" y="2543514"/>
                  </a:lnTo>
                  <a:lnTo>
                    <a:pt x="3491" y="2537483"/>
                  </a:lnTo>
                  <a:lnTo>
                    <a:pt x="2222" y="2532087"/>
                  </a:lnTo>
                  <a:lnTo>
                    <a:pt x="952" y="2526056"/>
                  </a:lnTo>
                  <a:lnTo>
                    <a:pt x="318" y="2520660"/>
                  </a:lnTo>
                  <a:lnTo>
                    <a:pt x="0" y="2514629"/>
                  </a:lnTo>
                  <a:lnTo>
                    <a:pt x="0" y="2508598"/>
                  </a:lnTo>
                  <a:lnTo>
                    <a:pt x="0" y="2502884"/>
                  </a:lnTo>
                  <a:lnTo>
                    <a:pt x="318" y="2497170"/>
                  </a:lnTo>
                  <a:lnTo>
                    <a:pt x="952" y="2491457"/>
                  </a:lnTo>
                  <a:lnTo>
                    <a:pt x="2222" y="2485426"/>
                  </a:lnTo>
                  <a:lnTo>
                    <a:pt x="3491" y="2480029"/>
                  </a:lnTo>
                  <a:lnTo>
                    <a:pt x="5078" y="2473998"/>
                  </a:lnTo>
                  <a:lnTo>
                    <a:pt x="6665" y="2468285"/>
                  </a:lnTo>
                  <a:lnTo>
                    <a:pt x="8570" y="2462889"/>
                  </a:lnTo>
                  <a:lnTo>
                    <a:pt x="10791" y="2457492"/>
                  </a:lnTo>
                  <a:lnTo>
                    <a:pt x="13648" y="2452414"/>
                  </a:lnTo>
                  <a:lnTo>
                    <a:pt x="16822" y="2446700"/>
                  </a:lnTo>
                  <a:lnTo>
                    <a:pt x="19996" y="2441621"/>
                  </a:lnTo>
                  <a:lnTo>
                    <a:pt x="23487" y="2436860"/>
                  </a:lnTo>
                  <a:lnTo>
                    <a:pt x="26978" y="2431781"/>
                  </a:lnTo>
                  <a:lnTo>
                    <a:pt x="31105" y="2427337"/>
                  </a:lnTo>
                  <a:lnTo>
                    <a:pt x="35231" y="2422576"/>
                  </a:lnTo>
                  <a:lnTo>
                    <a:pt x="1457784" y="1000202"/>
                  </a:lnTo>
                  <a:lnTo>
                    <a:pt x="1462227" y="995758"/>
                  </a:lnTo>
                  <a:lnTo>
                    <a:pt x="1466988" y="991631"/>
                  </a:lnTo>
                  <a:lnTo>
                    <a:pt x="1471749" y="987822"/>
                  </a:lnTo>
                  <a:lnTo>
                    <a:pt x="1476827" y="984330"/>
                  </a:lnTo>
                  <a:lnTo>
                    <a:pt x="1481906" y="981156"/>
                  </a:lnTo>
                  <a:lnTo>
                    <a:pt x="1486984" y="978617"/>
                  </a:lnTo>
                  <a:lnTo>
                    <a:pt x="1492697" y="975760"/>
                  </a:lnTo>
                  <a:lnTo>
                    <a:pt x="1498093" y="973221"/>
                  </a:lnTo>
                  <a:lnTo>
                    <a:pt x="1503488" y="971316"/>
                  </a:lnTo>
                  <a:lnTo>
                    <a:pt x="1509202" y="969411"/>
                  </a:lnTo>
                  <a:lnTo>
                    <a:pt x="1514597" y="967824"/>
                  </a:lnTo>
                  <a:lnTo>
                    <a:pt x="1520628" y="966555"/>
                  </a:lnTo>
                  <a:lnTo>
                    <a:pt x="1526023" y="965602"/>
                  </a:lnTo>
                  <a:lnTo>
                    <a:pt x="1532054" y="964968"/>
                  </a:lnTo>
                  <a:lnTo>
                    <a:pt x="1537767" y="964650"/>
                  </a:lnTo>
                  <a:lnTo>
                    <a:pt x="1543797" y="964333"/>
                  </a:lnTo>
                  <a:lnTo>
                    <a:pt x="1549828" y="964650"/>
                  </a:lnTo>
                  <a:lnTo>
                    <a:pt x="1555223" y="964968"/>
                  </a:lnTo>
                  <a:lnTo>
                    <a:pt x="1561254" y="965602"/>
                  </a:lnTo>
                  <a:lnTo>
                    <a:pt x="1566967" y="966555"/>
                  </a:lnTo>
                  <a:lnTo>
                    <a:pt x="1572680" y="967824"/>
                  </a:lnTo>
                  <a:lnTo>
                    <a:pt x="1578393" y="969411"/>
                  </a:lnTo>
                  <a:lnTo>
                    <a:pt x="1584106" y="971316"/>
                  </a:lnTo>
                  <a:lnTo>
                    <a:pt x="1589502" y="973221"/>
                  </a:lnTo>
                  <a:lnTo>
                    <a:pt x="1595215" y="975760"/>
                  </a:lnTo>
                  <a:lnTo>
                    <a:pt x="1600293" y="978617"/>
                  </a:lnTo>
                  <a:lnTo>
                    <a:pt x="1605371" y="981156"/>
                  </a:lnTo>
                  <a:lnTo>
                    <a:pt x="1610450" y="984330"/>
                  </a:lnTo>
                  <a:lnTo>
                    <a:pt x="1615528" y="987822"/>
                  </a:lnTo>
                  <a:lnTo>
                    <a:pt x="1620289" y="991631"/>
                  </a:lnTo>
                  <a:lnTo>
                    <a:pt x="1625050" y="995758"/>
                  </a:lnTo>
                  <a:lnTo>
                    <a:pt x="1629811" y="1000202"/>
                  </a:lnTo>
                  <a:lnTo>
                    <a:pt x="2103678" y="1474115"/>
                  </a:lnTo>
                  <a:lnTo>
                    <a:pt x="3334526" y="243464"/>
                  </a:lnTo>
                  <a:lnTo>
                    <a:pt x="3038399" y="243464"/>
                  </a:lnTo>
                  <a:lnTo>
                    <a:pt x="3032368" y="242829"/>
                  </a:lnTo>
                  <a:lnTo>
                    <a:pt x="3026338" y="242512"/>
                  </a:lnTo>
                  <a:lnTo>
                    <a:pt x="3019990" y="241877"/>
                  </a:lnTo>
                  <a:lnTo>
                    <a:pt x="3013959" y="240607"/>
                  </a:lnTo>
                  <a:lnTo>
                    <a:pt x="3008246" y="239338"/>
                  </a:lnTo>
                  <a:lnTo>
                    <a:pt x="3002216" y="237750"/>
                  </a:lnTo>
                  <a:lnTo>
                    <a:pt x="2996820" y="235846"/>
                  </a:lnTo>
                  <a:lnTo>
                    <a:pt x="2991107" y="233624"/>
                  </a:lnTo>
                  <a:lnTo>
                    <a:pt x="2985711" y="231085"/>
                  </a:lnTo>
                  <a:lnTo>
                    <a:pt x="2980633" y="228228"/>
                  </a:lnTo>
                  <a:lnTo>
                    <a:pt x="2975555" y="225688"/>
                  </a:lnTo>
                  <a:lnTo>
                    <a:pt x="2970794" y="222514"/>
                  </a:lnTo>
                  <a:lnTo>
                    <a:pt x="2966033" y="219022"/>
                  </a:lnTo>
                  <a:lnTo>
                    <a:pt x="2961272" y="215213"/>
                  </a:lnTo>
                  <a:lnTo>
                    <a:pt x="2956829" y="211404"/>
                  </a:lnTo>
                  <a:lnTo>
                    <a:pt x="2952703" y="207595"/>
                  </a:lnTo>
                  <a:lnTo>
                    <a:pt x="2948576" y="203151"/>
                  </a:lnTo>
                  <a:lnTo>
                    <a:pt x="2944768" y="198707"/>
                  </a:lnTo>
                  <a:lnTo>
                    <a:pt x="2941276" y="194581"/>
                  </a:lnTo>
                  <a:lnTo>
                    <a:pt x="2937468" y="189820"/>
                  </a:lnTo>
                  <a:lnTo>
                    <a:pt x="2934294" y="184423"/>
                  </a:lnTo>
                  <a:lnTo>
                    <a:pt x="2931755" y="179345"/>
                  </a:lnTo>
                  <a:lnTo>
                    <a:pt x="2928898" y="174266"/>
                  </a:lnTo>
                  <a:lnTo>
                    <a:pt x="2926676" y="168870"/>
                  </a:lnTo>
                  <a:lnTo>
                    <a:pt x="2924137" y="163156"/>
                  </a:lnTo>
                  <a:lnTo>
                    <a:pt x="2922550" y="157760"/>
                  </a:lnTo>
                  <a:lnTo>
                    <a:pt x="2920646" y="151729"/>
                  </a:lnTo>
                  <a:lnTo>
                    <a:pt x="2919376" y="146015"/>
                  </a:lnTo>
                  <a:lnTo>
                    <a:pt x="2918424" y="139984"/>
                  </a:lnTo>
                  <a:lnTo>
                    <a:pt x="2917472" y="133953"/>
                  </a:lnTo>
                  <a:lnTo>
                    <a:pt x="2917155" y="127922"/>
                  </a:lnTo>
                  <a:lnTo>
                    <a:pt x="2917155" y="121573"/>
                  </a:lnTo>
                  <a:lnTo>
                    <a:pt x="2917155" y="115225"/>
                  </a:lnTo>
                  <a:lnTo>
                    <a:pt x="2917472" y="109194"/>
                  </a:lnTo>
                  <a:lnTo>
                    <a:pt x="2918424" y="102845"/>
                  </a:lnTo>
                  <a:lnTo>
                    <a:pt x="2919376" y="97132"/>
                  </a:lnTo>
                  <a:lnTo>
                    <a:pt x="2920646" y="91101"/>
                  </a:lnTo>
                  <a:lnTo>
                    <a:pt x="2922550" y="85070"/>
                  </a:lnTo>
                  <a:lnTo>
                    <a:pt x="2924137" y="79674"/>
                  </a:lnTo>
                  <a:lnTo>
                    <a:pt x="2926676" y="74277"/>
                  </a:lnTo>
                  <a:lnTo>
                    <a:pt x="2928898" y="68564"/>
                  </a:lnTo>
                  <a:lnTo>
                    <a:pt x="2931755" y="63485"/>
                  </a:lnTo>
                  <a:lnTo>
                    <a:pt x="2934294" y="58406"/>
                  </a:lnTo>
                  <a:lnTo>
                    <a:pt x="2937468" y="53645"/>
                  </a:lnTo>
                  <a:lnTo>
                    <a:pt x="2941276" y="48883"/>
                  </a:lnTo>
                  <a:lnTo>
                    <a:pt x="2944768" y="44122"/>
                  </a:lnTo>
                  <a:lnTo>
                    <a:pt x="2948576" y="39678"/>
                  </a:lnTo>
                  <a:lnTo>
                    <a:pt x="2952703" y="35552"/>
                  </a:lnTo>
                  <a:lnTo>
                    <a:pt x="2956829" y="31425"/>
                  </a:lnTo>
                  <a:lnTo>
                    <a:pt x="2961272" y="27616"/>
                  </a:lnTo>
                  <a:lnTo>
                    <a:pt x="2966033" y="24124"/>
                  </a:lnTo>
                  <a:lnTo>
                    <a:pt x="2970794" y="20633"/>
                  </a:lnTo>
                  <a:lnTo>
                    <a:pt x="2975555" y="17459"/>
                  </a:lnTo>
                  <a:lnTo>
                    <a:pt x="2980633" y="14602"/>
                  </a:lnTo>
                  <a:lnTo>
                    <a:pt x="2985711" y="11745"/>
                  </a:lnTo>
                  <a:lnTo>
                    <a:pt x="2991107" y="9523"/>
                  </a:lnTo>
                  <a:lnTo>
                    <a:pt x="2996820" y="6984"/>
                  </a:lnTo>
                  <a:lnTo>
                    <a:pt x="3002216" y="5397"/>
                  </a:lnTo>
                  <a:lnTo>
                    <a:pt x="3008246" y="3492"/>
                  </a:lnTo>
                  <a:lnTo>
                    <a:pt x="3013959" y="2222"/>
                  </a:lnTo>
                  <a:lnTo>
                    <a:pt x="3019990" y="1270"/>
                  </a:lnTo>
                  <a:lnTo>
                    <a:pt x="3026338" y="318"/>
                  </a:lnTo>
                  <a:lnTo>
                    <a:pt x="30323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1" name="椭圆 140"/>
            <p:cNvSpPr/>
            <p:nvPr/>
          </p:nvSpPr>
          <p:spPr>
            <a:xfrm>
              <a:off x="8875312" y="5617355"/>
              <a:ext cx="143940" cy="14396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>
              <a:off x="9097571" y="5617355"/>
              <a:ext cx="143940" cy="14396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3" name="椭圆 142"/>
            <p:cNvSpPr/>
            <p:nvPr/>
          </p:nvSpPr>
          <p:spPr>
            <a:xfrm>
              <a:off x="9319832" y="5617355"/>
              <a:ext cx="143940" cy="14396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19599" name="组合 143"/>
            <p:cNvGrpSpPr/>
            <p:nvPr/>
          </p:nvGrpSpPr>
          <p:grpSpPr>
            <a:xfrm>
              <a:off x="7164831" y="5971605"/>
              <a:ext cx="354559" cy="143831"/>
              <a:chOff x="4287953" y="4257983"/>
              <a:chExt cx="95329" cy="208219"/>
            </a:xfrm>
          </p:grpSpPr>
          <p:sp>
            <p:nvSpPr>
              <p:cNvPr id="19606" name="Rectangle 186"/>
              <p:cNvSpPr/>
              <p:nvPr/>
            </p:nvSpPr>
            <p:spPr>
              <a:xfrm>
                <a:off x="4287953" y="4257983"/>
                <a:ext cx="95329" cy="208219"/>
              </a:xfrm>
              <a:prstGeom prst="rect">
                <a:avLst/>
              </a:prstGeom>
              <a:solidFill>
                <a:srgbClr val="45C1E3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9607" name="Rectangle 187"/>
              <p:cNvSpPr/>
              <p:nvPr/>
            </p:nvSpPr>
            <p:spPr>
              <a:xfrm>
                <a:off x="4287953" y="4257983"/>
                <a:ext cx="95329" cy="208219"/>
              </a:xfrm>
              <a:prstGeom prst="rect">
                <a:avLst/>
              </a:prstGeom>
              <a:noFill/>
              <a:ln w="12700" cap="flat" cmpd="sng">
                <a:solidFill>
                  <a:srgbClr val="373738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9608" name="Freeform 188"/>
              <p:cNvSpPr/>
              <p:nvPr/>
            </p:nvSpPr>
            <p:spPr>
              <a:xfrm>
                <a:off x="4287953" y="4257983"/>
                <a:ext cx="95329" cy="208219"/>
              </a:xfrm>
              <a:custGeom>
                <a:avLst/>
                <a:gdLst>
                  <a:gd name="txL" fmla="*/ 0 w 38"/>
                  <a:gd name="txT" fmla="*/ 0 h 83"/>
                  <a:gd name="txR" fmla="*/ 38 w 38"/>
                  <a:gd name="txB" fmla="*/ 83 h 83"/>
                </a:gdLst>
                <a:ahLst/>
                <a:cxnLst>
                  <a:cxn ang="0">
                    <a:pos x="0" y="0"/>
                  </a:cxn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8" h="83">
                    <a:moveTo>
                      <a:pt x="0" y="0"/>
                    </a:moveTo>
                    <a:lnTo>
                      <a:pt x="0" y="8"/>
                    </a:lnTo>
                    <a:lnTo>
                      <a:pt x="32" y="83"/>
                    </a:lnTo>
                    <a:lnTo>
                      <a:pt x="38" y="83"/>
                    </a:lnTo>
                    <a:lnTo>
                      <a:pt x="38" y="57"/>
                    </a:lnTo>
                    <a:lnTo>
                      <a:pt x="1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0DAEE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609" name="Freeform 189"/>
              <p:cNvSpPr/>
              <p:nvPr/>
            </p:nvSpPr>
            <p:spPr>
              <a:xfrm>
                <a:off x="4330600" y="4257983"/>
                <a:ext cx="52682" cy="125433"/>
              </a:xfrm>
              <a:custGeom>
                <a:avLst/>
                <a:gdLst>
                  <a:gd name="txL" fmla="*/ 0 w 21"/>
                  <a:gd name="txT" fmla="*/ 0 h 50"/>
                  <a:gd name="txR" fmla="*/ 21 w 21"/>
                  <a:gd name="txB" fmla="*/ 50 h 50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0"/>
                  </a:cxn>
                  <a:cxn ang="0">
                    <a:pos x="0" y="0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21" h="50">
                    <a:moveTo>
                      <a:pt x="21" y="30"/>
                    </a:moveTo>
                    <a:lnTo>
                      <a:pt x="9" y="0"/>
                    </a:lnTo>
                    <a:lnTo>
                      <a:pt x="0" y="0"/>
                    </a:lnTo>
                    <a:lnTo>
                      <a:pt x="21" y="50"/>
                    </a:lnTo>
                    <a:lnTo>
                      <a:pt x="21" y="30"/>
                    </a:lnTo>
                    <a:close/>
                  </a:path>
                </a:pathLst>
              </a:custGeom>
              <a:solidFill>
                <a:srgbClr val="90DAEE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610" name="Rectangle 190"/>
              <p:cNvSpPr/>
              <p:nvPr/>
            </p:nvSpPr>
            <p:spPr>
              <a:xfrm>
                <a:off x="4287953" y="4257983"/>
                <a:ext cx="95329" cy="208219"/>
              </a:xfrm>
              <a:prstGeom prst="rect">
                <a:avLst/>
              </a:prstGeom>
              <a:noFill/>
              <a:ln w="12700" cap="flat" cmpd="sng">
                <a:solidFill>
                  <a:srgbClr val="373738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9600" name="组合 144"/>
            <p:cNvGrpSpPr/>
            <p:nvPr/>
          </p:nvGrpSpPr>
          <p:grpSpPr>
            <a:xfrm>
              <a:off x="7164831" y="6180344"/>
              <a:ext cx="354559" cy="143831"/>
              <a:chOff x="4287953" y="4257983"/>
              <a:chExt cx="95329" cy="208219"/>
            </a:xfrm>
          </p:grpSpPr>
          <p:sp>
            <p:nvSpPr>
              <p:cNvPr id="19601" name="Rectangle 186"/>
              <p:cNvSpPr/>
              <p:nvPr/>
            </p:nvSpPr>
            <p:spPr>
              <a:xfrm>
                <a:off x="4287953" y="4257983"/>
                <a:ext cx="95329" cy="208219"/>
              </a:xfrm>
              <a:prstGeom prst="rect">
                <a:avLst/>
              </a:prstGeom>
              <a:solidFill>
                <a:srgbClr val="45C1E3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9602" name="Rectangle 187"/>
              <p:cNvSpPr/>
              <p:nvPr/>
            </p:nvSpPr>
            <p:spPr>
              <a:xfrm>
                <a:off x="4287953" y="4257983"/>
                <a:ext cx="95329" cy="208219"/>
              </a:xfrm>
              <a:prstGeom prst="rect">
                <a:avLst/>
              </a:prstGeom>
              <a:noFill/>
              <a:ln w="12700" cap="flat" cmpd="sng">
                <a:solidFill>
                  <a:srgbClr val="373738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9603" name="Freeform 188"/>
              <p:cNvSpPr/>
              <p:nvPr/>
            </p:nvSpPr>
            <p:spPr>
              <a:xfrm>
                <a:off x="4287953" y="4257983"/>
                <a:ext cx="95329" cy="208219"/>
              </a:xfrm>
              <a:custGeom>
                <a:avLst/>
                <a:gdLst>
                  <a:gd name="txL" fmla="*/ 0 w 38"/>
                  <a:gd name="txT" fmla="*/ 0 h 83"/>
                  <a:gd name="txR" fmla="*/ 38 w 38"/>
                  <a:gd name="txB" fmla="*/ 83 h 83"/>
                </a:gdLst>
                <a:ahLst/>
                <a:cxnLst>
                  <a:cxn ang="0">
                    <a:pos x="0" y="0"/>
                  </a:cxn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8" h="83">
                    <a:moveTo>
                      <a:pt x="0" y="0"/>
                    </a:moveTo>
                    <a:lnTo>
                      <a:pt x="0" y="8"/>
                    </a:lnTo>
                    <a:lnTo>
                      <a:pt x="32" y="83"/>
                    </a:lnTo>
                    <a:lnTo>
                      <a:pt x="38" y="83"/>
                    </a:lnTo>
                    <a:lnTo>
                      <a:pt x="38" y="57"/>
                    </a:lnTo>
                    <a:lnTo>
                      <a:pt x="1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0DAEE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604" name="Freeform 189"/>
              <p:cNvSpPr/>
              <p:nvPr/>
            </p:nvSpPr>
            <p:spPr>
              <a:xfrm>
                <a:off x="4330600" y="4257983"/>
                <a:ext cx="52682" cy="125433"/>
              </a:xfrm>
              <a:custGeom>
                <a:avLst/>
                <a:gdLst>
                  <a:gd name="txL" fmla="*/ 0 w 21"/>
                  <a:gd name="txT" fmla="*/ 0 h 50"/>
                  <a:gd name="txR" fmla="*/ 21 w 21"/>
                  <a:gd name="txB" fmla="*/ 50 h 50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0"/>
                  </a:cxn>
                  <a:cxn ang="0">
                    <a:pos x="0" y="0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21" h="50">
                    <a:moveTo>
                      <a:pt x="21" y="30"/>
                    </a:moveTo>
                    <a:lnTo>
                      <a:pt x="9" y="0"/>
                    </a:lnTo>
                    <a:lnTo>
                      <a:pt x="0" y="0"/>
                    </a:lnTo>
                    <a:lnTo>
                      <a:pt x="21" y="50"/>
                    </a:lnTo>
                    <a:lnTo>
                      <a:pt x="21" y="30"/>
                    </a:lnTo>
                    <a:close/>
                  </a:path>
                </a:pathLst>
              </a:custGeom>
              <a:solidFill>
                <a:srgbClr val="90DAEE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605" name="Rectangle 190"/>
              <p:cNvSpPr/>
              <p:nvPr/>
            </p:nvSpPr>
            <p:spPr>
              <a:xfrm>
                <a:off x="4287953" y="4257983"/>
                <a:ext cx="95329" cy="208219"/>
              </a:xfrm>
              <a:prstGeom prst="rect">
                <a:avLst/>
              </a:prstGeom>
              <a:noFill/>
              <a:ln w="12700" cap="flat" cmpd="sng">
                <a:solidFill>
                  <a:srgbClr val="373738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4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207010" y="1988185"/>
            <a:ext cx="6868795" cy="23469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1" i="0" kern="1200" baseline="0">
                <a:ln w="6350">
                  <a:solidFill>
                    <a:schemeClr val="bg1"/>
                  </a:solidFill>
                </a:ln>
                <a:solidFill>
                  <a:schemeClr val="accent2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+mj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4000" b="1" i="0" u="none" strike="noStrike" kern="1200" cap="none" spc="0" normalizeH="0" baseline="0" noProof="1">
                <a:ln w="6350">
                  <a:solidFill>
                    <a:schemeClr val="bg1"/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语文园</a:t>
            </a:r>
            <a:r>
              <a:rPr kumimoji="0" lang="zh-CN" altLang="zh-CN" sz="4000" b="1" i="0" u="none" strike="noStrike" kern="1200" cap="none" spc="0" normalizeH="0" baseline="0" noProof="1" smtClean="0">
                <a:ln w="6350">
                  <a:solidFill>
                    <a:schemeClr val="bg1"/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地</a:t>
            </a:r>
            <a:r>
              <a:rPr kumimoji="0" lang="zh-CN" altLang="en-US" sz="4000" b="1" i="0" u="none" strike="noStrike" kern="1200" cap="none" spc="0" normalizeH="0" baseline="0" noProof="1" smtClean="0">
                <a:ln w="6350">
                  <a:solidFill>
                    <a:schemeClr val="bg1"/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一</a:t>
            </a:r>
            <a:endParaRPr kumimoji="0" lang="zh-CN" altLang="zh-CN" sz="4000" b="1" i="0" u="none" strike="noStrike" kern="1200" cap="none" spc="0" normalizeH="0" baseline="0" noProof="1">
              <a:ln w="6350">
                <a:solidFill>
                  <a:schemeClr val="bg1"/>
                </a:solidFill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4000" b="1" i="0" u="none" strike="noStrike" kern="1200" cap="none" spc="0" normalizeH="0" baseline="0" noProof="1">
              <a:ln w="6350">
                <a:solidFill>
                  <a:schemeClr val="bg1"/>
                </a:solidFill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4000" b="1" i="0" u="none" strike="noStrike" kern="1200" cap="none" spc="0" normalizeH="0" baseline="0" noProof="1">
                <a:ln w="6350">
                  <a:solidFill>
                    <a:schemeClr val="bg1"/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第二课时</a:t>
            </a:r>
          </a:p>
        </p:txBody>
      </p:sp>
      <p:sp>
        <p:nvSpPr>
          <p:cNvPr id="19461" name="Text Box 4"/>
          <p:cNvSpPr txBox="1"/>
          <p:nvPr/>
        </p:nvSpPr>
        <p:spPr>
          <a:xfrm>
            <a:off x="14288" y="57150"/>
            <a:ext cx="6553200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部编版语文二年级下册</a:t>
            </a:r>
          </a:p>
        </p:txBody>
      </p: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2124075" y="1484313"/>
            <a:ext cx="3743325" cy="53371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黑体" panose="02010609060101010101" pitchFamily="49" charset="-122"/>
              </a:rPr>
              <a:t>赋得古原草送别</a:t>
            </a:r>
            <a:endParaRPr lang="en-US" altLang="zh-CN" sz="36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sym typeface="黑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黑体" panose="02010609060101010101" pitchFamily="49" charset="-122"/>
              </a:rPr>
              <a:t>   </a:t>
            </a:r>
            <a:r>
              <a:rPr lang="zh-CN" altLang="zh-CN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黑体" panose="02010609060101010101" pitchFamily="49" charset="-122"/>
              </a:rPr>
              <a:t>[唐]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黑体" panose="02010609060101010101" pitchFamily="49" charset="-122"/>
              </a:rPr>
              <a:t>白居易</a:t>
            </a:r>
            <a:endParaRPr lang="en-US" altLang="zh-CN" sz="32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sym typeface="黑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6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黑体" panose="02010609060101010101" pitchFamily="49" charset="-122"/>
              </a:rPr>
              <a:t>  离离原上草，</a:t>
            </a:r>
            <a:endParaRPr lang="en-US" altLang="zh-CN" sz="36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sym typeface="黑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6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黑体" panose="02010609060101010101" pitchFamily="49" charset="-122"/>
              </a:rPr>
              <a:t>  一岁一枯荣。</a:t>
            </a:r>
            <a:endParaRPr lang="en-US" altLang="zh-CN" sz="36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sym typeface="黑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6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黑体" panose="02010609060101010101" pitchFamily="49" charset="-122"/>
              </a:rPr>
              <a:t>  野火烧不尽，</a:t>
            </a:r>
            <a:endParaRPr lang="en-US" altLang="zh-CN" sz="36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sym typeface="黑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6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黑体" panose="02010609060101010101" pitchFamily="49" charset="-122"/>
              </a:rPr>
              <a:t>  春风吹又生。</a:t>
            </a:r>
            <a:endParaRPr lang="en-US" altLang="zh-CN" sz="36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sym typeface="黑体" panose="02010609060101010101" pitchFamily="49" charset="-122"/>
            </a:endParaRPr>
          </a:p>
          <a:p>
            <a:pPr>
              <a:lnSpc>
                <a:spcPct val="120000"/>
              </a:lnSpc>
            </a:pPr>
            <a:endParaRPr lang="en-US" altLang="zh-CN" sz="36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sym typeface="黑体" panose="02010609060101010101" pitchFamily="49" charset="-122"/>
            </a:endParaRPr>
          </a:p>
          <a:p>
            <a:pPr>
              <a:lnSpc>
                <a:spcPct val="120000"/>
              </a:lnSpc>
            </a:pPr>
            <a:endParaRPr lang="en-US" altLang="zh-CN" sz="36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sym typeface="黑体" panose="02010609060101010101" pitchFamily="49" charset="-122"/>
            </a:endParaRPr>
          </a:p>
        </p:txBody>
      </p:sp>
      <p:sp>
        <p:nvSpPr>
          <p:cNvPr id="20483" name="文本框 4"/>
          <p:cNvSpPr txBox="1"/>
          <p:nvPr/>
        </p:nvSpPr>
        <p:spPr>
          <a:xfrm>
            <a:off x="250825" y="476250"/>
            <a:ext cx="354965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日积月累：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白居易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0"/>
            <a:ext cx="44196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7" name="Picture 3" descr="白居易2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7244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Click="0"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>
              <a:ln w="6350">
                <a:solidFill>
                  <a:schemeClr val="bg1"/>
                </a:solidFill>
              </a:ln>
              <a:solidFill>
                <a:schemeClr val="accent2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j-cs"/>
            </a:endParaRPr>
          </a:p>
        </p:txBody>
      </p:sp>
      <p:sp>
        <p:nvSpPr>
          <p:cNvPr id="22531" name="Rectangle 3"/>
          <p:cNvSpPr>
            <a:spLocks noGrp="1" noRot="1"/>
          </p:cNvSpPr>
          <p:nvPr>
            <p:ph idx="1"/>
          </p:nvPr>
        </p:nvSpPr>
        <p:spPr>
          <a:xfrm>
            <a:off x="419100" y="1304925"/>
            <a:ext cx="8291513" cy="4787900"/>
          </a:xfrm>
          <a:ln/>
        </p:spPr>
        <p:txBody>
          <a:bodyPr vert="horz" wrap="square" lIns="91440" tIns="45720" rIns="91440" bIns="45720" anchor="t"/>
          <a:lstStyle/>
          <a:p>
            <a:pPr>
              <a:buSzPct val="100000"/>
              <a:buFont typeface="Wingdings" panose="05000000000000000000" pitchFamily="2" charset="2"/>
            </a:pPr>
            <a:endParaRPr lang="zh-CN" altLang="en-US" kern="1200" dirty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22532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388" y="404813"/>
            <a:ext cx="4032250" cy="33416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5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6100" y="1557338"/>
            <a:ext cx="4248150" cy="36687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6" name="AutoShape 6"/>
          <p:cNvSpPr/>
          <p:nvPr/>
        </p:nvSpPr>
        <p:spPr>
          <a:xfrm rot="9537673" flipH="1">
            <a:off x="5435600" y="5373688"/>
            <a:ext cx="1801813" cy="1050925"/>
          </a:xfrm>
          <a:prstGeom prst="wedgeEllipseCallout">
            <a:avLst>
              <a:gd name="adj1" fmla="val 71662"/>
              <a:gd name="adj2" fmla="val 37560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/>
          <a:lstStyle/>
          <a:p>
            <a:pPr algn="ctr"/>
            <a:r>
              <a:rPr lang="zh-CN" altLang="en-US" sz="4000" b="1" dirty="0">
                <a:latin typeface="Arial" panose="020B0604020202020204" pitchFamily="34" charset="0"/>
              </a:rPr>
              <a:t>生长</a:t>
            </a:r>
          </a:p>
        </p:txBody>
      </p:sp>
      <p:sp>
        <p:nvSpPr>
          <p:cNvPr id="23557" name="AutoShape 7"/>
          <p:cNvSpPr/>
          <p:nvPr/>
        </p:nvSpPr>
        <p:spPr>
          <a:xfrm rot="9421165" flipH="1">
            <a:off x="1755775" y="4075113"/>
            <a:ext cx="1493838" cy="1016000"/>
          </a:xfrm>
          <a:prstGeom prst="wedgeEllipseCallout">
            <a:avLst>
              <a:gd name="adj1" fmla="val 75685"/>
              <a:gd name="adj2" fmla="val 55306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/>
          <a:lstStyle/>
          <a:p>
            <a:pPr algn="ctr"/>
            <a:r>
              <a:rPr lang="zh-CN" altLang="en-US" sz="4000" b="1" dirty="0">
                <a:latin typeface="Arial" panose="020B0604020202020204" pitchFamily="34" charset="0"/>
              </a:rPr>
              <a:t>完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>
            <a:off x="666750" y="3097213"/>
            <a:ext cx="5329238" cy="635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47" name="组合 4"/>
          <p:cNvGrpSpPr/>
          <p:nvPr/>
        </p:nvGrpSpPr>
        <p:grpSpPr>
          <a:xfrm>
            <a:off x="3581400" y="3379788"/>
            <a:ext cx="5486400" cy="2620962"/>
            <a:chOff x="2438233" y="3362600"/>
            <a:chExt cx="7315535" cy="3495400"/>
          </a:xfrm>
        </p:grpSpPr>
        <p:sp>
          <p:nvSpPr>
            <p:cNvPr id="6150" name="Slide Number Placeholder 5"/>
            <p:cNvSpPr txBox="1"/>
            <p:nvPr/>
          </p:nvSpPr>
          <p:spPr>
            <a:xfrm>
              <a:off x="6924097" y="6328965"/>
              <a:ext cx="2743200" cy="365125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68580" tIns="34290" rIns="68580" bIns="34290" anchor="ctr"/>
            <a:lstStyle/>
            <a:p>
              <a:pPr algn="r"/>
              <a:fld id="{9A0DB2DC-4C9A-4742-B13C-FB6460FD3503}" type="slidenum">
                <a:rPr lang="zh-CN" altLang="en-US" sz="900" dirty="0">
                  <a:solidFill>
                    <a:srgbClr val="A6A6A6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pPr algn="r"/>
                <a:t>2</a:t>
              </a:fld>
              <a:endParaRPr lang="zh-CN" altLang="en-US" sz="900" dirty="0">
                <a:solidFill>
                  <a:srgbClr val="A6A6A6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6151" name="Freeform 8"/>
            <p:cNvSpPr/>
            <p:nvPr/>
          </p:nvSpPr>
          <p:spPr>
            <a:xfrm>
              <a:off x="4027333" y="3362600"/>
              <a:ext cx="4084101" cy="3482020"/>
            </a:xfrm>
            <a:custGeom>
              <a:avLst/>
              <a:gdLst>
                <a:gd name="txL" fmla="*/ 0 w 1221"/>
                <a:gd name="txT" fmla="*/ 0 h 1041"/>
                <a:gd name="txR" fmla="*/ 1221 w 1221"/>
                <a:gd name="txB" fmla="*/ 1041 h 1041"/>
              </a:gdLst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1221" h="1041">
                  <a:moveTo>
                    <a:pt x="631" y="0"/>
                  </a:moveTo>
                  <a:lnTo>
                    <a:pt x="0" y="1041"/>
                  </a:lnTo>
                  <a:lnTo>
                    <a:pt x="1221" y="1041"/>
                  </a:lnTo>
                  <a:lnTo>
                    <a:pt x="631" y="0"/>
                  </a:lnTo>
                  <a:close/>
                </a:path>
              </a:pathLst>
            </a:custGeom>
            <a:solidFill>
              <a:srgbClr val="F4F4F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2" name="Freeform 7"/>
            <p:cNvSpPr/>
            <p:nvPr/>
          </p:nvSpPr>
          <p:spPr>
            <a:xfrm>
              <a:off x="6659757" y="4757417"/>
              <a:ext cx="2990321" cy="2087205"/>
            </a:xfrm>
            <a:custGeom>
              <a:avLst/>
              <a:gdLst>
                <a:gd name="txL" fmla="*/ 0 w 925"/>
                <a:gd name="txT" fmla="*/ 0 h 624"/>
                <a:gd name="txR" fmla="*/ 925 w 925"/>
                <a:gd name="txB" fmla="*/ 624 h 624"/>
              </a:gdLst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925" h="624">
                  <a:moveTo>
                    <a:pt x="496" y="0"/>
                  </a:moveTo>
                  <a:lnTo>
                    <a:pt x="0" y="624"/>
                  </a:lnTo>
                  <a:lnTo>
                    <a:pt x="925" y="624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F4F4F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3" name="Freeform 6"/>
            <p:cNvSpPr/>
            <p:nvPr/>
          </p:nvSpPr>
          <p:spPr>
            <a:xfrm>
              <a:off x="2635862" y="4851526"/>
              <a:ext cx="3622508" cy="1993096"/>
            </a:xfrm>
            <a:custGeom>
              <a:avLst/>
              <a:gdLst>
                <a:gd name="txL" fmla="*/ 0 w 10000"/>
                <a:gd name="txT" fmla="*/ 0 h 8870"/>
                <a:gd name="txR" fmla="*/ 10000 w 10000"/>
                <a:gd name="txB" fmla="*/ 8870 h 8870"/>
              </a:gdLst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10000" h="8870">
                  <a:moveTo>
                    <a:pt x="5147" y="0"/>
                  </a:moveTo>
                  <a:lnTo>
                    <a:pt x="0" y="8870"/>
                  </a:lnTo>
                  <a:lnTo>
                    <a:pt x="10000" y="8870"/>
                  </a:lnTo>
                  <a:lnTo>
                    <a:pt x="5147" y="0"/>
                  </a:lnTo>
                  <a:close/>
                </a:path>
              </a:pathLst>
            </a:custGeom>
            <a:solidFill>
              <a:srgbClr val="F4F4F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6154" name="组合 1287"/>
            <p:cNvGrpSpPr/>
            <p:nvPr/>
          </p:nvGrpSpPr>
          <p:grpSpPr>
            <a:xfrm>
              <a:off x="5290506" y="4636980"/>
              <a:ext cx="1379492" cy="1381475"/>
              <a:chOff x="4701271" y="2837813"/>
              <a:chExt cx="1106507" cy="1108109"/>
            </a:xfrm>
          </p:grpSpPr>
          <p:sp>
            <p:nvSpPr>
              <p:cNvPr id="6304" name="Oval 199"/>
              <p:cNvSpPr/>
              <p:nvPr/>
            </p:nvSpPr>
            <p:spPr>
              <a:xfrm>
                <a:off x="4701271" y="2837813"/>
                <a:ext cx="1106507" cy="1108109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6305" name="Freeform 200"/>
              <p:cNvSpPr/>
              <p:nvPr/>
            </p:nvSpPr>
            <p:spPr>
              <a:xfrm>
                <a:off x="4825814" y="3432585"/>
                <a:ext cx="311354" cy="290599"/>
              </a:xfrm>
              <a:custGeom>
                <a:avLst/>
                <a:gdLst>
                  <a:gd name="txL" fmla="*/ 0 w 165"/>
                  <a:gd name="txT" fmla="*/ 0 h 154"/>
                  <a:gd name="txR" fmla="*/ 165 w 165"/>
                  <a:gd name="txB" fmla="*/ 154 h 154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165" h="154">
                    <a:moveTo>
                      <a:pt x="57" y="11"/>
                    </a:moveTo>
                    <a:cubicBezTo>
                      <a:pt x="21" y="22"/>
                      <a:pt x="0" y="61"/>
                      <a:pt x="11" y="97"/>
                    </a:cubicBezTo>
                    <a:cubicBezTo>
                      <a:pt x="22" y="134"/>
                      <a:pt x="61" y="154"/>
                      <a:pt x="97" y="143"/>
                    </a:cubicBezTo>
                    <a:cubicBezTo>
                      <a:pt x="134" y="132"/>
                      <a:pt x="165" y="78"/>
                      <a:pt x="154" y="41"/>
                    </a:cubicBezTo>
                    <a:cubicBezTo>
                      <a:pt x="143" y="5"/>
                      <a:pt x="94" y="0"/>
                      <a:pt x="57" y="11"/>
                    </a:cubicBezTo>
                    <a:close/>
                  </a:path>
                </a:pathLst>
              </a:custGeom>
              <a:solidFill>
                <a:srgbClr val="FFF8F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06" name="Freeform 201"/>
              <p:cNvSpPr/>
              <p:nvPr/>
            </p:nvSpPr>
            <p:spPr>
              <a:xfrm>
                <a:off x="4856150" y="3334388"/>
                <a:ext cx="163661" cy="257068"/>
              </a:xfrm>
              <a:custGeom>
                <a:avLst/>
                <a:gdLst>
                  <a:gd name="txL" fmla="*/ 0 w 87"/>
                  <a:gd name="txT" fmla="*/ 0 h 136"/>
                  <a:gd name="txR" fmla="*/ 87 w 87"/>
                  <a:gd name="txB" fmla="*/ 136 h 136"/>
                </a:gdLst>
                <a:ahLst/>
                <a:cxnLst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</a:cxnLst>
                <a:rect l="txL" t="txT" r="txR" b="txB"/>
                <a:pathLst>
                  <a:path w="87" h="136">
                    <a:moveTo>
                      <a:pt x="58" y="0"/>
                    </a:moveTo>
                    <a:cubicBezTo>
                      <a:pt x="5" y="102"/>
                      <a:pt x="5" y="102"/>
                      <a:pt x="5" y="102"/>
                    </a:cubicBezTo>
                    <a:cubicBezTo>
                      <a:pt x="0" y="111"/>
                      <a:pt x="1" y="127"/>
                      <a:pt x="9" y="132"/>
                    </a:cubicBezTo>
                    <a:cubicBezTo>
                      <a:pt x="9" y="132"/>
                      <a:pt x="9" y="132"/>
                      <a:pt x="9" y="132"/>
                    </a:cubicBezTo>
                    <a:cubicBezTo>
                      <a:pt x="18" y="136"/>
                      <a:pt x="29" y="133"/>
                      <a:pt x="33" y="124"/>
                    </a:cubicBezTo>
                    <a:cubicBezTo>
                      <a:pt x="75" y="44"/>
                      <a:pt x="75" y="44"/>
                      <a:pt x="75" y="44"/>
                    </a:cubicBezTo>
                    <a:cubicBezTo>
                      <a:pt x="87" y="21"/>
                      <a:pt x="65" y="3"/>
                      <a:pt x="58" y="0"/>
                    </a:cubicBezTo>
                    <a:close/>
                  </a:path>
                </a:pathLst>
              </a:custGeom>
              <a:solidFill>
                <a:srgbClr val="FAE1C8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07" name="Freeform 202"/>
              <p:cNvSpPr/>
              <p:nvPr/>
            </p:nvSpPr>
            <p:spPr>
              <a:xfrm>
                <a:off x="4812241" y="3565110"/>
                <a:ext cx="225134" cy="254673"/>
              </a:xfrm>
              <a:custGeom>
                <a:avLst/>
                <a:gdLst>
                  <a:gd name="txL" fmla="*/ 0 w 282"/>
                  <a:gd name="txT" fmla="*/ 0 h 319"/>
                  <a:gd name="txR" fmla="*/ 282 w 282"/>
                  <a:gd name="txB" fmla="*/ 319 h 319"/>
                </a:gdLst>
                <a:ahLst/>
                <a:cxnLst>
                  <a:cxn ang="0">
                    <a:pos x="2147483647" y="0"/>
                  </a:cxn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</a:cxnLst>
                <a:rect l="txL" t="txT" r="txR" b="txB"/>
                <a:pathLst>
                  <a:path w="282" h="319">
                    <a:moveTo>
                      <a:pt x="107" y="0"/>
                    </a:moveTo>
                    <a:lnTo>
                      <a:pt x="0" y="201"/>
                    </a:lnTo>
                    <a:lnTo>
                      <a:pt x="175" y="319"/>
                    </a:lnTo>
                    <a:lnTo>
                      <a:pt x="282" y="113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FFF8F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08" name="Freeform 203"/>
              <p:cNvSpPr/>
              <p:nvPr/>
            </p:nvSpPr>
            <p:spPr>
              <a:xfrm>
                <a:off x="4802660" y="3681671"/>
                <a:ext cx="185216" cy="171646"/>
              </a:xfrm>
              <a:custGeom>
                <a:avLst/>
                <a:gdLst>
                  <a:gd name="txL" fmla="*/ 0 w 98"/>
                  <a:gd name="txT" fmla="*/ 0 h 91"/>
                  <a:gd name="txR" fmla="*/ 98 w 98"/>
                  <a:gd name="txB" fmla="*/ 91 h 91"/>
                </a:gdLst>
                <a:ahLst/>
                <a:cxnLst>
                  <a:cxn ang="0">
                    <a:pos x="2147483647" y="0"/>
                  </a:cxn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</a:cxnLst>
                <a:rect l="txL" t="txT" r="txR" b="txB"/>
                <a:pathLst>
                  <a:path w="98" h="91">
                    <a:moveTo>
                      <a:pt x="9" y="0"/>
                    </a:moveTo>
                    <a:cubicBezTo>
                      <a:pt x="0" y="17"/>
                      <a:pt x="0" y="17"/>
                      <a:pt x="0" y="17"/>
                    </a:cubicBezTo>
                    <a:cubicBezTo>
                      <a:pt x="21" y="46"/>
                      <a:pt x="47" y="71"/>
                      <a:pt x="76" y="91"/>
                    </a:cubicBezTo>
                    <a:cubicBezTo>
                      <a:pt x="98" y="47"/>
                      <a:pt x="98" y="47"/>
                      <a:pt x="98" y="47"/>
                    </a:cubicBez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43703A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09" name="Freeform 204"/>
              <p:cNvSpPr/>
              <p:nvPr/>
            </p:nvSpPr>
            <p:spPr>
              <a:xfrm>
                <a:off x="4844174" y="3510026"/>
                <a:ext cx="168452" cy="150889"/>
              </a:xfrm>
              <a:custGeom>
                <a:avLst/>
                <a:gdLst>
                  <a:gd name="txL" fmla="*/ 0 w 89"/>
                  <a:gd name="txT" fmla="*/ 0 h 80"/>
                  <a:gd name="txR" fmla="*/ 89 w 89"/>
                  <a:gd name="txB" fmla="*/ 80 h 80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89" h="80">
                    <a:moveTo>
                      <a:pt x="16" y="9"/>
                    </a:moveTo>
                    <a:cubicBezTo>
                      <a:pt x="0" y="19"/>
                      <a:pt x="1" y="40"/>
                      <a:pt x="16" y="57"/>
                    </a:cubicBezTo>
                    <a:cubicBezTo>
                      <a:pt x="32" y="74"/>
                      <a:pt x="58" y="80"/>
                      <a:pt x="73" y="71"/>
                    </a:cubicBezTo>
                    <a:cubicBezTo>
                      <a:pt x="89" y="62"/>
                      <a:pt x="89" y="41"/>
                      <a:pt x="73" y="24"/>
                    </a:cubicBezTo>
                    <a:cubicBezTo>
                      <a:pt x="57" y="7"/>
                      <a:pt x="32" y="0"/>
                      <a:pt x="16" y="9"/>
                    </a:cubicBezTo>
                    <a:close/>
                  </a:path>
                </a:pathLst>
              </a:custGeom>
              <a:solidFill>
                <a:srgbClr val="FAE1C8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10" name="Freeform 206"/>
              <p:cNvSpPr/>
              <p:nvPr/>
            </p:nvSpPr>
            <p:spPr>
              <a:xfrm>
                <a:off x="4840980" y="3525195"/>
                <a:ext cx="162064" cy="154881"/>
              </a:xfrm>
              <a:custGeom>
                <a:avLst/>
                <a:gdLst>
                  <a:gd name="txL" fmla="*/ 0 w 86"/>
                  <a:gd name="txT" fmla="*/ 0 h 82"/>
                  <a:gd name="txR" fmla="*/ 86 w 86"/>
                  <a:gd name="txB" fmla="*/ 82 h 82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86" h="82">
                    <a:moveTo>
                      <a:pt x="16" y="11"/>
                    </a:moveTo>
                    <a:cubicBezTo>
                      <a:pt x="1" y="22"/>
                      <a:pt x="0" y="45"/>
                      <a:pt x="16" y="61"/>
                    </a:cubicBezTo>
                    <a:cubicBezTo>
                      <a:pt x="31" y="77"/>
                      <a:pt x="55" y="82"/>
                      <a:pt x="71" y="71"/>
                    </a:cubicBezTo>
                    <a:cubicBezTo>
                      <a:pt x="86" y="60"/>
                      <a:pt x="86" y="38"/>
                      <a:pt x="71" y="21"/>
                    </a:cubicBezTo>
                    <a:cubicBezTo>
                      <a:pt x="56" y="5"/>
                      <a:pt x="31" y="0"/>
                      <a:pt x="16" y="11"/>
                    </a:cubicBezTo>
                    <a:close/>
                  </a:path>
                </a:pathLst>
              </a:custGeom>
              <a:solidFill>
                <a:srgbClr val="FFF8F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11" name="Freeform 207"/>
              <p:cNvSpPr/>
              <p:nvPr/>
            </p:nvSpPr>
            <p:spPr>
              <a:xfrm>
                <a:off x="4814635" y="2947189"/>
                <a:ext cx="722502" cy="832679"/>
              </a:xfrm>
              <a:custGeom>
                <a:avLst/>
                <a:gdLst>
                  <a:gd name="txL" fmla="*/ 0 w 905"/>
                  <a:gd name="txT" fmla="*/ 0 h 1043"/>
                  <a:gd name="txR" fmla="*/ 905 w 905"/>
                  <a:gd name="txB" fmla="*/ 1043 h 1043"/>
                </a:gdLst>
                <a:ahLst/>
                <a:cxnLst>
                  <a:cxn ang="0">
                    <a:pos x="0" y="2147483647"/>
                  </a:cxn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0" y="2147483647"/>
                  </a:cxn>
                </a:cxnLst>
                <a:rect l="txL" t="txT" r="txR" b="txB"/>
                <a:pathLst>
                  <a:path w="905" h="1043">
                    <a:moveTo>
                      <a:pt x="0" y="237"/>
                    </a:moveTo>
                    <a:lnTo>
                      <a:pt x="569" y="0"/>
                    </a:lnTo>
                    <a:lnTo>
                      <a:pt x="905" y="807"/>
                    </a:lnTo>
                    <a:lnTo>
                      <a:pt x="335" y="1043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ED7371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12" name="Freeform 208"/>
              <p:cNvSpPr>
                <a:spLocks noEditPoints="1"/>
              </p:cNvSpPr>
              <p:nvPr/>
            </p:nvSpPr>
            <p:spPr>
              <a:xfrm>
                <a:off x="5141159" y="3407837"/>
                <a:ext cx="188409" cy="115760"/>
              </a:xfrm>
              <a:custGeom>
                <a:avLst/>
                <a:gdLst>
                  <a:gd name="txL" fmla="*/ 0 w 100"/>
                  <a:gd name="txT" fmla="*/ 0 h 61"/>
                  <a:gd name="txR" fmla="*/ 100 w 100"/>
                  <a:gd name="txB" fmla="*/ 61 h 61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100" h="61">
                    <a:moveTo>
                      <a:pt x="75" y="5"/>
                    </a:moveTo>
                    <a:cubicBezTo>
                      <a:pt x="75" y="5"/>
                      <a:pt x="76" y="5"/>
                      <a:pt x="76" y="5"/>
                    </a:cubicBezTo>
                    <a:cubicBezTo>
                      <a:pt x="78" y="6"/>
                      <a:pt x="78" y="8"/>
                      <a:pt x="77" y="13"/>
                    </a:cubicBezTo>
                    <a:cubicBezTo>
                      <a:pt x="77" y="15"/>
                      <a:pt x="76" y="17"/>
                      <a:pt x="75" y="18"/>
                    </a:cubicBezTo>
                    <a:cubicBezTo>
                      <a:pt x="75" y="10"/>
                      <a:pt x="75" y="10"/>
                      <a:pt x="75" y="10"/>
                    </a:cubicBezTo>
                    <a:cubicBezTo>
                      <a:pt x="75" y="10"/>
                      <a:pt x="75" y="9"/>
                      <a:pt x="75" y="9"/>
                    </a:cubicBezTo>
                    <a:cubicBezTo>
                      <a:pt x="75" y="9"/>
                      <a:pt x="75" y="9"/>
                      <a:pt x="75" y="9"/>
                    </a:cubicBezTo>
                    <a:cubicBezTo>
                      <a:pt x="75" y="5"/>
                      <a:pt x="75" y="5"/>
                      <a:pt x="75" y="5"/>
                    </a:cubicBezTo>
                    <a:close/>
                    <a:moveTo>
                      <a:pt x="75" y="35"/>
                    </a:moveTo>
                    <a:cubicBezTo>
                      <a:pt x="82" y="33"/>
                      <a:pt x="91" y="32"/>
                      <a:pt x="100" y="32"/>
                    </a:cubicBezTo>
                    <a:cubicBezTo>
                      <a:pt x="100" y="36"/>
                      <a:pt x="100" y="36"/>
                      <a:pt x="100" y="36"/>
                    </a:cubicBezTo>
                    <a:cubicBezTo>
                      <a:pt x="91" y="36"/>
                      <a:pt x="82" y="37"/>
                      <a:pt x="75" y="39"/>
                    </a:cubicBezTo>
                    <a:lnTo>
                      <a:pt x="75" y="35"/>
                    </a:lnTo>
                    <a:close/>
                    <a:moveTo>
                      <a:pt x="64" y="14"/>
                    </a:moveTo>
                    <a:cubicBezTo>
                      <a:pt x="64" y="13"/>
                      <a:pt x="65" y="13"/>
                      <a:pt x="65" y="13"/>
                    </a:cubicBezTo>
                    <a:cubicBezTo>
                      <a:pt x="65" y="13"/>
                      <a:pt x="65" y="13"/>
                      <a:pt x="65" y="13"/>
                    </a:cubicBezTo>
                    <a:cubicBezTo>
                      <a:pt x="66" y="14"/>
                      <a:pt x="66" y="14"/>
                      <a:pt x="66" y="15"/>
                    </a:cubicBezTo>
                    <a:cubicBezTo>
                      <a:pt x="69" y="11"/>
                      <a:pt x="73" y="6"/>
                      <a:pt x="75" y="5"/>
                    </a:cubicBezTo>
                    <a:cubicBezTo>
                      <a:pt x="75" y="9"/>
                      <a:pt x="75" y="9"/>
                      <a:pt x="75" y="9"/>
                    </a:cubicBezTo>
                    <a:cubicBezTo>
                      <a:pt x="75" y="10"/>
                      <a:pt x="75" y="10"/>
                      <a:pt x="75" y="10"/>
                    </a:cubicBezTo>
                    <a:cubicBezTo>
                      <a:pt x="75" y="10"/>
                      <a:pt x="75" y="10"/>
                      <a:pt x="75" y="10"/>
                    </a:cubicBezTo>
                    <a:cubicBezTo>
                      <a:pt x="75" y="18"/>
                      <a:pt x="75" y="18"/>
                      <a:pt x="75" y="18"/>
                    </a:cubicBezTo>
                    <a:cubicBezTo>
                      <a:pt x="72" y="24"/>
                      <a:pt x="68" y="29"/>
                      <a:pt x="64" y="33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68" y="23"/>
                      <a:pt x="71" y="18"/>
                      <a:pt x="73" y="13"/>
                    </a:cubicBezTo>
                    <a:cubicBezTo>
                      <a:pt x="72" y="14"/>
                      <a:pt x="70" y="16"/>
                      <a:pt x="69" y="18"/>
                    </a:cubicBezTo>
                    <a:cubicBezTo>
                      <a:pt x="67" y="21"/>
                      <a:pt x="65" y="24"/>
                      <a:pt x="64" y="25"/>
                    </a:cubicBezTo>
                    <a:cubicBezTo>
                      <a:pt x="64" y="21"/>
                      <a:pt x="64" y="21"/>
                      <a:pt x="64" y="21"/>
                    </a:cubicBezTo>
                    <a:cubicBezTo>
                      <a:pt x="64" y="21"/>
                      <a:pt x="64" y="21"/>
                      <a:pt x="64" y="21"/>
                    </a:cubicBezTo>
                    <a:cubicBezTo>
                      <a:pt x="64" y="21"/>
                      <a:pt x="64" y="21"/>
                      <a:pt x="64" y="21"/>
                    </a:cubicBezTo>
                    <a:cubicBezTo>
                      <a:pt x="64" y="17"/>
                      <a:pt x="64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  <a:cubicBezTo>
                      <a:pt x="64" y="14"/>
                      <a:pt x="64" y="14"/>
                      <a:pt x="64" y="14"/>
                    </a:cubicBezTo>
                    <a:close/>
                    <a:moveTo>
                      <a:pt x="64" y="38"/>
                    </a:moveTo>
                    <a:cubicBezTo>
                      <a:pt x="67" y="37"/>
                      <a:pt x="71" y="35"/>
                      <a:pt x="75" y="35"/>
                    </a:cubicBezTo>
                    <a:cubicBezTo>
                      <a:pt x="75" y="39"/>
                      <a:pt x="75" y="39"/>
                      <a:pt x="75" y="39"/>
                    </a:cubicBezTo>
                    <a:cubicBezTo>
                      <a:pt x="71" y="40"/>
                      <a:pt x="67" y="41"/>
                      <a:pt x="64" y="42"/>
                    </a:cubicBezTo>
                    <a:lnTo>
                      <a:pt x="64" y="38"/>
                    </a:lnTo>
                    <a:close/>
                    <a:moveTo>
                      <a:pt x="46" y="23"/>
                    </a:moveTo>
                    <a:cubicBezTo>
                      <a:pt x="47" y="23"/>
                      <a:pt x="48" y="22"/>
                      <a:pt x="49" y="23"/>
                    </a:cubicBezTo>
                    <a:cubicBezTo>
                      <a:pt x="49" y="23"/>
                      <a:pt x="49" y="23"/>
                      <a:pt x="49" y="23"/>
                    </a:cubicBezTo>
                    <a:cubicBezTo>
                      <a:pt x="50" y="23"/>
                      <a:pt x="50" y="26"/>
                      <a:pt x="48" y="30"/>
                    </a:cubicBezTo>
                    <a:cubicBezTo>
                      <a:pt x="49" y="29"/>
                      <a:pt x="50" y="28"/>
                      <a:pt x="51" y="27"/>
                    </a:cubicBezTo>
                    <a:cubicBezTo>
                      <a:pt x="56" y="21"/>
                      <a:pt x="61" y="15"/>
                      <a:pt x="64" y="14"/>
                    </a:cubicBezTo>
                    <a:cubicBezTo>
                      <a:pt x="64" y="17"/>
                      <a:pt x="64" y="17"/>
                      <a:pt x="64" y="17"/>
                    </a:cubicBezTo>
                    <a:cubicBezTo>
                      <a:pt x="64" y="17"/>
                      <a:pt x="63" y="17"/>
                      <a:pt x="63" y="17"/>
                    </a:cubicBezTo>
                    <a:cubicBezTo>
                      <a:pt x="64" y="17"/>
                      <a:pt x="64" y="17"/>
                      <a:pt x="64" y="17"/>
                    </a:cubicBezTo>
                    <a:cubicBezTo>
                      <a:pt x="64" y="21"/>
                      <a:pt x="64" y="21"/>
                      <a:pt x="64" y="21"/>
                    </a:cubicBezTo>
                    <a:cubicBezTo>
                      <a:pt x="63" y="21"/>
                      <a:pt x="63" y="21"/>
                      <a:pt x="63" y="21"/>
                    </a:cubicBezTo>
                    <a:cubicBezTo>
                      <a:pt x="63" y="21"/>
                      <a:pt x="63" y="21"/>
                      <a:pt x="63" y="21"/>
                    </a:cubicBezTo>
                    <a:cubicBezTo>
                      <a:pt x="63" y="21"/>
                      <a:pt x="63" y="21"/>
                      <a:pt x="64" y="21"/>
                    </a:cubicBezTo>
                    <a:cubicBezTo>
                      <a:pt x="64" y="25"/>
                      <a:pt x="64" y="25"/>
                      <a:pt x="64" y="25"/>
                    </a:cubicBezTo>
                    <a:cubicBezTo>
                      <a:pt x="63" y="25"/>
                      <a:pt x="62" y="25"/>
                      <a:pt x="62" y="25"/>
                    </a:cubicBezTo>
                    <a:cubicBezTo>
                      <a:pt x="62" y="25"/>
                      <a:pt x="62" y="25"/>
                      <a:pt x="62" y="25"/>
                    </a:cubicBezTo>
                    <a:cubicBezTo>
                      <a:pt x="60" y="25"/>
                      <a:pt x="60" y="23"/>
                      <a:pt x="61" y="21"/>
                    </a:cubicBezTo>
                    <a:cubicBezTo>
                      <a:pt x="59" y="23"/>
                      <a:pt x="57" y="26"/>
                      <a:pt x="54" y="29"/>
                    </a:cubicBezTo>
                    <a:cubicBezTo>
                      <a:pt x="51" y="33"/>
                      <a:pt x="49" y="36"/>
                      <a:pt x="46" y="38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47" y="27"/>
                      <a:pt x="47" y="27"/>
                      <a:pt x="47" y="27"/>
                    </a:cubicBezTo>
                    <a:cubicBezTo>
                      <a:pt x="47" y="27"/>
                      <a:pt x="47" y="27"/>
                      <a:pt x="47" y="27"/>
                    </a:cubicBezTo>
                    <a:cubicBezTo>
                      <a:pt x="47" y="26"/>
                      <a:pt x="47" y="27"/>
                      <a:pt x="46" y="27"/>
                    </a:cubicBezTo>
                    <a:cubicBezTo>
                      <a:pt x="46" y="23"/>
                      <a:pt x="46" y="23"/>
                      <a:pt x="46" y="23"/>
                    </a:cubicBezTo>
                    <a:close/>
                    <a:moveTo>
                      <a:pt x="64" y="33"/>
                    </a:moveTo>
                    <a:cubicBezTo>
                      <a:pt x="64" y="27"/>
                      <a:pt x="64" y="27"/>
                      <a:pt x="64" y="27"/>
                    </a:cubicBezTo>
                    <a:cubicBezTo>
                      <a:pt x="58" y="33"/>
                      <a:pt x="52" y="38"/>
                      <a:pt x="46" y="42"/>
                    </a:cubicBezTo>
                    <a:cubicBezTo>
                      <a:pt x="46" y="50"/>
                      <a:pt x="46" y="50"/>
                      <a:pt x="46" y="50"/>
                    </a:cubicBezTo>
                    <a:cubicBezTo>
                      <a:pt x="50" y="47"/>
                      <a:pt x="56" y="45"/>
                      <a:pt x="64" y="42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60" y="39"/>
                      <a:pt x="58" y="40"/>
                      <a:pt x="55" y="41"/>
                    </a:cubicBezTo>
                    <a:cubicBezTo>
                      <a:pt x="58" y="39"/>
                      <a:pt x="61" y="36"/>
                      <a:pt x="64" y="33"/>
                    </a:cubicBezTo>
                    <a:close/>
                    <a:moveTo>
                      <a:pt x="44" y="26"/>
                    </a:moveTo>
                    <a:cubicBezTo>
                      <a:pt x="45" y="25"/>
                      <a:pt x="46" y="24"/>
                      <a:pt x="46" y="23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6" y="27"/>
                      <a:pt x="46" y="28"/>
                      <a:pt x="46" y="28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46" y="38"/>
                      <a:pt x="46" y="38"/>
                      <a:pt x="46" y="38"/>
                    </a:cubicBezTo>
                    <a:cubicBezTo>
                      <a:pt x="45" y="39"/>
                      <a:pt x="44" y="40"/>
                      <a:pt x="44" y="40"/>
                    </a:cubicBezTo>
                    <a:cubicBezTo>
                      <a:pt x="44" y="37"/>
                      <a:pt x="44" y="37"/>
                      <a:pt x="44" y="37"/>
                    </a:cubicBezTo>
                    <a:cubicBezTo>
                      <a:pt x="44" y="37"/>
                      <a:pt x="44" y="37"/>
                      <a:pt x="44" y="37"/>
                    </a:cubicBezTo>
                    <a:cubicBezTo>
                      <a:pt x="44" y="37"/>
                      <a:pt x="44" y="37"/>
                      <a:pt x="44" y="37"/>
                    </a:cubicBezTo>
                    <a:cubicBezTo>
                      <a:pt x="44" y="26"/>
                      <a:pt x="44" y="26"/>
                      <a:pt x="44" y="26"/>
                    </a:cubicBezTo>
                    <a:close/>
                    <a:moveTo>
                      <a:pt x="46" y="50"/>
                    </a:moveTo>
                    <a:cubicBezTo>
                      <a:pt x="45" y="50"/>
                      <a:pt x="44" y="51"/>
                      <a:pt x="44" y="51"/>
                    </a:cubicBezTo>
                    <a:cubicBezTo>
                      <a:pt x="44" y="44"/>
                      <a:pt x="44" y="44"/>
                      <a:pt x="44" y="44"/>
                    </a:cubicBezTo>
                    <a:cubicBezTo>
                      <a:pt x="45" y="44"/>
                      <a:pt x="45" y="43"/>
                      <a:pt x="46" y="42"/>
                    </a:cubicBezTo>
                    <a:cubicBezTo>
                      <a:pt x="46" y="42"/>
                      <a:pt x="46" y="42"/>
                      <a:pt x="46" y="42"/>
                    </a:cubicBezTo>
                    <a:lnTo>
                      <a:pt x="46" y="50"/>
                    </a:lnTo>
                    <a:close/>
                    <a:moveTo>
                      <a:pt x="19" y="0"/>
                    </a:moveTo>
                    <a:cubicBezTo>
                      <a:pt x="20" y="0"/>
                      <a:pt x="22" y="1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6" y="3"/>
                      <a:pt x="27" y="7"/>
                      <a:pt x="28" y="11"/>
                    </a:cubicBezTo>
                    <a:cubicBezTo>
                      <a:pt x="28" y="18"/>
                      <a:pt x="26" y="28"/>
                      <a:pt x="19" y="41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23" y="23"/>
                      <a:pt x="24" y="16"/>
                      <a:pt x="24" y="11"/>
                    </a:cubicBezTo>
                    <a:cubicBezTo>
                      <a:pt x="23" y="8"/>
                      <a:pt x="22" y="6"/>
                      <a:pt x="21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0" y="5"/>
                      <a:pt x="20" y="4"/>
                      <a:pt x="19" y="5"/>
                    </a:cubicBezTo>
                    <a:cubicBezTo>
                      <a:pt x="19" y="0"/>
                      <a:pt x="19" y="0"/>
                      <a:pt x="19" y="0"/>
                    </a:cubicBezTo>
                    <a:close/>
                    <a:moveTo>
                      <a:pt x="19" y="48"/>
                    </a:moveTo>
                    <a:cubicBezTo>
                      <a:pt x="19" y="53"/>
                      <a:pt x="19" y="53"/>
                      <a:pt x="19" y="53"/>
                    </a:cubicBezTo>
                    <a:cubicBezTo>
                      <a:pt x="22" y="53"/>
                      <a:pt x="26" y="51"/>
                      <a:pt x="31" y="46"/>
                    </a:cubicBezTo>
                    <a:cubicBezTo>
                      <a:pt x="35" y="42"/>
                      <a:pt x="39" y="37"/>
                      <a:pt x="42" y="34"/>
                    </a:cubicBezTo>
                    <a:cubicBezTo>
                      <a:pt x="40" y="38"/>
                      <a:pt x="40" y="40"/>
                      <a:pt x="42" y="41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42" y="41"/>
                      <a:pt x="43" y="41"/>
                      <a:pt x="44" y="40"/>
                    </a:cubicBezTo>
                    <a:cubicBezTo>
                      <a:pt x="44" y="37"/>
                      <a:pt x="44" y="37"/>
                      <a:pt x="44" y="37"/>
                    </a:cubicBezTo>
                    <a:cubicBezTo>
                      <a:pt x="44" y="37"/>
                      <a:pt x="44" y="37"/>
                      <a:pt x="43" y="37"/>
                    </a:cubicBezTo>
                    <a:cubicBezTo>
                      <a:pt x="43" y="37"/>
                      <a:pt x="43" y="37"/>
                      <a:pt x="43" y="37"/>
                    </a:cubicBezTo>
                    <a:cubicBezTo>
                      <a:pt x="43" y="37"/>
                      <a:pt x="43" y="37"/>
                      <a:pt x="44" y="37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3" y="27"/>
                      <a:pt x="41" y="28"/>
                      <a:pt x="40" y="30"/>
                    </a:cubicBezTo>
                    <a:cubicBezTo>
                      <a:pt x="36" y="34"/>
                      <a:pt x="32" y="39"/>
                      <a:pt x="28" y="43"/>
                    </a:cubicBezTo>
                    <a:cubicBezTo>
                      <a:pt x="24" y="47"/>
                      <a:pt x="21" y="49"/>
                      <a:pt x="19" y="48"/>
                    </a:cubicBezTo>
                    <a:close/>
                    <a:moveTo>
                      <a:pt x="44" y="51"/>
                    </a:moveTo>
                    <a:cubicBezTo>
                      <a:pt x="43" y="52"/>
                      <a:pt x="43" y="52"/>
                      <a:pt x="43" y="52"/>
                    </a:cubicBezTo>
                    <a:cubicBezTo>
                      <a:pt x="40" y="53"/>
                      <a:pt x="39" y="53"/>
                      <a:pt x="38" y="52"/>
                    </a:cubicBezTo>
                    <a:cubicBezTo>
                      <a:pt x="38" y="52"/>
                      <a:pt x="38" y="52"/>
                      <a:pt x="38" y="52"/>
                    </a:cubicBezTo>
                    <a:cubicBezTo>
                      <a:pt x="37" y="51"/>
                      <a:pt x="37" y="50"/>
                      <a:pt x="39" y="48"/>
                    </a:cubicBezTo>
                    <a:cubicBezTo>
                      <a:pt x="40" y="47"/>
                      <a:pt x="42" y="46"/>
                      <a:pt x="44" y="44"/>
                    </a:cubicBezTo>
                    <a:lnTo>
                      <a:pt x="44" y="51"/>
                    </a:lnTo>
                    <a:close/>
                    <a:moveTo>
                      <a:pt x="0" y="59"/>
                    </a:moveTo>
                    <a:cubicBezTo>
                      <a:pt x="5" y="54"/>
                      <a:pt x="8" y="49"/>
                      <a:pt x="11" y="44"/>
                    </a:cubicBezTo>
                    <a:cubicBezTo>
                      <a:pt x="10" y="38"/>
                      <a:pt x="9" y="29"/>
                      <a:pt x="10" y="17"/>
                    </a:cubicBezTo>
                    <a:cubicBezTo>
                      <a:pt x="10" y="9"/>
                      <a:pt x="12" y="4"/>
                      <a:pt x="15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6" y="1"/>
                      <a:pt x="18" y="1"/>
                      <a:pt x="19" y="0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6" y="7"/>
                      <a:pt x="14" y="10"/>
                      <a:pt x="14" y="17"/>
                    </a:cubicBezTo>
                    <a:cubicBezTo>
                      <a:pt x="13" y="26"/>
                      <a:pt x="14" y="34"/>
                      <a:pt x="15" y="39"/>
                    </a:cubicBezTo>
                    <a:cubicBezTo>
                      <a:pt x="16" y="37"/>
                      <a:pt x="18" y="34"/>
                      <a:pt x="19" y="32"/>
                    </a:cubicBezTo>
                    <a:cubicBezTo>
                      <a:pt x="19" y="41"/>
                      <a:pt x="19" y="41"/>
                      <a:pt x="19" y="41"/>
                    </a:cubicBezTo>
                    <a:cubicBezTo>
                      <a:pt x="18" y="42"/>
                      <a:pt x="17" y="43"/>
                      <a:pt x="16" y="45"/>
                    </a:cubicBezTo>
                    <a:cubicBezTo>
                      <a:pt x="16" y="45"/>
                      <a:pt x="16" y="46"/>
                      <a:pt x="17" y="46"/>
                    </a:cubicBezTo>
                    <a:cubicBezTo>
                      <a:pt x="17" y="47"/>
                      <a:pt x="18" y="48"/>
                      <a:pt x="19" y="48"/>
                    </a:cubicBezTo>
                    <a:cubicBezTo>
                      <a:pt x="19" y="53"/>
                      <a:pt x="19" y="53"/>
                      <a:pt x="19" y="53"/>
                    </a:cubicBezTo>
                    <a:cubicBezTo>
                      <a:pt x="17" y="53"/>
                      <a:pt x="15" y="51"/>
                      <a:pt x="13" y="49"/>
                    </a:cubicBezTo>
                    <a:cubicBezTo>
                      <a:pt x="11" y="53"/>
                      <a:pt x="7" y="57"/>
                      <a:pt x="3" y="61"/>
                    </a:cubicBez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FFC74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13" name="Freeform 209"/>
              <p:cNvSpPr/>
              <p:nvPr/>
            </p:nvSpPr>
            <p:spPr>
              <a:xfrm>
                <a:off x="4957539" y="3071729"/>
                <a:ext cx="245891" cy="121350"/>
              </a:xfrm>
              <a:custGeom>
                <a:avLst/>
                <a:gdLst>
                  <a:gd name="txL" fmla="*/ 0 w 308"/>
                  <a:gd name="txT" fmla="*/ 0 h 152"/>
                  <a:gd name="txR" fmla="*/ 308 w 308"/>
                  <a:gd name="txB" fmla="*/ 152 h 152"/>
                </a:gdLst>
                <a:ahLst/>
                <a:cxnLst>
                  <a:cxn ang="0">
                    <a:pos x="0" y="2147483647"/>
                  </a:cxn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0" y="2147483647"/>
                  </a:cxn>
                </a:cxnLst>
                <a:rect l="txL" t="txT" r="txR" b="txB"/>
                <a:pathLst>
                  <a:path w="308" h="152">
                    <a:moveTo>
                      <a:pt x="0" y="123"/>
                    </a:moveTo>
                    <a:lnTo>
                      <a:pt x="296" y="0"/>
                    </a:lnTo>
                    <a:lnTo>
                      <a:pt x="308" y="31"/>
                    </a:lnTo>
                    <a:lnTo>
                      <a:pt x="12" y="152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FFC74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14" name="Freeform 210"/>
              <p:cNvSpPr/>
              <p:nvPr/>
            </p:nvSpPr>
            <p:spPr>
              <a:xfrm>
                <a:off x="4897663" y="3086899"/>
                <a:ext cx="405560" cy="186813"/>
              </a:xfrm>
              <a:custGeom>
                <a:avLst/>
                <a:gdLst>
                  <a:gd name="txL" fmla="*/ 0 w 508"/>
                  <a:gd name="txT" fmla="*/ 0 h 234"/>
                  <a:gd name="txR" fmla="*/ 508 w 508"/>
                  <a:gd name="txB" fmla="*/ 234 h 234"/>
                </a:gdLst>
                <a:ahLst/>
                <a:cxnLst>
                  <a:cxn ang="0">
                    <a:pos x="0" y="2147483647"/>
                  </a:cxn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0" y="2147483647"/>
                  </a:cxn>
                </a:cxnLst>
                <a:rect l="txL" t="txT" r="txR" b="txB"/>
                <a:pathLst>
                  <a:path w="508" h="234">
                    <a:moveTo>
                      <a:pt x="0" y="206"/>
                    </a:moveTo>
                    <a:lnTo>
                      <a:pt x="496" y="0"/>
                    </a:lnTo>
                    <a:lnTo>
                      <a:pt x="508" y="29"/>
                    </a:lnTo>
                    <a:lnTo>
                      <a:pt x="11" y="234"/>
                    </a:lnTo>
                    <a:lnTo>
                      <a:pt x="0" y="206"/>
                    </a:lnTo>
                    <a:close/>
                  </a:path>
                </a:pathLst>
              </a:custGeom>
              <a:solidFill>
                <a:srgbClr val="FFC74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15" name="Freeform 211"/>
              <p:cNvSpPr/>
              <p:nvPr/>
            </p:nvSpPr>
            <p:spPr>
              <a:xfrm>
                <a:off x="4914428" y="3128415"/>
                <a:ext cx="405560" cy="186813"/>
              </a:xfrm>
              <a:custGeom>
                <a:avLst/>
                <a:gdLst>
                  <a:gd name="txL" fmla="*/ 0 w 508"/>
                  <a:gd name="txT" fmla="*/ 0 h 234"/>
                  <a:gd name="txR" fmla="*/ 508 w 508"/>
                  <a:gd name="txB" fmla="*/ 234 h 234"/>
                </a:gdLst>
                <a:ahLst/>
                <a:cxnLst>
                  <a:cxn ang="0">
                    <a:pos x="0" y="2147483647"/>
                  </a:cxn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0" y="2147483647"/>
                  </a:cxn>
                </a:cxnLst>
                <a:rect l="txL" t="txT" r="txR" b="txB"/>
                <a:pathLst>
                  <a:path w="508" h="234">
                    <a:moveTo>
                      <a:pt x="0" y="204"/>
                    </a:moveTo>
                    <a:lnTo>
                      <a:pt x="497" y="0"/>
                    </a:lnTo>
                    <a:lnTo>
                      <a:pt x="508" y="29"/>
                    </a:lnTo>
                    <a:lnTo>
                      <a:pt x="12" y="23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FFC74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16" name="Freeform 212"/>
              <p:cNvSpPr/>
              <p:nvPr/>
            </p:nvSpPr>
            <p:spPr>
              <a:xfrm>
                <a:off x="4931193" y="3168333"/>
                <a:ext cx="406357" cy="186813"/>
              </a:xfrm>
              <a:custGeom>
                <a:avLst/>
                <a:gdLst>
                  <a:gd name="txL" fmla="*/ 0 w 509"/>
                  <a:gd name="txT" fmla="*/ 0 h 234"/>
                  <a:gd name="txR" fmla="*/ 509 w 509"/>
                  <a:gd name="txB" fmla="*/ 234 h 234"/>
                </a:gdLst>
                <a:ahLst/>
                <a:cxnLst>
                  <a:cxn ang="0">
                    <a:pos x="0" y="2147483647"/>
                  </a:cxn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0" y="2147483647"/>
                  </a:cxn>
                </a:cxnLst>
                <a:rect l="txL" t="txT" r="txR" b="txB"/>
                <a:pathLst>
                  <a:path w="509" h="234">
                    <a:moveTo>
                      <a:pt x="0" y="206"/>
                    </a:moveTo>
                    <a:lnTo>
                      <a:pt x="497" y="0"/>
                    </a:lnTo>
                    <a:lnTo>
                      <a:pt x="509" y="28"/>
                    </a:lnTo>
                    <a:lnTo>
                      <a:pt x="12" y="234"/>
                    </a:lnTo>
                    <a:lnTo>
                      <a:pt x="0" y="206"/>
                    </a:lnTo>
                    <a:close/>
                  </a:path>
                </a:pathLst>
              </a:custGeom>
              <a:solidFill>
                <a:srgbClr val="FFC74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17" name="Freeform 213"/>
              <p:cNvSpPr/>
              <p:nvPr/>
            </p:nvSpPr>
            <p:spPr>
              <a:xfrm>
                <a:off x="4947959" y="3291279"/>
                <a:ext cx="208368" cy="103786"/>
              </a:xfrm>
              <a:custGeom>
                <a:avLst/>
                <a:gdLst>
                  <a:gd name="txL" fmla="*/ 0 w 261"/>
                  <a:gd name="txT" fmla="*/ 0 h 130"/>
                  <a:gd name="txR" fmla="*/ 261 w 261"/>
                  <a:gd name="txB" fmla="*/ 130 h 130"/>
                </a:gdLst>
                <a:ahLst/>
                <a:cxnLst>
                  <a:cxn ang="0">
                    <a:pos x="0" y="2147483647"/>
                  </a:cxn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0" y="2147483647"/>
                  </a:cxn>
                </a:cxnLst>
                <a:rect l="txL" t="txT" r="txR" b="txB"/>
                <a:pathLst>
                  <a:path w="261" h="130">
                    <a:moveTo>
                      <a:pt x="0" y="101"/>
                    </a:moveTo>
                    <a:lnTo>
                      <a:pt x="249" y="0"/>
                    </a:lnTo>
                    <a:lnTo>
                      <a:pt x="261" y="28"/>
                    </a:lnTo>
                    <a:lnTo>
                      <a:pt x="12" y="130"/>
                    </a:lnTo>
                    <a:lnTo>
                      <a:pt x="0" y="101"/>
                    </a:lnTo>
                    <a:close/>
                  </a:path>
                </a:pathLst>
              </a:custGeom>
              <a:solidFill>
                <a:srgbClr val="FFC74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18" name="Freeform 214"/>
              <p:cNvSpPr/>
              <p:nvPr/>
            </p:nvSpPr>
            <p:spPr>
              <a:xfrm>
                <a:off x="4844175" y="3332793"/>
                <a:ext cx="162862" cy="256270"/>
              </a:xfrm>
              <a:custGeom>
                <a:avLst/>
                <a:gdLst>
                  <a:gd name="txL" fmla="*/ 0 w 86"/>
                  <a:gd name="txT" fmla="*/ 0 h 136"/>
                  <a:gd name="txR" fmla="*/ 86 w 86"/>
                  <a:gd name="txB" fmla="*/ 136 h 136"/>
                </a:gdLst>
                <a:ahLst/>
                <a:cxnLst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</a:cxnLst>
                <a:rect l="txL" t="txT" r="txR" b="txB"/>
                <a:pathLst>
                  <a:path w="86" h="136">
                    <a:moveTo>
                      <a:pt x="58" y="0"/>
                    </a:moveTo>
                    <a:cubicBezTo>
                      <a:pt x="4" y="102"/>
                      <a:pt x="4" y="102"/>
                      <a:pt x="4" y="102"/>
                    </a:cubicBezTo>
                    <a:cubicBezTo>
                      <a:pt x="0" y="111"/>
                      <a:pt x="0" y="127"/>
                      <a:pt x="9" y="132"/>
                    </a:cubicBezTo>
                    <a:cubicBezTo>
                      <a:pt x="9" y="132"/>
                      <a:pt x="9" y="132"/>
                      <a:pt x="9" y="132"/>
                    </a:cubicBezTo>
                    <a:cubicBezTo>
                      <a:pt x="17" y="136"/>
                      <a:pt x="28" y="133"/>
                      <a:pt x="33" y="124"/>
                    </a:cubicBezTo>
                    <a:cubicBezTo>
                      <a:pt x="74" y="44"/>
                      <a:pt x="74" y="44"/>
                      <a:pt x="74" y="44"/>
                    </a:cubicBezTo>
                    <a:cubicBezTo>
                      <a:pt x="86" y="21"/>
                      <a:pt x="65" y="3"/>
                      <a:pt x="58" y="0"/>
                    </a:cubicBezTo>
                    <a:close/>
                  </a:path>
                </a:pathLst>
              </a:custGeom>
              <a:solidFill>
                <a:srgbClr val="FFF8F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19" name="Freeform 215"/>
              <p:cNvSpPr/>
              <p:nvPr/>
            </p:nvSpPr>
            <p:spPr>
              <a:xfrm>
                <a:off x="5382259" y="3280101"/>
                <a:ext cx="128533" cy="195596"/>
              </a:xfrm>
              <a:custGeom>
                <a:avLst/>
                <a:gdLst>
                  <a:gd name="txL" fmla="*/ 0 w 68"/>
                  <a:gd name="txT" fmla="*/ 0 h 104"/>
                  <a:gd name="txR" fmla="*/ 68 w 68"/>
                  <a:gd name="txB" fmla="*/ 104 h 104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68" h="104">
                    <a:moveTo>
                      <a:pt x="11" y="101"/>
                    </a:moveTo>
                    <a:cubicBezTo>
                      <a:pt x="11" y="101"/>
                      <a:pt x="11" y="101"/>
                      <a:pt x="11" y="101"/>
                    </a:cubicBezTo>
                    <a:cubicBezTo>
                      <a:pt x="4" y="97"/>
                      <a:pt x="0" y="88"/>
                      <a:pt x="4" y="81"/>
                    </a:cubicBezTo>
                    <a:cubicBezTo>
                      <a:pt x="38" y="11"/>
                      <a:pt x="38" y="11"/>
                      <a:pt x="38" y="11"/>
                    </a:cubicBezTo>
                    <a:cubicBezTo>
                      <a:pt x="41" y="3"/>
                      <a:pt x="50" y="0"/>
                      <a:pt x="57" y="3"/>
                    </a:cubicBezTo>
                    <a:cubicBezTo>
                      <a:pt x="57" y="3"/>
                      <a:pt x="57" y="3"/>
                      <a:pt x="57" y="3"/>
                    </a:cubicBezTo>
                    <a:cubicBezTo>
                      <a:pt x="65" y="7"/>
                      <a:pt x="68" y="15"/>
                      <a:pt x="65" y="23"/>
                    </a:cubicBezTo>
                    <a:cubicBezTo>
                      <a:pt x="31" y="93"/>
                      <a:pt x="31" y="93"/>
                      <a:pt x="31" y="93"/>
                    </a:cubicBezTo>
                    <a:cubicBezTo>
                      <a:pt x="27" y="100"/>
                      <a:pt x="19" y="104"/>
                      <a:pt x="11" y="101"/>
                    </a:cubicBezTo>
                    <a:close/>
                  </a:path>
                </a:pathLst>
              </a:custGeom>
              <a:solidFill>
                <a:srgbClr val="FAE1C8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20" name="Freeform 216"/>
              <p:cNvSpPr/>
              <p:nvPr/>
            </p:nvSpPr>
            <p:spPr>
              <a:xfrm>
                <a:off x="5441336" y="3259344"/>
                <a:ext cx="105382" cy="218747"/>
              </a:xfrm>
              <a:custGeom>
                <a:avLst/>
                <a:gdLst>
                  <a:gd name="txL" fmla="*/ 0 w 56"/>
                  <a:gd name="txT" fmla="*/ 0 h 116"/>
                  <a:gd name="txR" fmla="*/ 56 w 56"/>
                  <a:gd name="txB" fmla="*/ 116 h 116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56" h="116">
                    <a:moveTo>
                      <a:pt x="13" y="113"/>
                    </a:moveTo>
                    <a:cubicBezTo>
                      <a:pt x="13" y="113"/>
                      <a:pt x="13" y="113"/>
                      <a:pt x="13" y="113"/>
                    </a:cubicBezTo>
                    <a:cubicBezTo>
                      <a:pt x="5" y="111"/>
                      <a:pt x="0" y="103"/>
                      <a:pt x="3" y="95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4" y="5"/>
                      <a:pt x="32" y="0"/>
                      <a:pt x="40" y="2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48" y="4"/>
                      <a:pt x="56" y="20"/>
                      <a:pt x="54" y="28"/>
                    </a:cubicBezTo>
                    <a:cubicBezTo>
                      <a:pt x="32" y="103"/>
                      <a:pt x="32" y="103"/>
                      <a:pt x="32" y="103"/>
                    </a:cubicBezTo>
                    <a:cubicBezTo>
                      <a:pt x="29" y="111"/>
                      <a:pt x="21" y="116"/>
                      <a:pt x="13" y="113"/>
                    </a:cubicBezTo>
                    <a:close/>
                  </a:path>
                </a:pathLst>
              </a:custGeom>
              <a:solidFill>
                <a:srgbClr val="FAE1C8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21" name="Freeform 217"/>
              <p:cNvSpPr/>
              <p:nvPr/>
            </p:nvSpPr>
            <p:spPr>
              <a:xfrm>
                <a:off x="5503607" y="3268126"/>
                <a:ext cx="116558" cy="204377"/>
              </a:xfrm>
              <a:custGeom>
                <a:avLst/>
                <a:gdLst>
                  <a:gd name="txL" fmla="*/ 0 w 62"/>
                  <a:gd name="txT" fmla="*/ 0 h 108"/>
                  <a:gd name="txR" fmla="*/ 62 w 62"/>
                  <a:gd name="txB" fmla="*/ 108 h 108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62" h="108">
                    <a:moveTo>
                      <a:pt x="15" y="108"/>
                    </a:moveTo>
                    <a:cubicBezTo>
                      <a:pt x="15" y="108"/>
                      <a:pt x="15" y="108"/>
                      <a:pt x="15" y="108"/>
                    </a:cubicBezTo>
                    <a:cubicBezTo>
                      <a:pt x="7" y="108"/>
                      <a:pt x="0" y="102"/>
                      <a:pt x="0" y="93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2" y="7"/>
                      <a:pt x="8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24" y="0"/>
                      <a:pt x="62" y="18"/>
                      <a:pt x="62" y="26"/>
                    </a:cubicBezTo>
                    <a:cubicBezTo>
                      <a:pt x="30" y="93"/>
                      <a:pt x="30" y="93"/>
                      <a:pt x="30" y="93"/>
                    </a:cubicBezTo>
                    <a:cubicBezTo>
                      <a:pt x="30" y="101"/>
                      <a:pt x="24" y="108"/>
                      <a:pt x="15" y="108"/>
                    </a:cubicBezTo>
                    <a:close/>
                  </a:path>
                </a:pathLst>
              </a:custGeom>
              <a:solidFill>
                <a:srgbClr val="FAE1C8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22" name="Freeform 218"/>
              <p:cNvSpPr/>
              <p:nvPr/>
            </p:nvSpPr>
            <p:spPr>
              <a:xfrm>
                <a:off x="5546719" y="3313632"/>
                <a:ext cx="213158" cy="181226"/>
              </a:xfrm>
              <a:custGeom>
                <a:avLst/>
                <a:gdLst>
                  <a:gd name="txL" fmla="*/ 0 w 113"/>
                  <a:gd name="txT" fmla="*/ 0 h 96"/>
                  <a:gd name="txR" fmla="*/ 113 w 113"/>
                  <a:gd name="txB" fmla="*/ 96 h 96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113" h="96">
                    <a:moveTo>
                      <a:pt x="55" y="9"/>
                    </a:moveTo>
                    <a:cubicBezTo>
                      <a:pt x="85" y="0"/>
                      <a:pt x="113" y="39"/>
                      <a:pt x="110" y="61"/>
                    </a:cubicBezTo>
                    <a:cubicBezTo>
                      <a:pt x="107" y="83"/>
                      <a:pt x="80" y="96"/>
                      <a:pt x="49" y="93"/>
                    </a:cubicBezTo>
                    <a:cubicBezTo>
                      <a:pt x="18" y="91"/>
                      <a:pt x="0" y="65"/>
                      <a:pt x="2" y="53"/>
                    </a:cubicBezTo>
                    <a:cubicBezTo>
                      <a:pt x="4" y="41"/>
                      <a:pt x="25" y="18"/>
                      <a:pt x="55" y="9"/>
                    </a:cubicBezTo>
                    <a:close/>
                  </a:path>
                </a:pathLst>
              </a:custGeom>
              <a:solidFill>
                <a:srgbClr val="FFF8F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23" name="Freeform 219"/>
              <p:cNvSpPr/>
              <p:nvPr/>
            </p:nvSpPr>
            <p:spPr>
              <a:xfrm>
                <a:off x="5518777" y="3194678"/>
                <a:ext cx="205175" cy="192402"/>
              </a:xfrm>
              <a:custGeom>
                <a:avLst/>
                <a:gdLst>
                  <a:gd name="txL" fmla="*/ 0 w 109"/>
                  <a:gd name="txT" fmla="*/ 0 h 102"/>
                  <a:gd name="txR" fmla="*/ 109 w 109"/>
                  <a:gd name="txB" fmla="*/ 102 h 102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109" h="102">
                    <a:moveTo>
                      <a:pt x="105" y="91"/>
                    </a:moveTo>
                    <a:cubicBezTo>
                      <a:pt x="105" y="91"/>
                      <a:pt x="105" y="91"/>
                      <a:pt x="105" y="91"/>
                    </a:cubicBezTo>
                    <a:cubicBezTo>
                      <a:pt x="101" y="98"/>
                      <a:pt x="90" y="102"/>
                      <a:pt x="84" y="97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4" y="25"/>
                      <a:pt x="0" y="17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9" y="3"/>
                      <a:pt x="18" y="0"/>
                      <a:pt x="25" y="4"/>
                    </a:cubicBezTo>
                    <a:cubicBezTo>
                      <a:pt x="99" y="71"/>
                      <a:pt x="99" y="71"/>
                      <a:pt x="99" y="71"/>
                    </a:cubicBezTo>
                    <a:cubicBezTo>
                      <a:pt x="105" y="76"/>
                      <a:pt x="109" y="84"/>
                      <a:pt x="105" y="91"/>
                    </a:cubicBezTo>
                    <a:close/>
                  </a:path>
                </a:pathLst>
              </a:custGeom>
              <a:solidFill>
                <a:srgbClr val="FFF8F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24" name="Freeform 220"/>
              <p:cNvSpPr/>
              <p:nvPr/>
            </p:nvSpPr>
            <p:spPr>
              <a:xfrm>
                <a:off x="5405411" y="3197073"/>
                <a:ext cx="175636" cy="110970"/>
              </a:xfrm>
              <a:custGeom>
                <a:avLst/>
                <a:gdLst>
                  <a:gd name="txL" fmla="*/ 0 w 93"/>
                  <a:gd name="txT" fmla="*/ 0 h 59"/>
                  <a:gd name="txR" fmla="*/ 93 w 93"/>
                  <a:gd name="txB" fmla="*/ 59 h 59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93" h="59">
                    <a:moveTo>
                      <a:pt x="3" y="47"/>
                    </a:moveTo>
                    <a:cubicBezTo>
                      <a:pt x="3" y="47"/>
                      <a:pt x="3" y="47"/>
                      <a:pt x="3" y="47"/>
                    </a:cubicBezTo>
                    <a:cubicBezTo>
                      <a:pt x="0" y="40"/>
                      <a:pt x="4" y="31"/>
                      <a:pt x="12" y="28"/>
                    </a:cubicBezTo>
                    <a:cubicBezTo>
                      <a:pt x="71" y="3"/>
                      <a:pt x="71" y="3"/>
                      <a:pt x="71" y="3"/>
                    </a:cubicBezTo>
                    <a:cubicBezTo>
                      <a:pt x="78" y="0"/>
                      <a:pt x="87" y="4"/>
                      <a:pt x="90" y="12"/>
                    </a:cubicBezTo>
                    <a:cubicBezTo>
                      <a:pt x="90" y="12"/>
                      <a:pt x="90" y="12"/>
                      <a:pt x="90" y="12"/>
                    </a:cubicBezTo>
                    <a:cubicBezTo>
                      <a:pt x="93" y="19"/>
                      <a:pt x="89" y="28"/>
                      <a:pt x="82" y="31"/>
                    </a:cubicBezTo>
                    <a:cubicBezTo>
                      <a:pt x="22" y="56"/>
                      <a:pt x="22" y="56"/>
                      <a:pt x="22" y="56"/>
                    </a:cubicBezTo>
                    <a:cubicBezTo>
                      <a:pt x="15" y="59"/>
                      <a:pt x="6" y="55"/>
                      <a:pt x="3" y="47"/>
                    </a:cubicBezTo>
                    <a:close/>
                  </a:path>
                </a:pathLst>
              </a:custGeom>
              <a:solidFill>
                <a:srgbClr val="FFF8F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25" name="Freeform 221"/>
              <p:cNvSpPr/>
              <p:nvPr/>
            </p:nvSpPr>
            <p:spPr>
              <a:xfrm>
                <a:off x="5322383" y="3247369"/>
                <a:ext cx="142904" cy="189210"/>
              </a:xfrm>
              <a:custGeom>
                <a:avLst/>
                <a:gdLst>
                  <a:gd name="txL" fmla="*/ 0 w 76"/>
                  <a:gd name="txT" fmla="*/ 0 h 100"/>
                  <a:gd name="txR" fmla="*/ 76 w 76"/>
                  <a:gd name="txB" fmla="*/ 100 h 100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76" h="100">
                    <a:moveTo>
                      <a:pt x="10" y="96"/>
                    </a:moveTo>
                    <a:cubicBezTo>
                      <a:pt x="10" y="96"/>
                      <a:pt x="10" y="96"/>
                      <a:pt x="10" y="96"/>
                    </a:cubicBezTo>
                    <a:cubicBezTo>
                      <a:pt x="3" y="92"/>
                      <a:pt x="0" y="82"/>
                      <a:pt x="5" y="76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50" y="2"/>
                      <a:pt x="59" y="0"/>
                      <a:pt x="66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73" y="8"/>
                      <a:pt x="76" y="17"/>
                      <a:pt x="72" y="24"/>
                    </a:cubicBezTo>
                    <a:cubicBezTo>
                      <a:pt x="31" y="90"/>
                      <a:pt x="31" y="90"/>
                      <a:pt x="31" y="90"/>
                    </a:cubicBezTo>
                    <a:cubicBezTo>
                      <a:pt x="26" y="97"/>
                      <a:pt x="17" y="100"/>
                      <a:pt x="10" y="96"/>
                    </a:cubicBezTo>
                    <a:close/>
                  </a:path>
                </a:pathLst>
              </a:custGeom>
              <a:solidFill>
                <a:srgbClr val="FFF8F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26" name="Freeform 222"/>
              <p:cNvSpPr/>
              <p:nvPr/>
            </p:nvSpPr>
            <p:spPr>
              <a:xfrm>
                <a:off x="5505204" y="3193081"/>
                <a:ext cx="174039" cy="226731"/>
              </a:xfrm>
              <a:custGeom>
                <a:avLst/>
                <a:gdLst>
                  <a:gd name="txL" fmla="*/ 0 w 92"/>
                  <a:gd name="txT" fmla="*/ 0 h 120"/>
                  <a:gd name="txR" fmla="*/ 92 w 92"/>
                  <a:gd name="txB" fmla="*/ 120 h 120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92" h="120">
                    <a:moveTo>
                      <a:pt x="4" y="44"/>
                    </a:moveTo>
                    <a:cubicBezTo>
                      <a:pt x="16" y="52"/>
                      <a:pt x="62" y="84"/>
                      <a:pt x="31" y="101"/>
                    </a:cubicBezTo>
                    <a:cubicBezTo>
                      <a:pt x="0" y="119"/>
                      <a:pt x="92" y="120"/>
                      <a:pt x="92" y="120"/>
                    </a:cubicBezTo>
                    <a:cubicBezTo>
                      <a:pt x="84" y="62"/>
                      <a:pt x="84" y="62"/>
                      <a:pt x="84" y="62"/>
                    </a:cubicBezTo>
                    <a:cubicBezTo>
                      <a:pt x="84" y="62"/>
                      <a:pt x="42" y="0"/>
                      <a:pt x="4" y="44"/>
                    </a:cubicBezTo>
                    <a:close/>
                  </a:path>
                </a:pathLst>
              </a:custGeom>
              <a:solidFill>
                <a:srgbClr val="FFF8F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27" name="Freeform 223"/>
              <p:cNvSpPr/>
              <p:nvPr/>
            </p:nvSpPr>
            <p:spPr>
              <a:xfrm>
                <a:off x="5639326" y="3312035"/>
                <a:ext cx="126139" cy="171646"/>
              </a:xfrm>
              <a:custGeom>
                <a:avLst/>
                <a:gdLst>
                  <a:gd name="txL" fmla="*/ 0 w 158"/>
                  <a:gd name="txT" fmla="*/ 0 h 215"/>
                  <a:gd name="txR" fmla="*/ 158 w 158"/>
                  <a:gd name="txB" fmla="*/ 215 h 215"/>
                </a:gdLst>
                <a:ahLst/>
                <a:cxnLst>
                  <a:cxn ang="0">
                    <a:pos x="2147483647" y="0"/>
                  </a:cxn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</a:cxnLst>
                <a:rect l="txL" t="txT" r="txR" b="txB"/>
                <a:pathLst>
                  <a:path w="158" h="215">
                    <a:moveTo>
                      <a:pt x="38" y="0"/>
                    </a:moveTo>
                    <a:lnTo>
                      <a:pt x="0" y="175"/>
                    </a:lnTo>
                    <a:lnTo>
                      <a:pt x="102" y="215"/>
                    </a:lnTo>
                    <a:lnTo>
                      <a:pt x="158" y="45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FFF8F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28" name="Freeform 224"/>
              <p:cNvSpPr/>
              <p:nvPr/>
            </p:nvSpPr>
            <p:spPr>
              <a:xfrm>
                <a:off x="5697607" y="3328801"/>
                <a:ext cx="110171" cy="203580"/>
              </a:xfrm>
              <a:custGeom>
                <a:avLst/>
                <a:gdLst>
                  <a:gd name="txL" fmla="*/ 0 w 58"/>
                  <a:gd name="txT" fmla="*/ 0 h 108"/>
                  <a:gd name="txR" fmla="*/ 58 w 58"/>
                  <a:gd name="txB" fmla="*/ 108 h 108"/>
                </a:gdLst>
                <a:ahLst/>
                <a:cxnLst>
                  <a:cxn ang="0">
                    <a:pos x="2147483647" y="0"/>
                  </a:cxn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</a:cxnLst>
                <a:rect l="txL" t="txT" r="txR" b="txB"/>
                <a:pathLst>
                  <a:path w="58" h="108">
                    <a:moveTo>
                      <a:pt x="31" y="0"/>
                    </a:moveTo>
                    <a:cubicBezTo>
                      <a:pt x="0" y="91"/>
                      <a:pt x="0" y="91"/>
                      <a:pt x="0" y="91"/>
                    </a:cubicBezTo>
                    <a:cubicBezTo>
                      <a:pt x="49" y="108"/>
                      <a:pt x="49" y="108"/>
                      <a:pt x="49" y="108"/>
                    </a:cubicBezTo>
                    <a:cubicBezTo>
                      <a:pt x="55" y="84"/>
                      <a:pt x="58" y="59"/>
                      <a:pt x="58" y="33"/>
                    </a:cubicBezTo>
                    <a:cubicBezTo>
                      <a:pt x="58" y="25"/>
                      <a:pt x="58" y="17"/>
                      <a:pt x="57" y="9"/>
                    </a:cubicBez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43703A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29" name="Freeform 225"/>
              <p:cNvSpPr/>
              <p:nvPr/>
            </p:nvSpPr>
            <p:spPr>
              <a:xfrm>
                <a:off x="5323976" y="3176318"/>
                <a:ext cx="222738" cy="299382"/>
              </a:xfrm>
              <a:custGeom>
                <a:avLst/>
                <a:gdLst>
                  <a:gd name="txL" fmla="*/ 0 w 118"/>
                  <a:gd name="txT" fmla="*/ 0 h 159"/>
                  <a:gd name="txR" fmla="*/ 118 w 118"/>
                  <a:gd name="txB" fmla="*/ 159 h 159"/>
                </a:gdLst>
                <a:ahLst/>
                <a:cxnLst>
                  <a:cxn ang="0">
                    <a:pos x="2147483647" y="2147483647"/>
                  </a:cxn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118" h="159">
                    <a:moveTo>
                      <a:pt x="6" y="131"/>
                    </a:moveTo>
                    <a:cubicBezTo>
                      <a:pt x="0" y="159"/>
                      <a:pt x="0" y="159"/>
                      <a:pt x="0" y="159"/>
                    </a:cubicBezTo>
                    <a:cubicBezTo>
                      <a:pt x="25" y="144"/>
                      <a:pt x="25" y="144"/>
                      <a:pt x="25" y="144"/>
                    </a:cubicBezTo>
                    <a:cubicBezTo>
                      <a:pt x="118" y="14"/>
                      <a:pt x="118" y="14"/>
                      <a:pt x="118" y="14"/>
                    </a:cubicBezTo>
                    <a:cubicBezTo>
                      <a:pt x="112" y="8"/>
                      <a:pt x="106" y="3"/>
                      <a:pt x="99" y="0"/>
                    </a:cubicBezTo>
                    <a:lnTo>
                      <a:pt x="6" y="131"/>
                    </a:lnTo>
                    <a:close/>
                  </a:path>
                </a:pathLst>
              </a:custGeom>
              <a:solidFill>
                <a:srgbClr val="43703A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30" name="Freeform 226"/>
              <p:cNvSpPr/>
              <p:nvPr/>
            </p:nvSpPr>
            <p:spPr>
              <a:xfrm>
                <a:off x="5376663" y="3371903"/>
                <a:ext cx="230721" cy="77440"/>
              </a:xfrm>
              <a:custGeom>
                <a:avLst/>
                <a:gdLst>
                  <a:gd name="txL" fmla="*/ 0 w 122"/>
                  <a:gd name="txT" fmla="*/ 0 h 41"/>
                  <a:gd name="txR" fmla="*/ 122 w 122"/>
                  <a:gd name="txB" fmla="*/ 41 h 41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0" y="2147483647"/>
                  </a:cxn>
                  <a:cxn ang="0">
                    <a:pos x="0" y="2147483647"/>
                  </a:cxn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122" h="41">
                    <a:moveTo>
                      <a:pt x="122" y="23"/>
                    </a:moveTo>
                    <a:cubicBezTo>
                      <a:pt x="122" y="23"/>
                      <a:pt x="122" y="23"/>
                      <a:pt x="122" y="23"/>
                    </a:cubicBezTo>
                    <a:cubicBezTo>
                      <a:pt x="122" y="32"/>
                      <a:pt x="114" y="41"/>
                      <a:pt x="104" y="41"/>
                    </a:cubicBezTo>
                    <a:cubicBezTo>
                      <a:pt x="18" y="35"/>
                      <a:pt x="18" y="35"/>
                      <a:pt x="18" y="35"/>
                    </a:cubicBezTo>
                    <a:cubicBezTo>
                      <a:pt x="8" y="35"/>
                      <a:pt x="0" y="2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1"/>
                      <a:pt x="17" y="0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13" y="6"/>
                      <a:pt x="121" y="13"/>
                      <a:pt x="122" y="23"/>
                    </a:cubicBezTo>
                    <a:close/>
                  </a:path>
                </a:pathLst>
              </a:custGeom>
              <a:solidFill>
                <a:srgbClr val="FFF8F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6155" name="Freeform 72"/>
            <p:cNvSpPr/>
            <p:nvPr/>
          </p:nvSpPr>
          <p:spPr>
            <a:xfrm>
              <a:off x="7442456" y="5433081"/>
              <a:ext cx="2207621" cy="1311193"/>
            </a:xfrm>
            <a:custGeom>
              <a:avLst/>
              <a:gdLst>
                <a:gd name="txL" fmla="*/ 0 w 988"/>
                <a:gd name="txT" fmla="*/ 0 h 587"/>
                <a:gd name="txR" fmla="*/ 988 w 988"/>
                <a:gd name="txB" fmla="*/ 587 h 587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988" h="587">
                  <a:moveTo>
                    <a:pt x="12" y="587"/>
                  </a:moveTo>
                  <a:cubicBezTo>
                    <a:pt x="976" y="587"/>
                    <a:pt x="976" y="587"/>
                    <a:pt x="976" y="587"/>
                  </a:cubicBezTo>
                  <a:cubicBezTo>
                    <a:pt x="983" y="587"/>
                    <a:pt x="988" y="582"/>
                    <a:pt x="988" y="575"/>
                  </a:cubicBezTo>
                  <a:cubicBezTo>
                    <a:pt x="988" y="12"/>
                    <a:pt x="988" y="12"/>
                    <a:pt x="988" y="12"/>
                  </a:cubicBezTo>
                  <a:cubicBezTo>
                    <a:pt x="988" y="5"/>
                    <a:pt x="983" y="0"/>
                    <a:pt x="97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575"/>
                    <a:pt x="0" y="575"/>
                    <a:pt x="0" y="575"/>
                  </a:cubicBezTo>
                  <a:cubicBezTo>
                    <a:pt x="0" y="582"/>
                    <a:pt x="5" y="587"/>
                    <a:pt x="12" y="587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12700" cap="flat" cmpd="sng">
              <a:solidFill>
                <a:srgbClr val="BF9000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6" name="Freeform 73"/>
            <p:cNvSpPr/>
            <p:nvPr/>
          </p:nvSpPr>
          <p:spPr>
            <a:xfrm>
              <a:off x="7552836" y="5546806"/>
              <a:ext cx="1986859" cy="1083741"/>
            </a:xfrm>
            <a:custGeom>
              <a:avLst/>
              <a:gdLst>
                <a:gd name="txL" fmla="*/ 0 w 890"/>
                <a:gd name="txT" fmla="*/ 0 h 485"/>
                <a:gd name="txR" fmla="*/ 890 w 890"/>
                <a:gd name="txB" fmla="*/ 485 h 485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890" h="485">
                  <a:moveTo>
                    <a:pt x="12" y="485"/>
                  </a:moveTo>
                  <a:cubicBezTo>
                    <a:pt x="878" y="485"/>
                    <a:pt x="878" y="485"/>
                    <a:pt x="878" y="485"/>
                  </a:cubicBezTo>
                  <a:cubicBezTo>
                    <a:pt x="885" y="485"/>
                    <a:pt x="890" y="480"/>
                    <a:pt x="890" y="473"/>
                  </a:cubicBezTo>
                  <a:cubicBezTo>
                    <a:pt x="890" y="12"/>
                    <a:pt x="890" y="12"/>
                    <a:pt x="890" y="12"/>
                  </a:cubicBezTo>
                  <a:cubicBezTo>
                    <a:pt x="890" y="5"/>
                    <a:pt x="885" y="0"/>
                    <a:pt x="87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73"/>
                    <a:pt x="0" y="473"/>
                    <a:pt x="0" y="473"/>
                  </a:cubicBezTo>
                  <a:cubicBezTo>
                    <a:pt x="0" y="480"/>
                    <a:pt x="5" y="485"/>
                    <a:pt x="12" y="485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12700" cap="flat" cmpd="sng">
              <a:solidFill>
                <a:srgbClr val="BF9000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7" name="Freeform 74"/>
            <p:cNvSpPr/>
            <p:nvPr/>
          </p:nvSpPr>
          <p:spPr>
            <a:xfrm>
              <a:off x="7338764" y="6677377"/>
              <a:ext cx="2415004" cy="167244"/>
            </a:xfrm>
            <a:custGeom>
              <a:avLst/>
              <a:gdLst>
                <a:gd name="txL" fmla="*/ 0 w 1082"/>
                <a:gd name="txT" fmla="*/ 0 h 76"/>
                <a:gd name="txR" fmla="*/ 1082 w 1082"/>
                <a:gd name="txB" fmla="*/ 76 h 76"/>
              </a:gdLst>
              <a:ahLst/>
              <a:cxnLst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0"/>
                </a:cxn>
              </a:cxnLst>
              <a:rect l="txL" t="txT" r="txR" b="txB"/>
              <a:pathLst>
                <a:path w="1082" h="76">
                  <a:moveTo>
                    <a:pt x="0" y="0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54"/>
                    <a:pt x="22" y="76"/>
                    <a:pt x="48" y="76"/>
                  </a:cubicBezTo>
                  <a:cubicBezTo>
                    <a:pt x="1034" y="76"/>
                    <a:pt x="1034" y="76"/>
                    <a:pt x="1034" y="76"/>
                  </a:cubicBezTo>
                  <a:cubicBezTo>
                    <a:pt x="1060" y="76"/>
                    <a:pt x="1082" y="54"/>
                    <a:pt x="1082" y="28"/>
                  </a:cubicBezTo>
                  <a:cubicBezTo>
                    <a:pt x="1082" y="0"/>
                    <a:pt x="1082" y="0"/>
                    <a:pt x="108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12700" cap="flat" cmpd="sng">
              <a:solidFill>
                <a:srgbClr val="BF9000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8" name="Freeform 78"/>
            <p:cNvSpPr/>
            <p:nvPr/>
          </p:nvSpPr>
          <p:spPr>
            <a:xfrm>
              <a:off x="7669909" y="5817743"/>
              <a:ext cx="1832997" cy="778225"/>
            </a:xfrm>
            <a:custGeom>
              <a:avLst/>
              <a:gdLst>
                <a:gd name="txL" fmla="*/ 0 w 480"/>
                <a:gd name="txT" fmla="*/ 0 h 109"/>
                <a:gd name="txR" fmla="*/ 480 w 480"/>
                <a:gd name="txB" fmla="*/ 109 h 109"/>
              </a:gdLst>
              <a:ahLst/>
              <a:cxnLst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480" h="109">
                  <a:moveTo>
                    <a:pt x="0" y="28"/>
                  </a:moveTo>
                  <a:lnTo>
                    <a:pt x="62" y="55"/>
                  </a:lnTo>
                  <a:lnTo>
                    <a:pt x="155" y="41"/>
                  </a:lnTo>
                  <a:lnTo>
                    <a:pt x="195" y="48"/>
                  </a:lnTo>
                  <a:lnTo>
                    <a:pt x="210" y="41"/>
                  </a:lnTo>
                  <a:lnTo>
                    <a:pt x="241" y="55"/>
                  </a:lnTo>
                  <a:lnTo>
                    <a:pt x="281" y="41"/>
                  </a:lnTo>
                  <a:lnTo>
                    <a:pt x="321" y="8"/>
                  </a:lnTo>
                  <a:lnTo>
                    <a:pt x="410" y="44"/>
                  </a:lnTo>
                  <a:lnTo>
                    <a:pt x="480" y="0"/>
                  </a:lnTo>
                  <a:lnTo>
                    <a:pt x="480" y="109"/>
                  </a:lnTo>
                  <a:lnTo>
                    <a:pt x="0" y="109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BF9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9" name="Line 80"/>
            <p:cNvSpPr/>
            <p:nvPr/>
          </p:nvSpPr>
          <p:spPr>
            <a:xfrm>
              <a:off x="8395746" y="6760996"/>
              <a:ext cx="301040" cy="0"/>
            </a:xfrm>
            <a:prstGeom prst="line">
              <a:avLst/>
            </a:prstGeom>
            <a:ln w="12700" cap="rnd" cmpd="sng">
              <a:solidFill>
                <a:srgbClr val="373738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60" name="Freeform 9"/>
            <p:cNvSpPr/>
            <p:nvPr/>
          </p:nvSpPr>
          <p:spPr>
            <a:xfrm>
              <a:off x="4458823" y="5760878"/>
              <a:ext cx="1933341" cy="133795"/>
            </a:xfrm>
            <a:custGeom>
              <a:avLst/>
              <a:gdLst>
                <a:gd name="txL" fmla="*/ 0 w 866"/>
                <a:gd name="txT" fmla="*/ 0 h 59"/>
                <a:gd name="txR" fmla="*/ 866 w 866"/>
                <a:gd name="txB" fmla="*/ 59 h 59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866" h="59">
                  <a:moveTo>
                    <a:pt x="20" y="59"/>
                  </a:moveTo>
                  <a:cubicBezTo>
                    <a:pt x="846" y="59"/>
                    <a:pt x="846" y="59"/>
                    <a:pt x="846" y="59"/>
                  </a:cubicBezTo>
                  <a:cubicBezTo>
                    <a:pt x="857" y="59"/>
                    <a:pt x="866" y="50"/>
                    <a:pt x="866" y="39"/>
                  </a:cubicBezTo>
                  <a:cubicBezTo>
                    <a:pt x="866" y="20"/>
                    <a:pt x="866" y="20"/>
                    <a:pt x="866" y="20"/>
                  </a:cubicBezTo>
                  <a:cubicBezTo>
                    <a:pt x="866" y="9"/>
                    <a:pt x="857" y="0"/>
                    <a:pt x="846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50"/>
                    <a:pt x="9" y="59"/>
                    <a:pt x="20" y="59"/>
                  </a:cubicBezTo>
                  <a:close/>
                </a:path>
              </a:pathLst>
            </a:custGeom>
            <a:solidFill>
              <a:srgbClr val="B6600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1" name="Rectangle 11"/>
            <p:cNvSpPr/>
            <p:nvPr/>
          </p:nvSpPr>
          <p:spPr>
            <a:xfrm>
              <a:off x="4519030" y="5894674"/>
              <a:ext cx="1806235" cy="963325"/>
            </a:xfrm>
            <a:prstGeom prst="rect">
              <a:avLst/>
            </a:prstGeom>
            <a:solidFill>
              <a:srgbClr val="794007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162" name="Rectangle 12"/>
            <p:cNvSpPr/>
            <p:nvPr/>
          </p:nvSpPr>
          <p:spPr>
            <a:xfrm>
              <a:off x="4519030" y="5894674"/>
              <a:ext cx="1806235" cy="963325"/>
            </a:xfrm>
            <a:prstGeom prst="rect">
              <a:avLst/>
            </a:prstGeom>
            <a:noFill/>
            <a:ln w="12700" cap="rnd" cmpd="sng">
              <a:solidFill>
                <a:srgbClr val="37373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163" name="Line 13"/>
            <p:cNvSpPr/>
            <p:nvPr/>
          </p:nvSpPr>
          <p:spPr>
            <a:xfrm flipH="1">
              <a:off x="4525720" y="6205747"/>
              <a:ext cx="1799547" cy="0"/>
            </a:xfrm>
            <a:prstGeom prst="line">
              <a:avLst/>
            </a:prstGeom>
            <a:ln w="12700" cap="rnd" cmpd="sng">
              <a:solidFill>
                <a:srgbClr val="B6600A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64" name="Rectangle 14"/>
            <p:cNvSpPr/>
            <p:nvPr/>
          </p:nvSpPr>
          <p:spPr>
            <a:xfrm>
              <a:off x="5081149" y="5964916"/>
              <a:ext cx="123763" cy="170591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165" name="Rectangle 15"/>
            <p:cNvSpPr/>
            <p:nvPr/>
          </p:nvSpPr>
          <p:spPr>
            <a:xfrm>
              <a:off x="5081149" y="5964916"/>
              <a:ext cx="123763" cy="170591"/>
            </a:xfrm>
            <a:prstGeom prst="rect">
              <a:avLst/>
            </a:prstGeom>
            <a:noFill/>
            <a:ln w="12700">
              <a:noFill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166" name="Rectangle 16"/>
            <p:cNvSpPr/>
            <p:nvPr/>
          </p:nvSpPr>
          <p:spPr>
            <a:xfrm>
              <a:off x="5261773" y="5964916"/>
              <a:ext cx="123763" cy="170591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167" name="Rectangle 17"/>
            <p:cNvSpPr/>
            <p:nvPr/>
          </p:nvSpPr>
          <p:spPr>
            <a:xfrm>
              <a:off x="5261773" y="5964916"/>
              <a:ext cx="123763" cy="170591"/>
            </a:xfrm>
            <a:prstGeom prst="rect">
              <a:avLst/>
            </a:prstGeom>
            <a:noFill/>
            <a:ln w="12700">
              <a:noFill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168" name="Rectangle 18"/>
            <p:cNvSpPr/>
            <p:nvPr/>
          </p:nvSpPr>
          <p:spPr>
            <a:xfrm>
              <a:off x="5442397" y="5964916"/>
              <a:ext cx="123763" cy="170591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169" name="Rectangle 19"/>
            <p:cNvSpPr/>
            <p:nvPr/>
          </p:nvSpPr>
          <p:spPr>
            <a:xfrm>
              <a:off x="5442397" y="5964916"/>
              <a:ext cx="123763" cy="170591"/>
            </a:xfrm>
            <a:prstGeom prst="rect">
              <a:avLst/>
            </a:prstGeom>
            <a:noFill/>
            <a:ln w="12700">
              <a:noFill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170" name="Rectangle 20"/>
            <p:cNvSpPr/>
            <p:nvPr/>
          </p:nvSpPr>
          <p:spPr>
            <a:xfrm>
              <a:off x="5623021" y="5964916"/>
              <a:ext cx="123763" cy="170591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171" name="Rectangle 21"/>
            <p:cNvSpPr/>
            <p:nvPr/>
          </p:nvSpPr>
          <p:spPr>
            <a:xfrm>
              <a:off x="5623021" y="5964916"/>
              <a:ext cx="123763" cy="170591"/>
            </a:xfrm>
            <a:prstGeom prst="rect">
              <a:avLst/>
            </a:prstGeom>
            <a:noFill/>
            <a:ln w="12700">
              <a:noFill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172" name="Rectangle 22"/>
            <p:cNvSpPr/>
            <p:nvPr/>
          </p:nvSpPr>
          <p:spPr>
            <a:xfrm>
              <a:off x="5803644" y="5964916"/>
              <a:ext cx="123763" cy="170591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173" name="Rectangle 23"/>
            <p:cNvSpPr/>
            <p:nvPr/>
          </p:nvSpPr>
          <p:spPr>
            <a:xfrm>
              <a:off x="5803644" y="5964916"/>
              <a:ext cx="123763" cy="170591"/>
            </a:xfrm>
            <a:prstGeom prst="rect">
              <a:avLst/>
            </a:prstGeom>
            <a:noFill/>
            <a:ln w="12700">
              <a:noFill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174" name="Rectangle 24"/>
            <p:cNvSpPr/>
            <p:nvPr/>
          </p:nvSpPr>
          <p:spPr>
            <a:xfrm>
              <a:off x="5987615" y="5964916"/>
              <a:ext cx="120415" cy="170591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175" name="Rectangle 25"/>
            <p:cNvSpPr/>
            <p:nvPr/>
          </p:nvSpPr>
          <p:spPr>
            <a:xfrm>
              <a:off x="5987615" y="5964916"/>
              <a:ext cx="120415" cy="170591"/>
            </a:xfrm>
            <a:prstGeom prst="rect">
              <a:avLst/>
            </a:prstGeom>
            <a:noFill/>
            <a:ln w="12700">
              <a:noFill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176" name="Line 26"/>
            <p:cNvSpPr/>
            <p:nvPr/>
          </p:nvSpPr>
          <p:spPr>
            <a:xfrm flipH="1">
              <a:off x="4525720" y="6533544"/>
              <a:ext cx="1799547" cy="0"/>
            </a:xfrm>
            <a:prstGeom prst="line">
              <a:avLst/>
            </a:prstGeom>
            <a:ln w="12700" cap="rnd" cmpd="sng">
              <a:solidFill>
                <a:srgbClr val="B6600A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77" name="Rectangle 27"/>
            <p:cNvSpPr/>
            <p:nvPr/>
          </p:nvSpPr>
          <p:spPr>
            <a:xfrm>
              <a:off x="5081149" y="6292714"/>
              <a:ext cx="123763" cy="170591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178" name="Rectangle 28"/>
            <p:cNvSpPr/>
            <p:nvPr/>
          </p:nvSpPr>
          <p:spPr>
            <a:xfrm>
              <a:off x="5081149" y="6292714"/>
              <a:ext cx="123763" cy="170591"/>
            </a:xfrm>
            <a:prstGeom prst="rect">
              <a:avLst/>
            </a:prstGeom>
            <a:noFill/>
            <a:ln w="12700">
              <a:noFill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179" name="Rectangle 29"/>
            <p:cNvSpPr/>
            <p:nvPr/>
          </p:nvSpPr>
          <p:spPr>
            <a:xfrm>
              <a:off x="5261773" y="6292714"/>
              <a:ext cx="123763" cy="170591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180" name="Rectangle 30"/>
            <p:cNvSpPr/>
            <p:nvPr/>
          </p:nvSpPr>
          <p:spPr>
            <a:xfrm>
              <a:off x="5261773" y="6292714"/>
              <a:ext cx="123763" cy="170591"/>
            </a:xfrm>
            <a:prstGeom prst="rect">
              <a:avLst/>
            </a:prstGeom>
            <a:noFill/>
            <a:ln w="12700">
              <a:noFill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181" name="Rectangle 31"/>
            <p:cNvSpPr/>
            <p:nvPr/>
          </p:nvSpPr>
          <p:spPr>
            <a:xfrm>
              <a:off x="5442397" y="6292714"/>
              <a:ext cx="123763" cy="170591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182" name="Rectangle 32"/>
            <p:cNvSpPr/>
            <p:nvPr/>
          </p:nvSpPr>
          <p:spPr>
            <a:xfrm>
              <a:off x="5442397" y="6292714"/>
              <a:ext cx="123763" cy="170591"/>
            </a:xfrm>
            <a:prstGeom prst="rect">
              <a:avLst/>
            </a:prstGeom>
            <a:noFill/>
            <a:ln w="12700">
              <a:noFill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183" name="Rectangle 33"/>
            <p:cNvSpPr/>
            <p:nvPr/>
          </p:nvSpPr>
          <p:spPr>
            <a:xfrm>
              <a:off x="5623021" y="6292714"/>
              <a:ext cx="123763" cy="170591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184" name="Rectangle 34"/>
            <p:cNvSpPr/>
            <p:nvPr/>
          </p:nvSpPr>
          <p:spPr>
            <a:xfrm>
              <a:off x="5623021" y="6292714"/>
              <a:ext cx="123763" cy="170591"/>
            </a:xfrm>
            <a:prstGeom prst="rect">
              <a:avLst/>
            </a:prstGeom>
            <a:noFill/>
            <a:ln w="12700">
              <a:noFill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185" name="Rectangle 35"/>
            <p:cNvSpPr/>
            <p:nvPr/>
          </p:nvSpPr>
          <p:spPr>
            <a:xfrm>
              <a:off x="5803644" y="6292714"/>
              <a:ext cx="123763" cy="170591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186" name="Rectangle 36"/>
            <p:cNvSpPr/>
            <p:nvPr/>
          </p:nvSpPr>
          <p:spPr>
            <a:xfrm>
              <a:off x="5803644" y="6292714"/>
              <a:ext cx="123763" cy="170591"/>
            </a:xfrm>
            <a:prstGeom prst="rect">
              <a:avLst/>
            </a:prstGeom>
            <a:noFill/>
            <a:ln w="12700">
              <a:noFill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187" name="Rectangle 37"/>
            <p:cNvSpPr/>
            <p:nvPr/>
          </p:nvSpPr>
          <p:spPr>
            <a:xfrm>
              <a:off x="5987615" y="6292714"/>
              <a:ext cx="120415" cy="170591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188" name="Rectangle 38"/>
            <p:cNvSpPr/>
            <p:nvPr/>
          </p:nvSpPr>
          <p:spPr>
            <a:xfrm>
              <a:off x="5987615" y="6292714"/>
              <a:ext cx="120415" cy="170591"/>
            </a:xfrm>
            <a:prstGeom prst="rect">
              <a:avLst/>
            </a:prstGeom>
            <a:noFill/>
            <a:ln w="12700">
              <a:noFill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189" name="Rectangle 39"/>
            <p:cNvSpPr/>
            <p:nvPr/>
          </p:nvSpPr>
          <p:spPr>
            <a:xfrm>
              <a:off x="5081149" y="6620512"/>
              <a:ext cx="123763" cy="170591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190" name="Rectangle 40"/>
            <p:cNvSpPr/>
            <p:nvPr/>
          </p:nvSpPr>
          <p:spPr>
            <a:xfrm>
              <a:off x="5081149" y="6620512"/>
              <a:ext cx="123763" cy="170591"/>
            </a:xfrm>
            <a:prstGeom prst="rect">
              <a:avLst/>
            </a:prstGeom>
            <a:noFill/>
            <a:ln w="12700">
              <a:noFill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191" name="Rectangle 41"/>
            <p:cNvSpPr/>
            <p:nvPr/>
          </p:nvSpPr>
          <p:spPr>
            <a:xfrm>
              <a:off x="5261773" y="6620512"/>
              <a:ext cx="123763" cy="170591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192" name="Rectangle 42"/>
            <p:cNvSpPr/>
            <p:nvPr/>
          </p:nvSpPr>
          <p:spPr>
            <a:xfrm>
              <a:off x="5261773" y="6620512"/>
              <a:ext cx="123763" cy="170591"/>
            </a:xfrm>
            <a:prstGeom prst="rect">
              <a:avLst/>
            </a:prstGeom>
            <a:noFill/>
            <a:ln w="12700">
              <a:noFill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193" name="Rectangle 43"/>
            <p:cNvSpPr/>
            <p:nvPr/>
          </p:nvSpPr>
          <p:spPr>
            <a:xfrm>
              <a:off x="5442397" y="6620512"/>
              <a:ext cx="123763" cy="170591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194" name="Rectangle 44"/>
            <p:cNvSpPr/>
            <p:nvPr/>
          </p:nvSpPr>
          <p:spPr>
            <a:xfrm>
              <a:off x="5442397" y="6620512"/>
              <a:ext cx="123763" cy="170591"/>
            </a:xfrm>
            <a:prstGeom prst="rect">
              <a:avLst/>
            </a:prstGeom>
            <a:noFill/>
            <a:ln w="12700">
              <a:noFill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195" name="Rectangle 45"/>
            <p:cNvSpPr/>
            <p:nvPr/>
          </p:nvSpPr>
          <p:spPr>
            <a:xfrm>
              <a:off x="5623021" y="6620512"/>
              <a:ext cx="123763" cy="170591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196" name="Rectangle 46"/>
            <p:cNvSpPr/>
            <p:nvPr/>
          </p:nvSpPr>
          <p:spPr>
            <a:xfrm>
              <a:off x="5623021" y="6620512"/>
              <a:ext cx="123763" cy="170591"/>
            </a:xfrm>
            <a:prstGeom prst="rect">
              <a:avLst/>
            </a:prstGeom>
            <a:noFill/>
            <a:ln w="12700">
              <a:noFill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197" name="Rectangle 47"/>
            <p:cNvSpPr/>
            <p:nvPr/>
          </p:nvSpPr>
          <p:spPr>
            <a:xfrm>
              <a:off x="5803644" y="6620512"/>
              <a:ext cx="123763" cy="170591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198" name="Rectangle 48"/>
            <p:cNvSpPr/>
            <p:nvPr/>
          </p:nvSpPr>
          <p:spPr>
            <a:xfrm>
              <a:off x="5803644" y="6620512"/>
              <a:ext cx="123763" cy="170591"/>
            </a:xfrm>
            <a:prstGeom prst="rect">
              <a:avLst/>
            </a:prstGeom>
            <a:noFill/>
            <a:ln w="12700">
              <a:noFill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199" name="Rectangle 49"/>
            <p:cNvSpPr/>
            <p:nvPr/>
          </p:nvSpPr>
          <p:spPr>
            <a:xfrm>
              <a:off x="5987615" y="6620512"/>
              <a:ext cx="120415" cy="170591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200" name="Rectangle 50"/>
            <p:cNvSpPr/>
            <p:nvPr/>
          </p:nvSpPr>
          <p:spPr>
            <a:xfrm>
              <a:off x="5987615" y="6620512"/>
              <a:ext cx="120415" cy="170591"/>
            </a:xfrm>
            <a:prstGeom prst="rect">
              <a:avLst/>
            </a:prstGeom>
            <a:noFill/>
            <a:ln w="12700">
              <a:noFill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201" name="Freeform 51"/>
            <p:cNvSpPr/>
            <p:nvPr/>
          </p:nvSpPr>
          <p:spPr>
            <a:xfrm>
              <a:off x="3743019" y="5379562"/>
              <a:ext cx="1197468" cy="1478437"/>
            </a:xfrm>
            <a:custGeom>
              <a:avLst/>
              <a:gdLst>
                <a:gd name="txL" fmla="*/ 0 w 536"/>
                <a:gd name="txT" fmla="*/ 0 h 663"/>
                <a:gd name="txR" fmla="*/ 536 w 536"/>
                <a:gd name="txB" fmla="*/ 663 h 663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536" h="663">
                  <a:moveTo>
                    <a:pt x="512" y="663"/>
                  </a:moveTo>
                  <a:cubicBezTo>
                    <a:pt x="24" y="663"/>
                    <a:pt x="24" y="663"/>
                    <a:pt x="24" y="663"/>
                  </a:cubicBezTo>
                  <a:cubicBezTo>
                    <a:pt x="11" y="663"/>
                    <a:pt x="0" y="652"/>
                    <a:pt x="0" y="639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512" y="0"/>
                    <a:pt x="512" y="0"/>
                    <a:pt x="512" y="0"/>
                  </a:cubicBezTo>
                  <a:cubicBezTo>
                    <a:pt x="525" y="0"/>
                    <a:pt x="536" y="11"/>
                    <a:pt x="536" y="24"/>
                  </a:cubicBezTo>
                  <a:cubicBezTo>
                    <a:pt x="536" y="639"/>
                    <a:pt x="536" y="639"/>
                    <a:pt x="536" y="639"/>
                  </a:cubicBezTo>
                  <a:cubicBezTo>
                    <a:pt x="536" y="652"/>
                    <a:pt x="525" y="663"/>
                    <a:pt x="512" y="663"/>
                  </a:cubicBezTo>
                  <a:close/>
                </a:path>
              </a:pathLst>
            </a:custGeom>
            <a:solidFill>
              <a:srgbClr val="EEEEEE">
                <a:alpha val="100000"/>
              </a:srgbClr>
            </a:solidFill>
            <a:ln w="9525" cap="rnd" cmpd="sng">
              <a:solidFill>
                <a:srgbClr val="BFBFB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02" name="Freeform 52"/>
            <p:cNvSpPr/>
            <p:nvPr/>
          </p:nvSpPr>
          <p:spPr>
            <a:xfrm>
              <a:off x="3743019" y="5379562"/>
              <a:ext cx="1197468" cy="1478437"/>
            </a:xfrm>
            <a:custGeom>
              <a:avLst/>
              <a:gdLst>
                <a:gd name="txL" fmla="*/ 0 w 536"/>
                <a:gd name="txT" fmla="*/ 0 h 663"/>
                <a:gd name="txR" fmla="*/ 536 w 536"/>
                <a:gd name="txB" fmla="*/ 663 h 663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536" h="663">
                  <a:moveTo>
                    <a:pt x="512" y="663"/>
                  </a:moveTo>
                  <a:cubicBezTo>
                    <a:pt x="24" y="663"/>
                    <a:pt x="24" y="663"/>
                    <a:pt x="24" y="663"/>
                  </a:cubicBezTo>
                  <a:cubicBezTo>
                    <a:pt x="11" y="663"/>
                    <a:pt x="0" y="652"/>
                    <a:pt x="0" y="639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512" y="0"/>
                    <a:pt x="512" y="0"/>
                    <a:pt x="512" y="0"/>
                  </a:cubicBezTo>
                  <a:cubicBezTo>
                    <a:pt x="525" y="0"/>
                    <a:pt x="536" y="11"/>
                    <a:pt x="536" y="24"/>
                  </a:cubicBezTo>
                  <a:cubicBezTo>
                    <a:pt x="536" y="639"/>
                    <a:pt x="536" y="639"/>
                    <a:pt x="536" y="639"/>
                  </a:cubicBezTo>
                  <a:cubicBezTo>
                    <a:pt x="536" y="652"/>
                    <a:pt x="525" y="663"/>
                    <a:pt x="512" y="663"/>
                  </a:cubicBezTo>
                  <a:close/>
                </a:path>
              </a:pathLst>
            </a:custGeom>
            <a:noFill/>
            <a:ln w="12700" cap="rnd" cmpd="sng">
              <a:solidFill>
                <a:srgbClr val="9F9F9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03" name="Rectangle 54"/>
            <p:cNvSpPr/>
            <p:nvPr/>
          </p:nvSpPr>
          <p:spPr>
            <a:xfrm>
              <a:off x="3846709" y="5520047"/>
              <a:ext cx="990085" cy="1177397"/>
            </a:xfrm>
            <a:prstGeom prst="rect">
              <a:avLst/>
            </a:prstGeom>
            <a:noFill/>
            <a:ln w="12700" cap="rnd" cmpd="sng">
              <a:solidFill>
                <a:srgbClr val="9F9F9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204" name="Oval 55"/>
            <p:cNvSpPr/>
            <p:nvPr/>
          </p:nvSpPr>
          <p:spPr>
            <a:xfrm>
              <a:off x="4321682" y="5426391"/>
              <a:ext cx="40139" cy="40137"/>
            </a:xfrm>
            <a:prstGeom prst="ellipse">
              <a:avLst/>
            </a:prstGeom>
            <a:solidFill>
              <a:srgbClr val="878787"/>
            </a:solidFill>
            <a:ln w="12700">
              <a:noFill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205" name="Oval 56"/>
            <p:cNvSpPr/>
            <p:nvPr/>
          </p:nvSpPr>
          <p:spPr>
            <a:xfrm>
              <a:off x="4294925" y="6737585"/>
              <a:ext cx="90313" cy="86967"/>
            </a:xfrm>
            <a:prstGeom prst="ellipse">
              <a:avLst/>
            </a:prstGeom>
            <a:solidFill>
              <a:srgbClr val="878787"/>
            </a:solidFill>
            <a:ln w="9525">
              <a:noFill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206" name="Freeform 83"/>
            <p:cNvSpPr/>
            <p:nvPr/>
          </p:nvSpPr>
          <p:spPr>
            <a:xfrm>
              <a:off x="6335300" y="5717396"/>
              <a:ext cx="2003584" cy="260900"/>
            </a:xfrm>
            <a:custGeom>
              <a:avLst/>
              <a:gdLst>
                <a:gd name="txL" fmla="*/ 0 w 599"/>
                <a:gd name="txT" fmla="*/ 0 h 78"/>
                <a:gd name="txR" fmla="*/ 599 w 599"/>
                <a:gd name="txB" fmla="*/ 78 h 78"/>
              </a:gdLst>
              <a:ahLst/>
              <a:cxnLst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</a:cxnLst>
              <a:rect l="txL" t="txT" r="txR" b="txB"/>
              <a:pathLst>
                <a:path w="599" h="78">
                  <a:moveTo>
                    <a:pt x="0" y="78"/>
                  </a:moveTo>
                  <a:lnTo>
                    <a:pt x="599" y="78"/>
                  </a:lnTo>
                  <a:lnTo>
                    <a:pt x="547" y="0"/>
                  </a:lnTo>
                  <a:lnTo>
                    <a:pt x="53" y="0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EA6441">
                <a:alpha val="100000"/>
              </a:srgbClr>
            </a:solidFill>
            <a:ln w="12700" cap="rnd" cmpd="sng">
              <a:solidFill>
                <a:srgbClr val="373738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07" name="Line 84"/>
            <p:cNvSpPr/>
            <p:nvPr/>
          </p:nvSpPr>
          <p:spPr>
            <a:xfrm>
              <a:off x="6485822" y="5760878"/>
              <a:ext cx="1702545" cy="0"/>
            </a:xfrm>
            <a:prstGeom prst="line">
              <a:avLst/>
            </a:prstGeom>
            <a:ln w="12700" cap="flat" cmpd="sng">
              <a:solidFill>
                <a:srgbClr val="373738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6208" name="Line 85"/>
            <p:cNvSpPr/>
            <p:nvPr/>
          </p:nvSpPr>
          <p:spPr>
            <a:xfrm>
              <a:off x="6459062" y="5801018"/>
              <a:ext cx="1756063" cy="0"/>
            </a:xfrm>
            <a:prstGeom prst="line">
              <a:avLst/>
            </a:prstGeom>
            <a:ln w="12700" cap="flat" cmpd="sng">
              <a:solidFill>
                <a:srgbClr val="373738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6209" name="Line 86"/>
            <p:cNvSpPr/>
            <p:nvPr/>
          </p:nvSpPr>
          <p:spPr>
            <a:xfrm>
              <a:off x="6435646" y="5841155"/>
              <a:ext cx="1806235" cy="0"/>
            </a:xfrm>
            <a:prstGeom prst="line">
              <a:avLst/>
            </a:prstGeom>
            <a:ln w="12700" cap="flat" cmpd="sng">
              <a:solidFill>
                <a:srgbClr val="373738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6210" name="Line 87"/>
            <p:cNvSpPr/>
            <p:nvPr/>
          </p:nvSpPr>
          <p:spPr>
            <a:xfrm>
              <a:off x="6408886" y="5877950"/>
              <a:ext cx="1859755" cy="0"/>
            </a:xfrm>
            <a:prstGeom prst="line">
              <a:avLst/>
            </a:prstGeom>
            <a:ln w="12700" cap="flat" cmpd="sng">
              <a:solidFill>
                <a:srgbClr val="373738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6211" name="Rectangle 88"/>
            <p:cNvSpPr/>
            <p:nvPr/>
          </p:nvSpPr>
          <p:spPr>
            <a:xfrm>
              <a:off x="6258370" y="5921432"/>
              <a:ext cx="2157449" cy="56864"/>
            </a:xfrm>
            <a:prstGeom prst="rect">
              <a:avLst/>
            </a:prstGeom>
            <a:solidFill>
              <a:srgbClr val="E6E7E9"/>
            </a:solidFill>
            <a:ln w="12700" cap="rnd" cmpd="sng">
              <a:solidFill>
                <a:srgbClr val="37373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212" name="Rectangle 89"/>
            <p:cNvSpPr/>
            <p:nvPr/>
          </p:nvSpPr>
          <p:spPr>
            <a:xfrm>
              <a:off x="6335300" y="5978295"/>
              <a:ext cx="2003584" cy="879704"/>
            </a:xfrm>
            <a:prstGeom prst="rect">
              <a:avLst/>
            </a:prstGeom>
            <a:solidFill>
              <a:srgbClr val="E6E7E9"/>
            </a:solidFill>
            <a:ln w="12700" cap="rnd" cmpd="sng">
              <a:solidFill>
                <a:srgbClr val="37373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213" name="Rectangle 90"/>
            <p:cNvSpPr/>
            <p:nvPr/>
          </p:nvSpPr>
          <p:spPr>
            <a:xfrm>
              <a:off x="7907393" y="6071952"/>
              <a:ext cx="137141" cy="173935"/>
            </a:xfrm>
            <a:prstGeom prst="rect">
              <a:avLst/>
            </a:prstGeom>
            <a:solidFill>
              <a:srgbClr val="45C1E3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214" name="Rectangle 91"/>
            <p:cNvSpPr/>
            <p:nvPr/>
          </p:nvSpPr>
          <p:spPr>
            <a:xfrm>
              <a:off x="7907393" y="6071952"/>
              <a:ext cx="137141" cy="173935"/>
            </a:xfrm>
            <a:prstGeom prst="rect">
              <a:avLst/>
            </a:prstGeom>
            <a:noFill/>
            <a:ln w="12700" cap="flat" cmpd="sng">
              <a:solidFill>
                <a:srgbClr val="37373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215" name="Freeform 92"/>
            <p:cNvSpPr/>
            <p:nvPr/>
          </p:nvSpPr>
          <p:spPr>
            <a:xfrm>
              <a:off x="7907393" y="6071952"/>
              <a:ext cx="137141" cy="173935"/>
            </a:xfrm>
            <a:custGeom>
              <a:avLst/>
              <a:gdLst>
                <a:gd name="txL" fmla="*/ 0 w 41"/>
                <a:gd name="txT" fmla="*/ 0 h 52"/>
                <a:gd name="txR" fmla="*/ 41 w 41"/>
                <a:gd name="txB" fmla="*/ 52 h 52"/>
              </a:gdLst>
              <a:ahLst/>
              <a:cxnLst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0"/>
                </a:cxn>
              </a:cxnLst>
              <a:rect l="txL" t="txT" r="txR" b="txB"/>
              <a:pathLst>
                <a:path w="41" h="52">
                  <a:moveTo>
                    <a:pt x="0" y="0"/>
                  </a:moveTo>
                  <a:lnTo>
                    <a:pt x="0" y="4"/>
                  </a:lnTo>
                  <a:lnTo>
                    <a:pt x="35" y="52"/>
                  </a:lnTo>
                  <a:lnTo>
                    <a:pt x="41" y="52"/>
                  </a:lnTo>
                  <a:lnTo>
                    <a:pt x="41" y="36"/>
                  </a:ln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DAE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16" name="Freeform 93"/>
            <p:cNvSpPr/>
            <p:nvPr/>
          </p:nvSpPr>
          <p:spPr>
            <a:xfrm>
              <a:off x="7970948" y="6071952"/>
              <a:ext cx="73588" cy="103692"/>
            </a:xfrm>
            <a:custGeom>
              <a:avLst/>
              <a:gdLst>
                <a:gd name="txL" fmla="*/ 0 w 22"/>
                <a:gd name="txT" fmla="*/ 0 h 31"/>
                <a:gd name="txR" fmla="*/ 22 w 22"/>
                <a:gd name="txB" fmla="*/ 31 h 31"/>
              </a:gdLst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22" h="31">
                  <a:moveTo>
                    <a:pt x="22" y="18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22" y="31"/>
                  </a:lnTo>
                  <a:lnTo>
                    <a:pt x="22" y="18"/>
                  </a:lnTo>
                  <a:close/>
                </a:path>
              </a:pathLst>
            </a:custGeom>
            <a:solidFill>
              <a:srgbClr val="90DAE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17" name="Rectangle 94"/>
            <p:cNvSpPr/>
            <p:nvPr/>
          </p:nvSpPr>
          <p:spPr>
            <a:xfrm>
              <a:off x="7907393" y="6071952"/>
              <a:ext cx="137141" cy="173935"/>
            </a:xfrm>
            <a:prstGeom prst="rect">
              <a:avLst/>
            </a:prstGeom>
            <a:noFill/>
            <a:ln w="12700" cap="flat" cmpd="sng">
              <a:solidFill>
                <a:srgbClr val="37373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218" name="Rectangle 95"/>
            <p:cNvSpPr/>
            <p:nvPr/>
          </p:nvSpPr>
          <p:spPr>
            <a:xfrm>
              <a:off x="8101396" y="6071952"/>
              <a:ext cx="140485" cy="173935"/>
            </a:xfrm>
            <a:prstGeom prst="rect">
              <a:avLst/>
            </a:prstGeom>
            <a:solidFill>
              <a:srgbClr val="45C1E3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219" name="Rectangle 96"/>
            <p:cNvSpPr/>
            <p:nvPr/>
          </p:nvSpPr>
          <p:spPr>
            <a:xfrm>
              <a:off x="8101396" y="6071952"/>
              <a:ext cx="140485" cy="173935"/>
            </a:xfrm>
            <a:prstGeom prst="rect">
              <a:avLst/>
            </a:prstGeom>
            <a:noFill/>
            <a:ln w="12700" cap="flat" cmpd="sng">
              <a:solidFill>
                <a:srgbClr val="37373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220" name="Freeform 97"/>
            <p:cNvSpPr/>
            <p:nvPr/>
          </p:nvSpPr>
          <p:spPr>
            <a:xfrm>
              <a:off x="8101396" y="6071952"/>
              <a:ext cx="140485" cy="173935"/>
            </a:xfrm>
            <a:custGeom>
              <a:avLst/>
              <a:gdLst>
                <a:gd name="txL" fmla="*/ 0 w 42"/>
                <a:gd name="txT" fmla="*/ 0 h 52"/>
                <a:gd name="txR" fmla="*/ 42 w 42"/>
                <a:gd name="txB" fmla="*/ 52 h 52"/>
              </a:gdLst>
              <a:ahLst/>
              <a:cxnLst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0"/>
                </a:cxn>
              </a:cxnLst>
              <a:rect l="txL" t="txT" r="txR" b="txB"/>
              <a:pathLst>
                <a:path w="42" h="52">
                  <a:moveTo>
                    <a:pt x="0" y="0"/>
                  </a:moveTo>
                  <a:lnTo>
                    <a:pt x="0" y="4"/>
                  </a:lnTo>
                  <a:lnTo>
                    <a:pt x="35" y="52"/>
                  </a:lnTo>
                  <a:lnTo>
                    <a:pt x="42" y="52"/>
                  </a:lnTo>
                  <a:lnTo>
                    <a:pt x="42" y="36"/>
                  </a:ln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DAE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21" name="Freeform 98"/>
            <p:cNvSpPr/>
            <p:nvPr/>
          </p:nvSpPr>
          <p:spPr>
            <a:xfrm>
              <a:off x="8164951" y="6071952"/>
              <a:ext cx="76933" cy="103692"/>
            </a:xfrm>
            <a:custGeom>
              <a:avLst/>
              <a:gdLst>
                <a:gd name="txL" fmla="*/ 0 w 23"/>
                <a:gd name="txT" fmla="*/ 0 h 31"/>
                <a:gd name="txR" fmla="*/ 23 w 23"/>
                <a:gd name="txB" fmla="*/ 31 h 31"/>
              </a:gdLst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23" h="31">
                  <a:moveTo>
                    <a:pt x="23" y="18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23" y="31"/>
                  </a:lnTo>
                  <a:lnTo>
                    <a:pt x="23" y="18"/>
                  </a:lnTo>
                  <a:close/>
                </a:path>
              </a:pathLst>
            </a:custGeom>
            <a:solidFill>
              <a:srgbClr val="90DAE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22" name="Rectangle 99"/>
            <p:cNvSpPr/>
            <p:nvPr/>
          </p:nvSpPr>
          <p:spPr>
            <a:xfrm>
              <a:off x="8101396" y="6071952"/>
              <a:ext cx="140485" cy="173935"/>
            </a:xfrm>
            <a:prstGeom prst="rect">
              <a:avLst/>
            </a:prstGeom>
            <a:noFill/>
            <a:ln w="12700" cap="flat" cmpd="sng">
              <a:solidFill>
                <a:srgbClr val="37373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223" name="Rectangle 100"/>
            <p:cNvSpPr/>
            <p:nvPr/>
          </p:nvSpPr>
          <p:spPr>
            <a:xfrm>
              <a:off x="7907393" y="6316129"/>
              <a:ext cx="137141" cy="180623"/>
            </a:xfrm>
            <a:prstGeom prst="rect">
              <a:avLst/>
            </a:prstGeom>
            <a:solidFill>
              <a:srgbClr val="45C1E3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224" name="Rectangle 101"/>
            <p:cNvSpPr/>
            <p:nvPr/>
          </p:nvSpPr>
          <p:spPr>
            <a:xfrm>
              <a:off x="7907393" y="6316129"/>
              <a:ext cx="137141" cy="180623"/>
            </a:xfrm>
            <a:prstGeom prst="rect">
              <a:avLst/>
            </a:prstGeom>
            <a:noFill/>
            <a:ln w="12700" cap="flat" cmpd="sng">
              <a:solidFill>
                <a:srgbClr val="37373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225" name="Freeform 102"/>
            <p:cNvSpPr/>
            <p:nvPr/>
          </p:nvSpPr>
          <p:spPr>
            <a:xfrm>
              <a:off x="7907393" y="6316129"/>
              <a:ext cx="137141" cy="180623"/>
            </a:xfrm>
            <a:custGeom>
              <a:avLst/>
              <a:gdLst>
                <a:gd name="txL" fmla="*/ 0 w 41"/>
                <a:gd name="txT" fmla="*/ 0 h 54"/>
                <a:gd name="txR" fmla="*/ 41 w 41"/>
                <a:gd name="txB" fmla="*/ 54 h 54"/>
              </a:gdLst>
              <a:ahLst/>
              <a:cxnLst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0"/>
                </a:cxn>
              </a:cxnLst>
              <a:rect l="txL" t="txT" r="txR" b="txB"/>
              <a:pathLst>
                <a:path w="41" h="54">
                  <a:moveTo>
                    <a:pt x="0" y="0"/>
                  </a:moveTo>
                  <a:lnTo>
                    <a:pt x="0" y="5"/>
                  </a:lnTo>
                  <a:lnTo>
                    <a:pt x="35" y="54"/>
                  </a:lnTo>
                  <a:lnTo>
                    <a:pt x="41" y="54"/>
                  </a:lnTo>
                  <a:lnTo>
                    <a:pt x="41" y="37"/>
                  </a:ln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DAE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26" name="Freeform 103"/>
            <p:cNvSpPr/>
            <p:nvPr/>
          </p:nvSpPr>
          <p:spPr>
            <a:xfrm>
              <a:off x="7970948" y="6316129"/>
              <a:ext cx="73588" cy="107036"/>
            </a:xfrm>
            <a:custGeom>
              <a:avLst/>
              <a:gdLst>
                <a:gd name="txL" fmla="*/ 0 w 22"/>
                <a:gd name="txT" fmla="*/ 0 h 32"/>
                <a:gd name="txR" fmla="*/ 22 w 22"/>
                <a:gd name="txB" fmla="*/ 32 h 32"/>
              </a:gdLst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22" h="32">
                  <a:moveTo>
                    <a:pt x="22" y="19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22" y="32"/>
                  </a:lnTo>
                  <a:lnTo>
                    <a:pt x="22" y="19"/>
                  </a:lnTo>
                  <a:close/>
                </a:path>
              </a:pathLst>
            </a:custGeom>
            <a:solidFill>
              <a:srgbClr val="90DAE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27" name="Rectangle 104"/>
            <p:cNvSpPr/>
            <p:nvPr/>
          </p:nvSpPr>
          <p:spPr>
            <a:xfrm>
              <a:off x="7907393" y="6316129"/>
              <a:ext cx="137141" cy="180623"/>
            </a:xfrm>
            <a:prstGeom prst="rect">
              <a:avLst/>
            </a:prstGeom>
            <a:noFill/>
            <a:ln w="12700" cap="flat" cmpd="sng">
              <a:solidFill>
                <a:srgbClr val="37373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228" name="Rectangle 105"/>
            <p:cNvSpPr/>
            <p:nvPr/>
          </p:nvSpPr>
          <p:spPr>
            <a:xfrm>
              <a:off x="8101396" y="6316129"/>
              <a:ext cx="140485" cy="180623"/>
            </a:xfrm>
            <a:prstGeom prst="rect">
              <a:avLst/>
            </a:prstGeom>
            <a:solidFill>
              <a:srgbClr val="45C1E3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229" name="Rectangle 106"/>
            <p:cNvSpPr/>
            <p:nvPr/>
          </p:nvSpPr>
          <p:spPr>
            <a:xfrm>
              <a:off x="8101396" y="6316129"/>
              <a:ext cx="140485" cy="180623"/>
            </a:xfrm>
            <a:prstGeom prst="rect">
              <a:avLst/>
            </a:prstGeom>
            <a:noFill/>
            <a:ln w="12700" cap="flat" cmpd="sng">
              <a:solidFill>
                <a:srgbClr val="37373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230" name="Freeform 107"/>
            <p:cNvSpPr/>
            <p:nvPr/>
          </p:nvSpPr>
          <p:spPr>
            <a:xfrm>
              <a:off x="8101396" y="6316129"/>
              <a:ext cx="140485" cy="180623"/>
            </a:xfrm>
            <a:custGeom>
              <a:avLst/>
              <a:gdLst>
                <a:gd name="txL" fmla="*/ 0 w 42"/>
                <a:gd name="txT" fmla="*/ 0 h 54"/>
                <a:gd name="txR" fmla="*/ 42 w 42"/>
                <a:gd name="txB" fmla="*/ 54 h 54"/>
              </a:gdLst>
              <a:ahLst/>
              <a:cxnLst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0"/>
                </a:cxn>
              </a:cxnLst>
              <a:rect l="txL" t="txT" r="txR" b="txB"/>
              <a:pathLst>
                <a:path w="42" h="54">
                  <a:moveTo>
                    <a:pt x="0" y="0"/>
                  </a:moveTo>
                  <a:lnTo>
                    <a:pt x="0" y="5"/>
                  </a:lnTo>
                  <a:lnTo>
                    <a:pt x="35" y="54"/>
                  </a:lnTo>
                  <a:lnTo>
                    <a:pt x="42" y="54"/>
                  </a:lnTo>
                  <a:lnTo>
                    <a:pt x="42" y="37"/>
                  </a:ln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DAE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31" name="Freeform 108"/>
            <p:cNvSpPr/>
            <p:nvPr/>
          </p:nvSpPr>
          <p:spPr>
            <a:xfrm>
              <a:off x="8164951" y="6316129"/>
              <a:ext cx="76933" cy="107036"/>
            </a:xfrm>
            <a:custGeom>
              <a:avLst/>
              <a:gdLst>
                <a:gd name="txL" fmla="*/ 0 w 23"/>
                <a:gd name="txT" fmla="*/ 0 h 32"/>
                <a:gd name="txR" fmla="*/ 23 w 23"/>
                <a:gd name="txB" fmla="*/ 32 h 32"/>
              </a:gdLst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23" h="32">
                  <a:moveTo>
                    <a:pt x="23" y="19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23" y="32"/>
                  </a:lnTo>
                  <a:lnTo>
                    <a:pt x="23" y="19"/>
                  </a:lnTo>
                  <a:close/>
                </a:path>
              </a:pathLst>
            </a:custGeom>
            <a:solidFill>
              <a:srgbClr val="90DAE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32" name="Rectangle 109"/>
            <p:cNvSpPr/>
            <p:nvPr/>
          </p:nvSpPr>
          <p:spPr>
            <a:xfrm>
              <a:off x="8101396" y="6316129"/>
              <a:ext cx="140485" cy="180623"/>
            </a:xfrm>
            <a:prstGeom prst="rect">
              <a:avLst/>
            </a:prstGeom>
            <a:noFill/>
            <a:ln w="12700" cap="flat" cmpd="sng">
              <a:solidFill>
                <a:srgbClr val="37373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233" name="Rectangle 110"/>
            <p:cNvSpPr/>
            <p:nvPr/>
          </p:nvSpPr>
          <p:spPr>
            <a:xfrm>
              <a:off x="7907393" y="6563649"/>
              <a:ext cx="137141" cy="180623"/>
            </a:xfrm>
            <a:prstGeom prst="rect">
              <a:avLst/>
            </a:prstGeom>
            <a:solidFill>
              <a:srgbClr val="45C1E3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234" name="Rectangle 111"/>
            <p:cNvSpPr/>
            <p:nvPr/>
          </p:nvSpPr>
          <p:spPr>
            <a:xfrm>
              <a:off x="7907393" y="6563649"/>
              <a:ext cx="137141" cy="180623"/>
            </a:xfrm>
            <a:prstGeom prst="rect">
              <a:avLst/>
            </a:prstGeom>
            <a:noFill/>
            <a:ln w="12700" cap="flat" cmpd="sng">
              <a:solidFill>
                <a:srgbClr val="37373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235" name="Freeform 112"/>
            <p:cNvSpPr/>
            <p:nvPr/>
          </p:nvSpPr>
          <p:spPr>
            <a:xfrm>
              <a:off x="7907393" y="6563649"/>
              <a:ext cx="137141" cy="180623"/>
            </a:xfrm>
            <a:custGeom>
              <a:avLst/>
              <a:gdLst>
                <a:gd name="txL" fmla="*/ 0 w 41"/>
                <a:gd name="txT" fmla="*/ 0 h 54"/>
                <a:gd name="txR" fmla="*/ 41 w 41"/>
                <a:gd name="txB" fmla="*/ 54 h 54"/>
              </a:gdLst>
              <a:ahLst/>
              <a:cxnLst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0"/>
                </a:cxn>
              </a:cxnLst>
              <a:rect l="txL" t="txT" r="txR" b="txB"/>
              <a:pathLst>
                <a:path w="41" h="54">
                  <a:moveTo>
                    <a:pt x="0" y="0"/>
                  </a:moveTo>
                  <a:lnTo>
                    <a:pt x="0" y="5"/>
                  </a:lnTo>
                  <a:lnTo>
                    <a:pt x="35" y="54"/>
                  </a:lnTo>
                  <a:lnTo>
                    <a:pt x="41" y="54"/>
                  </a:lnTo>
                  <a:lnTo>
                    <a:pt x="41" y="36"/>
                  </a:ln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DAE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36" name="Freeform 113"/>
            <p:cNvSpPr/>
            <p:nvPr/>
          </p:nvSpPr>
          <p:spPr>
            <a:xfrm>
              <a:off x="7970948" y="6563649"/>
              <a:ext cx="73588" cy="107036"/>
            </a:xfrm>
            <a:custGeom>
              <a:avLst/>
              <a:gdLst>
                <a:gd name="txL" fmla="*/ 0 w 22"/>
                <a:gd name="txT" fmla="*/ 0 h 32"/>
                <a:gd name="txR" fmla="*/ 22 w 22"/>
                <a:gd name="txB" fmla="*/ 32 h 32"/>
              </a:gdLst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22" h="32">
                  <a:moveTo>
                    <a:pt x="22" y="19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22" y="32"/>
                  </a:lnTo>
                  <a:lnTo>
                    <a:pt x="22" y="19"/>
                  </a:lnTo>
                  <a:close/>
                </a:path>
              </a:pathLst>
            </a:custGeom>
            <a:solidFill>
              <a:srgbClr val="90DAE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37" name="Rectangle 114"/>
            <p:cNvSpPr/>
            <p:nvPr/>
          </p:nvSpPr>
          <p:spPr>
            <a:xfrm>
              <a:off x="7907393" y="6563649"/>
              <a:ext cx="137141" cy="180623"/>
            </a:xfrm>
            <a:prstGeom prst="rect">
              <a:avLst/>
            </a:prstGeom>
            <a:noFill/>
            <a:ln w="12700" cap="flat" cmpd="sng">
              <a:solidFill>
                <a:srgbClr val="37373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238" name="Rectangle 115"/>
            <p:cNvSpPr/>
            <p:nvPr/>
          </p:nvSpPr>
          <p:spPr>
            <a:xfrm>
              <a:off x="8101396" y="6563649"/>
              <a:ext cx="140485" cy="180623"/>
            </a:xfrm>
            <a:prstGeom prst="rect">
              <a:avLst/>
            </a:prstGeom>
            <a:solidFill>
              <a:srgbClr val="45C1E3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239" name="Rectangle 116"/>
            <p:cNvSpPr/>
            <p:nvPr/>
          </p:nvSpPr>
          <p:spPr>
            <a:xfrm>
              <a:off x="8101396" y="6563649"/>
              <a:ext cx="140485" cy="180623"/>
            </a:xfrm>
            <a:prstGeom prst="rect">
              <a:avLst/>
            </a:prstGeom>
            <a:noFill/>
            <a:ln w="12700" cap="flat" cmpd="sng">
              <a:solidFill>
                <a:srgbClr val="37373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240" name="Freeform 117"/>
            <p:cNvSpPr/>
            <p:nvPr/>
          </p:nvSpPr>
          <p:spPr>
            <a:xfrm>
              <a:off x="8101396" y="6563649"/>
              <a:ext cx="140485" cy="180623"/>
            </a:xfrm>
            <a:custGeom>
              <a:avLst/>
              <a:gdLst>
                <a:gd name="txL" fmla="*/ 0 w 42"/>
                <a:gd name="txT" fmla="*/ 0 h 54"/>
                <a:gd name="txR" fmla="*/ 42 w 42"/>
                <a:gd name="txB" fmla="*/ 54 h 54"/>
              </a:gdLst>
              <a:ahLst/>
              <a:cxnLst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0"/>
                </a:cxn>
              </a:cxnLst>
              <a:rect l="txL" t="txT" r="txR" b="txB"/>
              <a:pathLst>
                <a:path w="42" h="54">
                  <a:moveTo>
                    <a:pt x="0" y="0"/>
                  </a:moveTo>
                  <a:lnTo>
                    <a:pt x="0" y="5"/>
                  </a:lnTo>
                  <a:lnTo>
                    <a:pt x="35" y="54"/>
                  </a:lnTo>
                  <a:lnTo>
                    <a:pt x="42" y="54"/>
                  </a:lnTo>
                  <a:lnTo>
                    <a:pt x="42" y="36"/>
                  </a:ln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DAE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41" name="Freeform 118"/>
            <p:cNvSpPr/>
            <p:nvPr/>
          </p:nvSpPr>
          <p:spPr>
            <a:xfrm>
              <a:off x="8164951" y="6563649"/>
              <a:ext cx="76933" cy="107036"/>
            </a:xfrm>
            <a:custGeom>
              <a:avLst/>
              <a:gdLst>
                <a:gd name="txL" fmla="*/ 0 w 23"/>
                <a:gd name="txT" fmla="*/ 0 h 32"/>
                <a:gd name="txR" fmla="*/ 23 w 23"/>
                <a:gd name="txB" fmla="*/ 32 h 32"/>
              </a:gdLst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23" h="32">
                  <a:moveTo>
                    <a:pt x="23" y="19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23" y="32"/>
                  </a:lnTo>
                  <a:lnTo>
                    <a:pt x="23" y="19"/>
                  </a:lnTo>
                  <a:close/>
                </a:path>
              </a:pathLst>
            </a:custGeom>
            <a:solidFill>
              <a:srgbClr val="90DAE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42" name="Rectangle 119"/>
            <p:cNvSpPr/>
            <p:nvPr/>
          </p:nvSpPr>
          <p:spPr>
            <a:xfrm>
              <a:off x="8101396" y="6563649"/>
              <a:ext cx="140485" cy="180623"/>
            </a:xfrm>
            <a:prstGeom prst="rect">
              <a:avLst/>
            </a:prstGeom>
            <a:noFill/>
            <a:ln w="12700" cap="flat" cmpd="sng">
              <a:solidFill>
                <a:srgbClr val="37373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243" name="Rectangle 120"/>
            <p:cNvSpPr/>
            <p:nvPr/>
          </p:nvSpPr>
          <p:spPr>
            <a:xfrm>
              <a:off x="6432303" y="6071952"/>
              <a:ext cx="140485" cy="173935"/>
            </a:xfrm>
            <a:prstGeom prst="rect">
              <a:avLst/>
            </a:prstGeom>
            <a:solidFill>
              <a:srgbClr val="45C1E3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244" name="Rectangle 121"/>
            <p:cNvSpPr/>
            <p:nvPr/>
          </p:nvSpPr>
          <p:spPr>
            <a:xfrm>
              <a:off x="6432303" y="6071952"/>
              <a:ext cx="140485" cy="173935"/>
            </a:xfrm>
            <a:prstGeom prst="rect">
              <a:avLst/>
            </a:prstGeom>
            <a:noFill/>
            <a:ln w="12700" cap="flat" cmpd="sng">
              <a:solidFill>
                <a:srgbClr val="37373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245" name="Freeform 122"/>
            <p:cNvSpPr/>
            <p:nvPr/>
          </p:nvSpPr>
          <p:spPr>
            <a:xfrm>
              <a:off x="6432303" y="6071952"/>
              <a:ext cx="140485" cy="173935"/>
            </a:xfrm>
            <a:custGeom>
              <a:avLst/>
              <a:gdLst>
                <a:gd name="txL" fmla="*/ 0 w 42"/>
                <a:gd name="txT" fmla="*/ 0 h 52"/>
                <a:gd name="txR" fmla="*/ 42 w 42"/>
                <a:gd name="txB" fmla="*/ 52 h 52"/>
              </a:gdLst>
              <a:ahLst/>
              <a:cxnLst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0"/>
                </a:cxn>
              </a:cxnLst>
              <a:rect l="txL" t="txT" r="txR" b="txB"/>
              <a:pathLst>
                <a:path w="42" h="52">
                  <a:moveTo>
                    <a:pt x="0" y="0"/>
                  </a:moveTo>
                  <a:lnTo>
                    <a:pt x="0" y="4"/>
                  </a:lnTo>
                  <a:lnTo>
                    <a:pt x="36" y="52"/>
                  </a:lnTo>
                  <a:lnTo>
                    <a:pt x="42" y="52"/>
                  </a:lnTo>
                  <a:lnTo>
                    <a:pt x="42" y="36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DAE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46" name="Freeform 123"/>
            <p:cNvSpPr/>
            <p:nvPr/>
          </p:nvSpPr>
          <p:spPr>
            <a:xfrm>
              <a:off x="6495855" y="6071952"/>
              <a:ext cx="76933" cy="103692"/>
            </a:xfrm>
            <a:custGeom>
              <a:avLst/>
              <a:gdLst>
                <a:gd name="txL" fmla="*/ 0 w 23"/>
                <a:gd name="txT" fmla="*/ 0 h 31"/>
                <a:gd name="txR" fmla="*/ 23 w 23"/>
                <a:gd name="txB" fmla="*/ 31 h 31"/>
              </a:gdLst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23" h="31">
                  <a:moveTo>
                    <a:pt x="23" y="18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23" y="31"/>
                  </a:lnTo>
                  <a:lnTo>
                    <a:pt x="23" y="18"/>
                  </a:lnTo>
                  <a:close/>
                </a:path>
              </a:pathLst>
            </a:custGeom>
            <a:solidFill>
              <a:srgbClr val="90DAE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47" name="Rectangle 124"/>
            <p:cNvSpPr/>
            <p:nvPr/>
          </p:nvSpPr>
          <p:spPr>
            <a:xfrm>
              <a:off x="6432303" y="6071952"/>
              <a:ext cx="140485" cy="173935"/>
            </a:xfrm>
            <a:prstGeom prst="rect">
              <a:avLst/>
            </a:prstGeom>
            <a:noFill/>
            <a:ln w="12700" cap="flat" cmpd="sng">
              <a:solidFill>
                <a:srgbClr val="37373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248" name="Rectangle 125"/>
            <p:cNvSpPr/>
            <p:nvPr/>
          </p:nvSpPr>
          <p:spPr>
            <a:xfrm>
              <a:off x="6626307" y="6071952"/>
              <a:ext cx="143831" cy="173935"/>
            </a:xfrm>
            <a:prstGeom prst="rect">
              <a:avLst/>
            </a:prstGeom>
            <a:solidFill>
              <a:srgbClr val="45C1E3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249" name="Rectangle 126"/>
            <p:cNvSpPr/>
            <p:nvPr/>
          </p:nvSpPr>
          <p:spPr>
            <a:xfrm>
              <a:off x="6626307" y="6071952"/>
              <a:ext cx="143831" cy="173935"/>
            </a:xfrm>
            <a:prstGeom prst="rect">
              <a:avLst/>
            </a:prstGeom>
            <a:noFill/>
            <a:ln w="12700" cap="flat" cmpd="sng">
              <a:solidFill>
                <a:srgbClr val="37373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250" name="Freeform 127"/>
            <p:cNvSpPr/>
            <p:nvPr/>
          </p:nvSpPr>
          <p:spPr>
            <a:xfrm>
              <a:off x="6626307" y="6071952"/>
              <a:ext cx="143831" cy="173935"/>
            </a:xfrm>
            <a:custGeom>
              <a:avLst/>
              <a:gdLst>
                <a:gd name="txL" fmla="*/ 0 w 43"/>
                <a:gd name="txT" fmla="*/ 0 h 52"/>
                <a:gd name="txR" fmla="*/ 43 w 43"/>
                <a:gd name="txB" fmla="*/ 52 h 52"/>
              </a:gdLst>
              <a:ahLst/>
              <a:cxnLst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0"/>
                </a:cxn>
              </a:cxnLst>
              <a:rect l="txL" t="txT" r="txR" b="txB"/>
              <a:pathLst>
                <a:path w="43" h="52">
                  <a:moveTo>
                    <a:pt x="0" y="0"/>
                  </a:moveTo>
                  <a:lnTo>
                    <a:pt x="0" y="4"/>
                  </a:lnTo>
                  <a:lnTo>
                    <a:pt x="36" y="52"/>
                  </a:lnTo>
                  <a:lnTo>
                    <a:pt x="43" y="52"/>
                  </a:lnTo>
                  <a:lnTo>
                    <a:pt x="43" y="36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DAE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51" name="Freeform 128"/>
            <p:cNvSpPr/>
            <p:nvPr/>
          </p:nvSpPr>
          <p:spPr>
            <a:xfrm>
              <a:off x="6689857" y="6071952"/>
              <a:ext cx="80277" cy="103692"/>
            </a:xfrm>
            <a:custGeom>
              <a:avLst/>
              <a:gdLst>
                <a:gd name="txL" fmla="*/ 0 w 24"/>
                <a:gd name="txT" fmla="*/ 0 h 31"/>
                <a:gd name="txR" fmla="*/ 24 w 24"/>
                <a:gd name="txB" fmla="*/ 31 h 31"/>
              </a:gdLst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24" h="31">
                  <a:moveTo>
                    <a:pt x="24" y="18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24" y="31"/>
                  </a:lnTo>
                  <a:lnTo>
                    <a:pt x="24" y="18"/>
                  </a:lnTo>
                  <a:close/>
                </a:path>
              </a:pathLst>
            </a:custGeom>
            <a:solidFill>
              <a:srgbClr val="90DAE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52" name="Rectangle 129"/>
            <p:cNvSpPr/>
            <p:nvPr/>
          </p:nvSpPr>
          <p:spPr>
            <a:xfrm>
              <a:off x="6626307" y="6071952"/>
              <a:ext cx="143831" cy="173935"/>
            </a:xfrm>
            <a:prstGeom prst="rect">
              <a:avLst/>
            </a:prstGeom>
            <a:noFill/>
            <a:ln w="12700" cap="flat" cmpd="sng">
              <a:solidFill>
                <a:srgbClr val="37373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253" name="Rectangle 130"/>
            <p:cNvSpPr/>
            <p:nvPr/>
          </p:nvSpPr>
          <p:spPr>
            <a:xfrm>
              <a:off x="6432303" y="6316129"/>
              <a:ext cx="140485" cy="180623"/>
            </a:xfrm>
            <a:prstGeom prst="rect">
              <a:avLst/>
            </a:prstGeom>
            <a:solidFill>
              <a:srgbClr val="45C1E3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254" name="Rectangle 131"/>
            <p:cNvSpPr/>
            <p:nvPr/>
          </p:nvSpPr>
          <p:spPr>
            <a:xfrm>
              <a:off x="6432303" y="6316129"/>
              <a:ext cx="140485" cy="180623"/>
            </a:xfrm>
            <a:prstGeom prst="rect">
              <a:avLst/>
            </a:prstGeom>
            <a:noFill/>
            <a:ln w="12700" cap="flat" cmpd="sng">
              <a:solidFill>
                <a:srgbClr val="37373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255" name="Freeform 132"/>
            <p:cNvSpPr/>
            <p:nvPr/>
          </p:nvSpPr>
          <p:spPr>
            <a:xfrm>
              <a:off x="6432303" y="6316129"/>
              <a:ext cx="140485" cy="180623"/>
            </a:xfrm>
            <a:custGeom>
              <a:avLst/>
              <a:gdLst>
                <a:gd name="txL" fmla="*/ 0 w 42"/>
                <a:gd name="txT" fmla="*/ 0 h 54"/>
                <a:gd name="txR" fmla="*/ 42 w 42"/>
                <a:gd name="txB" fmla="*/ 54 h 54"/>
              </a:gdLst>
              <a:ahLst/>
              <a:cxnLst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0"/>
                </a:cxn>
              </a:cxnLst>
              <a:rect l="txL" t="txT" r="txR" b="txB"/>
              <a:pathLst>
                <a:path w="42" h="54">
                  <a:moveTo>
                    <a:pt x="0" y="0"/>
                  </a:moveTo>
                  <a:lnTo>
                    <a:pt x="0" y="5"/>
                  </a:lnTo>
                  <a:lnTo>
                    <a:pt x="36" y="54"/>
                  </a:lnTo>
                  <a:lnTo>
                    <a:pt x="42" y="54"/>
                  </a:lnTo>
                  <a:lnTo>
                    <a:pt x="42" y="37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DAE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56" name="Freeform 133"/>
            <p:cNvSpPr/>
            <p:nvPr/>
          </p:nvSpPr>
          <p:spPr>
            <a:xfrm>
              <a:off x="6495855" y="6316129"/>
              <a:ext cx="76933" cy="107036"/>
            </a:xfrm>
            <a:custGeom>
              <a:avLst/>
              <a:gdLst>
                <a:gd name="txL" fmla="*/ 0 w 23"/>
                <a:gd name="txT" fmla="*/ 0 h 32"/>
                <a:gd name="txR" fmla="*/ 23 w 23"/>
                <a:gd name="txB" fmla="*/ 32 h 32"/>
              </a:gdLst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23" h="32">
                  <a:moveTo>
                    <a:pt x="23" y="19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23" y="32"/>
                  </a:lnTo>
                  <a:lnTo>
                    <a:pt x="23" y="19"/>
                  </a:lnTo>
                  <a:close/>
                </a:path>
              </a:pathLst>
            </a:custGeom>
            <a:solidFill>
              <a:srgbClr val="90DAE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57" name="Rectangle 134"/>
            <p:cNvSpPr/>
            <p:nvPr/>
          </p:nvSpPr>
          <p:spPr>
            <a:xfrm>
              <a:off x="6432303" y="6316129"/>
              <a:ext cx="140485" cy="180623"/>
            </a:xfrm>
            <a:prstGeom prst="rect">
              <a:avLst/>
            </a:prstGeom>
            <a:noFill/>
            <a:ln w="12700" cap="flat" cmpd="sng">
              <a:solidFill>
                <a:srgbClr val="37373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258" name="Rectangle 135"/>
            <p:cNvSpPr/>
            <p:nvPr/>
          </p:nvSpPr>
          <p:spPr>
            <a:xfrm>
              <a:off x="6626307" y="6316129"/>
              <a:ext cx="143831" cy="180623"/>
            </a:xfrm>
            <a:prstGeom prst="rect">
              <a:avLst/>
            </a:prstGeom>
            <a:solidFill>
              <a:srgbClr val="45C1E3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259" name="Rectangle 136"/>
            <p:cNvSpPr/>
            <p:nvPr/>
          </p:nvSpPr>
          <p:spPr>
            <a:xfrm>
              <a:off x="6626307" y="6316129"/>
              <a:ext cx="143831" cy="180623"/>
            </a:xfrm>
            <a:prstGeom prst="rect">
              <a:avLst/>
            </a:prstGeom>
            <a:noFill/>
            <a:ln w="12700" cap="flat" cmpd="sng">
              <a:solidFill>
                <a:srgbClr val="37373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260" name="Freeform 137"/>
            <p:cNvSpPr/>
            <p:nvPr/>
          </p:nvSpPr>
          <p:spPr>
            <a:xfrm>
              <a:off x="6626307" y="6316129"/>
              <a:ext cx="143831" cy="180623"/>
            </a:xfrm>
            <a:custGeom>
              <a:avLst/>
              <a:gdLst>
                <a:gd name="txL" fmla="*/ 0 w 43"/>
                <a:gd name="txT" fmla="*/ 0 h 54"/>
                <a:gd name="txR" fmla="*/ 43 w 43"/>
                <a:gd name="txB" fmla="*/ 54 h 54"/>
              </a:gdLst>
              <a:ahLst/>
              <a:cxnLst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0"/>
                </a:cxn>
              </a:cxnLst>
              <a:rect l="txL" t="txT" r="txR" b="txB"/>
              <a:pathLst>
                <a:path w="43" h="54">
                  <a:moveTo>
                    <a:pt x="0" y="0"/>
                  </a:moveTo>
                  <a:lnTo>
                    <a:pt x="0" y="5"/>
                  </a:lnTo>
                  <a:lnTo>
                    <a:pt x="36" y="54"/>
                  </a:lnTo>
                  <a:lnTo>
                    <a:pt x="43" y="54"/>
                  </a:lnTo>
                  <a:lnTo>
                    <a:pt x="43" y="37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DAE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61" name="Freeform 138"/>
            <p:cNvSpPr/>
            <p:nvPr/>
          </p:nvSpPr>
          <p:spPr>
            <a:xfrm>
              <a:off x="6689857" y="6316129"/>
              <a:ext cx="80277" cy="107036"/>
            </a:xfrm>
            <a:custGeom>
              <a:avLst/>
              <a:gdLst>
                <a:gd name="txL" fmla="*/ 0 w 24"/>
                <a:gd name="txT" fmla="*/ 0 h 32"/>
                <a:gd name="txR" fmla="*/ 24 w 24"/>
                <a:gd name="txB" fmla="*/ 32 h 32"/>
              </a:gdLst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24" h="32">
                  <a:moveTo>
                    <a:pt x="24" y="19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24" y="32"/>
                  </a:lnTo>
                  <a:lnTo>
                    <a:pt x="24" y="19"/>
                  </a:lnTo>
                  <a:close/>
                </a:path>
              </a:pathLst>
            </a:custGeom>
            <a:solidFill>
              <a:srgbClr val="90DAE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62" name="Rectangle 139"/>
            <p:cNvSpPr/>
            <p:nvPr/>
          </p:nvSpPr>
          <p:spPr>
            <a:xfrm>
              <a:off x="6626307" y="6316129"/>
              <a:ext cx="143831" cy="180623"/>
            </a:xfrm>
            <a:prstGeom prst="rect">
              <a:avLst/>
            </a:prstGeom>
            <a:noFill/>
            <a:ln w="12700" cap="flat" cmpd="sng">
              <a:solidFill>
                <a:srgbClr val="37373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263" name="Rectangle 140"/>
            <p:cNvSpPr/>
            <p:nvPr/>
          </p:nvSpPr>
          <p:spPr>
            <a:xfrm>
              <a:off x="6432303" y="6563649"/>
              <a:ext cx="140485" cy="180623"/>
            </a:xfrm>
            <a:prstGeom prst="rect">
              <a:avLst/>
            </a:prstGeom>
            <a:solidFill>
              <a:srgbClr val="45C1E3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264" name="Rectangle 141"/>
            <p:cNvSpPr/>
            <p:nvPr/>
          </p:nvSpPr>
          <p:spPr>
            <a:xfrm>
              <a:off x="6432303" y="6563649"/>
              <a:ext cx="140485" cy="180623"/>
            </a:xfrm>
            <a:prstGeom prst="rect">
              <a:avLst/>
            </a:prstGeom>
            <a:noFill/>
            <a:ln w="12700" cap="flat" cmpd="sng">
              <a:solidFill>
                <a:srgbClr val="37373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265" name="Freeform 142"/>
            <p:cNvSpPr/>
            <p:nvPr/>
          </p:nvSpPr>
          <p:spPr>
            <a:xfrm>
              <a:off x="6432303" y="6563649"/>
              <a:ext cx="140485" cy="180623"/>
            </a:xfrm>
            <a:custGeom>
              <a:avLst/>
              <a:gdLst>
                <a:gd name="txL" fmla="*/ 0 w 42"/>
                <a:gd name="txT" fmla="*/ 0 h 54"/>
                <a:gd name="txR" fmla="*/ 42 w 42"/>
                <a:gd name="txB" fmla="*/ 54 h 54"/>
              </a:gdLst>
              <a:ahLst/>
              <a:cxnLst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0"/>
                </a:cxn>
              </a:cxnLst>
              <a:rect l="txL" t="txT" r="txR" b="txB"/>
              <a:pathLst>
                <a:path w="42" h="54">
                  <a:moveTo>
                    <a:pt x="0" y="0"/>
                  </a:moveTo>
                  <a:lnTo>
                    <a:pt x="0" y="5"/>
                  </a:lnTo>
                  <a:lnTo>
                    <a:pt x="36" y="54"/>
                  </a:lnTo>
                  <a:lnTo>
                    <a:pt x="42" y="54"/>
                  </a:lnTo>
                  <a:lnTo>
                    <a:pt x="42" y="36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DAE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66" name="Freeform 143"/>
            <p:cNvSpPr/>
            <p:nvPr/>
          </p:nvSpPr>
          <p:spPr>
            <a:xfrm>
              <a:off x="6495855" y="6563649"/>
              <a:ext cx="76933" cy="107036"/>
            </a:xfrm>
            <a:custGeom>
              <a:avLst/>
              <a:gdLst>
                <a:gd name="txL" fmla="*/ 0 w 23"/>
                <a:gd name="txT" fmla="*/ 0 h 32"/>
                <a:gd name="txR" fmla="*/ 23 w 23"/>
                <a:gd name="txB" fmla="*/ 32 h 32"/>
              </a:gdLst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23" h="32">
                  <a:moveTo>
                    <a:pt x="23" y="19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23" y="32"/>
                  </a:lnTo>
                  <a:lnTo>
                    <a:pt x="23" y="19"/>
                  </a:lnTo>
                  <a:close/>
                </a:path>
              </a:pathLst>
            </a:custGeom>
            <a:solidFill>
              <a:srgbClr val="90DAE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67" name="Rectangle 144"/>
            <p:cNvSpPr/>
            <p:nvPr/>
          </p:nvSpPr>
          <p:spPr>
            <a:xfrm>
              <a:off x="6432303" y="6563649"/>
              <a:ext cx="140485" cy="180623"/>
            </a:xfrm>
            <a:prstGeom prst="rect">
              <a:avLst/>
            </a:prstGeom>
            <a:noFill/>
            <a:ln w="12700" cap="flat" cmpd="sng">
              <a:solidFill>
                <a:srgbClr val="37373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268" name="Rectangle 145"/>
            <p:cNvSpPr/>
            <p:nvPr/>
          </p:nvSpPr>
          <p:spPr>
            <a:xfrm>
              <a:off x="6626307" y="6563649"/>
              <a:ext cx="143831" cy="180623"/>
            </a:xfrm>
            <a:prstGeom prst="rect">
              <a:avLst/>
            </a:prstGeom>
            <a:solidFill>
              <a:srgbClr val="45C1E3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269" name="Rectangle 146"/>
            <p:cNvSpPr/>
            <p:nvPr/>
          </p:nvSpPr>
          <p:spPr>
            <a:xfrm>
              <a:off x="6626307" y="6563649"/>
              <a:ext cx="143831" cy="180623"/>
            </a:xfrm>
            <a:prstGeom prst="rect">
              <a:avLst/>
            </a:prstGeom>
            <a:noFill/>
            <a:ln w="12700" cap="flat" cmpd="sng">
              <a:solidFill>
                <a:srgbClr val="37373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270" name="Freeform 147"/>
            <p:cNvSpPr/>
            <p:nvPr/>
          </p:nvSpPr>
          <p:spPr>
            <a:xfrm>
              <a:off x="6626307" y="6563649"/>
              <a:ext cx="143831" cy="180623"/>
            </a:xfrm>
            <a:custGeom>
              <a:avLst/>
              <a:gdLst>
                <a:gd name="txL" fmla="*/ 0 w 43"/>
                <a:gd name="txT" fmla="*/ 0 h 54"/>
                <a:gd name="txR" fmla="*/ 43 w 43"/>
                <a:gd name="txB" fmla="*/ 54 h 54"/>
              </a:gdLst>
              <a:ahLst/>
              <a:cxnLst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0"/>
                </a:cxn>
              </a:cxnLst>
              <a:rect l="txL" t="txT" r="txR" b="txB"/>
              <a:pathLst>
                <a:path w="43" h="54">
                  <a:moveTo>
                    <a:pt x="0" y="0"/>
                  </a:moveTo>
                  <a:lnTo>
                    <a:pt x="0" y="5"/>
                  </a:lnTo>
                  <a:lnTo>
                    <a:pt x="36" y="54"/>
                  </a:lnTo>
                  <a:lnTo>
                    <a:pt x="43" y="54"/>
                  </a:lnTo>
                  <a:lnTo>
                    <a:pt x="43" y="36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DAE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71" name="Freeform 148"/>
            <p:cNvSpPr/>
            <p:nvPr/>
          </p:nvSpPr>
          <p:spPr>
            <a:xfrm>
              <a:off x="6689857" y="6563649"/>
              <a:ext cx="80277" cy="107036"/>
            </a:xfrm>
            <a:custGeom>
              <a:avLst/>
              <a:gdLst>
                <a:gd name="txL" fmla="*/ 0 w 24"/>
                <a:gd name="txT" fmla="*/ 0 h 32"/>
                <a:gd name="txR" fmla="*/ 24 w 24"/>
                <a:gd name="txB" fmla="*/ 32 h 32"/>
              </a:gdLst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24" h="32">
                  <a:moveTo>
                    <a:pt x="24" y="19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24" y="32"/>
                  </a:lnTo>
                  <a:lnTo>
                    <a:pt x="24" y="19"/>
                  </a:lnTo>
                  <a:close/>
                </a:path>
              </a:pathLst>
            </a:custGeom>
            <a:solidFill>
              <a:srgbClr val="90DAE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72" name="Rectangle 149"/>
            <p:cNvSpPr/>
            <p:nvPr/>
          </p:nvSpPr>
          <p:spPr>
            <a:xfrm>
              <a:off x="6626307" y="6563649"/>
              <a:ext cx="143831" cy="180623"/>
            </a:xfrm>
            <a:prstGeom prst="rect">
              <a:avLst/>
            </a:prstGeom>
            <a:noFill/>
            <a:ln w="12700" cap="flat" cmpd="sng">
              <a:solidFill>
                <a:srgbClr val="37373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273" name="Rectangle 150"/>
            <p:cNvSpPr/>
            <p:nvPr/>
          </p:nvSpPr>
          <p:spPr>
            <a:xfrm>
              <a:off x="6810273" y="5563530"/>
              <a:ext cx="1053637" cy="83623"/>
            </a:xfrm>
            <a:prstGeom prst="rect">
              <a:avLst/>
            </a:prstGeom>
            <a:solidFill>
              <a:srgbClr val="E6E7E9"/>
            </a:solidFill>
            <a:ln w="12700" cap="rnd" cmpd="sng">
              <a:solidFill>
                <a:srgbClr val="37373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274" name="Freeform 151"/>
            <p:cNvSpPr/>
            <p:nvPr/>
          </p:nvSpPr>
          <p:spPr>
            <a:xfrm>
              <a:off x="6683169" y="5091903"/>
              <a:ext cx="1307849" cy="471629"/>
            </a:xfrm>
            <a:custGeom>
              <a:avLst/>
              <a:gdLst>
                <a:gd name="txL" fmla="*/ 0 w 391"/>
                <a:gd name="txT" fmla="*/ 0 h 141"/>
                <a:gd name="txR" fmla="*/ 391 w 391"/>
                <a:gd name="txB" fmla="*/ 141 h 141"/>
              </a:gdLst>
              <a:ahLst/>
              <a:cxnLst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391" h="141">
                  <a:moveTo>
                    <a:pt x="0" y="141"/>
                  </a:moveTo>
                  <a:lnTo>
                    <a:pt x="196" y="0"/>
                  </a:lnTo>
                  <a:lnTo>
                    <a:pt x="391" y="141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6D6E72">
                <a:alpha val="100000"/>
              </a:srgbClr>
            </a:solidFill>
            <a:ln w="12700" cap="rnd" cmpd="sng">
              <a:solidFill>
                <a:srgbClr val="373738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75" name="Freeform 152"/>
            <p:cNvSpPr/>
            <p:nvPr/>
          </p:nvSpPr>
          <p:spPr>
            <a:xfrm>
              <a:off x="6773482" y="5155455"/>
              <a:ext cx="1127225" cy="408075"/>
            </a:xfrm>
            <a:custGeom>
              <a:avLst/>
              <a:gdLst>
                <a:gd name="txL" fmla="*/ 0 w 337"/>
                <a:gd name="txT" fmla="*/ 0 h 122"/>
                <a:gd name="txR" fmla="*/ 337 w 337"/>
                <a:gd name="txB" fmla="*/ 122 h 122"/>
              </a:gdLst>
              <a:ahLst/>
              <a:cxnLst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337" h="122">
                  <a:moveTo>
                    <a:pt x="0" y="122"/>
                  </a:moveTo>
                  <a:lnTo>
                    <a:pt x="169" y="0"/>
                  </a:lnTo>
                  <a:lnTo>
                    <a:pt x="337" y="122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E6E7E9"/>
            </a:solidFill>
            <a:ln w="12700" cap="rnd" cmpd="sng">
              <a:solidFill>
                <a:srgbClr val="37373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b"/>
            <a:lstStyle/>
            <a:p>
              <a:pPr algn="ctr"/>
              <a:r>
                <a:rPr lang="en-US" altLang="zh-CN" sz="900" dirty="0">
                  <a:latin typeface="Arial" panose="020B0604020202020204" pitchFamily="34" charset="0"/>
                </a:rPr>
                <a:t>school</a:t>
              </a:r>
              <a:endParaRPr lang="zh-CN" altLang="en-US" sz="900" dirty="0">
                <a:latin typeface="Arial" panose="020B0604020202020204" pitchFamily="34" charset="0"/>
              </a:endParaRPr>
            </a:p>
          </p:txBody>
        </p:sp>
        <p:sp>
          <p:nvSpPr>
            <p:cNvPr id="6276" name="Rectangle 153"/>
            <p:cNvSpPr/>
            <p:nvPr/>
          </p:nvSpPr>
          <p:spPr>
            <a:xfrm>
              <a:off x="6863792" y="5647153"/>
              <a:ext cx="946603" cy="1210847"/>
            </a:xfrm>
            <a:prstGeom prst="rect">
              <a:avLst/>
            </a:prstGeom>
            <a:solidFill>
              <a:srgbClr val="E6E7E9"/>
            </a:solidFill>
            <a:ln w="12700" cap="rnd" cmpd="sng">
              <a:solidFill>
                <a:srgbClr val="37373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277" name="Freeform 154"/>
            <p:cNvSpPr/>
            <p:nvPr/>
          </p:nvSpPr>
          <p:spPr>
            <a:xfrm>
              <a:off x="7151451" y="6413130"/>
              <a:ext cx="187313" cy="444869"/>
            </a:xfrm>
            <a:custGeom>
              <a:avLst/>
              <a:gdLst>
                <a:gd name="txL" fmla="*/ 0 w 83"/>
                <a:gd name="txT" fmla="*/ 0 h 200"/>
                <a:gd name="txR" fmla="*/ 83 w 83"/>
                <a:gd name="txB" fmla="*/ 200 h 200"/>
              </a:gdLst>
              <a:ahLst/>
              <a:cxnLst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2147483647"/>
                </a:cxn>
              </a:cxnLst>
              <a:rect l="txL" t="txT" r="txR" b="txB"/>
              <a:pathLst>
                <a:path w="83" h="200">
                  <a:moveTo>
                    <a:pt x="0" y="83"/>
                  </a:moveTo>
                  <a:cubicBezTo>
                    <a:pt x="0" y="200"/>
                    <a:pt x="0" y="200"/>
                    <a:pt x="0" y="200"/>
                  </a:cubicBezTo>
                  <a:cubicBezTo>
                    <a:pt x="83" y="200"/>
                    <a:pt x="83" y="200"/>
                    <a:pt x="83" y="20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37" y="0"/>
                    <a:pt x="0" y="37"/>
                    <a:pt x="0" y="83"/>
                  </a:cubicBezTo>
                  <a:close/>
                </a:path>
              </a:pathLst>
            </a:custGeom>
            <a:solidFill>
              <a:srgbClr val="6D6E72">
                <a:alpha val="100000"/>
              </a:srgbClr>
            </a:solidFill>
            <a:ln w="12700" cap="rnd" cmpd="sng">
              <a:solidFill>
                <a:srgbClr val="373738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78" name="Freeform 155"/>
            <p:cNvSpPr/>
            <p:nvPr/>
          </p:nvSpPr>
          <p:spPr>
            <a:xfrm>
              <a:off x="7338765" y="6413130"/>
              <a:ext cx="183969" cy="444869"/>
            </a:xfrm>
            <a:custGeom>
              <a:avLst/>
              <a:gdLst>
                <a:gd name="txL" fmla="*/ 0 w 82"/>
                <a:gd name="txT" fmla="*/ 0 h 200"/>
                <a:gd name="txR" fmla="*/ 82 w 82"/>
                <a:gd name="txB" fmla="*/ 200 h 200"/>
              </a:gdLst>
              <a:ahLst/>
              <a:cxnLst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0"/>
                </a:cxn>
              </a:cxnLst>
              <a:rect l="txL" t="txT" r="txR" b="txB"/>
              <a:pathLst>
                <a:path w="82" h="200">
                  <a:moveTo>
                    <a:pt x="0" y="0"/>
                  </a:moveTo>
                  <a:cubicBezTo>
                    <a:pt x="0" y="200"/>
                    <a:pt x="0" y="200"/>
                    <a:pt x="0" y="200"/>
                  </a:cubicBezTo>
                  <a:cubicBezTo>
                    <a:pt x="82" y="200"/>
                    <a:pt x="82" y="200"/>
                    <a:pt x="82" y="200"/>
                  </a:cubicBezTo>
                  <a:cubicBezTo>
                    <a:pt x="82" y="83"/>
                    <a:pt x="82" y="83"/>
                    <a:pt x="82" y="83"/>
                  </a:cubicBezTo>
                  <a:cubicBezTo>
                    <a:pt x="82" y="37"/>
                    <a:pt x="45" y="0"/>
                    <a:pt x="0" y="0"/>
                  </a:cubicBezTo>
                  <a:close/>
                </a:path>
              </a:pathLst>
            </a:custGeom>
            <a:solidFill>
              <a:srgbClr val="6D6E72">
                <a:alpha val="100000"/>
              </a:srgbClr>
            </a:solidFill>
            <a:ln w="12700" cap="rnd" cmpd="sng">
              <a:solidFill>
                <a:srgbClr val="373738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6279" name="组合 135"/>
            <p:cNvGrpSpPr/>
            <p:nvPr/>
          </p:nvGrpSpPr>
          <p:grpSpPr>
            <a:xfrm>
              <a:off x="7164831" y="5762866"/>
              <a:ext cx="354559" cy="143831"/>
              <a:chOff x="4287953" y="4257983"/>
              <a:chExt cx="95329" cy="208219"/>
            </a:xfrm>
          </p:grpSpPr>
          <p:sp>
            <p:nvSpPr>
              <p:cNvPr id="6299" name="Rectangle 186"/>
              <p:cNvSpPr/>
              <p:nvPr/>
            </p:nvSpPr>
            <p:spPr>
              <a:xfrm>
                <a:off x="4287953" y="4257983"/>
                <a:ext cx="95329" cy="208219"/>
              </a:xfrm>
              <a:prstGeom prst="rect">
                <a:avLst/>
              </a:prstGeom>
              <a:solidFill>
                <a:srgbClr val="45C1E3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300" name="Rectangle 187"/>
              <p:cNvSpPr/>
              <p:nvPr/>
            </p:nvSpPr>
            <p:spPr>
              <a:xfrm>
                <a:off x="4287953" y="4257983"/>
                <a:ext cx="95329" cy="208219"/>
              </a:xfrm>
              <a:prstGeom prst="rect">
                <a:avLst/>
              </a:prstGeom>
              <a:noFill/>
              <a:ln w="12700" cap="flat" cmpd="sng">
                <a:solidFill>
                  <a:srgbClr val="373738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301" name="Freeform 188"/>
              <p:cNvSpPr/>
              <p:nvPr/>
            </p:nvSpPr>
            <p:spPr>
              <a:xfrm>
                <a:off x="4287953" y="4257983"/>
                <a:ext cx="95329" cy="208219"/>
              </a:xfrm>
              <a:custGeom>
                <a:avLst/>
                <a:gdLst>
                  <a:gd name="txL" fmla="*/ 0 w 38"/>
                  <a:gd name="txT" fmla="*/ 0 h 83"/>
                  <a:gd name="txR" fmla="*/ 38 w 38"/>
                  <a:gd name="txB" fmla="*/ 83 h 83"/>
                </a:gdLst>
                <a:ahLst/>
                <a:cxnLst>
                  <a:cxn ang="0">
                    <a:pos x="0" y="0"/>
                  </a:cxn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8" h="83">
                    <a:moveTo>
                      <a:pt x="0" y="0"/>
                    </a:moveTo>
                    <a:lnTo>
                      <a:pt x="0" y="8"/>
                    </a:lnTo>
                    <a:lnTo>
                      <a:pt x="32" y="83"/>
                    </a:lnTo>
                    <a:lnTo>
                      <a:pt x="38" y="83"/>
                    </a:lnTo>
                    <a:lnTo>
                      <a:pt x="38" y="57"/>
                    </a:lnTo>
                    <a:lnTo>
                      <a:pt x="1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0DAEE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02" name="Freeform 189"/>
              <p:cNvSpPr/>
              <p:nvPr/>
            </p:nvSpPr>
            <p:spPr>
              <a:xfrm>
                <a:off x="4330600" y="4257983"/>
                <a:ext cx="52682" cy="125433"/>
              </a:xfrm>
              <a:custGeom>
                <a:avLst/>
                <a:gdLst>
                  <a:gd name="txL" fmla="*/ 0 w 21"/>
                  <a:gd name="txT" fmla="*/ 0 h 50"/>
                  <a:gd name="txR" fmla="*/ 21 w 21"/>
                  <a:gd name="txB" fmla="*/ 50 h 50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0"/>
                  </a:cxn>
                  <a:cxn ang="0">
                    <a:pos x="0" y="0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21" h="50">
                    <a:moveTo>
                      <a:pt x="21" y="30"/>
                    </a:moveTo>
                    <a:lnTo>
                      <a:pt x="9" y="0"/>
                    </a:lnTo>
                    <a:lnTo>
                      <a:pt x="0" y="0"/>
                    </a:lnTo>
                    <a:lnTo>
                      <a:pt x="21" y="50"/>
                    </a:lnTo>
                    <a:lnTo>
                      <a:pt x="21" y="30"/>
                    </a:lnTo>
                    <a:close/>
                  </a:path>
                </a:pathLst>
              </a:custGeom>
              <a:solidFill>
                <a:srgbClr val="90DAEE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03" name="Rectangle 190"/>
              <p:cNvSpPr/>
              <p:nvPr/>
            </p:nvSpPr>
            <p:spPr>
              <a:xfrm>
                <a:off x="4287953" y="4257983"/>
                <a:ext cx="95329" cy="208219"/>
              </a:xfrm>
              <a:prstGeom prst="rect">
                <a:avLst/>
              </a:prstGeom>
              <a:noFill/>
              <a:ln w="12700" cap="flat" cmpd="sng">
                <a:solidFill>
                  <a:srgbClr val="373738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280" name="Rectangle 196"/>
            <p:cNvSpPr/>
            <p:nvPr/>
          </p:nvSpPr>
          <p:spPr>
            <a:xfrm>
              <a:off x="6984207" y="5647153"/>
              <a:ext cx="113725" cy="1210847"/>
            </a:xfrm>
            <a:prstGeom prst="rect">
              <a:avLst/>
            </a:prstGeom>
            <a:solidFill>
              <a:srgbClr val="E6E7E9"/>
            </a:solidFill>
            <a:ln w="12700" cap="rnd" cmpd="sng">
              <a:solidFill>
                <a:srgbClr val="37373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281" name="Rectangle 197"/>
            <p:cNvSpPr/>
            <p:nvPr/>
          </p:nvSpPr>
          <p:spPr>
            <a:xfrm>
              <a:off x="7576252" y="5647153"/>
              <a:ext cx="113725" cy="1210847"/>
            </a:xfrm>
            <a:prstGeom prst="rect">
              <a:avLst/>
            </a:prstGeom>
            <a:solidFill>
              <a:srgbClr val="E6E7E9"/>
            </a:solidFill>
            <a:ln w="12700" cap="rnd" cmpd="sng">
              <a:solidFill>
                <a:srgbClr val="37373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grpSp>
          <p:nvGrpSpPr>
            <p:cNvPr id="6" name="组合 138"/>
            <p:cNvGrpSpPr/>
            <p:nvPr/>
          </p:nvGrpSpPr>
          <p:grpSpPr>
            <a:xfrm>
              <a:off x="2438233" y="5189114"/>
              <a:ext cx="1303112" cy="1661464"/>
              <a:chOff x="576181" y="1179661"/>
              <a:chExt cx="977334" cy="1246098"/>
            </a:xfrm>
            <a:solidFill>
              <a:schemeClr val="accent1"/>
            </a:solidFill>
          </p:grpSpPr>
          <p:sp>
            <p:nvSpPr>
              <p:cNvPr id="156" name="Freeform 142"/>
              <p:cNvSpPr>
                <a:spLocks noEditPoints="1"/>
              </p:cNvSpPr>
              <p:nvPr/>
            </p:nvSpPr>
            <p:spPr bwMode="auto">
              <a:xfrm>
                <a:off x="576181" y="1179661"/>
                <a:ext cx="944757" cy="944754"/>
              </a:xfrm>
              <a:custGeom>
                <a:avLst/>
                <a:gdLst>
                  <a:gd name="T0" fmla="*/ 10 w 66"/>
                  <a:gd name="T1" fmla="*/ 57 h 66"/>
                  <a:gd name="T2" fmla="*/ 9 w 66"/>
                  <a:gd name="T3" fmla="*/ 64 h 66"/>
                  <a:gd name="T4" fmla="*/ 7 w 66"/>
                  <a:gd name="T5" fmla="*/ 57 h 66"/>
                  <a:gd name="T6" fmla="*/ 12 w 66"/>
                  <a:gd name="T7" fmla="*/ 52 h 66"/>
                  <a:gd name="T8" fmla="*/ 53 w 66"/>
                  <a:gd name="T9" fmla="*/ 12 h 66"/>
                  <a:gd name="T10" fmla="*/ 57 w 66"/>
                  <a:gd name="T11" fmla="*/ 2 h 66"/>
                  <a:gd name="T12" fmla="*/ 59 w 66"/>
                  <a:gd name="T13" fmla="*/ 10 h 66"/>
                  <a:gd name="T14" fmla="*/ 57 w 66"/>
                  <a:gd name="T15" fmla="*/ 12 h 66"/>
                  <a:gd name="T16" fmla="*/ 56 w 66"/>
                  <a:gd name="T17" fmla="*/ 13 h 66"/>
                  <a:gd name="T18" fmla="*/ 54 w 66"/>
                  <a:gd name="T19" fmla="*/ 14 h 66"/>
                  <a:gd name="T20" fmla="*/ 56 w 66"/>
                  <a:gd name="T21" fmla="*/ 21 h 66"/>
                  <a:gd name="T22" fmla="*/ 53 w 66"/>
                  <a:gd name="T23" fmla="*/ 16 h 66"/>
                  <a:gd name="T24" fmla="*/ 43 w 66"/>
                  <a:gd name="T25" fmla="*/ 25 h 66"/>
                  <a:gd name="T26" fmla="*/ 46 w 66"/>
                  <a:gd name="T27" fmla="*/ 31 h 66"/>
                  <a:gd name="T28" fmla="*/ 35 w 66"/>
                  <a:gd name="T29" fmla="*/ 33 h 66"/>
                  <a:gd name="T30" fmla="*/ 38 w 66"/>
                  <a:gd name="T31" fmla="*/ 39 h 66"/>
                  <a:gd name="T32" fmla="*/ 27 w 66"/>
                  <a:gd name="T33" fmla="*/ 41 h 66"/>
                  <a:gd name="T34" fmla="*/ 29 w 66"/>
                  <a:gd name="T35" fmla="*/ 48 h 66"/>
                  <a:gd name="T36" fmla="*/ 16 w 66"/>
                  <a:gd name="T37" fmla="*/ 52 h 66"/>
                  <a:gd name="T38" fmla="*/ 21 w 66"/>
                  <a:gd name="T39" fmla="*/ 56 h 66"/>
                  <a:gd name="T40" fmla="*/ 14 w 66"/>
                  <a:gd name="T41" fmla="*/ 54 h 66"/>
                  <a:gd name="T42" fmla="*/ 13 w 66"/>
                  <a:gd name="T43" fmla="*/ 55 h 66"/>
                  <a:gd name="T44" fmla="*/ 16 w 66"/>
                  <a:gd name="T45" fmla="*/ 61 h 66"/>
                  <a:gd name="T46" fmla="*/ 32 w 66"/>
                  <a:gd name="T47" fmla="*/ 17 h 66"/>
                  <a:gd name="T48" fmla="*/ 25 w 66"/>
                  <a:gd name="T49" fmla="*/ 24 h 66"/>
                  <a:gd name="T50" fmla="*/ 39 w 66"/>
                  <a:gd name="T51" fmla="*/ 26 h 66"/>
                  <a:gd name="T52" fmla="*/ 29 w 66"/>
                  <a:gd name="T53" fmla="*/ 8 h 66"/>
                  <a:gd name="T54" fmla="*/ 16 w 66"/>
                  <a:gd name="T55" fmla="*/ 15 h 66"/>
                  <a:gd name="T56" fmla="*/ 31 w 66"/>
                  <a:gd name="T57" fmla="*/ 16 h 66"/>
                  <a:gd name="T58" fmla="*/ 33 w 66"/>
                  <a:gd name="T59" fmla="*/ 13 h 66"/>
                  <a:gd name="T60" fmla="*/ 45 w 66"/>
                  <a:gd name="T61" fmla="*/ 10 h 66"/>
                  <a:gd name="T62" fmla="*/ 35 w 66"/>
                  <a:gd name="T63" fmla="*/ 17 h 66"/>
                  <a:gd name="T64" fmla="*/ 50 w 66"/>
                  <a:gd name="T65" fmla="*/ 15 h 66"/>
                  <a:gd name="T66" fmla="*/ 36 w 66"/>
                  <a:gd name="T67" fmla="*/ 15 h 66"/>
                  <a:gd name="T68" fmla="*/ 14 w 66"/>
                  <a:gd name="T69" fmla="*/ 32 h 66"/>
                  <a:gd name="T70" fmla="*/ 21 w 66"/>
                  <a:gd name="T71" fmla="*/ 23 h 66"/>
                  <a:gd name="T72" fmla="*/ 7 w 66"/>
                  <a:gd name="T73" fmla="*/ 28 h 66"/>
                  <a:gd name="T74" fmla="*/ 10 w 66"/>
                  <a:gd name="T75" fmla="*/ 46 h 66"/>
                  <a:gd name="T76" fmla="*/ 13 w 66"/>
                  <a:gd name="T77" fmla="*/ 34 h 66"/>
                  <a:gd name="T78" fmla="*/ 17 w 66"/>
                  <a:gd name="T79" fmla="*/ 34 h 66"/>
                  <a:gd name="T80" fmla="*/ 31 w 66"/>
                  <a:gd name="T81" fmla="*/ 34 h 66"/>
                  <a:gd name="T82" fmla="*/ 22 w 66"/>
                  <a:gd name="T83" fmla="*/ 25 h 66"/>
                  <a:gd name="T84" fmla="*/ 23 w 66"/>
                  <a:gd name="T85" fmla="*/ 41 h 66"/>
                  <a:gd name="T86" fmla="*/ 13 w 66"/>
                  <a:gd name="T87" fmla="*/ 50 h 66"/>
                  <a:gd name="T88" fmla="*/ 23 w 66"/>
                  <a:gd name="T89" fmla="*/ 41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6" h="66">
                    <a:moveTo>
                      <a:pt x="16" y="61"/>
                    </a:moveTo>
                    <a:cubicBezTo>
                      <a:pt x="14" y="60"/>
                      <a:pt x="13" y="59"/>
                      <a:pt x="11" y="57"/>
                    </a:cubicBezTo>
                    <a:cubicBezTo>
                      <a:pt x="11" y="57"/>
                      <a:pt x="11" y="57"/>
                      <a:pt x="10" y="57"/>
                    </a:cubicBezTo>
                    <a:cubicBezTo>
                      <a:pt x="10" y="58"/>
                      <a:pt x="10" y="58"/>
                      <a:pt x="10" y="58"/>
                    </a:cubicBezTo>
                    <a:cubicBezTo>
                      <a:pt x="9" y="58"/>
                      <a:pt x="9" y="59"/>
                      <a:pt x="9" y="59"/>
                    </a:cubicBezTo>
                    <a:cubicBezTo>
                      <a:pt x="10" y="61"/>
                      <a:pt x="10" y="63"/>
                      <a:pt x="9" y="64"/>
                    </a:cubicBezTo>
                    <a:cubicBezTo>
                      <a:pt x="7" y="66"/>
                      <a:pt x="4" y="66"/>
                      <a:pt x="2" y="64"/>
                    </a:cubicBezTo>
                    <a:cubicBezTo>
                      <a:pt x="0" y="63"/>
                      <a:pt x="0" y="60"/>
                      <a:pt x="2" y="58"/>
                    </a:cubicBezTo>
                    <a:cubicBezTo>
                      <a:pt x="3" y="56"/>
                      <a:pt x="6" y="56"/>
                      <a:pt x="7" y="57"/>
                    </a:cubicBezTo>
                    <a:cubicBezTo>
                      <a:pt x="8" y="57"/>
                      <a:pt x="8" y="57"/>
                      <a:pt x="8" y="57"/>
                    </a:cubicBezTo>
                    <a:cubicBezTo>
                      <a:pt x="9" y="55"/>
                      <a:pt x="11" y="54"/>
                      <a:pt x="12" y="53"/>
                    </a:cubicBezTo>
                    <a:cubicBezTo>
                      <a:pt x="12" y="53"/>
                      <a:pt x="12" y="52"/>
                      <a:pt x="12" y="52"/>
                    </a:cubicBezTo>
                    <a:cubicBezTo>
                      <a:pt x="2" y="41"/>
                      <a:pt x="2" y="24"/>
                      <a:pt x="13" y="13"/>
                    </a:cubicBezTo>
                    <a:cubicBezTo>
                      <a:pt x="24" y="2"/>
                      <a:pt x="41" y="3"/>
                      <a:pt x="52" y="12"/>
                    </a:cubicBezTo>
                    <a:cubicBezTo>
                      <a:pt x="52" y="12"/>
                      <a:pt x="53" y="12"/>
                      <a:pt x="53" y="12"/>
                    </a:cubicBezTo>
                    <a:cubicBezTo>
                      <a:pt x="56" y="9"/>
                      <a:pt x="56" y="9"/>
                      <a:pt x="56" y="9"/>
                    </a:cubicBezTo>
                    <a:cubicBezTo>
                      <a:pt x="57" y="8"/>
                      <a:pt x="57" y="8"/>
                      <a:pt x="57" y="8"/>
                    </a:cubicBezTo>
                    <a:cubicBezTo>
                      <a:pt x="56" y="6"/>
                      <a:pt x="56" y="4"/>
                      <a:pt x="57" y="2"/>
                    </a:cubicBezTo>
                    <a:cubicBezTo>
                      <a:pt x="59" y="0"/>
                      <a:pt x="62" y="0"/>
                      <a:pt x="64" y="2"/>
                    </a:cubicBezTo>
                    <a:cubicBezTo>
                      <a:pt x="66" y="4"/>
                      <a:pt x="66" y="7"/>
                      <a:pt x="64" y="9"/>
                    </a:cubicBezTo>
                    <a:cubicBezTo>
                      <a:pt x="63" y="10"/>
                      <a:pt x="60" y="11"/>
                      <a:pt x="59" y="10"/>
                    </a:cubicBezTo>
                    <a:cubicBezTo>
                      <a:pt x="58" y="10"/>
                      <a:pt x="58" y="10"/>
                      <a:pt x="58" y="10"/>
                    </a:cubicBezTo>
                    <a:cubicBezTo>
                      <a:pt x="57" y="11"/>
                      <a:pt x="57" y="11"/>
                      <a:pt x="57" y="11"/>
                    </a:cubicBezTo>
                    <a:cubicBezTo>
                      <a:pt x="57" y="11"/>
                      <a:pt x="57" y="11"/>
                      <a:pt x="57" y="12"/>
                    </a:cubicBezTo>
                    <a:cubicBezTo>
                      <a:pt x="58" y="13"/>
                      <a:pt x="60" y="15"/>
                      <a:pt x="61" y="16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8" y="16"/>
                      <a:pt x="57" y="15"/>
                      <a:pt x="56" y="13"/>
                    </a:cubicBezTo>
                    <a:cubicBezTo>
                      <a:pt x="56" y="13"/>
                      <a:pt x="55" y="13"/>
                      <a:pt x="55" y="13"/>
                    </a:cubicBezTo>
                    <a:cubicBezTo>
                      <a:pt x="55" y="13"/>
                      <a:pt x="55" y="13"/>
                      <a:pt x="55" y="13"/>
                    </a:cubicBezTo>
                    <a:cubicBezTo>
                      <a:pt x="54" y="14"/>
                      <a:pt x="54" y="14"/>
                      <a:pt x="54" y="14"/>
                    </a:cubicBezTo>
                    <a:cubicBezTo>
                      <a:pt x="54" y="14"/>
                      <a:pt x="54" y="14"/>
                      <a:pt x="54" y="15"/>
                    </a:cubicBezTo>
                    <a:cubicBezTo>
                      <a:pt x="55" y="16"/>
                      <a:pt x="57" y="18"/>
                      <a:pt x="57" y="19"/>
                    </a:cubicBezTo>
                    <a:cubicBezTo>
                      <a:pt x="56" y="21"/>
                      <a:pt x="56" y="21"/>
                      <a:pt x="56" y="21"/>
                    </a:cubicBezTo>
                    <a:cubicBezTo>
                      <a:pt x="56" y="21"/>
                      <a:pt x="56" y="21"/>
                      <a:pt x="56" y="21"/>
                    </a:cubicBezTo>
                    <a:cubicBezTo>
                      <a:pt x="53" y="23"/>
                      <a:pt x="53" y="23"/>
                      <a:pt x="53" y="23"/>
                    </a:cubicBezTo>
                    <a:cubicBezTo>
                      <a:pt x="54" y="21"/>
                      <a:pt x="54" y="18"/>
                      <a:pt x="53" y="16"/>
                    </a:cubicBezTo>
                    <a:cubicBezTo>
                      <a:pt x="53" y="16"/>
                      <a:pt x="52" y="16"/>
                      <a:pt x="52" y="16"/>
                    </a:cubicBezTo>
                    <a:cubicBezTo>
                      <a:pt x="52" y="16"/>
                      <a:pt x="52" y="16"/>
                      <a:pt x="51" y="16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6"/>
                      <a:pt x="45" y="28"/>
                      <a:pt x="47" y="29"/>
                    </a:cubicBezTo>
                    <a:cubicBezTo>
                      <a:pt x="46" y="31"/>
                      <a:pt x="46" y="31"/>
                      <a:pt x="46" y="31"/>
                    </a:cubicBezTo>
                    <a:cubicBezTo>
                      <a:pt x="44" y="30"/>
                      <a:pt x="43" y="29"/>
                      <a:pt x="42" y="27"/>
                    </a:cubicBezTo>
                    <a:cubicBezTo>
                      <a:pt x="41" y="27"/>
                      <a:pt x="41" y="27"/>
                      <a:pt x="40" y="27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5" y="33"/>
                      <a:pt x="35" y="34"/>
                      <a:pt x="35" y="34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38" y="39"/>
                      <a:pt x="38" y="39"/>
                      <a:pt x="38" y="39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3" y="35"/>
                      <a:pt x="33" y="35"/>
                      <a:pt x="32" y="35"/>
                    </a:cubicBezTo>
                    <a:cubicBezTo>
                      <a:pt x="27" y="41"/>
                      <a:pt x="27" y="41"/>
                      <a:pt x="27" y="41"/>
                    </a:cubicBezTo>
                    <a:cubicBezTo>
                      <a:pt x="27" y="41"/>
                      <a:pt x="27" y="42"/>
                      <a:pt x="27" y="42"/>
                    </a:cubicBezTo>
                    <a:cubicBezTo>
                      <a:pt x="28" y="43"/>
                      <a:pt x="30" y="45"/>
                      <a:pt x="31" y="46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28" y="46"/>
                      <a:pt x="27" y="45"/>
                      <a:pt x="26" y="43"/>
                    </a:cubicBezTo>
                    <a:cubicBezTo>
                      <a:pt x="25" y="43"/>
                      <a:pt x="25" y="43"/>
                      <a:pt x="24" y="43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2"/>
                      <a:pt x="16" y="53"/>
                      <a:pt x="16" y="53"/>
                    </a:cubicBezTo>
                    <a:cubicBezTo>
                      <a:pt x="18" y="54"/>
                      <a:pt x="21" y="54"/>
                      <a:pt x="23" y="54"/>
                    </a:cubicBezTo>
                    <a:cubicBezTo>
                      <a:pt x="21" y="56"/>
                      <a:pt x="21" y="56"/>
                      <a:pt x="21" y="56"/>
                    </a:cubicBezTo>
                    <a:cubicBezTo>
                      <a:pt x="21" y="56"/>
                      <a:pt x="21" y="56"/>
                      <a:pt x="21" y="56"/>
                    </a:cubicBezTo>
                    <a:cubicBezTo>
                      <a:pt x="19" y="58"/>
                      <a:pt x="19" y="58"/>
                      <a:pt x="19" y="58"/>
                    </a:cubicBezTo>
                    <a:cubicBezTo>
                      <a:pt x="17" y="57"/>
                      <a:pt x="16" y="56"/>
                      <a:pt x="14" y="54"/>
                    </a:cubicBezTo>
                    <a:cubicBezTo>
                      <a:pt x="14" y="54"/>
                      <a:pt x="14" y="54"/>
                      <a:pt x="13" y="55"/>
                    </a:cubicBezTo>
                    <a:cubicBezTo>
                      <a:pt x="13" y="55"/>
                      <a:pt x="13" y="55"/>
                      <a:pt x="13" y="55"/>
                    </a:cubicBezTo>
                    <a:cubicBezTo>
                      <a:pt x="13" y="55"/>
                      <a:pt x="13" y="55"/>
                      <a:pt x="13" y="55"/>
                    </a:cubicBezTo>
                    <a:cubicBezTo>
                      <a:pt x="13" y="56"/>
                      <a:pt x="13" y="56"/>
                      <a:pt x="13" y="56"/>
                    </a:cubicBezTo>
                    <a:cubicBezTo>
                      <a:pt x="14" y="57"/>
                      <a:pt x="16" y="58"/>
                      <a:pt x="17" y="59"/>
                    </a:cubicBezTo>
                    <a:lnTo>
                      <a:pt x="16" y="61"/>
                    </a:lnTo>
                    <a:close/>
                    <a:moveTo>
                      <a:pt x="39" y="25"/>
                    </a:moveTo>
                    <a:cubicBezTo>
                      <a:pt x="37" y="22"/>
                      <a:pt x="35" y="20"/>
                      <a:pt x="33" y="18"/>
                    </a:cubicBezTo>
                    <a:cubicBezTo>
                      <a:pt x="33" y="17"/>
                      <a:pt x="33" y="17"/>
                      <a:pt x="32" y="17"/>
                    </a:cubicBezTo>
                    <a:cubicBezTo>
                      <a:pt x="30" y="19"/>
                      <a:pt x="27" y="21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3" y="32"/>
                      <a:pt x="33" y="32"/>
                      <a:pt x="34" y="31"/>
                    </a:cubicBezTo>
                    <a:cubicBezTo>
                      <a:pt x="39" y="26"/>
                      <a:pt x="39" y="26"/>
                      <a:pt x="39" y="26"/>
                    </a:cubicBezTo>
                    <a:cubicBezTo>
                      <a:pt x="39" y="26"/>
                      <a:pt x="39" y="25"/>
                      <a:pt x="39" y="25"/>
                    </a:cubicBezTo>
                    <a:close/>
                    <a:moveTo>
                      <a:pt x="32" y="14"/>
                    </a:moveTo>
                    <a:cubicBezTo>
                      <a:pt x="31" y="12"/>
                      <a:pt x="30" y="10"/>
                      <a:pt x="29" y="8"/>
                    </a:cubicBezTo>
                    <a:cubicBezTo>
                      <a:pt x="29" y="8"/>
                      <a:pt x="29" y="7"/>
                      <a:pt x="28" y="8"/>
                    </a:cubicBezTo>
                    <a:cubicBezTo>
                      <a:pt x="24" y="8"/>
                      <a:pt x="19" y="10"/>
                      <a:pt x="16" y="13"/>
                    </a:cubicBezTo>
                    <a:cubicBezTo>
                      <a:pt x="15" y="14"/>
                      <a:pt x="15" y="14"/>
                      <a:pt x="16" y="15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2"/>
                      <a:pt x="23" y="22"/>
                      <a:pt x="24" y="21"/>
                    </a:cubicBezTo>
                    <a:cubicBezTo>
                      <a:pt x="26" y="19"/>
                      <a:pt x="29" y="17"/>
                      <a:pt x="31" y="16"/>
                    </a:cubicBezTo>
                    <a:cubicBezTo>
                      <a:pt x="32" y="15"/>
                      <a:pt x="32" y="15"/>
                      <a:pt x="32" y="14"/>
                    </a:cubicBezTo>
                    <a:close/>
                    <a:moveTo>
                      <a:pt x="31" y="8"/>
                    </a:moveTo>
                    <a:cubicBezTo>
                      <a:pt x="32" y="10"/>
                      <a:pt x="32" y="12"/>
                      <a:pt x="33" y="13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8" y="12"/>
                      <a:pt x="42" y="11"/>
                      <a:pt x="45" y="11"/>
                    </a:cubicBezTo>
                    <a:cubicBezTo>
                      <a:pt x="45" y="11"/>
                      <a:pt x="46" y="10"/>
                      <a:pt x="45" y="10"/>
                    </a:cubicBezTo>
                    <a:cubicBezTo>
                      <a:pt x="41" y="8"/>
                      <a:pt x="37" y="7"/>
                      <a:pt x="32" y="7"/>
                    </a:cubicBezTo>
                    <a:cubicBezTo>
                      <a:pt x="31" y="7"/>
                      <a:pt x="31" y="8"/>
                      <a:pt x="31" y="8"/>
                    </a:cubicBezTo>
                    <a:close/>
                    <a:moveTo>
                      <a:pt x="35" y="17"/>
                    </a:moveTo>
                    <a:cubicBezTo>
                      <a:pt x="37" y="19"/>
                      <a:pt x="38" y="21"/>
                      <a:pt x="40" y="23"/>
                    </a:cubicBezTo>
                    <a:cubicBezTo>
                      <a:pt x="41" y="24"/>
                      <a:pt x="41" y="24"/>
                      <a:pt x="42" y="23"/>
                    </a:cubicBezTo>
                    <a:cubicBezTo>
                      <a:pt x="50" y="15"/>
                      <a:pt x="50" y="15"/>
                      <a:pt x="50" y="15"/>
                    </a:cubicBezTo>
                    <a:cubicBezTo>
                      <a:pt x="50" y="15"/>
                      <a:pt x="50" y="14"/>
                      <a:pt x="50" y="14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46" y="11"/>
                      <a:pt x="40" y="13"/>
                      <a:pt x="36" y="15"/>
                    </a:cubicBezTo>
                    <a:cubicBezTo>
                      <a:pt x="35" y="16"/>
                      <a:pt x="35" y="16"/>
                      <a:pt x="35" y="17"/>
                    </a:cubicBezTo>
                    <a:close/>
                    <a:moveTo>
                      <a:pt x="8" y="29"/>
                    </a:moveTo>
                    <a:cubicBezTo>
                      <a:pt x="10" y="30"/>
                      <a:pt x="12" y="31"/>
                      <a:pt x="14" y="32"/>
                    </a:cubicBezTo>
                    <a:cubicBezTo>
                      <a:pt x="15" y="32"/>
                      <a:pt x="15" y="32"/>
                      <a:pt x="15" y="32"/>
                    </a:cubicBezTo>
                    <a:cubicBezTo>
                      <a:pt x="17" y="29"/>
                      <a:pt x="19" y="26"/>
                      <a:pt x="21" y="24"/>
                    </a:cubicBezTo>
                    <a:cubicBezTo>
                      <a:pt x="21" y="24"/>
                      <a:pt x="21" y="23"/>
                      <a:pt x="21" y="23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3" y="16"/>
                    </a:cubicBezTo>
                    <a:cubicBezTo>
                      <a:pt x="10" y="20"/>
                      <a:pt x="8" y="24"/>
                      <a:pt x="7" y="28"/>
                    </a:cubicBezTo>
                    <a:cubicBezTo>
                      <a:pt x="7" y="29"/>
                      <a:pt x="7" y="29"/>
                      <a:pt x="8" y="29"/>
                    </a:cubicBezTo>
                    <a:close/>
                    <a:moveTo>
                      <a:pt x="7" y="32"/>
                    </a:moveTo>
                    <a:cubicBezTo>
                      <a:pt x="7" y="37"/>
                      <a:pt x="8" y="41"/>
                      <a:pt x="10" y="46"/>
                    </a:cubicBezTo>
                    <a:cubicBezTo>
                      <a:pt x="10" y="46"/>
                      <a:pt x="10" y="46"/>
                      <a:pt x="10" y="45"/>
                    </a:cubicBezTo>
                    <a:cubicBezTo>
                      <a:pt x="10" y="42"/>
                      <a:pt x="12" y="38"/>
                      <a:pt x="13" y="35"/>
                    </a:cubicBezTo>
                    <a:cubicBezTo>
                      <a:pt x="14" y="34"/>
                      <a:pt x="14" y="34"/>
                      <a:pt x="13" y="34"/>
                    </a:cubicBezTo>
                    <a:cubicBezTo>
                      <a:pt x="11" y="33"/>
                      <a:pt x="10" y="32"/>
                      <a:pt x="8" y="31"/>
                    </a:cubicBezTo>
                    <a:cubicBezTo>
                      <a:pt x="7" y="31"/>
                      <a:pt x="7" y="32"/>
                      <a:pt x="7" y="32"/>
                    </a:cubicBezTo>
                    <a:close/>
                    <a:moveTo>
                      <a:pt x="17" y="34"/>
                    </a:moveTo>
                    <a:cubicBezTo>
                      <a:pt x="20" y="35"/>
                      <a:pt x="22" y="37"/>
                      <a:pt x="24" y="39"/>
                    </a:cubicBezTo>
                    <a:cubicBezTo>
                      <a:pt x="25" y="40"/>
                      <a:pt x="25" y="40"/>
                      <a:pt x="26" y="39"/>
                    </a:cubicBezTo>
                    <a:cubicBezTo>
                      <a:pt x="31" y="34"/>
                      <a:pt x="31" y="34"/>
                      <a:pt x="31" y="34"/>
                    </a:cubicBezTo>
                    <a:cubicBezTo>
                      <a:pt x="31" y="34"/>
                      <a:pt x="31" y="33"/>
                      <a:pt x="31" y="33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3" y="25"/>
                      <a:pt x="23" y="25"/>
                      <a:pt x="22" y="25"/>
                    </a:cubicBezTo>
                    <a:cubicBezTo>
                      <a:pt x="20" y="28"/>
                      <a:pt x="18" y="30"/>
                      <a:pt x="17" y="33"/>
                    </a:cubicBezTo>
                    <a:cubicBezTo>
                      <a:pt x="17" y="33"/>
                      <a:pt x="17" y="33"/>
                      <a:pt x="17" y="34"/>
                    </a:cubicBezTo>
                    <a:close/>
                    <a:moveTo>
                      <a:pt x="23" y="41"/>
                    </a:moveTo>
                    <a:cubicBezTo>
                      <a:pt x="21" y="39"/>
                      <a:pt x="19" y="37"/>
                      <a:pt x="16" y="36"/>
                    </a:cubicBezTo>
                    <a:cubicBezTo>
                      <a:pt x="16" y="35"/>
                      <a:pt x="15" y="35"/>
                      <a:pt x="15" y="36"/>
                    </a:cubicBezTo>
                    <a:cubicBezTo>
                      <a:pt x="13" y="40"/>
                      <a:pt x="11" y="46"/>
                      <a:pt x="13" y="50"/>
                    </a:cubicBezTo>
                    <a:cubicBezTo>
                      <a:pt x="13" y="51"/>
                      <a:pt x="14" y="51"/>
                      <a:pt x="15" y="50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3" y="42"/>
                      <a:pt x="23" y="41"/>
                      <a:pt x="23" y="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7" name="Freeform 143"/>
              <p:cNvSpPr>
                <a:spLocks noEditPoints="1"/>
              </p:cNvSpPr>
              <p:nvPr/>
            </p:nvSpPr>
            <p:spPr bwMode="auto">
              <a:xfrm>
                <a:off x="722781" y="1407705"/>
                <a:ext cx="830734" cy="1018054"/>
              </a:xfrm>
              <a:custGeom>
                <a:avLst/>
                <a:gdLst>
                  <a:gd name="T0" fmla="*/ 34 w 58"/>
                  <a:gd name="T1" fmla="*/ 29 h 71"/>
                  <a:gd name="T2" fmla="*/ 25 w 58"/>
                  <a:gd name="T3" fmla="*/ 35 h 71"/>
                  <a:gd name="T4" fmla="*/ 27 w 58"/>
                  <a:gd name="T5" fmla="*/ 42 h 71"/>
                  <a:gd name="T6" fmla="*/ 40 w 58"/>
                  <a:gd name="T7" fmla="*/ 37 h 71"/>
                  <a:gd name="T8" fmla="*/ 6 w 58"/>
                  <a:gd name="T9" fmla="*/ 45 h 71"/>
                  <a:gd name="T10" fmla="*/ 44 w 58"/>
                  <a:gd name="T11" fmla="*/ 39 h 71"/>
                  <a:gd name="T12" fmla="*/ 51 w 58"/>
                  <a:gd name="T13" fmla="*/ 0 h 71"/>
                  <a:gd name="T14" fmla="*/ 26 w 58"/>
                  <a:gd name="T15" fmla="*/ 50 h 71"/>
                  <a:gd name="T16" fmla="*/ 25 w 58"/>
                  <a:gd name="T17" fmla="*/ 52 h 71"/>
                  <a:gd name="T18" fmla="*/ 25 w 58"/>
                  <a:gd name="T19" fmla="*/ 61 h 71"/>
                  <a:gd name="T20" fmla="*/ 25 w 58"/>
                  <a:gd name="T21" fmla="*/ 63 h 71"/>
                  <a:gd name="T22" fmla="*/ 45 w 58"/>
                  <a:gd name="T23" fmla="*/ 69 h 71"/>
                  <a:gd name="T24" fmla="*/ 1 w 58"/>
                  <a:gd name="T25" fmla="*/ 71 h 71"/>
                  <a:gd name="T26" fmla="*/ 20 w 58"/>
                  <a:gd name="T27" fmla="*/ 63 h 71"/>
                  <a:gd name="T28" fmla="*/ 21 w 58"/>
                  <a:gd name="T29" fmla="*/ 61 h 71"/>
                  <a:gd name="T30" fmla="*/ 21 w 58"/>
                  <a:gd name="T31" fmla="*/ 52 h 71"/>
                  <a:gd name="T32" fmla="*/ 21 w 58"/>
                  <a:gd name="T33" fmla="*/ 50 h 71"/>
                  <a:gd name="T34" fmla="*/ 6 w 58"/>
                  <a:gd name="T35" fmla="*/ 45 h 71"/>
                  <a:gd name="T36" fmla="*/ 11 w 58"/>
                  <a:gd name="T37" fmla="*/ 40 h 71"/>
                  <a:gd name="T38" fmla="*/ 24 w 58"/>
                  <a:gd name="T39" fmla="*/ 43 h 71"/>
                  <a:gd name="T40" fmla="*/ 23 w 58"/>
                  <a:gd name="T41" fmla="*/ 37 h 71"/>
                  <a:gd name="T42" fmla="*/ 11 w 58"/>
                  <a:gd name="T43" fmla="*/ 40 h 71"/>
                  <a:gd name="T44" fmla="*/ 13 w 58"/>
                  <a:gd name="T45" fmla="*/ 38 h 71"/>
                  <a:gd name="T46" fmla="*/ 21 w 58"/>
                  <a:gd name="T47" fmla="*/ 34 h 71"/>
                  <a:gd name="T48" fmla="*/ 21 w 58"/>
                  <a:gd name="T49" fmla="*/ 30 h 71"/>
                  <a:gd name="T50" fmla="*/ 24 w 58"/>
                  <a:gd name="T51" fmla="*/ 33 h 71"/>
                  <a:gd name="T52" fmla="*/ 31 w 58"/>
                  <a:gd name="T53" fmla="*/ 27 h 71"/>
                  <a:gd name="T54" fmla="*/ 29 w 58"/>
                  <a:gd name="T55" fmla="*/ 22 h 71"/>
                  <a:gd name="T56" fmla="*/ 33 w 58"/>
                  <a:gd name="T57" fmla="*/ 25 h 71"/>
                  <a:gd name="T58" fmla="*/ 39 w 58"/>
                  <a:gd name="T59" fmla="*/ 18 h 71"/>
                  <a:gd name="T60" fmla="*/ 36 w 58"/>
                  <a:gd name="T61" fmla="*/ 15 h 71"/>
                  <a:gd name="T62" fmla="*/ 40 w 58"/>
                  <a:gd name="T63" fmla="*/ 15 h 71"/>
                  <a:gd name="T64" fmla="*/ 43 w 58"/>
                  <a:gd name="T65" fmla="*/ 7 h 71"/>
                  <a:gd name="T66" fmla="*/ 46 w 58"/>
                  <a:gd name="T67" fmla="*/ 5 h 71"/>
                  <a:gd name="T68" fmla="*/ 43 w 58"/>
                  <a:gd name="T69" fmla="*/ 17 h 71"/>
                  <a:gd name="T70" fmla="*/ 49 w 58"/>
                  <a:gd name="T71" fmla="*/ 18 h 71"/>
                  <a:gd name="T72" fmla="*/ 46 w 58"/>
                  <a:gd name="T73" fmla="*/ 5 h 71"/>
                  <a:gd name="T74" fmla="*/ 43 w 58"/>
                  <a:gd name="T75" fmla="*/ 37 h 71"/>
                  <a:gd name="T76" fmla="*/ 48 w 58"/>
                  <a:gd name="T77" fmla="*/ 21 h 71"/>
                  <a:gd name="T78" fmla="*/ 41 w 58"/>
                  <a:gd name="T79" fmla="*/ 19 h 71"/>
                  <a:gd name="T80" fmla="*/ 35 w 58"/>
                  <a:gd name="T81" fmla="*/ 28 h 71"/>
                  <a:gd name="T82" fmla="*/ 42 w 58"/>
                  <a:gd name="T83" fmla="*/ 35 h 71"/>
                  <a:gd name="T84" fmla="*/ 49 w 58"/>
                  <a:gd name="T85" fmla="*/ 22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8" h="71">
                    <a:moveTo>
                      <a:pt x="40" y="36"/>
                    </a:moveTo>
                    <a:cubicBezTo>
                      <a:pt x="34" y="29"/>
                      <a:pt x="34" y="29"/>
                      <a:pt x="34" y="29"/>
                    </a:cubicBezTo>
                    <a:cubicBezTo>
                      <a:pt x="33" y="29"/>
                      <a:pt x="33" y="29"/>
                      <a:pt x="32" y="29"/>
                    </a:cubicBezTo>
                    <a:cubicBezTo>
                      <a:pt x="30" y="32"/>
                      <a:pt x="27" y="33"/>
                      <a:pt x="25" y="35"/>
                    </a:cubicBezTo>
                    <a:cubicBezTo>
                      <a:pt x="24" y="35"/>
                      <a:pt x="24" y="36"/>
                      <a:pt x="24" y="36"/>
                    </a:cubicBezTo>
                    <a:cubicBezTo>
                      <a:pt x="26" y="38"/>
                      <a:pt x="26" y="40"/>
                      <a:pt x="27" y="42"/>
                    </a:cubicBezTo>
                    <a:cubicBezTo>
                      <a:pt x="27" y="43"/>
                      <a:pt x="27" y="43"/>
                      <a:pt x="28" y="43"/>
                    </a:cubicBezTo>
                    <a:cubicBezTo>
                      <a:pt x="32" y="42"/>
                      <a:pt x="37" y="40"/>
                      <a:pt x="40" y="37"/>
                    </a:cubicBezTo>
                    <a:cubicBezTo>
                      <a:pt x="41" y="37"/>
                      <a:pt x="41" y="36"/>
                      <a:pt x="40" y="36"/>
                    </a:cubicBezTo>
                    <a:close/>
                    <a:moveTo>
                      <a:pt x="6" y="45"/>
                    </a:moveTo>
                    <a:cubicBezTo>
                      <a:pt x="7" y="43"/>
                      <a:pt x="7" y="43"/>
                      <a:pt x="7" y="43"/>
                    </a:cubicBezTo>
                    <a:cubicBezTo>
                      <a:pt x="19" y="50"/>
                      <a:pt x="34" y="49"/>
                      <a:pt x="44" y="39"/>
                    </a:cubicBezTo>
                    <a:cubicBezTo>
                      <a:pt x="54" y="29"/>
                      <a:pt x="56" y="13"/>
                      <a:pt x="49" y="2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8" y="13"/>
                      <a:pt x="57" y="29"/>
                      <a:pt x="46" y="40"/>
                    </a:cubicBezTo>
                    <a:cubicBezTo>
                      <a:pt x="40" y="46"/>
                      <a:pt x="33" y="49"/>
                      <a:pt x="26" y="50"/>
                    </a:cubicBezTo>
                    <a:cubicBezTo>
                      <a:pt x="25" y="50"/>
                      <a:pt x="25" y="50"/>
                      <a:pt x="25" y="50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9" y="54"/>
                      <a:pt x="29" y="59"/>
                      <a:pt x="25" y="61"/>
                    </a:cubicBezTo>
                    <a:cubicBezTo>
                      <a:pt x="25" y="61"/>
                      <a:pt x="25" y="61"/>
                      <a:pt x="25" y="61"/>
                    </a:cubicBezTo>
                    <a:cubicBezTo>
                      <a:pt x="25" y="63"/>
                      <a:pt x="25" y="63"/>
                      <a:pt x="25" y="63"/>
                    </a:cubicBezTo>
                    <a:cubicBezTo>
                      <a:pt x="25" y="63"/>
                      <a:pt x="25" y="63"/>
                      <a:pt x="26" y="63"/>
                    </a:cubicBezTo>
                    <a:cubicBezTo>
                      <a:pt x="32" y="64"/>
                      <a:pt x="40" y="66"/>
                      <a:pt x="45" y="69"/>
                    </a:cubicBezTo>
                    <a:cubicBezTo>
                      <a:pt x="46" y="70"/>
                      <a:pt x="46" y="71"/>
                      <a:pt x="45" y="71"/>
                    </a:cubicBezTo>
                    <a:cubicBezTo>
                      <a:pt x="1" y="71"/>
                      <a:pt x="1" y="71"/>
                      <a:pt x="1" y="71"/>
                    </a:cubicBezTo>
                    <a:cubicBezTo>
                      <a:pt x="0" y="71"/>
                      <a:pt x="0" y="70"/>
                      <a:pt x="1" y="69"/>
                    </a:cubicBezTo>
                    <a:cubicBezTo>
                      <a:pt x="6" y="66"/>
                      <a:pt x="14" y="64"/>
                      <a:pt x="20" y="63"/>
                    </a:cubicBezTo>
                    <a:cubicBezTo>
                      <a:pt x="21" y="63"/>
                      <a:pt x="21" y="63"/>
                      <a:pt x="21" y="63"/>
                    </a:cubicBezTo>
                    <a:cubicBezTo>
                      <a:pt x="21" y="61"/>
                      <a:pt x="21" y="61"/>
                      <a:pt x="21" y="61"/>
                    </a:cubicBezTo>
                    <a:cubicBezTo>
                      <a:pt x="21" y="61"/>
                      <a:pt x="21" y="61"/>
                      <a:pt x="21" y="61"/>
                    </a:cubicBezTo>
                    <a:cubicBezTo>
                      <a:pt x="17" y="59"/>
                      <a:pt x="17" y="54"/>
                      <a:pt x="21" y="52"/>
                    </a:cubicBezTo>
                    <a:cubicBezTo>
                      <a:pt x="21" y="52"/>
                      <a:pt x="21" y="52"/>
                      <a:pt x="21" y="52"/>
                    </a:cubicBezTo>
                    <a:cubicBezTo>
                      <a:pt x="21" y="50"/>
                      <a:pt x="21" y="50"/>
                      <a:pt x="21" y="50"/>
                    </a:cubicBezTo>
                    <a:cubicBezTo>
                      <a:pt x="21" y="50"/>
                      <a:pt x="21" y="50"/>
                      <a:pt x="20" y="50"/>
                    </a:cubicBezTo>
                    <a:cubicBezTo>
                      <a:pt x="15" y="49"/>
                      <a:pt x="10" y="48"/>
                      <a:pt x="6" y="45"/>
                    </a:cubicBezTo>
                    <a:close/>
                    <a:moveTo>
                      <a:pt x="9" y="42"/>
                    </a:move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5" y="43"/>
                      <a:pt x="19" y="44"/>
                      <a:pt x="24" y="43"/>
                    </a:cubicBezTo>
                    <a:cubicBezTo>
                      <a:pt x="25" y="43"/>
                      <a:pt x="25" y="43"/>
                      <a:pt x="25" y="42"/>
                    </a:cubicBezTo>
                    <a:cubicBezTo>
                      <a:pt x="24" y="41"/>
                      <a:pt x="24" y="39"/>
                      <a:pt x="23" y="37"/>
                    </a:cubicBezTo>
                    <a:cubicBezTo>
                      <a:pt x="22" y="37"/>
                      <a:pt x="22" y="37"/>
                      <a:pt x="22" y="37"/>
                    </a:cubicBezTo>
                    <a:cubicBezTo>
                      <a:pt x="18" y="39"/>
                      <a:pt x="15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6" y="37"/>
                      <a:pt x="18" y="36"/>
                      <a:pt x="20" y="35"/>
                    </a:cubicBezTo>
                    <a:cubicBezTo>
                      <a:pt x="21" y="35"/>
                      <a:pt x="21" y="34"/>
                      <a:pt x="21" y="34"/>
                    </a:cubicBezTo>
                    <a:cubicBezTo>
                      <a:pt x="20" y="33"/>
                      <a:pt x="20" y="32"/>
                      <a:pt x="19" y="32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21" y="31"/>
                      <a:pt x="22" y="32"/>
                      <a:pt x="23" y="33"/>
                    </a:cubicBezTo>
                    <a:cubicBezTo>
                      <a:pt x="23" y="33"/>
                      <a:pt x="23" y="34"/>
                      <a:pt x="24" y="33"/>
                    </a:cubicBezTo>
                    <a:cubicBezTo>
                      <a:pt x="26" y="32"/>
                      <a:pt x="29" y="30"/>
                      <a:pt x="31" y="28"/>
                    </a:cubicBezTo>
                    <a:cubicBezTo>
                      <a:pt x="31" y="28"/>
                      <a:pt x="31" y="27"/>
                      <a:pt x="31" y="27"/>
                    </a:cubicBezTo>
                    <a:cubicBezTo>
                      <a:pt x="28" y="23"/>
                      <a:pt x="28" y="23"/>
                      <a:pt x="28" y="23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32" y="25"/>
                      <a:pt x="32" y="25"/>
                      <a:pt x="32" y="2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3" y="25"/>
                      <a:pt x="33" y="25"/>
                      <a:pt x="34" y="25"/>
                    </a:cubicBezTo>
                    <a:cubicBezTo>
                      <a:pt x="36" y="23"/>
                      <a:pt x="38" y="20"/>
                      <a:pt x="39" y="18"/>
                    </a:cubicBezTo>
                    <a:cubicBezTo>
                      <a:pt x="39" y="18"/>
                      <a:pt x="39" y="17"/>
                      <a:pt x="39" y="17"/>
                    </a:cubicBezTo>
                    <a:cubicBezTo>
                      <a:pt x="38" y="16"/>
                      <a:pt x="37" y="16"/>
                      <a:pt x="36" y="15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8" y="14"/>
                      <a:pt x="39" y="15"/>
                      <a:pt x="40" y="15"/>
                    </a:cubicBezTo>
                    <a:cubicBezTo>
                      <a:pt x="40" y="15"/>
                      <a:pt x="41" y="15"/>
                      <a:pt x="41" y="15"/>
                    </a:cubicBezTo>
                    <a:cubicBezTo>
                      <a:pt x="42" y="13"/>
                      <a:pt x="43" y="10"/>
                      <a:pt x="43" y="7"/>
                    </a:cubicBezTo>
                    <a:cubicBezTo>
                      <a:pt x="46" y="5"/>
                      <a:pt x="46" y="5"/>
                      <a:pt x="46" y="5"/>
                    </a:cubicBezTo>
                    <a:cubicBezTo>
                      <a:pt x="46" y="5"/>
                      <a:pt x="46" y="5"/>
                      <a:pt x="46" y="5"/>
                    </a:cubicBezTo>
                    <a:cubicBezTo>
                      <a:pt x="46" y="9"/>
                      <a:pt x="44" y="13"/>
                      <a:pt x="43" y="16"/>
                    </a:cubicBezTo>
                    <a:cubicBezTo>
                      <a:pt x="42" y="16"/>
                      <a:pt x="43" y="17"/>
                      <a:pt x="43" y="17"/>
                    </a:cubicBezTo>
                    <a:cubicBezTo>
                      <a:pt x="45" y="18"/>
                      <a:pt x="46" y="19"/>
                      <a:pt x="48" y="19"/>
                    </a:cubicBezTo>
                    <a:cubicBezTo>
                      <a:pt x="49" y="19"/>
                      <a:pt x="49" y="19"/>
                      <a:pt x="49" y="18"/>
                    </a:cubicBezTo>
                    <a:cubicBezTo>
                      <a:pt x="49" y="14"/>
                      <a:pt x="48" y="9"/>
                      <a:pt x="46" y="5"/>
                    </a:cubicBezTo>
                    <a:cubicBezTo>
                      <a:pt x="46" y="5"/>
                      <a:pt x="46" y="5"/>
                      <a:pt x="46" y="5"/>
                    </a:cubicBezTo>
                    <a:cubicBezTo>
                      <a:pt x="47" y="3"/>
                      <a:pt x="47" y="3"/>
                      <a:pt x="47" y="3"/>
                    </a:cubicBezTo>
                    <a:cubicBezTo>
                      <a:pt x="53" y="14"/>
                      <a:pt x="52" y="28"/>
                      <a:pt x="43" y="37"/>
                    </a:cubicBezTo>
                    <a:cubicBezTo>
                      <a:pt x="34" y="46"/>
                      <a:pt x="20" y="48"/>
                      <a:pt x="9" y="42"/>
                    </a:cubicBezTo>
                    <a:close/>
                    <a:moveTo>
                      <a:pt x="48" y="21"/>
                    </a:moveTo>
                    <a:cubicBezTo>
                      <a:pt x="46" y="21"/>
                      <a:pt x="44" y="20"/>
                      <a:pt x="42" y="19"/>
                    </a:cubicBezTo>
                    <a:cubicBezTo>
                      <a:pt x="42" y="18"/>
                      <a:pt x="41" y="19"/>
                      <a:pt x="41" y="19"/>
                    </a:cubicBezTo>
                    <a:cubicBezTo>
                      <a:pt x="39" y="22"/>
                      <a:pt x="37" y="24"/>
                      <a:pt x="35" y="27"/>
                    </a:cubicBezTo>
                    <a:cubicBezTo>
                      <a:pt x="35" y="27"/>
                      <a:pt x="35" y="27"/>
                      <a:pt x="35" y="28"/>
                    </a:cubicBezTo>
                    <a:cubicBezTo>
                      <a:pt x="42" y="34"/>
                      <a:pt x="42" y="34"/>
                      <a:pt x="42" y="34"/>
                    </a:cubicBezTo>
                    <a:cubicBezTo>
                      <a:pt x="42" y="35"/>
                      <a:pt x="42" y="35"/>
                      <a:pt x="42" y="35"/>
                    </a:cubicBezTo>
                    <a:cubicBezTo>
                      <a:pt x="42" y="35"/>
                      <a:pt x="43" y="35"/>
                      <a:pt x="43" y="34"/>
                    </a:cubicBezTo>
                    <a:cubicBezTo>
                      <a:pt x="46" y="31"/>
                      <a:pt x="48" y="27"/>
                      <a:pt x="49" y="22"/>
                    </a:cubicBezTo>
                    <a:cubicBezTo>
                      <a:pt x="49" y="22"/>
                      <a:pt x="49" y="21"/>
                      <a:pt x="48" y="2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40" name="KSO_Shape"/>
            <p:cNvSpPr/>
            <p:nvPr/>
          </p:nvSpPr>
          <p:spPr bwMode="auto">
            <a:xfrm>
              <a:off x="4040624" y="5835421"/>
              <a:ext cx="590576" cy="508114"/>
            </a:xfrm>
            <a:custGeom>
              <a:avLst/>
              <a:gdLst>
                <a:gd name="T0" fmla="*/ 838518 w 3856038"/>
                <a:gd name="T1" fmla="*/ 3035936 h 3319463"/>
                <a:gd name="T2" fmla="*/ 807086 w 3856038"/>
                <a:gd name="T3" fmla="*/ 3078481 h 3319463"/>
                <a:gd name="T4" fmla="*/ 345758 w 3856038"/>
                <a:gd name="T5" fmla="*/ 3083244 h 3319463"/>
                <a:gd name="T6" fmla="*/ 306705 w 3856038"/>
                <a:gd name="T7" fmla="*/ 3047684 h 3319463"/>
                <a:gd name="T8" fmla="*/ 1938189 w 3856038"/>
                <a:gd name="T9" fmla="*/ 1874411 h 3319463"/>
                <a:gd name="T10" fmla="*/ 2032113 w 3856038"/>
                <a:gd name="T11" fmla="*/ 1927728 h 3319463"/>
                <a:gd name="T12" fmla="*/ 2127625 w 3856038"/>
                <a:gd name="T13" fmla="*/ 1936931 h 3319463"/>
                <a:gd name="T14" fmla="*/ 2209174 w 3856038"/>
                <a:gd name="T15" fmla="*/ 1913446 h 3319463"/>
                <a:gd name="T16" fmla="*/ 2208222 w 3856038"/>
                <a:gd name="T17" fmla="*/ 3063251 h 3319463"/>
                <a:gd name="T18" fmla="*/ 2159673 w 3856038"/>
                <a:gd name="T19" fmla="*/ 3086101 h 3319463"/>
                <a:gd name="T20" fmla="*/ 1703060 w 3856038"/>
                <a:gd name="T21" fmla="*/ 3067694 h 3319463"/>
                <a:gd name="T22" fmla="*/ 1684338 w 3856038"/>
                <a:gd name="T23" fmla="*/ 1620838 h 3319463"/>
                <a:gd name="T24" fmla="*/ 1517659 w 3856038"/>
                <a:gd name="T25" fmla="*/ 3063249 h 3319463"/>
                <a:gd name="T26" fmla="*/ 1469110 w 3856038"/>
                <a:gd name="T27" fmla="*/ 3086100 h 3319463"/>
                <a:gd name="T28" fmla="*/ 1012179 w 3856038"/>
                <a:gd name="T29" fmla="*/ 3067693 h 3319463"/>
                <a:gd name="T30" fmla="*/ 993775 w 3856038"/>
                <a:gd name="T31" fmla="*/ 2030516 h 3319463"/>
                <a:gd name="T32" fmla="*/ 2903512 w 3856038"/>
                <a:gd name="T33" fmla="*/ 3058483 h 3319463"/>
                <a:gd name="T34" fmla="*/ 2858002 w 3856038"/>
                <a:gd name="T35" fmla="*/ 3085784 h 3319463"/>
                <a:gd name="T36" fmla="*/ 2397814 w 3856038"/>
                <a:gd name="T37" fmla="*/ 3071816 h 3319463"/>
                <a:gd name="T38" fmla="*/ 2374900 w 3856038"/>
                <a:gd name="T39" fmla="*/ 3023247 h 3319463"/>
                <a:gd name="T40" fmla="*/ 3393565 w 3856038"/>
                <a:gd name="T41" fmla="*/ 829618 h 3319463"/>
                <a:gd name="T42" fmla="*/ 3441797 w 3856038"/>
                <a:gd name="T43" fmla="*/ 916284 h 3319463"/>
                <a:gd name="T44" fmla="*/ 3518904 w 3856038"/>
                <a:gd name="T45" fmla="*/ 976601 h 3319463"/>
                <a:gd name="T46" fmla="*/ 3605213 w 3856038"/>
                <a:gd name="T47" fmla="*/ 3023244 h 3319463"/>
                <a:gd name="T48" fmla="*/ 3582367 w 3856038"/>
                <a:gd name="T49" fmla="*/ 3071815 h 3319463"/>
                <a:gd name="T50" fmla="*/ 3123532 w 3856038"/>
                <a:gd name="T51" fmla="*/ 3085783 h 3319463"/>
                <a:gd name="T52" fmla="*/ 3077839 w 3856038"/>
                <a:gd name="T53" fmla="*/ 3058481 h 3319463"/>
                <a:gd name="T54" fmla="*/ 3032368 w 3856038"/>
                <a:gd name="T55" fmla="*/ 0 h 3319463"/>
                <a:gd name="T56" fmla="*/ 3669057 w 3856038"/>
                <a:gd name="T57" fmla="*/ 6984 h 3319463"/>
                <a:gd name="T58" fmla="*/ 3714445 w 3856038"/>
                <a:gd name="T59" fmla="*/ 35552 h 3319463"/>
                <a:gd name="T60" fmla="*/ 3742692 w 3856038"/>
                <a:gd name="T61" fmla="*/ 80308 h 3319463"/>
                <a:gd name="T62" fmla="*/ 3749358 w 3856038"/>
                <a:gd name="T63" fmla="*/ 717377 h 3319463"/>
                <a:gd name="T64" fmla="*/ 3735075 w 3856038"/>
                <a:gd name="T65" fmla="*/ 769117 h 3319463"/>
                <a:gd name="T66" fmla="*/ 3700797 w 3856038"/>
                <a:gd name="T67" fmla="*/ 808795 h 3319463"/>
                <a:gd name="T68" fmla="*/ 3652870 w 3856038"/>
                <a:gd name="T69" fmla="*/ 830698 h 3319463"/>
                <a:gd name="T70" fmla="*/ 3597644 w 3856038"/>
                <a:gd name="T71" fmla="*/ 829110 h 3319463"/>
                <a:gd name="T72" fmla="*/ 3550670 w 3856038"/>
                <a:gd name="T73" fmla="*/ 804986 h 3319463"/>
                <a:gd name="T74" fmla="*/ 3518296 w 3856038"/>
                <a:gd name="T75" fmla="*/ 764039 h 3319463"/>
                <a:gd name="T76" fmla="*/ 3506552 w 3856038"/>
                <a:gd name="T77" fmla="*/ 711346 h 3319463"/>
                <a:gd name="T78" fmla="*/ 2155095 w 3856038"/>
                <a:gd name="T79" fmla="*/ 1756621 h 3319463"/>
                <a:gd name="T80" fmla="*/ 2103678 w 3856038"/>
                <a:gd name="T81" fmla="*/ 1768049 h 3319463"/>
                <a:gd name="T82" fmla="*/ 2052577 w 3856038"/>
                <a:gd name="T83" fmla="*/ 1756621 h 3319463"/>
                <a:gd name="T84" fmla="*/ 207257 w 3856038"/>
                <a:gd name="T85" fmla="*/ 2594619 h 3319463"/>
                <a:gd name="T86" fmla="*/ 161553 w 3856038"/>
                <a:gd name="T87" fmla="*/ 2623505 h 3319463"/>
                <a:gd name="T88" fmla="*/ 109818 w 3856038"/>
                <a:gd name="T89" fmla="*/ 2629853 h 3319463"/>
                <a:gd name="T90" fmla="*/ 59670 w 3856038"/>
                <a:gd name="T91" fmla="*/ 2613665 h 3319463"/>
                <a:gd name="T92" fmla="*/ 19996 w 3856038"/>
                <a:gd name="T93" fmla="*/ 2575574 h 3319463"/>
                <a:gd name="T94" fmla="*/ 952 w 3856038"/>
                <a:gd name="T95" fmla="*/ 2526056 h 3319463"/>
                <a:gd name="T96" fmla="*/ 5078 w 3856038"/>
                <a:gd name="T97" fmla="*/ 2473998 h 3319463"/>
                <a:gd name="T98" fmla="*/ 31105 w 3856038"/>
                <a:gd name="T99" fmla="*/ 2427337 h 3319463"/>
                <a:gd name="T100" fmla="*/ 1492697 w 3856038"/>
                <a:gd name="T101" fmla="*/ 975760 h 3319463"/>
                <a:gd name="T102" fmla="*/ 1543797 w 3856038"/>
                <a:gd name="T103" fmla="*/ 964333 h 3319463"/>
                <a:gd name="T104" fmla="*/ 1595215 w 3856038"/>
                <a:gd name="T105" fmla="*/ 975760 h 3319463"/>
                <a:gd name="T106" fmla="*/ 3334526 w 3856038"/>
                <a:gd name="T107" fmla="*/ 243464 h 3319463"/>
                <a:gd name="T108" fmla="*/ 2991107 w 3856038"/>
                <a:gd name="T109" fmla="*/ 233624 h 3319463"/>
                <a:gd name="T110" fmla="*/ 2948576 w 3856038"/>
                <a:gd name="T111" fmla="*/ 203151 h 3319463"/>
                <a:gd name="T112" fmla="*/ 2922550 w 3856038"/>
                <a:gd name="T113" fmla="*/ 157760 h 3319463"/>
                <a:gd name="T114" fmla="*/ 2918424 w 3856038"/>
                <a:gd name="T115" fmla="*/ 102845 h 3319463"/>
                <a:gd name="T116" fmla="*/ 2937468 w 3856038"/>
                <a:gd name="T117" fmla="*/ 53645 h 3319463"/>
                <a:gd name="T118" fmla="*/ 2975555 w 3856038"/>
                <a:gd name="T119" fmla="*/ 17459 h 3319463"/>
                <a:gd name="T120" fmla="*/ 3026338 w 3856038"/>
                <a:gd name="T121" fmla="*/ 318 h 3319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56038" h="3319463">
                  <a:moveTo>
                    <a:pt x="50800" y="3187700"/>
                  </a:moveTo>
                  <a:lnTo>
                    <a:pt x="3856038" y="3187700"/>
                  </a:lnTo>
                  <a:lnTo>
                    <a:pt x="3856038" y="3319463"/>
                  </a:lnTo>
                  <a:lnTo>
                    <a:pt x="50800" y="3319463"/>
                  </a:lnTo>
                  <a:lnTo>
                    <a:pt x="50800" y="3187700"/>
                  </a:lnTo>
                  <a:close/>
                  <a:moveTo>
                    <a:pt x="839788" y="2182813"/>
                  </a:moveTo>
                  <a:lnTo>
                    <a:pt x="839788" y="3023236"/>
                  </a:lnTo>
                  <a:lnTo>
                    <a:pt x="839471" y="3029586"/>
                  </a:lnTo>
                  <a:lnTo>
                    <a:pt x="838518" y="3035936"/>
                  </a:lnTo>
                  <a:lnTo>
                    <a:pt x="837248" y="3041969"/>
                  </a:lnTo>
                  <a:lnTo>
                    <a:pt x="834708" y="3047684"/>
                  </a:lnTo>
                  <a:lnTo>
                    <a:pt x="832486" y="3053399"/>
                  </a:lnTo>
                  <a:lnTo>
                    <a:pt x="829311" y="3058479"/>
                  </a:lnTo>
                  <a:lnTo>
                    <a:pt x="825501" y="3063241"/>
                  </a:lnTo>
                  <a:lnTo>
                    <a:pt x="821373" y="3067686"/>
                  </a:lnTo>
                  <a:lnTo>
                    <a:pt x="816928" y="3071814"/>
                  </a:lnTo>
                  <a:lnTo>
                    <a:pt x="812166" y="3075306"/>
                  </a:lnTo>
                  <a:lnTo>
                    <a:pt x="807086" y="3078481"/>
                  </a:lnTo>
                  <a:lnTo>
                    <a:pt x="801688" y="3081339"/>
                  </a:lnTo>
                  <a:lnTo>
                    <a:pt x="795656" y="3083244"/>
                  </a:lnTo>
                  <a:lnTo>
                    <a:pt x="789623" y="3084831"/>
                  </a:lnTo>
                  <a:lnTo>
                    <a:pt x="783591" y="3085784"/>
                  </a:lnTo>
                  <a:lnTo>
                    <a:pt x="777241" y="3086101"/>
                  </a:lnTo>
                  <a:lnTo>
                    <a:pt x="364173" y="3086101"/>
                  </a:lnTo>
                  <a:lnTo>
                    <a:pt x="357823" y="3085784"/>
                  </a:lnTo>
                  <a:lnTo>
                    <a:pt x="351473" y="3084831"/>
                  </a:lnTo>
                  <a:lnTo>
                    <a:pt x="345758" y="3083244"/>
                  </a:lnTo>
                  <a:lnTo>
                    <a:pt x="339725" y="3081339"/>
                  </a:lnTo>
                  <a:lnTo>
                    <a:pt x="334328" y="3078481"/>
                  </a:lnTo>
                  <a:lnTo>
                    <a:pt x="329248" y="3075306"/>
                  </a:lnTo>
                  <a:lnTo>
                    <a:pt x="324485" y="3071814"/>
                  </a:lnTo>
                  <a:lnTo>
                    <a:pt x="320040" y="3067686"/>
                  </a:lnTo>
                  <a:lnTo>
                    <a:pt x="315595" y="3063241"/>
                  </a:lnTo>
                  <a:lnTo>
                    <a:pt x="312103" y="3058479"/>
                  </a:lnTo>
                  <a:lnTo>
                    <a:pt x="308928" y="3053399"/>
                  </a:lnTo>
                  <a:lnTo>
                    <a:pt x="306705" y="3047684"/>
                  </a:lnTo>
                  <a:lnTo>
                    <a:pt x="304165" y="3041969"/>
                  </a:lnTo>
                  <a:lnTo>
                    <a:pt x="302578" y="3035936"/>
                  </a:lnTo>
                  <a:lnTo>
                    <a:pt x="301943" y="3029586"/>
                  </a:lnTo>
                  <a:lnTo>
                    <a:pt x="301625" y="3023236"/>
                  </a:lnTo>
                  <a:lnTo>
                    <a:pt x="301625" y="2721293"/>
                  </a:lnTo>
                  <a:lnTo>
                    <a:pt x="839788" y="2182813"/>
                  </a:lnTo>
                  <a:close/>
                  <a:moveTo>
                    <a:pt x="1684338" y="1620838"/>
                  </a:moveTo>
                  <a:lnTo>
                    <a:pt x="1929304" y="1865842"/>
                  </a:lnTo>
                  <a:lnTo>
                    <a:pt x="1938189" y="1874411"/>
                  </a:lnTo>
                  <a:lnTo>
                    <a:pt x="1947708" y="1882345"/>
                  </a:lnTo>
                  <a:lnTo>
                    <a:pt x="1957227" y="1889644"/>
                  </a:lnTo>
                  <a:lnTo>
                    <a:pt x="1967064" y="1896944"/>
                  </a:lnTo>
                  <a:lnTo>
                    <a:pt x="1977218" y="1903291"/>
                  </a:lnTo>
                  <a:lnTo>
                    <a:pt x="1987690" y="1909003"/>
                  </a:lnTo>
                  <a:lnTo>
                    <a:pt x="1998478" y="1914716"/>
                  </a:lnTo>
                  <a:lnTo>
                    <a:pt x="2009267" y="1919476"/>
                  </a:lnTo>
                  <a:lnTo>
                    <a:pt x="2020690" y="1923602"/>
                  </a:lnTo>
                  <a:lnTo>
                    <a:pt x="2032113" y="1927728"/>
                  </a:lnTo>
                  <a:lnTo>
                    <a:pt x="2043537" y="1930901"/>
                  </a:lnTo>
                  <a:lnTo>
                    <a:pt x="2055277" y="1933440"/>
                  </a:lnTo>
                  <a:lnTo>
                    <a:pt x="2067335" y="1935344"/>
                  </a:lnTo>
                  <a:lnTo>
                    <a:pt x="2079393" y="1936931"/>
                  </a:lnTo>
                  <a:lnTo>
                    <a:pt x="2091768" y="1937883"/>
                  </a:lnTo>
                  <a:lnTo>
                    <a:pt x="2103826" y="1938201"/>
                  </a:lnTo>
                  <a:lnTo>
                    <a:pt x="2111759" y="1937883"/>
                  </a:lnTo>
                  <a:lnTo>
                    <a:pt x="2119692" y="1937566"/>
                  </a:lnTo>
                  <a:lnTo>
                    <a:pt x="2127625" y="1936931"/>
                  </a:lnTo>
                  <a:lnTo>
                    <a:pt x="2135240" y="1935979"/>
                  </a:lnTo>
                  <a:lnTo>
                    <a:pt x="2142856" y="1934710"/>
                  </a:lnTo>
                  <a:lnTo>
                    <a:pt x="2150788" y="1933440"/>
                  </a:lnTo>
                  <a:lnTo>
                    <a:pt x="2158404" y="1931536"/>
                  </a:lnTo>
                  <a:lnTo>
                    <a:pt x="2165702" y="1929949"/>
                  </a:lnTo>
                  <a:lnTo>
                    <a:pt x="2173318" y="1927728"/>
                  </a:lnTo>
                  <a:lnTo>
                    <a:pt x="2180299" y="1925189"/>
                  </a:lnTo>
                  <a:lnTo>
                    <a:pt x="2194895" y="1919794"/>
                  </a:lnTo>
                  <a:lnTo>
                    <a:pt x="2209174" y="1913446"/>
                  </a:lnTo>
                  <a:lnTo>
                    <a:pt x="2222501" y="1906782"/>
                  </a:lnTo>
                  <a:lnTo>
                    <a:pt x="2222501" y="3023263"/>
                  </a:lnTo>
                  <a:lnTo>
                    <a:pt x="2222501" y="3029611"/>
                  </a:lnTo>
                  <a:lnTo>
                    <a:pt x="2221232" y="3035958"/>
                  </a:lnTo>
                  <a:lnTo>
                    <a:pt x="2219645" y="3041988"/>
                  </a:lnTo>
                  <a:lnTo>
                    <a:pt x="2217742" y="3047700"/>
                  </a:lnTo>
                  <a:lnTo>
                    <a:pt x="2214886" y="3053413"/>
                  </a:lnTo>
                  <a:lnTo>
                    <a:pt x="2211713" y="3058491"/>
                  </a:lnTo>
                  <a:lnTo>
                    <a:pt x="2208222" y="3063251"/>
                  </a:lnTo>
                  <a:lnTo>
                    <a:pt x="2204414" y="3067694"/>
                  </a:lnTo>
                  <a:lnTo>
                    <a:pt x="2199655" y="3071820"/>
                  </a:lnTo>
                  <a:lnTo>
                    <a:pt x="2194895" y="3075311"/>
                  </a:lnTo>
                  <a:lnTo>
                    <a:pt x="2189818" y="3078484"/>
                  </a:lnTo>
                  <a:lnTo>
                    <a:pt x="2184424" y="3081341"/>
                  </a:lnTo>
                  <a:lnTo>
                    <a:pt x="2178712" y="3083245"/>
                  </a:lnTo>
                  <a:lnTo>
                    <a:pt x="2172366" y="3084832"/>
                  </a:lnTo>
                  <a:lnTo>
                    <a:pt x="2166654" y="3085784"/>
                  </a:lnTo>
                  <a:lnTo>
                    <a:pt x="2159673" y="3086101"/>
                  </a:lnTo>
                  <a:lnTo>
                    <a:pt x="1747166" y="3086101"/>
                  </a:lnTo>
                  <a:lnTo>
                    <a:pt x="1740820" y="3085784"/>
                  </a:lnTo>
                  <a:lnTo>
                    <a:pt x="1734474" y="3084832"/>
                  </a:lnTo>
                  <a:lnTo>
                    <a:pt x="1728445" y="3083245"/>
                  </a:lnTo>
                  <a:lnTo>
                    <a:pt x="1723050" y="3081341"/>
                  </a:lnTo>
                  <a:lnTo>
                    <a:pt x="1717656" y="3078484"/>
                  </a:lnTo>
                  <a:lnTo>
                    <a:pt x="1712579" y="3075311"/>
                  </a:lnTo>
                  <a:lnTo>
                    <a:pt x="1707185" y="3071820"/>
                  </a:lnTo>
                  <a:lnTo>
                    <a:pt x="1703060" y="3067694"/>
                  </a:lnTo>
                  <a:lnTo>
                    <a:pt x="1698935" y="3063251"/>
                  </a:lnTo>
                  <a:lnTo>
                    <a:pt x="1695444" y="3058491"/>
                  </a:lnTo>
                  <a:lnTo>
                    <a:pt x="1692271" y="3053413"/>
                  </a:lnTo>
                  <a:lnTo>
                    <a:pt x="1689415" y="3047700"/>
                  </a:lnTo>
                  <a:lnTo>
                    <a:pt x="1687511" y="3041988"/>
                  </a:lnTo>
                  <a:lnTo>
                    <a:pt x="1685925" y="3035958"/>
                  </a:lnTo>
                  <a:lnTo>
                    <a:pt x="1684973" y="3029611"/>
                  </a:lnTo>
                  <a:lnTo>
                    <a:pt x="1684338" y="3023263"/>
                  </a:lnTo>
                  <a:lnTo>
                    <a:pt x="1684338" y="1620838"/>
                  </a:lnTo>
                  <a:close/>
                  <a:moveTo>
                    <a:pt x="1531938" y="1492251"/>
                  </a:moveTo>
                  <a:lnTo>
                    <a:pt x="1531938" y="3023260"/>
                  </a:lnTo>
                  <a:lnTo>
                    <a:pt x="1531304" y="3029608"/>
                  </a:lnTo>
                  <a:lnTo>
                    <a:pt x="1530669" y="3035955"/>
                  </a:lnTo>
                  <a:lnTo>
                    <a:pt x="1529082" y="3041985"/>
                  </a:lnTo>
                  <a:lnTo>
                    <a:pt x="1527178" y="3047698"/>
                  </a:lnTo>
                  <a:lnTo>
                    <a:pt x="1524323" y="3053411"/>
                  </a:lnTo>
                  <a:lnTo>
                    <a:pt x="1521150" y="3058489"/>
                  </a:lnTo>
                  <a:lnTo>
                    <a:pt x="1517659" y="3063249"/>
                  </a:lnTo>
                  <a:lnTo>
                    <a:pt x="1513217" y="3067693"/>
                  </a:lnTo>
                  <a:lnTo>
                    <a:pt x="1509092" y="3071818"/>
                  </a:lnTo>
                  <a:lnTo>
                    <a:pt x="1504332" y="3075309"/>
                  </a:lnTo>
                  <a:lnTo>
                    <a:pt x="1498938" y="3078483"/>
                  </a:lnTo>
                  <a:lnTo>
                    <a:pt x="1493543" y="3081340"/>
                  </a:lnTo>
                  <a:lnTo>
                    <a:pt x="1487514" y="3083244"/>
                  </a:lnTo>
                  <a:lnTo>
                    <a:pt x="1481803" y="3084831"/>
                  </a:lnTo>
                  <a:lnTo>
                    <a:pt x="1475456" y="3085783"/>
                  </a:lnTo>
                  <a:lnTo>
                    <a:pt x="1469110" y="3086100"/>
                  </a:lnTo>
                  <a:lnTo>
                    <a:pt x="1056286" y="3086100"/>
                  </a:lnTo>
                  <a:lnTo>
                    <a:pt x="1050257" y="3085783"/>
                  </a:lnTo>
                  <a:lnTo>
                    <a:pt x="1043911" y="3084831"/>
                  </a:lnTo>
                  <a:lnTo>
                    <a:pt x="1037882" y="3083244"/>
                  </a:lnTo>
                  <a:lnTo>
                    <a:pt x="1031853" y="3081340"/>
                  </a:lnTo>
                  <a:lnTo>
                    <a:pt x="1026776" y="3078483"/>
                  </a:lnTo>
                  <a:lnTo>
                    <a:pt x="1021381" y="3075309"/>
                  </a:lnTo>
                  <a:lnTo>
                    <a:pt x="1016622" y="3071818"/>
                  </a:lnTo>
                  <a:lnTo>
                    <a:pt x="1012179" y="3067693"/>
                  </a:lnTo>
                  <a:lnTo>
                    <a:pt x="1008372" y="3063249"/>
                  </a:lnTo>
                  <a:lnTo>
                    <a:pt x="1004246" y="3058489"/>
                  </a:lnTo>
                  <a:lnTo>
                    <a:pt x="1001391" y="3053411"/>
                  </a:lnTo>
                  <a:lnTo>
                    <a:pt x="998852" y="3047698"/>
                  </a:lnTo>
                  <a:lnTo>
                    <a:pt x="996631" y="3041985"/>
                  </a:lnTo>
                  <a:lnTo>
                    <a:pt x="995044" y="3035955"/>
                  </a:lnTo>
                  <a:lnTo>
                    <a:pt x="994092" y="3029608"/>
                  </a:lnTo>
                  <a:lnTo>
                    <a:pt x="993775" y="3023260"/>
                  </a:lnTo>
                  <a:lnTo>
                    <a:pt x="993775" y="2030516"/>
                  </a:lnTo>
                  <a:lnTo>
                    <a:pt x="1531938" y="1492251"/>
                  </a:lnTo>
                  <a:close/>
                  <a:moveTo>
                    <a:pt x="2914650" y="1230313"/>
                  </a:moveTo>
                  <a:lnTo>
                    <a:pt x="2914650" y="3023247"/>
                  </a:lnTo>
                  <a:lnTo>
                    <a:pt x="2914014" y="3029596"/>
                  </a:lnTo>
                  <a:lnTo>
                    <a:pt x="2913059" y="3035945"/>
                  </a:lnTo>
                  <a:lnTo>
                    <a:pt x="2911468" y="3041976"/>
                  </a:lnTo>
                  <a:lnTo>
                    <a:pt x="2909240" y="3047690"/>
                  </a:lnTo>
                  <a:lnTo>
                    <a:pt x="2906694" y="3053404"/>
                  </a:lnTo>
                  <a:lnTo>
                    <a:pt x="2903512" y="3058483"/>
                  </a:lnTo>
                  <a:lnTo>
                    <a:pt x="2900011" y="3063245"/>
                  </a:lnTo>
                  <a:lnTo>
                    <a:pt x="2895874" y="3067689"/>
                  </a:lnTo>
                  <a:lnTo>
                    <a:pt x="2891736" y="3071816"/>
                  </a:lnTo>
                  <a:lnTo>
                    <a:pt x="2886326" y="3075308"/>
                  </a:lnTo>
                  <a:lnTo>
                    <a:pt x="2881234" y="3078482"/>
                  </a:lnTo>
                  <a:lnTo>
                    <a:pt x="2875824" y="3081340"/>
                  </a:lnTo>
                  <a:lnTo>
                    <a:pt x="2870414" y="3083244"/>
                  </a:lnTo>
                  <a:lnTo>
                    <a:pt x="2864367" y="3084831"/>
                  </a:lnTo>
                  <a:lnTo>
                    <a:pt x="2858002" y="3085784"/>
                  </a:lnTo>
                  <a:lnTo>
                    <a:pt x="2851637" y="3086101"/>
                  </a:lnTo>
                  <a:lnTo>
                    <a:pt x="2437914" y="3086101"/>
                  </a:lnTo>
                  <a:lnTo>
                    <a:pt x="2430912" y="3085784"/>
                  </a:lnTo>
                  <a:lnTo>
                    <a:pt x="2425184" y="3084831"/>
                  </a:lnTo>
                  <a:lnTo>
                    <a:pt x="2418819" y="3083244"/>
                  </a:lnTo>
                  <a:lnTo>
                    <a:pt x="2413090" y="3081340"/>
                  </a:lnTo>
                  <a:lnTo>
                    <a:pt x="2407680" y="3078482"/>
                  </a:lnTo>
                  <a:lnTo>
                    <a:pt x="2402588" y="3075308"/>
                  </a:lnTo>
                  <a:lnTo>
                    <a:pt x="2397814" y="3071816"/>
                  </a:lnTo>
                  <a:lnTo>
                    <a:pt x="2393040" y="3067689"/>
                  </a:lnTo>
                  <a:lnTo>
                    <a:pt x="2389221" y="3063245"/>
                  </a:lnTo>
                  <a:lnTo>
                    <a:pt x="2385721" y="3058483"/>
                  </a:lnTo>
                  <a:lnTo>
                    <a:pt x="2382538" y="3053404"/>
                  </a:lnTo>
                  <a:lnTo>
                    <a:pt x="2379674" y="3047690"/>
                  </a:lnTo>
                  <a:lnTo>
                    <a:pt x="2377764" y="3041976"/>
                  </a:lnTo>
                  <a:lnTo>
                    <a:pt x="2376173" y="3035945"/>
                  </a:lnTo>
                  <a:lnTo>
                    <a:pt x="2374900" y="3029596"/>
                  </a:lnTo>
                  <a:lnTo>
                    <a:pt x="2374900" y="3023247"/>
                  </a:lnTo>
                  <a:lnTo>
                    <a:pt x="2374900" y="1768701"/>
                  </a:lnTo>
                  <a:lnTo>
                    <a:pt x="2914650" y="1230313"/>
                  </a:lnTo>
                  <a:close/>
                  <a:moveTo>
                    <a:pt x="3382142" y="762000"/>
                  </a:moveTo>
                  <a:lnTo>
                    <a:pt x="3382777" y="774063"/>
                  </a:lnTo>
                  <a:lnTo>
                    <a:pt x="3384046" y="785492"/>
                  </a:lnTo>
                  <a:lnTo>
                    <a:pt x="3385633" y="796920"/>
                  </a:lnTo>
                  <a:lnTo>
                    <a:pt x="3387536" y="808031"/>
                  </a:lnTo>
                  <a:lnTo>
                    <a:pt x="3390392" y="818825"/>
                  </a:lnTo>
                  <a:lnTo>
                    <a:pt x="3393565" y="829618"/>
                  </a:lnTo>
                  <a:lnTo>
                    <a:pt x="3397056" y="840094"/>
                  </a:lnTo>
                  <a:lnTo>
                    <a:pt x="3401181" y="850888"/>
                  </a:lnTo>
                  <a:lnTo>
                    <a:pt x="3405623" y="860729"/>
                  </a:lnTo>
                  <a:lnTo>
                    <a:pt x="3410383" y="870570"/>
                  </a:lnTo>
                  <a:lnTo>
                    <a:pt x="3416095" y="880411"/>
                  </a:lnTo>
                  <a:lnTo>
                    <a:pt x="3421806" y="889935"/>
                  </a:lnTo>
                  <a:lnTo>
                    <a:pt x="3427835" y="899141"/>
                  </a:lnTo>
                  <a:lnTo>
                    <a:pt x="3434499" y="907713"/>
                  </a:lnTo>
                  <a:lnTo>
                    <a:pt x="3441797" y="916284"/>
                  </a:lnTo>
                  <a:lnTo>
                    <a:pt x="3448778" y="924220"/>
                  </a:lnTo>
                  <a:lnTo>
                    <a:pt x="3456711" y="932157"/>
                  </a:lnTo>
                  <a:lnTo>
                    <a:pt x="3464644" y="939776"/>
                  </a:lnTo>
                  <a:lnTo>
                    <a:pt x="3472894" y="946760"/>
                  </a:lnTo>
                  <a:lnTo>
                    <a:pt x="3481461" y="953426"/>
                  </a:lnTo>
                  <a:lnTo>
                    <a:pt x="3490663" y="960093"/>
                  </a:lnTo>
                  <a:lnTo>
                    <a:pt x="3499548" y="966125"/>
                  </a:lnTo>
                  <a:lnTo>
                    <a:pt x="3509067" y="971521"/>
                  </a:lnTo>
                  <a:lnTo>
                    <a:pt x="3518904" y="976601"/>
                  </a:lnTo>
                  <a:lnTo>
                    <a:pt x="3529058" y="981363"/>
                  </a:lnTo>
                  <a:lnTo>
                    <a:pt x="3539529" y="985807"/>
                  </a:lnTo>
                  <a:lnTo>
                    <a:pt x="3549683" y="989616"/>
                  </a:lnTo>
                  <a:lnTo>
                    <a:pt x="3560155" y="992791"/>
                  </a:lnTo>
                  <a:lnTo>
                    <a:pt x="3571261" y="995966"/>
                  </a:lnTo>
                  <a:lnTo>
                    <a:pt x="3582367" y="998505"/>
                  </a:lnTo>
                  <a:lnTo>
                    <a:pt x="3593790" y="1000093"/>
                  </a:lnTo>
                  <a:lnTo>
                    <a:pt x="3605213" y="1001680"/>
                  </a:lnTo>
                  <a:lnTo>
                    <a:pt x="3605213" y="3023244"/>
                  </a:lnTo>
                  <a:lnTo>
                    <a:pt x="3604896" y="3029593"/>
                  </a:lnTo>
                  <a:lnTo>
                    <a:pt x="3603944" y="3035942"/>
                  </a:lnTo>
                  <a:lnTo>
                    <a:pt x="3602357" y="3041974"/>
                  </a:lnTo>
                  <a:lnTo>
                    <a:pt x="3600136" y="3047688"/>
                  </a:lnTo>
                  <a:lnTo>
                    <a:pt x="3597598" y="3053402"/>
                  </a:lnTo>
                  <a:lnTo>
                    <a:pt x="3594425" y="3058481"/>
                  </a:lnTo>
                  <a:lnTo>
                    <a:pt x="3590617" y="3063243"/>
                  </a:lnTo>
                  <a:lnTo>
                    <a:pt x="3586809" y="3067688"/>
                  </a:lnTo>
                  <a:lnTo>
                    <a:pt x="3582367" y="3071815"/>
                  </a:lnTo>
                  <a:lnTo>
                    <a:pt x="3577607" y="3075307"/>
                  </a:lnTo>
                  <a:lnTo>
                    <a:pt x="3572213" y="3078481"/>
                  </a:lnTo>
                  <a:lnTo>
                    <a:pt x="3567136" y="3081338"/>
                  </a:lnTo>
                  <a:lnTo>
                    <a:pt x="3561107" y="3083243"/>
                  </a:lnTo>
                  <a:lnTo>
                    <a:pt x="3555078" y="3084830"/>
                  </a:lnTo>
                  <a:lnTo>
                    <a:pt x="3548732" y="3085783"/>
                  </a:lnTo>
                  <a:lnTo>
                    <a:pt x="3542703" y="3086100"/>
                  </a:lnTo>
                  <a:lnTo>
                    <a:pt x="3129878" y="3086100"/>
                  </a:lnTo>
                  <a:lnTo>
                    <a:pt x="3123532" y="3085783"/>
                  </a:lnTo>
                  <a:lnTo>
                    <a:pt x="3117186" y="3084830"/>
                  </a:lnTo>
                  <a:lnTo>
                    <a:pt x="3111474" y="3083243"/>
                  </a:lnTo>
                  <a:lnTo>
                    <a:pt x="3105445" y="3081338"/>
                  </a:lnTo>
                  <a:lnTo>
                    <a:pt x="3099733" y="3078481"/>
                  </a:lnTo>
                  <a:lnTo>
                    <a:pt x="3094656" y="3075307"/>
                  </a:lnTo>
                  <a:lnTo>
                    <a:pt x="3089897" y="3071815"/>
                  </a:lnTo>
                  <a:lnTo>
                    <a:pt x="3085454" y="3067688"/>
                  </a:lnTo>
                  <a:lnTo>
                    <a:pt x="3081329" y="3063243"/>
                  </a:lnTo>
                  <a:lnTo>
                    <a:pt x="3077839" y="3058481"/>
                  </a:lnTo>
                  <a:lnTo>
                    <a:pt x="3074666" y="3053402"/>
                  </a:lnTo>
                  <a:lnTo>
                    <a:pt x="3071810" y="3047688"/>
                  </a:lnTo>
                  <a:lnTo>
                    <a:pt x="3069906" y="3041974"/>
                  </a:lnTo>
                  <a:lnTo>
                    <a:pt x="3068320" y="3035942"/>
                  </a:lnTo>
                  <a:lnTo>
                    <a:pt x="3067685" y="3029593"/>
                  </a:lnTo>
                  <a:lnTo>
                    <a:pt x="3067050" y="3023244"/>
                  </a:lnTo>
                  <a:lnTo>
                    <a:pt x="3067050" y="1077552"/>
                  </a:lnTo>
                  <a:lnTo>
                    <a:pt x="3382142" y="762000"/>
                  </a:lnTo>
                  <a:close/>
                  <a:moveTo>
                    <a:pt x="3032368" y="0"/>
                  </a:moveTo>
                  <a:lnTo>
                    <a:pt x="3038399" y="0"/>
                  </a:lnTo>
                  <a:lnTo>
                    <a:pt x="3628114" y="0"/>
                  </a:lnTo>
                  <a:lnTo>
                    <a:pt x="3634144" y="0"/>
                  </a:lnTo>
                  <a:lnTo>
                    <a:pt x="3640175" y="318"/>
                  </a:lnTo>
                  <a:lnTo>
                    <a:pt x="3646205" y="1270"/>
                  </a:lnTo>
                  <a:lnTo>
                    <a:pt x="3651918" y="2222"/>
                  </a:lnTo>
                  <a:lnTo>
                    <a:pt x="3657631" y="3492"/>
                  </a:lnTo>
                  <a:lnTo>
                    <a:pt x="3663344" y="5079"/>
                  </a:lnTo>
                  <a:lnTo>
                    <a:pt x="3669057" y="6984"/>
                  </a:lnTo>
                  <a:lnTo>
                    <a:pt x="3674453" y="9206"/>
                  </a:lnTo>
                  <a:lnTo>
                    <a:pt x="3680166" y="11428"/>
                  </a:lnTo>
                  <a:lnTo>
                    <a:pt x="3685562" y="14284"/>
                  </a:lnTo>
                  <a:lnTo>
                    <a:pt x="3690640" y="17459"/>
                  </a:lnTo>
                  <a:lnTo>
                    <a:pt x="3695718" y="20633"/>
                  </a:lnTo>
                  <a:lnTo>
                    <a:pt x="3700479" y="23807"/>
                  </a:lnTo>
                  <a:lnTo>
                    <a:pt x="3705240" y="27616"/>
                  </a:lnTo>
                  <a:lnTo>
                    <a:pt x="3710001" y="31425"/>
                  </a:lnTo>
                  <a:lnTo>
                    <a:pt x="3714445" y="35552"/>
                  </a:lnTo>
                  <a:lnTo>
                    <a:pt x="3718253" y="39678"/>
                  </a:lnTo>
                  <a:lnTo>
                    <a:pt x="3722062" y="44440"/>
                  </a:lnTo>
                  <a:lnTo>
                    <a:pt x="3725871" y="49201"/>
                  </a:lnTo>
                  <a:lnTo>
                    <a:pt x="3729362" y="53962"/>
                  </a:lnTo>
                  <a:lnTo>
                    <a:pt x="3732536" y="59041"/>
                  </a:lnTo>
                  <a:lnTo>
                    <a:pt x="3735075" y="64437"/>
                  </a:lnTo>
                  <a:lnTo>
                    <a:pt x="3737932" y="69516"/>
                  </a:lnTo>
                  <a:lnTo>
                    <a:pt x="3740471" y="74912"/>
                  </a:lnTo>
                  <a:lnTo>
                    <a:pt x="3742692" y="80308"/>
                  </a:lnTo>
                  <a:lnTo>
                    <a:pt x="3744279" y="86339"/>
                  </a:lnTo>
                  <a:lnTo>
                    <a:pt x="3745866" y="91736"/>
                  </a:lnTo>
                  <a:lnTo>
                    <a:pt x="3747453" y="97767"/>
                  </a:lnTo>
                  <a:lnTo>
                    <a:pt x="3748088" y="103798"/>
                  </a:lnTo>
                  <a:lnTo>
                    <a:pt x="3749040" y="109511"/>
                  </a:lnTo>
                  <a:lnTo>
                    <a:pt x="3749358" y="115542"/>
                  </a:lnTo>
                  <a:lnTo>
                    <a:pt x="3749675" y="121573"/>
                  </a:lnTo>
                  <a:lnTo>
                    <a:pt x="3749675" y="711346"/>
                  </a:lnTo>
                  <a:lnTo>
                    <a:pt x="3749358" y="717377"/>
                  </a:lnTo>
                  <a:lnTo>
                    <a:pt x="3749040" y="723726"/>
                  </a:lnTo>
                  <a:lnTo>
                    <a:pt x="3748088" y="729757"/>
                  </a:lnTo>
                  <a:lnTo>
                    <a:pt x="3747453" y="735788"/>
                  </a:lnTo>
                  <a:lnTo>
                    <a:pt x="3745866" y="741819"/>
                  </a:lnTo>
                  <a:lnTo>
                    <a:pt x="3744279" y="747215"/>
                  </a:lnTo>
                  <a:lnTo>
                    <a:pt x="3742375" y="753246"/>
                  </a:lnTo>
                  <a:lnTo>
                    <a:pt x="3740471" y="758642"/>
                  </a:lnTo>
                  <a:lnTo>
                    <a:pt x="3737614" y="764039"/>
                  </a:lnTo>
                  <a:lnTo>
                    <a:pt x="3735075" y="769117"/>
                  </a:lnTo>
                  <a:lnTo>
                    <a:pt x="3732219" y="774196"/>
                  </a:lnTo>
                  <a:lnTo>
                    <a:pt x="3729045" y="779275"/>
                  </a:lnTo>
                  <a:lnTo>
                    <a:pt x="3725871" y="784036"/>
                  </a:lnTo>
                  <a:lnTo>
                    <a:pt x="3721745" y="788798"/>
                  </a:lnTo>
                  <a:lnTo>
                    <a:pt x="3718253" y="793242"/>
                  </a:lnTo>
                  <a:lnTo>
                    <a:pt x="3714445" y="797368"/>
                  </a:lnTo>
                  <a:lnTo>
                    <a:pt x="3710001" y="801495"/>
                  </a:lnTo>
                  <a:lnTo>
                    <a:pt x="3705558" y="804986"/>
                  </a:lnTo>
                  <a:lnTo>
                    <a:pt x="3700797" y="808795"/>
                  </a:lnTo>
                  <a:lnTo>
                    <a:pt x="3696036" y="811970"/>
                  </a:lnTo>
                  <a:lnTo>
                    <a:pt x="3690958" y="815144"/>
                  </a:lnTo>
                  <a:lnTo>
                    <a:pt x="3685879" y="818318"/>
                  </a:lnTo>
                  <a:lnTo>
                    <a:pt x="3680801" y="820857"/>
                  </a:lnTo>
                  <a:lnTo>
                    <a:pt x="3675405" y="823397"/>
                  </a:lnTo>
                  <a:lnTo>
                    <a:pt x="3669692" y="825301"/>
                  </a:lnTo>
                  <a:lnTo>
                    <a:pt x="3664297" y="827523"/>
                  </a:lnTo>
                  <a:lnTo>
                    <a:pt x="3658583" y="829110"/>
                  </a:lnTo>
                  <a:lnTo>
                    <a:pt x="3652870" y="830698"/>
                  </a:lnTo>
                  <a:lnTo>
                    <a:pt x="3646523" y="831332"/>
                  </a:lnTo>
                  <a:lnTo>
                    <a:pt x="3640492" y="832285"/>
                  </a:lnTo>
                  <a:lnTo>
                    <a:pt x="3634144" y="832919"/>
                  </a:lnTo>
                  <a:lnTo>
                    <a:pt x="3628114" y="832919"/>
                  </a:lnTo>
                  <a:lnTo>
                    <a:pt x="3622083" y="832919"/>
                  </a:lnTo>
                  <a:lnTo>
                    <a:pt x="3615735" y="832285"/>
                  </a:lnTo>
                  <a:lnTo>
                    <a:pt x="3609705" y="831332"/>
                  </a:lnTo>
                  <a:lnTo>
                    <a:pt x="3603675" y="830698"/>
                  </a:lnTo>
                  <a:lnTo>
                    <a:pt x="3597644" y="829110"/>
                  </a:lnTo>
                  <a:lnTo>
                    <a:pt x="3592248" y="827523"/>
                  </a:lnTo>
                  <a:lnTo>
                    <a:pt x="3586218" y="825301"/>
                  </a:lnTo>
                  <a:lnTo>
                    <a:pt x="3580822" y="823397"/>
                  </a:lnTo>
                  <a:lnTo>
                    <a:pt x="3575427" y="820857"/>
                  </a:lnTo>
                  <a:lnTo>
                    <a:pt x="3570031" y="818318"/>
                  </a:lnTo>
                  <a:lnTo>
                    <a:pt x="3565270" y="815144"/>
                  </a:lnTo>
                  <a:lnTo>
                    <a:pt x="3560192" y="811970"/>
                  </a:lnTo>
                  <a:lnTo>
                    <a:pt x="3555431" y="808795"/>
                  </a:lnTo>
                  <a:lnTo>
                    <a:pt x="3550670" y="804986"/>
                  </a:lnTo>
                  <a:lnTo>
                    <a:pt x="3546227" y="801495"/>
                  </a:lnTo>
                  <a:lnTo>
                    <a:pt x="3542100" y="797368"/>
                  </a:lnTo>
                  <a:lnTo>
                    <a:pt x="3537974" y="793242"/>
                  </a:lnTo>
                  <a:lnTo>
                    <a:pt x="3534166" y="788798"/>
                  </a:lnTo>
                  <a:lnTo>
                    <a:pt x="3530674" y="784036"/>
                  </a:lnTo>
                  <a:lnTo>
                    <a:pt x="3527500" y="779275"/>
                  </a:lnTo>
                  <a:lnTo>
                    <a:pt x="3524326" y="774196"/>
                  </a:lnTo>
                  <a:lnTo>
                    <a:pt x="3521153" y="769117"/>
                  </a:lnTo>
                  <a:lnTo>
                    <a:pt x="3518296" y="764039"/>
                  </a:lnTo>
                  <a:lnTo>
                    <a:pt x="3516074" y="758642"/>
                  </a:lnTo>
                  <a:lnTo>
                    <a:pt x="3514170" y="753246"/>
                  </a:lnTo>
                  <a:lnTo>
                    <a:pt x="3511948" y="747215"/>
                  </a:lnTo>
                  <a:lnTo>
                    <a:pt x="3510361" y="741819"/>
                  </a:lnTo>
                  <a:lnTo>
                    <a:pt x="3508774" y="735788"/>
                  </a:lnTo>
                  <a:lnTo>
                    <a:pt x="3508139" y="729757"/>
                  </a:lnTo>
                  <a:lnTo>
                    <a:pt x="3507187" y="723726"/>
                  </a:lnTo>
                  <a:lnTo>
                    <a:pt x="3506552" y="717377"/>
                  </a:lnTo>
                  <a:lnTo>
                    <a:pt x="3506552" y="711346"/>
                  </a:lnTo>
                  <a:lnTo>
                    <a:pt x="3506552" y="415190"/>
                  </a:lnTo>
                  <a:lnTo>
                    <a:pt x="2189691" y="1732180"/>
                  </a:lnTo>
                  <a:lnTo>
                    <a:pt x="2185247" y="1736624"/>
                  </a:lnTo>
                  <a:lnTo>
                    <a:pt x="2180487" y="1740433"/>
                  </a:lnTo>
                  <a:lnTo>
                    <a:pt x="2175726" y="1744242"/>
                  </a:lnTo>
                  <a:lnTo>
                    <a:pt x="2170647" y="1748051"/>
                  </a:lnTo>
                  <a:lnTo>
                    <a:pt x="2165569" y="1750908"/>
                  </a:lnTo>
                  <a:lnTo>
                    <a:pt x="2160491" y="1753765"/>
                  </a:lnTo>
                  <a:lnTo>
                    <a:pt x="2155095" y="1756621"/>
                  </a:lnTo>
                  <a:lnTo>
                    <a:pt x="2149382" y="1758843"/>
                  </a:lnTo>
                  <a:lnTo>
                    <a:pt x="2143986" y="1761065"/>
                  </a:lnTo>
                  <a:lnTo>
                    <a:pt x="2138273" y="1762970"/>
                  </a:lnTo>
                  <a:lnTo>
                    <a:pt x="2132878" y="1764557"/>
                  </a:lnTo>
                  <a:lnTo>
                    <a:pt x="2126847" y="1765509"/>
                  </a:lnTo>
                  <a:lnTo>
                    <a:pt x="2121452" y="1766461"/>
                  </a:lnTo>
                  <a:lnTo>
                    <a:pt x="2115421" y="1767096"/>
                  </a:lnTo>
                  <a:lnTo>
                    <a:pt x="2109708" y="1767731"/>
                  </a:lnTo>
                  <a:lnTo>
                    <a:pt x="2103678" y="1768049"/>
                  </a:lnTo>
                  <a:lnTo>
                    <a:pt x="2098282" y="1767731"/>
                  </a:lnTo>
                  <a:lnTo>
                    <a:pt x="2092252" y="1767096"/>
                  </a:lnTo>
                  <a:lnTo>
                    <a:pt x="2086221" y="1766461"/>
                  </a:lnTo>
                  <a:lnTo>
                    <a:pt x="2080508" y="1765509"/>
                  </a:lnTo>
                  <a:lnTo>
                    <a:pt x="2074795" y="1764557"/>
                  </a:lnTo>
                  <a:lnTo>
                    <a:pt x="2069399" y="1762970"/>
                  </a:lnTo>
                  <a:lnTo>
                    <a:pt x="2063369" y="1761065"/>
                  </a:lnTo>
                  <a:lnTo>
                    <a:pt x="2057973" y="1758843"/>
                  </a:lnTo>
                  <a:lnTo>
                    <a:pt x="2052577" y="1756621"/>
                  </a:lnTo>
                  <a:lnTo>
                    <a:pt x="2047182" y="1753765"/>
                  </a:lnTo>
                  <a:lnTo>
                    <a:pt x="2042104" y="1750908"/>
                  </a:lnTo>
                  <a:lnTo>
                    <a:pt x="2037025" y="1748051"/>
                  </a:lnTo>
                  <a:lnTo>
                    <a:pt x="2031947" y="1744242"/>
                  </a:lnTo>
                  <a:lnTo>
                    <a:pt x="2027186" y="1740433"/>
                  </a:lnTo>
                  <a:lnTo>
                    <a:pt x="2022425" y="1736624"/>
                  </a:lnTo>
                  <a:lnTo>
                    <a:pt x="2017664" y="1732180"/>
                  </a:lnTo>
                  <a:lnTo>
                    <a:pt x="1543797" y="1257949"/>
                  </a:lnTo>
                  <a:lnTo>
                    <a:pt x="207257" y="2594619"/>
                  </a:lnTo>
                  <a:lnTo>
                    <a:pt x="202814" y="2599063"/>
                  </a:lnTo>
                  <a:lnTo>
                    <a:pt x="198053" y="2602872"/>
                  </a:lnTo>
                  <a:lnTo>
                    <a:pt x="193292" y="2606999"/>
                  </a:lnTo>
                  <a:lnTo>
                    <a:pt x="188214" y="2610490"/>
                  </a:lnTo>
                  <a:lnTo>
                    <a:pt x="183136" y="2613665"/>
                  </a:lnTo>
                  <a:lnTo>
                    <a:pt x="178057" y="2616204"/>
                  </a:lnTo>
                  <a:lnTo>
                    <a:pt x="172662" y="2619061"/>
                  </a:lnTo>
                  <a:lnTo>
                    <a:pt x="166949" y="2621600"/>
                  </a:lnTo>
                  <a:lnTo>
                    <a:pt x="161553" y="2623505"/>
                  </a:lnTo>
                  <a:lnTo>
                    <a:pt x="155840" y="2625409"/>
                  </a:lnTo>
                  <a:lnTo>
                    <a:pt x="150444" y="2626996"/>
                  </a:lnTo>
                  <a:lnTo>
                    <a:pt x="144414" y="2628266"/>
                  </a:lnTo>
                  <a:lnTo>
                    <a:pt x="139018" y="2628901"/>
                  </a:lnTo>
                  <a:lnTo>
                    <a:pt x="132988" y="2629853"/>
                  </a:lnTo>
                  <a:lnTo>
                    <a:pt x="127275" y="2630171"/>
                  </a:lnTo>
                  <a:lnTo>
                    <a:pt x="121244" y="2630488"/>
                  </a:lnTo>
                  <a:lnTo>
                    <a:pt x="115214" y="2630171"/>
                  </a:lnTo>
                  <a:lnTo>
                    <a:pt x="109818" y="2629853"/>
                  </a:lnTo>
                  <a:lnTo>
                    <a:pt x="103787" y="2628901"/>
                  </a:lnTo>
                  <a:lnTo>
                    <a:pt x="98074" y="2628266"/>
                  </a:lnTo>
                  <a:lnTo>
                    <a:pt x="92361" y="2626996"/>
                  </a:lnTo>
                  <a:lnTo>
                    <a:pt x="86648" y="2625409"/>
                  </a:lnTo>
                  <a:lnTo>
                    <a:pt x="80935" y="2623505"/>
                  </a:lnTo>
                  <a:lnTo>
                    <a:pt x="75540" y="2621600"/>
                  </a:lnTo>
                  <a:lnTo>
                    <a:pt x="70144" y="2619061"/>
                  </a:lnTo>
                  <a:lnTo>
                    <a:pt x="64748" y="2616204"/>
                  </a:lnTo>
                  <a:lnTo>
                    <a:pt x="59670" y="2613665"/>
                  </a:lnTo>
                  <a:lnTo>
                    <a:pt x="54592" y="2610490"/>
                  </a:lnTo>
                  <a:lnTo>
                    <a:pt x="49513" y="2606999"/>
                  </a:lnTo>
                  <a:lnTo>
                    <a:pt x="44752" y="2602872"/>
                  </a:lnTo>
                  <a:lnTo>
                    <a:pt x="39992" y="2599063"/>
                  </a:lnTo>
                  <a:lnTo>
                    <a:pt x="35231" y="2594619"/>
                  </a:lnTo>
                  <a:lnTo>
                    <a:pt x="31105" y="2590175"/>
                  </a:lnTo>
                  <a:lnTo>
                    <a:pt x="26978" y="2585731"/>
                  </a:lnTo>
                  <a:lnTo>
                    <a:pt x="23170" y="2580335"/>
                  </a:lnTo>
                  <a:lnTo>
                    <a:pt x="19996" y="2575574"/>
                  </a:lnTo>
                  <a:lnTo>
                    <a:pt x="16822" y="2570495"/>
                  </a:lnTo>
                  <a:lnTo>
                    <a:pt x="13648" y="2565099"/>
                  </a:lnTo>
                  <a:lnTo>
                    <a:pt x="10791" y="2560020"/>
                  </a:lnTo>
                  <a:lnTo>
                    <a:pt x="8570" y="2554307"/>
                  </a:lnTo>
                  <a:lnTo>
                    <a:pt x="6665" y="2548910"/>
                  </a:lnTo>
                  <a:lnTo>
                    <a:pt x="5078" y="2543514"/>
                  </a:lnTo>
                  <a:lnTo>
                    <a:pt x="3491" y="2537483"/>
                  </a:lnTo>
                  <a:lnTo>
                    <a:pt x="2222" y="2532087"/>
                  </a:lnTo>
                  <a:lnTo>
                    <a:pt x="952" y="2526056"/>
                  </a:lnTo>
                  <a:lnTo>
                    <a:pt x="318" y="2520660"/>
                  </a:lnTo>
                  <a:lnTo>
                    <a:pt x="0" y="2514629"/>
                  </a:lnTo>
                  <a:lnTo>
                    <a:pt x="0" y="2508598"/>
                  </a:lnTo>
                  <a:lnTo>
                    <a:pt x="0" y="2502884"/>
                  </a:lnTo>
                  <a:lnTo>
                    <a:pt x="318" y="2497170"/>
                  </a:lnTo>
                  <a:lnTo>
                    <a:pt x="952" y="2491457"/>
                  </a:lnTo>
                  <a:lnTo>
                    <a:pt x="2222" y="2485426"/>
                  </a:lnTo>
                  <a:lnTo>
                    <a:pt x="3491" y="2480029"/>
                  </a:lnTo>
                  <a:lnTo>
                    <a:pt x="5078" y="2473998"/>
                  </a:lnTo>
                  <a:lnTo>
                    <a:pt x="6665" y="2468285"/>
                  </a:lnTo>
                  <a:lnTo>
                    <a:pt x="8570" y="2462889"/>
                  </a:lnTo>
                  <a:lnTo>
                    <a:pt x="10791" y="2457492"/>
                  </a:lnTo>
                  <a:lnTo>
                    <a:pt x="13648" y="2452414"/>
                  </a:lnTo>
                  <a:lnTo>
                    <a:pt x="16822" y="2446700"/>
                  </a:lnTo>
                  <a:lnTo>
                    <a:pt x="19996" y="2441621"/>
                  </a:lnTo>
                  <a:lnTo>
                    <a:pt x="23487" y="2436860"/>
                  </a:lnTo>
                  <a:lnTo>
                    <a:pt x="26978" y="2431781"/>
                  </a:lnTo>
                  <a:lnTo>
                    <a:pt x="31105" y="2427337"/>
                  </a:lnTo>
                  <a:lnTo>
                    <a:pt x="35231" y="2422576"/>
                  </a:lnTo>
                  <a:lnTo>
                    <a:pt x="1457784" y="1000202"/>
                  </a:lnTo>
                  <a:lnTo>
                    <a:pt x="1462227" y="995758"/>
                  </a:lnTo>
                  <a:lnTo>
                    <a:pt x="1466988" y="991631"/>
                  </a:lnTo>
                  <a:lnTo>
                    <a:pt x="1471749" y="987822"/>
                  </a:lnTo>
                  <a:lnTo>
                    <a:pt x="1476827" y="984330"/>
                  </a:lnTo>
                  <a:lnTo>
                    <a:pt x="1481906" y="981156"/>
                  </a:lnTo>
                  <a:lnTo>
                    <a:pt x="1486984" y="978617"/>
                  </a:lnTo>
                  <a:lnTo>
                    <a:pt x="1492697" y="975760"/>
                  </a:lnTo>
                  <a:lnTo>
                    <a:pt x="1498093" y="973221"/>
                  </a:lnTo>
                  <a:lnTo>
                    <a:pt x="1503488" y="971316"/>
                  </a:lnTo>
                  <a:lnTo>
                    <a:pt x="1509202" y="969411"/>
                  </a:lnTo>
                  <a:lnTo>
                    <a:pt x="1514597" y="967824"/>
                  </a:lnTo>
                  <a:lnTo>
                    <a:pt x="1520628" y="966555"/>
                  </a:lnTo>
                  <a:lnTo>
                    <a:pt x="1526023" y="965602"/>
                  </a:lnTo>
                  <a:lnTo>
                    <a:pt x="1532054" y="964968"/>
                  </a:lnTo>
                  <a:lnTo>
                    <a:pt x="1537767" y="964650"/>
                  </a:lnTo>
                  <a:lnTo>
                    <a:pt x="1543797" y="964333"/>
                  </a:lnTo>
                  <a:lnTo>
                    <a:pt x="1549828" y="964650"/>
                  </a:lnTo>
                  <a:lnTo>
                    <a:pt x="1555223" y="964968"/>
                  </a:lnTo>
                  <a:lnTo>
                    <a:pt x="1561254" y="965602"/>
                  </a:lnTo>
                  <a:lnTo>
                    <a:pt x="1566967" y="966555"/>
                  </a:lnTo>
                  <a:lnTo>
                    <a:pt x="1572680" y="967824"/>
                  </a:lnTo>
                  <a:lnTo>
                    <a:pt x="1578393" y="969411"/>
                  </a:lnTo>
                  <a:lnTo>
                    <a:pt x="1584106" y="971316"/>
                  </a:lnTo>
                  <a:lnTo>
                    <a:pt x="1589502" y="973221"/>
                  </a:lnTo>
                  <a:lnTo>
                    <a:pt x="1595215" y="975760"/>
                  </a:lnTo>
                  <a:lnTo>
                    <a:pt x="1600293" y="978617"/>
                  </a:lnTo>
                  <a:lnTo>
                    <a:pt x="1605371" y="981156"/>
                  </a:lnTo>
                  <a:lnTo>
                    <a:pt x="1610450" y="984330"/>
                  </a:lnTo>
                  <a:lnTo>
                    <a:pt x="1615528" y="987822"/>
                  </a:lnTo>
                  <a:lnTo>
                    <a:pt x="1620289" y="991631"/>
                  </a:lnTo>
                  <a:lnTo>
                    <a:pt x="1625050" y="995758"/>
                  </a:lnTo>
                  <a:lnTo>
                    <a:pt x="1629811" y="1000202"/>
                  </a:lnTo>
                  <a:lnTo>
                    <a:pt x="2103678" y="1474115"/>
                  </a:lnTo>
                  <a:lnTo>
                    <a:pt x="3334526" y="243464"/>
                  </a:lnTo>
                  <a:lnTo>
                    <a:pt x="3038399" y="243464"/>
                  </a:lnTo>
                  <a:lnTo>
                    <a:pt x="3032368" y="242829"/>
                  </a:lnTo>
                  <a:lnTo>
                    <a:pt x="3026338" y="242512"/>
                  </a:lnTo>
                  <a:lnTo>
                    <a:pt x="3019990" y="241877"/>
                  </a:lnTo>
                  <a:lnTo>
                    <a:pt x="3013959" y="240607"/>
                  </a:lnTo>
                  <a:lnTo>
                    <a:pt x="3008246" y="239338"/>
                  </a:lnTo>
                  <a:lnTo>
                    <a:pt x="3002216" y="237750"/>
                  </a:lnTo>
                  <a:lnTo>
                    <a:pt x="2996820" y="235846"/>
                  </a:lnTo>
                  <a:lnTo>
                    <a:pt x="2991107" y="233624"/>
                  </a:lnTo>
                  <a:lnTo>
                    <a:pt x="2985711" y="231085"/>
                  </a:lnTo>
                  <a:lnTo>
                    <a:pt x="2980633" y="228228"/>
                  </a:lnTo>
                  <a:lnTo>
                    <a:pt x="2975555" y="225688"/>
                  </a:lnTo>
                  <a:lnTo>
                    <a:pt x="2970794" y="222514"/>
                  </a:lnTo>
                  <a:lnTo>
                    <a:pt x="2966033" y="219022"/>
                  </a:lnTo>
                  <a:lnTo>
                    <a:pt x="2961272" y="215213"/>
                  </a:lnTo>
                  <a:lnTo>
                    <a:pt x="2956829" y="211404"/>
                  </a:lnTo>
                  <a:lnTo>
                    <a:pt x="2952703" y="207595"/>
                  </a:lnTo>
                  <a:lnTo>
                    <a:pt x="2948576" y="203151"/>
                  </a:lnTo>
                  <a:lnTo>
                    <a:pt x="2944768" y="198707"/>
                  </a:lnTo>
                  <a:lnTo>
                    <a:pt x="2941276" y="194581"/>
                  </a:lnTo>
                  <a:lnTo>
                    <a:pt x="2937468" y="189820"/>
                  </a:lnTo>
                  <a:lnTo>
                    <a:pt x="2934294" y="184423"/>
                  </a:lnTo>
                  <a:lnTo>
                    <a:pt x="2931755" y="179345"/>
                  </a:lnTo>
                  <a:lnTo>
                    <a:pt x="2928898" y="174266"/>
                  </a:lnTo>
                  <a:lnTo>
                    <a:pt x="2926676" y="168870"/>
                  </a:lnTo>
                  <a:lnTo>
                    <a:pt x="2924137" y="163156"/>
                  </a:lnTo>
                  <a:lnTo>
                    <a:pt x="2922550" y="157760"/>
                  </a:lnTo>
                  <a:lnTo>
                    <a:pt x="2920646" y="151729"/>
                  </a:lnTo>
                  <a:lnTo>
                    <a:pt x="2919376" y="146015"/>
                  </a:lnTo>
                  <a:lnTo>
                    <a:pt x="2918424" y="139984"/>
                  </a:lnTo>
                  <a:lnTo>
                    <a:pt x="2917472" y="133953"/>
                  </a:lnTo>
                  <a:lnTo>
                    <a:pt x="2917155" y="127922"/>
                  </a:lnTo>
                  <a:lnTo>
                    <a:pt x="2917155" y="121573"/>
                  </a:lnTo>
                  <a:lnTo>
                    <a:pt x="2917155" y="115225"/>
                  </a:lnTo>
                  <a:lnTo>
                    <a:pt x="2917472" y="109194"/>
                  </a:lnTo>
                  <a:lnTo>
                    <a:pt x="2918424" y="102845"/>
                  </a:lnTo>
                  <a:lnTo>
                    <a:pt x="2919376" y="97132"/>
                  </a:lnTo>
                  <a:lnTo>
                    <a:pt x="2920646" y="91101"/>
                  </a:lnTo>
                  <a:lnTo>
                    <a:pt x="2922550" y="85070"/>
                  </a:lnTo>
                  <a:lnTo>
                    <a:pt x="2924137" y="79674"/>
                  </a:lnTo>
                  <a:lnTo>
                    <a:pt x="2926676" y="74277"/>
                  </a:lnTo>
                  <a:lnTo>
                    <a:pt x="2928898" y="68564"/>
                  </a:lnTo>
                  <a:lnTo>
                    <a:pt x="2931755" y="63485"/>
                  </a:lnTo>
                  <a:lnTo>
                    <a:pt x="2934294" y="58406"/>
                  </a:lnTo>
                  <a:lnTo>
                    <a:pt x="2937468" y="53645"/>
                  </a:lnTo>
                  <a:lnTo>
                    <a:pt x="2941276" y="48883"/>
                  </a:lnTo>
                  <a:lnTo>
                    <a:pt x="2944768" y="44122"/>
                  </a:lnTo>
                  <a:lnTo>
                    <a:pt x="2948576" y="39678"/>
                  </a:lnTo>
                  <a:lnTo>
                    <a:pt x="2952703" y="35552"/>
                  </a:lnTo>
                  <a:lnTo>
                    <a:pt x="2956829" y="31425"/>
                  </a:lnTo>
                  <a:lnTo>
                    <a:pt x="2961272" y="27616"/>
                  </a:lnTo>
                  <a:lnTo>
                    <a:pt x="2966033" y="24124"/>
                  </a:lnTo>
                  <a:lnTo>
                    <a:pt x="2970794" y="20633"/>
                  </a:lnTo>
                  <a:lnTo>
                    <a:pt x="2975555" y="17459"/>
                  </a:lnTo>
                  <a:lnTo>
                    <a:pt x="2980633" y="14602"/>
                  </a:lnTo>
                  <a:lnTo>
                    <a:pt x="2985711" y="11745"/>
                  </a:lnTo>
                  <a:lnTo>
                    <a:pt x="2991107" y="9523"/>
                  </a:lnTo>
                  <a:lnTo>
                    <a:pt x="2996820" y="6984"/>
                  </a:lnTo>
                  <a:lnTo>
                    <a:pt x="3002216" y="5397"/>
                  </a:lnTo>
                  <a:lnTo>
                    <a:pt x="3008246" y="3492"/>
                  </a:lnTo>
                  <a:lnTo>
                    <a:pt x="3013959" y="2222"/>
                  </a:lnTo>
                  <a:lnTo>
                    <a:pt x="3019990" y="1270"/>
                  </a:lnTo>
                  <a:lnTo>
                    <a:pt x="3026338" y="318"/>
                  </a:lnTo>
                  <a:lnTo>
                    <a:pt x="30323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1" name="椭圆 140"/>
            <p:cNvSpPr/>
            <p:nvPr/>
          </p:nvSpPr>
          <p:spPr>
            <a:xfrm>
              <a:off x="8875312" y="5617355"/>
              <a:ext cx="143940" cy="14396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>
              <a:off x="9097571" y="5617355"/>
              <a:ext cx="143940" cy="14396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3" name="椭圆 142"/>
            <p:cNvSpPr/>
            <p:nvPr/>
          </p:nvSpPr>
          <p:spPr>
            <a:xfrm>
              <a:off x="9319832" y="5617355"/>
              <a:ext cx="143940" cy="14396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6287" name="组合 143"/>
            <p:cNvGrpSpPr/>
            <p:nvPr/>
          </p:nvGrpSpPr>
          <p:grpSpPr>
            <a:xfrm>
              <a:off x="7164831" y="5971605"/>
              <a:ext cx="354559" cy="143831"/>
              <a:chOff x="4287953" y="4257983"/>
              <a:chExt cx="95329" cy="208219"/>
            </a:xfrm>
          </p:grpSpPr>
          <p:sp>
            <p:nvSpPr>
              <p:cNvPr id="6294" name="Rectangle 186"/>
              <p:cNvSpPr/>
              <p:nvPr/>
            </p:nvSpPr>
            <p:spPr>
              <a:xfrm>
                <a:off x="4287953" y="4257983"/>
                <a:ext cx="95329" cy="208219"/>
              </a:xfrm>
              <a:prstGeom prst="rect">
                <a:avLst/>
              </a:prstGeom>
              <a:solidFill>
                <a:srgbClr val="45C1E3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295" name="Rectangle 187"/>
              <p:cNvSpPr/>
              <p:nvPr/>
            </p:nvSpPr>
            <p:spPr>
              <a:xfrm>
                <a:off x="4287953" y="4257983"/>
                <a:ext cx="95329" cy="208219"/>
              </a:xfrm>
              <a:prstGeom prst="rect">
                <a:avLst/>
              </a:prstGeom>
              <a:noFill/>
              <a:ln w="12700" cap="flat" cmpd="sng">
                <a:solidFill>
                  <a:srgbClr val="373738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296" name="Freeform 188"/>
              <p:cNvSpPr/>
              <p:nvPr/>
            </p:nvSpPr>
            <p:spPr>
              <a:xfrm>
                <a:off x="4287953" y="4257983"/>
                <a:ext cx="95329" cy="208219"/>
              </a:xfrm>
              <a:custGeom>
                <a:avLst/>
                <a:gdLst>
                  <a:gd name="txL" fmla="*/ 0 w 38"/>
                  <a:gd name="txT" fmla="*/ 0 h 83"/>
                  <a:gd name="txR" fmla="*/ 38 w 38"/>
                  <a:gd name="txB" fmla="*/ 83 h 83"/>
                </a:gdLst>
                <a:ahLst/>
                <a:cxnLst>
                  <a:cxn ang="0">
                    <a:pos x="0" y="0"/>
                  </a:cxn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8" h="83">
                    <a:moveTo>
                      <a:pt x="0" y="0"/>
                    </a:moveTo>
                    <a:lnTo>
                      <a:pt x="0" y="8"/>
                    </a:lnTo>
                    <a:lnTo>
                      <a:pt x="32" y="83"/>
                    </a:lnTo>
                    <a:lnTo>
                      <a:pt x="38" y="83"/>
                    </a:lnTo>
                    <a:lnTo>
                      <a:pt x="38" y="57"/>
                    </a:lnTo>
                    <a:lnTo>
                      <a:pt x="1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0DAEE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97" name="Freeform 189"/>
              <p:cNvSpPr/>
              <p:nvPr/>
            </p:nvSpPr>
            <p:spPr>
              <a:xfrm>
                <a:off x="4330600" y="4257983"/>
                <a:ext cx="52682" cy="125433"/>
              </a:xfrm>
              <a:custGeom>
                <a:avLst/>
                <a:gdLst>
                  <a:gd name="txL" fmla="*/ 0 w 21"/>
                  <a:gd name="txT" fmla="*/ 0 h 50"/>
                  <a:gd name="txR" fmla="*/ 21 w 21"/>
                  <a:gd name="txB" fmla="*/ 50 h 50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0"/>
                  </a:cxn>
                  <a:cxn ang="0">
                    <a:pos x="0" y="0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21" h="50">
                    <a:moveTo>
                      <a:pt x="21" y="30"/>
                    </a:moveTo>
                    <a:lnTo>
                      <a:pt x="9" y="0"/>
                    </a:lnTo>
                    <a:lnTo>
                      <a:pt x="0" y="0"/>
                    </a:lnTo>
                    <a:lnTo>
                      <a:pt x="21" y="50"/>
                    </a:lnTo>
                    <a:lnTo>
                      <a:pt x="21" y="30"/>
                    </a:lnTo>
                    <a:close/>
                  </a:path>
                </a:pathLst>
              </a:custGeom>
              <a:solidFill>
                <a:srgbClr val="90DAEE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98" name="Rectangle 190"/>
              <p:cNvSpPr/>
              <p:nvPr/>
            </p:nvSpPr>
            <p:spPr>
              <a:xfrm>
                <a:off x="4287953" y="4257983"/>
                <a:ext cx="95329" cy="208219"/>
              </a:xfrm>
              <a:prstGeom prst="rect">
                <a:avLst/>
              </a:prstGeom>
              <a:noFill/>
              <a:ln w="12700" cap="flat" cmpd="sng">
                <a:solidFill>
                  <a:srgbClr val="373738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6288" name="组合 144"/>
            <p:cNvGrpSpPr/>
            <p:nvPr/>
          </p:nvGrpSpPr>
          <p:grpSpPr>
            <a:xfrm>
              <a:off x="7164831" y="6180344"/>
              <a:ext cx="354559" cy="143831"/>
              <a:chOff x="4287953" y="4257983"/>
              <a:chExt cx="95329" cy="208219"/>
            </a:xfrm>
          </p:grpSpPr>
          <p:sp>
            <p:nvSpPr>
              <p:cNvPr id="6289" name="Rectangle 186"/>
              <p:cNvSpPr/>
              <p:nvPr/>
            </p:nvSpPr>
            <p:spPr>
              <a:xfrm>
                <a:off x="4287953" y="4257983"/>
                <a:ext cx="95329" cy="208219"/>
              </a:xfrm>
              <a:prstGeom prst="rect">
                <a:avLst/>
              </a:prstGeom>
              <a:solidFill>
                <a:srgbClr val="45C1E3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290" name="Rectangle 187"/>
              <p:cNvSpPr/>
              <p:nvPr/>
            </p:nvSpPr>
            <p:spPr>
              <a:xfrm>
                <a:off x="4287953" y="4257983"/>
                <a:ext cx="95329" cy="208219"/>
              </a:xfrm>
              <a:prstGeom prst="rect">
                <a:avLst/>
              </a:prstGeom>
              <a:noFill/>
              <a:ln w="12700" cap="flat" cmpd="sng">
                <a:solidFill>
                  <a:srgbClr val="373738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291" name="Freeform 188"/>
              <p:cNvSpPr/>
              <p:nvPr/>
            </p:nvSpPr>
            <p:spPr>
              <a:xfrm>
                <a:off x="4287953" y="4257983"/>
                <a:ext cx="95329" cy="208219"/>
              </a:xfrm>
              <a:custGeom>
                <a:avLst/>
                <a:gdLst>
                  <a:gd name="txL" fmla="*/ 0 w 38"/>
                  <a:gd name="txT" fmla="*/ 0 h 83"/>
                  <a:gd name="txR" fmla="*/ 38 w 38"/>
                  <a:gd name="txB" fmla="*/ 83 h 83"/>
                </a:gdLst>
                <a:ahLst/>
                <a:cxnLst>
                  <a:cxn ang="0">
                    <a:pos x="0" y="0"/>
                  </a:cxn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8" h="83">
                    <a:moveTo>
                      <a:pt x="0" y="0"/>
                    </a:moveTo>
                    <a:lnTo>
                      <a:pt x="0" y="8"/>
                    </a:lnTo>
                    <a:lnTo>
                      <a:pt x="32" y="83"/>
                    </a:lnTo>
                    <a:lnTo>
                      <a:pt x="38" y="83"/>
                    </a:lnTo>
                    <a:lnTo>
                      <a:pt x="38" y="57"/>
                    </a:lnTo>
                    <a:lnTo>
                      <a:pt x="1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0DAEE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92" name="Freeform 189"/>
              <p:cNvSpPr/>
              <p:nvPr/>
            </p:nvSpPr>
            <p:spPr>
              <a:xfrm>
                <a:off x="4330600" y="4257983"/>
                <a:ext cx="52682" cy="125433"/>
              </a:xfrm>
              <a:custGeom>
                <a:avLst/>
                <a:gdLst>
                  <a:gd name="txL" fmla="*/ 0 w 21"/>
                  <a:gd name="txT" fmla="*/ 0 h 50"/>
                  <a:gd name="txR" fmla="*/ 21 w 21"/>
                  <a:gd name="txB" fmla="*/ 50 h 50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0"/>
                  </a:cxn>
                  <a:cxn ang="0">
                    <a:pos x="0" y="0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21" h="50">
                    <a:moveTo>
                      <a:pt x="21" y="30"/>
                    </a:moveTo>
                    <a:lnTo>
                      <a:pt x="9" y="0"/>
                    </a:lnTo>
                    <a:lnTo>
                      <a:pt x="0" y="0"/>
                    </a:lnTo>
                    <a:lnTo>
                      <a:pt x="21" y="50"/>
                    </a:lnTo>
                    <a:lnTo>
                      <a:pt x="21" y="30"/>
                    </a:lnTo>
                    <a:close/>
                  </a:path>
                </a:pathLst>
              </a:custGeom>
              <a:solidFill>
                <a:srgbClr val="90DAEE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93" name="Rectangle 190"/>
              <p:cNvSpPr/>
              <p:nvPr/>
            </p:nvSpPr>
            <p:spPr>
              <a:xfrm>
                <a:off x="4287953" y="4257983"/>
                <a:ext cx="95329" cy="208219"/>
              </a:xfrm>
              <a:prstGeom prst="rect">
                <a:avLst/>
              </a:prstGeom>
              <a:noFill/>
              <a:ln w="12700" cap="flat" cmpd="sng">
                <a:solidFill>
                  <a:srgbClr val="373738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4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207010" y="1988185"/>
            <a:ext cx="6868795" cy="23469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1" i="0" kern="1200" baseline="0">
                <a:ln w="6350">
                  <a:solidFill>
                    <a:schemeClr val="bg1"/>
                  </a:solidFill>
                </a:ln>
                <a:solidFill>
                  <a:schemeClr val="accent2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+mj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4000" b="1" i="0" u="none" strike="noStrike" kern="1200" cap="none" spc="0" normalizeH="0" baseline="0" noProof="1">
                <a:ln w="6350">
                  <a:solidFill>
                    <a:schemeClr val="bg1"/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语文园</a:t>
            </a:r>
            <a:r>
              <a:rPr kumimoji="0" lang="zh-CN" altLang="zh-CN" sz="4000" b="1" i="0" u="none" strike="noStrike" kern="1200" cap="none" spc="0" normalizeH="0" baseline="0" noProof="1" smtClean="0">
                <a:ln w="6350">
                  <a:solidFill>
                    <a:schemeClr val="bg1"/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地</a:t>
            </a:r>
            <a:r>
              <a:rPr kumimoji="0" lang="zh-CN" altLang="en-US" sz="4000" b="1" i="0" u="none" strike="noStrike" kern="1200" cap="none" spc="0" normalizeH="0" baseline="0" noProof="1" smtClean="0">
                <a:ln w="6350">
                  <a:solidFill>
                    <a:schemeClr val="bg1"/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一</a:t>
            </a:r>
            <a:endParaRPr kumimoji="0" lang="zh-CN" altLang="zh-CN" sz="4000" b="1" i="0" u="none" strike="noStrike" kern="1200" cap="none" spc="0" normalizeH="0" baseline="0" noProof="1">
              <a:ln w="6350">
                <a:solidFill>
                  <a:schemeClr val="bg1"/>
                </a:solidFill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4000" b="1" i="0" u="none" strike="noStrike" kern="1200" cap="none" spc="0" normalizeH="0" baseline="0" noProof="1">
              <a:ln w="6350">
                <a:solidFill>
                  <a:schemeClr val="bg1"/>
                </a:solidFill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4000" b="1" i="0" u="none" strike="noStrike" kern="1200" cap="none" spc="0" normalizeH="0" baseline="0" noProof="1">
                <a:ln w="6350">
                  <a:solidFill>
                    <a:schemeClr val="bg1"/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第一课时</a:t>
            </a:r>
          </a:p>
        </p:txBody>
      </p:sp>
      <p:sp>
        <p:nvSpPr>
          <p:cNvPr id="6149" name="Text Box 4"/>
          <p:cNvSpPr txBox="1"/>
          <p:nvPr/>
        </p:nvSpPr>
        <p:spPr>
          <a:xfrm>
            <a:off x="14288" y="57150"/>
            <a:ext cx="6553200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统编版语文二年级下册</a:t>
            </a: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图片 5" descr="微信图片_201812152030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027988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79" name="文本框 4"/>
          <p:cNvSpPr txBox="1"/>
          <p:nvPr/>
        </p:nvSpPr>
        <p:spPr>
          <a:xfrm>
            <a:off x="250825" y="0"/>
            <a:ext cx="354965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我爱阅读：</a:t>
            </a:r>
          </a:p>
        </p:txBody>
      </p:sp>
      <p:sp>
        <p:nvSpPr>
          <p:cNvPr id="24580" name="Rectangle 7"/>
          <p:cNvSpPr/>
          <p:nvPr/>
        </p:nvSpPr>
        <p:spPr>
          <a:xfrm>
            <a:off x="1042988" y="476250"/>
            <a:ext cx="2233612" cy="5040313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24581" name="Picture 2" descr="10103359_98597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5463" y="3068638"/>
            <a:ext cx="2268537" cy="3789362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/>
        </p:nvSpPr>
        <p:spPr bwMode="auto">
          <a:xfrm>
            <a:off x="684213" y="2932113"/>
            <a:ext cx="7775575" cy="993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normAutofit fontScale="90000"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设计：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/>
            </a:r>
            <a:b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</a:b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       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江苏省溧阳市西平小学  罗亚君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>
              <a:ln w="6350">
                <a:solidFill>
                  <a:schemeClr val="bg1"/>
                </a:solidFill>
              </a:ln>
              <a:solidFill>
                <a:schemeClr val="accent2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j-cs"/>
            </a:endParaRPr>
          </a:p>
        </p:txBody>
      </p:sp>
      <p:pic>
        <p:nvPicPr>
          <p:cNvPr id="7171" name="内容占位符 3" descr="96e3f890030154b3345d7b1c76fb85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252412" y="0"/>
            <a:ext cx="9396412" cy="6858000"/>
          </a:xfrm>
          <a:ln/>
        </p:spPr>
      </p:pic>
      <p:sp>
        <p:nvSpPr>
          <p:cNvPr id="7" name="矩形 6"/>
          <p:cNvSpPr/>
          <p:nvPr/>
        </p:nvSpPr>
        <p:spPr>
          <a:xfrm>
            <a:off x="1331913" y="5876925"/>
            <a:ext cx="1295400" cy="5762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湖心亭</a:t>
            </a:r>
          </a:p>
        </p:txBody>
      </p:sp>
      <p:sp>
        <p:nvSpPr>
          <p:cNvPr id="8" name="矩形 7"/>
          <p:cNvSpPr/>
          <p:nvPr/>
        </p:nvSpPr>
        <p:spPr>
          <a:xfrm>
            <a:off x="1116013" y="1773238"/>
            <a:ext cx="1295400" cy="5762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管理处</a:t>
            </a:r>
          </a:p>
        </p:txBody>
      </p:sp>
      <p:sp>
        <p:nvSpPr>
          <p:cNvPr id="9" name="矩形 8"/>
          <p:cNvSpPr/>
          <p:nvPr/>
        </p:nvSpPr>
        <p:spPr>
          <a:xfrm>
            <a:off x="3851275" y="1773238"/>
            <a:ext cx="1152525" cy="5032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餐厅</a:t>
            </a:r>
          </a:p>
        </p:txBody>
      </p:sp>
      <p:sp>
        <p:nvSpPr>
          <p:cNvPr id="10" name="矩形 9"/>
          <p:cNvSpPr/>
          <p:nvPr/>
        </p:nvSpPr>
        <p:spPr>
          <a:xfrm>
            <a:off x="4643438" y="5013325"/>
            <a:ext cx="1296988" cy="5762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宝塔</a:t>
            </a:r>
          </a:p>
        </p:txBody>
      </p:sp>
      <p:sp>
        <p:nvSpPr>
          <p:cNvPr id="11" name="矩形 10"/>
          <p:cNvSpPr/>
          <p:nvPr/>
        </p:nvSpPr>
        <p:spPr>
          <a:xfrm>
            <a:off x="0" y="3500438"/>
            <a:ext cx="1476375" cy="5762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咨询室</a:t>
            </a:r>
          </a:p>
        </p:txBody>
      </p:sp>
      <p:sp>
        <p:nvSpPr>
          <p:cNvPr id="15" name="椭圆 14"/>
          <p:cNvSpPr/>
          <p:nvPr/>
        </p:nvSpPr>
        <p:spPr>
          <a:xfrm>
            <a:off x="2339975" y="2997200"/>
            <a:ext cx="1439863" cy="5032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厕所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9100" y="161925"/>
            <a:ext cx="8291513" cy="700087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 w="6350">
                  <a:solidFill>
                    <a:schemeClr val="bg1"/>
                  </a:solidFill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j-cs"/>
              </a:rPr>
              <a:t>象形字</a:t>
            </a:r>
            <a:endParaRPr kumimoji="0" lang="zh-CN" altLang="en-US" sz="4400" b="1" i="0" u="none" strike="noStrike" kern="1200" cap="none" spc="0" normalizeH="0" baseline="0" noProof="0" dirty="0">
              <a:ln w="6350">
                <a:solidFill>
                  <a:schemeClr val="bg1"/>
                </a:solidFill>
              </a:ln>
              <a:solidFill>
                <a:schemeClr val="accent2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j-cs"/>
            </a:endParaRPr>
          </a:p>
        </p:txBody>
      </p:sp>
      <p:pic>
        <p:nvPicPr>
          <p:cNvPr id="8195" name="内容占位符 3" descr="u=2843762876,4130475683&amp;fm=15&amp;gp=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981075"/>
            <a:ext cx="9144000" cy="5616575"/>
          </a:xfrm>
          <a:ln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161924"/>
            <a:ext cx="8387085" cy="890811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 w="6350">
                  <a:solidFill>
                    <a:schemeClr val="bg1"/>
                  </a:solidFill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j-cs"/>
              </a:rPr>
              <a:t>识字加油站</a:t>
            </a:r>
            <a:endParaRPr kumimoji="0" lang="zh-CN" altLang="en-US" sz="4000" b="1" i="0" u="none" strike="noStrike" kern="1200" cap="none" spc="0" normalizeH="0" baseline="0" noProof="0" dirty="0">
              <a:ln w="6350">
                <a:solidFill>
                  <a:schemeClr val="bg1"/>
                </a:solidFill>
              </a:ln>
              <a:solidFill>
                <a:schemeClr val="accent2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j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443663" y="3429000"/>
            <a:ext cx="1295400" cy="5762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湖心亭</a:t>
            </a:r>
          </a:p>
        </p:txBody>
      </p:sp>
      <p:sp>
        <p:nvSpPr>
          <p:cNvPr id="8" name="矩形 7"/>
          <p:cNvSpPr/>
          <p:nvPr/>
        </p:nvSpPr>
        <p:spPr>
          <a:xfrm>
            <a:off x="1116013" y="1773238"/>
            <a:ext cx="1295400" cy="5762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管理处</a:t>
            </a:r>
          </a:p>
        </p:txBody>
      </p:sp>
      <p:sp>
        <p:nvSpPr>
          <p:cNvPr id="9" name="矩形 8"/>
          <p:cNvSpPr/>
          <p:nvPr/>
        </p:nvSpPr>
        <p:spPr>
          <a:xfrm>
            <a:off x="3851275" y="1773238"/>
            <a:ext cx="1368425" cy="5762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餐 厅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443663" y="1773238"/>
            <a:ext cx="1296988" cy="5762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宝 塔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16013" y="3429000"/>
            <a:ext cx="1476375" cy="5762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咨询室</a:t>
            </a:r>
          </a:p>
        </p:txBody>
      </p:sp>
      <p:sp>
        <p:nvSpPr>
          <p:cNvPr id="13" name="矩形 12"/>
          <p:cNvSpPr/>
          <p:nvPr/>
        </p:nvSpPr>
        <p:spPr>
          <a:xfrm>
            <a:off x="3924300" y="3500438"/>
            <a:ext cx="1368425" cy="504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厕 所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 w="6350">
                  <a:solidFill>
                    <a:schemeClr val="bg1"/>
                  </a:solidFill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j-cs"/>
              </a:rPr>
              <a:t>汉字宝宝大搜捕</a:t>
            </a:r>
            <a:endParaRPr kumimoji="0" lang="zh-CN" altLang="en-US" sz="4000" b="1" i="0" u="none" strike="noStrike" kern="1200" cap="none" spc="0" normalizeH="0" baseline="0" noProof="0" dirty="0">
              <a:ln w="6350">
                <a:solidFill>
                  <a:schemeClr val="bg1"/>
                </a:solidFill>
              </a:ln>
              <a:solidFill>
                <a:schemeClr val="accent2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j-cs"/>
            </a:endParaRPr>
          </a:p>
        </p:txBody>
      </p:sp>
      <p:sp>
        <p:nvSpPr>
          <p:cNvPr id="10243" name="内容占位符 2"/>
          <p:cNvSpPr>
            <a:spLocks noGrp="1"/>
          </p:cNvSpPr>
          <p:nvPr>
            <p:ph idx="1"/>
          </p:nvPr>
        </p:nvSpPr>
        <p:spPr>
          <a:xfrm>
            <a:off x="419100" y="1304925"/>
            <a:ext cx="8291513" cy="4787900"/>
          </a:xfrm>
          <a:ln/>
        </p:spPr>
        <p:txBody>
          <a:bodyPr vert="horz" wrap="square" lIns="91440" tIns="45720" rIns="91440" bIns="45720" anchor="t"/>
          <a:lstStyle/>
          <a:p>
            <a:pPr>
              <a:buSzPct val="100000"/>
              <a:buFont typeface="Wingdings" panose="05000000000000000000" pitchFamily="2" charset="2"/>
            </a:pPr>
            <a:r>
              <a:rPr lang="zh-CN" altLang="en-US" sz="4000" kern="1200" dirty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    </a:t>
            </a:r>
            <a:endParaRPr lang="en-US" altLang="zh-CN" sz="4000" kern="1200" dirty="0"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>
              <a:buSzPct val="100000"/>
              <a:buFont typeface="Wingdings" panose="05000000000000000000" pitchFamily="2" charset="2"/>
            </a:pPr>
            <a:r>
              <a:rPr lang="en-US" altLang="zh-CN" sz="4000" b="1" kern="1200" dirty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    </a:t>
            </a:r>
            <a:r>
              <a:rPr lang="zh-CN" altLang="en-US" sz="4000" b="1" kern="1200" dirty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看门头，识汉字。</a:t>
            </a:r>
          </a:p>
          <a:p>
            <a:pPr>
              <a:buSzPct val="100000"/>
              <a:buFont typeface="Wingdings" panose="05000000000000000000" pitchFamily="2" charset="2"/>
            </a:pPr>
            <a:r>
              <a:rPr lang="zh-CN" altLang="en-US" sz="4000" b="1" kern="1200" dirty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    看药方，识汉字。</a:t>
            </a:r>
          </a:p>
          <a:p>
            <a:pPr>
              <a:buSzPct val="100000"/>
              <a:buFont typeface="Wingdings" panose="05000000000000000000" pitchFamily="2" charset="2"/>
            </a:pPr>
            <a:r>
              <a:rPr lang="zh-CN" altLang="en-US" sz="4000" b="1" kern="1200" dirty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    看商标，识汉字。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>
              <a:ln w="6350">
                <a:solidFill>
                  <a:schemeClr val="bg1"/>
                </a:solidFill>
              </a:ln>
              <a:solidFill>
                <a:schemeClr val="accent2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j-cs"/>
            </a:endParaRPr>
          </a:p>
        </p:txBody>
      </p:sp>
      <p:pic>
        <p:nvPicPr>
          <p:cNvPr id="5" name="图片 4" descr="timg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997200"/>
            <a:ext cx="9144000" cy="386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内容占位符 3" descr="timg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-458787"/>
            <a:ext cx="9144000" cy="4248150"/>
          </a:xfr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文本框 99"/>
          <p:cNvSpPr txBox="1"/>
          <p:nvPr/>
        </p:nvSpPr>
        <p:spPr>
          <a:xfrm>
            <a:off x="236538" y="539750"/>
            <a:ext cx="2325687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我会填：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1116013" y="2205038"/>
            <a:ext cx="1584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5508625" y="2205038"/>
            <a:ext cx="1584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5508625" y="3429000"/>
            <a:ext cx="1584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1116013" y="3429000"/>
            <a:ext cx="1584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042988" y="4652963"/>
            <a:ext cx="17287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5580063" y="4581525"/>
            <a:ext cx="1584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7" name="TextBox 15"/>
          <p:cNvSpPr txBox="1"/>
          <p:nvPr/>
        </p:nvSpPr>
        <p:spPr>
          <a:xfrm>
            <a:off x="2843213" y="1557338"/>
            <a:ext cx="1944687" cy="777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的天空</a:t>
            </a:r>
          </a:p>
        </p:txBody>
      </p:sp>
      <p:sp>
        <p:nvSpPr>
          <p:cNvPr id="12298" name="TextBox 18"/>
          <p:cNvSpPr txBox="1"/>
          <p:nvPr/>
        </p:nvSpPr>
        <p:spPr>
          <a:xfrm>
            <a:off x="2916238" y="2852738"/>
            <a:ext cx="1943100" cy="7794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的微风</a:t>
            </a:r>
          </a:p>
        </p:txBody>
      </p:sp>
      <p:sp>
        <p:nvSpPr>
          <p:cNvPr id="12299" name="TextBox 19"/>
          <p:cNvSpPr txBox="1"/>
          <p:nvPr/>
        </p:nvSpPr>
        <p:spPr>
          <a:xfrm>
            <a:off x="2916238" y="4005263"/>
            <a:ext cx="2232025" cy="7794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的阳光</a:t>
            </a:r>
          </a:p>
        </p:txBody>
      </p:sp>
      <p:sp>
        <p:nvSpPr>
          <p:cNvPr id="12300" name="TextBox 21"/>
          <p:cNvSpPr txBox="1"/>
          <p:nvPr/>
        </p:nvSpPr>
        <p:spPr>
          <a:xfrm>
            <a:off x="7019925" y="1557338"/>
            <a:ext cx="2124075" cy="777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的柳条</a:t>
            </a:r>
          </a:p>
        </p:txBody>
      </p:sp>
      <p:sp>
        <p:nvSpPr>
          <p:cNvPr id="12301" name="TextBox 22"/>
          <p:cNvSpPr txBox="1"/>
          <p:nvPr/>
        </p:nvSpPr>
        <p:spPr>
          <a:xfrm>
            <a:off x="7019925" y="2781300"/>
            <a:ext cx="2124075" cy="7794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的田野</a:t>
            </a:r>
          </a:p>
        </p:txBody>
      </p:sp>
      <p:sp>
        <p:nvSpPr>
          <p:cNvPr id="12302" name="TextBox 24"/>
          <p:cNvSpPr txBox="1"/>
          <p:nvPr/>
        </p:nvSpPr>
        <p:spPr>
          <a:xfrm>
            <a:off x="7019925" y="3933825"/>
            <a:ext cx="2124075" cy="777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的草坪</a:t>
            </a: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文本框 99"/>
          <p:cNvSpPr txBox="1"/>
          <p:nvPr/>
        </p:nvSpPr>
        <p:spPr>
          <a:xfrm>
            <a:off x="236538" y="539750"/>
            <a:ext cx="4048125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我会接着写：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1116013" y="2205038"/>
            <a:ext cx="1584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5508625" y="2205038"/>
            <a:ext cx="1584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5508625" y="3429000"/>
            <a:ext cx="1584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1116013" y="3429000"/>
            <a:ext cx="1584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042988" y="4652963"/>
            <a:ext cx="17287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5580063" y="4581525"/>
            <a:ext cx="1584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1" name="TextBox 15"/>
          <p:cNvSpPr txBox="1"/>
          <p:nvPr/>
        </p:nvSpPr>
        <p:spPr>
          <a:xfrm>
            <a:off x="2843213" y="1557338"/>
            <a:ext cx="1944687" cy="777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的燕子</a:t>
            </a:r>
          </a:p>
        </p:txBody>
      </p:sp>
      <p:sp>
        <p:nvSpPr>
          <p:cNvPr id="13322" name="TextBox 18"/>
          <p:cNvSpPr txBox="1"/>
          <p:nvPr/>
        </p:nvSpPr>
        <p:spPr>
          <a:xfrm>
            <a:off x="2916238" y="2852738"/>
            <a:ext cx="1943100" cy="7794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</a:p>
        </p:txBody>
      </p:sp>
      <p:sp>
        <p:nvSpPr>
          <p:cNvPr id="13323" name="TextBox 19"/>
          <p:cNvSpPr txBox="1"/>
          <p:nvPr/>
        </p:nvSpPr>
        <p:spPr>
          <a:xfrm>
            <a:off x="2916238" y="4005263"/>
            <a:ext cx="2232025" cy="7794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</a:p>
        </p:txBody>
      </p:sp>
      <p:sp>
        <p:nvSpPr>
          <p:cNvPr id="13324" name="TextBox 21"/>
          <p:cNvSpPr txBox="1"/>
          <p:nvPr/>
        </p:nvSpPr>
        <p:spPr>
          <a:xfrm>
            <a:off x="7019925" y="1557338"/>
            <a:ext cx="2124075" cy="777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的野花</a:t>
            </a:r>
          </a:p>
        </p:txBody>
      </p:sp>
      <p:sp>
        <p:nvSpPr>
          <p:cNvPr id="13325" name="TextBox 22"/>
          <p:cNvSpPr txBox="1"/>
          <p:nvPr/>
        </p:nvSpPr>
        <p:spPr>
          <a:xfrm>
            <a:off x="7019925" y="2781300"/>
            <a:ext cx="2124075" cy="7794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</a:p>
        </p:txBody>
      </p:sp>
      <p:sp>
        <p:nvSpPr>
          <p:cNvPr id="13326" name="TextBox 24"/>
          <p:cNvSpPr txBox="1"/>
          <p:nvPr/>
        </p:nvSpPr>
        <p:spPr>
          <a:xfrm>
            <a:off x="7019925" y="3933825"/>
            <a:ext cx="2124075" cy="777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3708400" y="3429000"/>
            <a:ext cx="863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7812088" y="4581525"/>
            <a:ext cx="863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3635375" y="4652963"/>
            <a:ext cx="8651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7812088" y="3429000"/>
            <a:ext cx="9366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70"/>
  <p:tag name="KSO_WM_TAG_VERSION" val="1.0"/>
  <p:tag name="KSO_WM_SLIDE_ID" val="basetag20164682_18"/>
  <p:tag name="KSO_WM_SLIDE_INDEX" val="18"/>
  <p:tag name="KSO_WM_SLIDE_ITEM_CNT" val="0"/>
  <p:tag name="KSO_WM_SLIDE_TYPE" val="text"/>
  <p:tag name="KSO_WM_BEAUTIFY_FLAG" val="#wm#"/>
  <p:tag name="KSO_WM_SLIDE_POSITION" val="66*144"/>
  <p:tag name="KSO_WM_SLIDE_SIZE" val="828*34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basetag"/>
  <p:tag name="KSO_WM_TEMPLATE_INDEX" val="2016454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basetag"/>
  <p:tag name="KSO_WM_TEMPLATE_INDEX" val="2016454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70"/>
  <p:tag name="KSO_WM_TAG_VERSION" val="1.0"/>
  <p:tag name="KSO_WM_SLIDE_ID" val="basetag20164682_18"/>
  <p:tag name="KSO_WM_SLIDE_INDEX" val="18"/>
  <p:tag name="KSO_WM_SLIDE_ITEM_CNT" val="0"/>
  <p:tag name="KSO_WM_SLIDE_TYPE" val="text"/>
  <p:tag name="KSO_WM_BEAUTIFY_FLAG" val="#wm#"/>
  <p:tag name="KSO_WM_SLIDE_POSITION" val="66*144"/>
  <p:tag name="KSO_WM_SLIDE_SIZE" val="828*34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70"/>
  <p:tag name="KSO_WM_UNIT_ID" val="custom170_1*a*1"/>
  <p:tag name="KSO_WM_UNIT_TYPE" val="a"/>
  <p:tag name="KSO_WM_UNIT_INDEX" val="1"/>
  <p:tag name="KSO_WM_UNIT_CLEAR" val="1"/>
  <p:tag name="KSO_WM_UNIT_LAYERLEVEL" val="1"/>
  <p:tag name="KSO_WM_UNIT_VALUE" val="54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17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17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17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70"/>
  <p:tag name="KSO_WM_UNIT_ID" val="custom170_1*a*1"/>
  <p:tag name="KSO_WM_UNIT_TYPE" val="a"/>
  <p:tag name="KSO_WM_UNIT_INDEX" val="1"/>
  <p:tag name="KSO_WM_UNIT_CLEAR" val="1"/>
  <p:tag name="KSO_WM_UNIT_LAYERLEVEL" val="1"/>
  <p:tag name="KSO_WM_UNIT_VALUE" val="54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70"/>
  <p:tag name="KSO_WM_TAG_VERSION" val="1.0"/>
  <p:tag name="KSO_WM_SLIDE_ID" val="basetag20164682_18"/>
  <p:tag name="KSO_WM_SLIDE_INDEX" val="18"/>
  <p:tag name="KSO_WM_SLIDE_ITEM_CNT" val="0"/>
  <p:tag name="KSO_WM_SLIDE_TYPE" val="text"/>
  <p:tag name="KSO_WM_BEAUTIFY_FLAG" val="#wm#"/>
  <p:tag name="KSO_WM_SLIDE_POSITION" val="66*144"/>
  <p:tag name="KSO_WM_SLIDE_SIZE" val="828*34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70"/>
  <p:tag name="KSO_WM_UNIT_ID" val="custom170_1*a*1"/>
  <p:tag name="KSO_WM_UNIT_TYPE" val="a"/>
  <p:tag name="KSO_WM_UNIT_INDEX" val="1"/>
  <p:tag name="KSO_WM_UNIT_CLEAR" val="1"/>
  <p:tag name="KSO_WM_UNIT_LAYERLEVEL" val="1"/>
  <p:tag name="KSO_WM_UNIT_VALUE" val="54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8、12、15、16、21、25"/>
  <p:tag name="KSO_WM_TEMPLATE_CATEGORY" val="custom"/>
  <p:tag name="KSO_WM_TEMPLATE_INDEX" val="170"/>
  <p:tag name="KSO_WM_TAG_VERSION" val="1.0"/>
  <p:tag name="KSO_WM_SLIDE_ID" val="custom170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8、12、15、16、21、25"/>
  <p:tag name="KSO_WM_TEMPLATE_CATEGORY" val="custom"/>
  <p:tag name="KSO_WM_TEMPLATE_INDEX" val="170"/>
  <p:tag name="KSO_WM_TAG_VERSION" val="1.0"/>
  <p:tag name="KSO_WM_SLIDE_ID" val="custom170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17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basetag"/>
  <p:tag name="KSO_WM_TEMPLATE_INDEX" val="2016454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basetag"/>
  <p:tag name="KSO_WM_TEMPLATE_INDEX" val="20164540"/>
</p:tagLst>
</file>

<file path=ppt/theme/theme1.xml><?xml version="1.0" encoding="utf-8"?>
<a:theme xmlns:a="http://schemas.openxmlformats.org/drawingml/2006/main" name="A000120140530A99PPBG">
  <a:themeElements>
    <a:clrScheme name="自定义 153">
      <a:dk1>
        <a:srgbClr val="5F5F5F"/>
      </a:dk1>
      <a:lt1>
        <a:sysClr val="window" lastClr="FFFFFF"/>
      </a:lt1>
      <a:dk2>
        <a:srgbClr val="4D4D4D"/>
      </a:dk2>
      <a:lt2>
        <a:srgbClr val="FFFFFF"/>
      </a:lt2>
      <a:accent1>
        <a:srgbClr val="FFC000"/>
      </a:accent1>
      <a:accent2>
        <a:srgbClr val="F2800E"/>
      </a:accent2>
      <a:accent3>
        <a:srgbClr val="B06058"/>
      </a:accent3>
      <a:accent4>
        <a:srgbClr val="BB71A1"/>
      </a:accent4>
      <a:accent5>
        <a:srgbClr val="00B0F0"/>
      </a:accent5>
      <a:accent6>
        <a:srgbClr val="879169"/>
      </a:accent6>
      <a:hlink>
        <a:srgbClr val="3F6AC1"/>
      </a:hlink>
      <a:folHlink>
        <a:srgbClr val="D850BE"/>
      </a:folHlink>
    </a:clrScheme>
    <a:fontScheme name="自定义 6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200</Words>
  <Application>Microsoft Office PowerPoint</Application>
  <PresentationFormat>全屏显示(4:3)</PresentationFormat>
  <Paragraphs>74</Paragraphs>
  <Slides>21</Slides>
  <Notes>5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2" baseType="lpstr">
      <vt:lpstr>A000120140530A99PPBG</vt:lpstr>
      <vt:lpstr>幻灯片 1</vt:lpstr>
      <vt:lpstr>幻灯片 2</vt:lpstr>
      <vt:lpstr>幻灯片 3</vt:lpstr>
      <vt:lpstr>象形字</vt:lpstr>
      <vt:lpstr>识字加油站</vt:lpstr>
      <vt:lpstr>汉字宝宝大搜捕</vt:lpstr>
      <vt:lpstr>幻灯片 7</vt:lpstr>
      <vt:lpstr>幻灯片 8</vt:lpstr>
      <vt:lpstr>幻灯片 9</vt:lpstr>
      <vt:lpstr>幻灯片 10</vt:lpstr>
      <vt:lpstr>书写提示：</vt:lpstr>
      <vt:lpstr>书写提示：</vt:lpstr>
      <vt:lpstr>书写提示：</vt:lpstr>
      <vt:lpstr>书写提示：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pha</cp:lastModifiedBy>
  <cp:revision>22</cp:revision>
  <dcterms:created xsi:type="dcterms:W3CDTF">2018-04-07T11:00:05Z</dcterms:created>
  <dcterms:modified xsi:type="dcterms:W3CDTF">2019-01-26T08:14:47Z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2052-10.1.0.7697</vt:lpwstr>
  </property>
</Properties>
</file>