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83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685" y="428610"/>
            <a:ext cx="392415" cy="421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统编语文教材小学二年级下册第二单元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7075" y="1494155"/>
            <a:ext cx="7690485" cy="1383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设计与制作：李萍</a:t>
            </a:r>
          </a:p>
          <a:p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单位：浙江省桐乡市实验小学教育集团春晖小学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全屏显示(16:9)</PresentationFormat>
  <Paragraphs>4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pha</cp:lastModifiedBy>
  <cp:revision>4</cp:revision>
  <dcterms:created xsi:type="dcterms:W3CDTF">2018-12-14T08:17:00Z</dcterms:created>
  <dcterms:modified xsi:type="dcterms:W3CDTF">2019-01-26T08:19:08Z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