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83" r:id="rId3"/>
    <p:sldId id="284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76B6-B58E-4D05-9365-AC6AD3765B4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9B4F5-746D-4D5E-98D1-E19854A8DD6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176B6-B58E-4D05-9365-AC6AD3765B48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9B4F5-746D-4D5E-98D1-E19854A8DD6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7685" y="428610"/>
            <a:ext cx="392415" cy="421484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dirty="0" smtClean="0"/>
              <a:t>统编语文教材小学二年级下册第二单元</a:t>
            </a:r>
            <a:endParaRPr lang="zh-CN" altLang="en-US" dirty="0"/>
          </a:p>
        </p:txBody>
      </p:sp>
    </p:spTree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27075" y="1494155"/>
            <a:ext cx="7690485" cy="1383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设计与制作：李萍</a:t>
            </a:r>
          </a:p>
          <a:p>
            <a:endParaRPr lang="zh-CN" altLang="en-US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单位：浙江省桐乡市实验小学教育集团春晖小学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29</Words>
  <Application>Microsoft Office PowerPoint</Application>
  <PresentationFormat>全屏显示(16:9)</PresentationFormat>
  <Paragraphs>4</Paragraphs>
  <Slides>27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28" baseType="lpstr">
      <vt:lpstr>Office 主题​​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</dc:title>
  <dc:creator>user</dc:creator>
  <cp:lastModifiedBy>pha</cp:lastModifiedBy>
  <cp:revision>4</cp:revision>
  <dcterms:created xsi:type="dcterms:W3CDTF">2018-12-14T08:17:00Z</dcterms:created>
  <dcterms:modified xsi:type="dcterms:W3CDTF">2019-01-26T08:19:08Z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2052-10.1.0.7697</vt:lpwstr>
  </property>
</Properties>
</file>