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7" r:id="rId2"/>
    <p:sldId id="257" r:id="rId3"/>
    <p:sldId id="260" r:id="rId4"/>
    <p:sldId id="261" r:id="rId5"/>
    <p:sldId id="263" r:id="rId6"/>
    <p:sldId id="262" r:id="rId7"/>
    <p:sldId id="266" r:id="rId8"/>
    <p:sldId id="269" r:id="rId9"/>
    <p:sldId id="264" r:id="rId10"/>
    <p:sldId id="267" r:id="rId11"/>
    <p:sldId id="268" r:id="rId12"/>
    <p:sldId id="270" r:id="rId13"/>
    <p:sldId id="271" r:id="rId14"/>
    <p:sldId id="272" r:id="rId15"/>
    <p:sldId id="276" r:id="rId16"/>
    <p:sldId id="274" r:id="rId17"/>
    <p:sldId id="275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7" autoAdjust="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54DB1-2A00-4161-94AC-38E9A97F77CE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71657-53BB-45D5-A0FF-65F408D3E6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6836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1657-53BB-45D5-A0FF-65F408D3E6EF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264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561906"/>
            <a:ext cx="9144000" cy="32960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594684" y="0"/>
            <a:ext cx="3549315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27759" y="3598487"/>
            <a:ext cx="4128275" cy="32595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0833" y="3620215"/>
            <a:ext cx="4263176" cy="30343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0108" y="2104498"/>
            <a:ext cx="256033" cy="2407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053" y="2345290"/>
            <a:ext cx="144018" cy="2225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44" y="1700182"/>
            <a:ext cx="226315" cy="1615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3616" y="3040197"/>
            <a:ext cx="196597" cy="1219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188" y="3087623"/>
            <a:ext cx="628652" cy="9052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727" y="3505759"/>
            <a:ext cx="562358" cy="8503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467143">
            <a:off x="2292367" y="2920866"/>
            <a:ext cx="143456" cy="11119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467143">
            <a:off x="3058575" y="3171068"/>
            <a:ext cx="143456" cy="11119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349687">
            <a:off x="3020258" y="3075481"/>
            <a:ext cx="137700" cy="16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145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-2.22222E-6 L 1.45833E-6 0.00023 C 0.00664 0.00232 0.01367 0.00324 0.02018 0.00648 C 0.02265 0.00787 0.02448 0.01134 0.02682 0.01273 C 0.02982 0.01459 0.03294 0.01482 0.03594 0.01597 C 0.03815 0.0169 0.04036 0.01806 0.04271 0.01922 C 0.04427 0.0213 0.04531 0.02408 0.04726 0.0257 C 0.05143 0.02847 0.06068 0.03195 0.06068 0.03218 C 0.06484 0.03773 0.06627 0.04074 0.072 0.04468 C 0.07409 0.0463 0.07643 0.04676 0.07864 0.04792 L 0.09219 0.06065 C 0.09661 0.06459 0.10026 0.06713 0.10351 0.07338 C 0.10677 0.0794 0.10937 0.08611 0.11237 0.09236 L 0.11706 0.10209 C 0.12239 0.12477 0.11875 0.11551 0.12591 0.13056 C 0.13763 0.17986 0.12422 0.12894 0.13502 0.15926 C 0.13594 0.16227 0.13594 0.16597 0.13724 0.16875 C 0.13906 0.17338 0.14193 0.17709 0.14401 0.18172 C 0.14583 0.18565 0.14687 0.19005 0.14844 0.19398 C 0.14987 0.19746 0.15169 0.20023 0.15299 0.20371 C 0.1539 0.20672 0.1539 0.21019 0.15521 0.2132 C 0.15638 0.21574 0.15846 0.21713 0.15976 0.21945 C 0.16823 0.23472 0.1595 0.22454 0.17109 0.23542 C 0.17396 0.2419 0.17604 0.24908 0.17995 0.2544 L 0.20247 0.28634 L 0.20924 0.29584 C 0.21068 0.29792 0.21198 0.3007 0.2138 0.30232 C 0.21823 0.30648 0.22292 0.31042 0.22721 0.31505 C 0.23099 0.31898 0.24687 0.33634 0.24974 0.33727 L 0.25885 0.34051 C 0.26107 0.34283 0.26328 0.34468 0.26549 0.34699 C 0.26862 0.34977 0.27122 0.35394 0.27448 0.35625 C 0.27656 0.3581 0.27917 0.35834 0.28125 0.35949 C 0.30664 0.37593 0.29062 0.36922 0.3082 0.37547 C 0.32187 0.38843 0.30729 0.37639 0.32396 0.38519 C 0.34531 0.3963 0.31966 0.38773 0.34427 0.39468 C 0.34805 0.39676 0.35156 0.39931 0.35547 0.40093 C 0.35911 0.40255 0.36302 0.40278 0.3668 0.40417 C 0.36914 0.40486 0.37122 0.40625 0.37357 0.40741 C 0.37656 0.40834 0.37956 0.40926 0.38242 0.41065 C 0.38489 0.41134 0.38711 0.4125 0.38932 0.41366 C 0.39245 0.41551 0.39505 0.41898 0.39818 0.41991 C 0.40417 0.42199 0.41029 0.42222 0.41627 0.42338 C 0.42005 0.42547 0.42357 0.42801 0.4276 0.42963 C 0.43112 0.43102 0.43502 0.43148 0.4388 0.43287 C 0.44479 0.43472 0.45078 0.4375 0.4569 0.43912 C 0.46055 0.44005 0.46432 0.44121 0.46797 0.44236 C 0.47409 0.44445 0.48008 0.44676 0.48607 0.44884 C 0.48906 0.44977 0.49219 0.45047 0.49505 0.45185 C 0.50768 0.45787 0.49948 0.45417 0.51979 0.46134 C 0.52279 0.46273 0.52578 0.46389 0.5289 0.46482 C 0.54466 0.46922 0.53633 0.46713 0.55351 0.47107 C 0.55664 0.47315 0.5595 0.47593 0.56263 0.47732 C 0.56614 0.47894 0.57018 0.47917 0.57383 0.48056 C 0.57604 0.48125 0.57825 0.48287 0.5806 0.4838 C 0.58346 0.48496 0.58659 0.48542 0.58958 0.48704 C 0.61015 0.49653 0.59232 0.48866 0.60976 0.50301 C 0.61185 0.5044 0.61419 0.50486 0.61667 0.50602 C 0.62422 0.51019 0.63164 0.51366 0.6388 0.51875 C 0.64219 0.52084 0.64531 0.52269 0.64805 0.52523 C 0.66562 0.54051 0.65065 0.52847 0.66133 0.54097 C 0.66367 0.54352 0.6664 0.54491 0.66836 0.54746 C 0.672 0.55232 0.67956 0.56343 0.67956 0.56366 C 0.68359 0.57986 0.67904 0.56667 0.68646 0.57917 C 0.70065 0.6044 0.67851 0.57014 0.69752 0.60139 C 0.69961 0.60509 0.70234 0.60741 0.70443 0.61111 C 0.70612 0.61412 0.7069 0.61783 0.70859 0.6206 C 0.71315 0.62732 0.71875 0.63218 0.72239 0.63959 C 0.72786 0.65185 0.725 0.64653 0.73125 0.65556 C 0.73555 0.66736 0.73476 0.66968 0.74271 0.67778 C 0.74687 0.68264 0.75234 0.68519 0.75586 0.69074 L 0.76484 0.70324 C 0.76732 0.70672 0.76966 0.70926 0.77161 0.71297 C 0.77851 0.72523 0.78515 0.73912 0.79427 0.74792 C 0.79635 0.75 0.79909 0.75185 0.80117 0.7544 C 0.80325 0.75718 0.80469 0.76158 0.80781 0.76366 C 0.81172 0.76713 0.81693 0.76806 0.82135 0.77037 C 0.82357 0.7713 0.82565 0.77292 0.82825 0.77338 L 0.85963 0.77963 C 0.872 0.78565 0.86263 0.78195 0.88177 0.78611 C 0.90247 0.79074 0.88932 0.78935 0.91146 0.78935 " pathEditMode="relative" rAng="0" ptsTypes="AAAAAAAAAAAAAAAAAAAAAAAAAAAAAAAAAAAAAAAAAAAAAAAAAAAAAAAAAAAAAAAAAAAAAAAAAAAAAAAAA">
                                      <p:cBhvr>
                                        <p:cTn id="51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3" y="3946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38 -0.01181 L -0.0138 -0.01158 C -0.01158 -0.00649 -0.00989 -0.00116 -0.00742 0.00439 C -0.00612 0.00717 -0.00247 0.00879 -0.0026 0.01273 C -0.00065 0.03101 -0.00169 0.05763 -0.00195 0.07754 C -0.00104 0.09814 -0.00013 0.11898 0.00248 0.13865 C 0.00261 0.14236 0.00469 0.14537 0.00599 0.14884 C 0.00651 0.15231 0.00664 0.15601 0.00808 0.15925 C 0.00964 0.1662 0.01302 0.17245 0.01459 0.17939 C 0.01927 0.19907 0.01368 0.17476 0.02006 0.19768 C 0.02279 0.20671 0.02214 0.20879 0.02552 0.21828 C 0.02683 0.22106 0.02891 0.22338 0.03047 0.22615 C 0.03164 0.23009 0.03555 0.24421 0.03763 0.24814 C 0.03894 0.25162 0.04102 0.25324 0.04258 0.25601 C 0.04519 0.25995 0.04688 0.26458 0.04961 0.26782 C 0.05235 0.2787 0.04961 0.27037 0.0573 0.28148 C 0.05912 0.28379 0.06055 0.2868 0.06224 0.28935 C 0.06368 0.2905 0.06446 0.29166 0.06589 0.29282 C 0.06667 0.2949 0.06732 0.29745 0.06875 0.29884 C 0.07149 0.30208 0.075 0.30347 0.07813 0.30578 C 0.08386 0.31064 0.08815 0.31388 0.09519 0.3162 C 0.09662 0.31643 0.09831 0.31666 0.09974 0.31759 C 0.10287 0.31898 0.10625 0.32152 0.10912 0.32245 C 0.11185 0.32338 0.11498 0.32268 0.1181 0.32314 C 0.12071 0.32338 0.12318 0.32361 0.12565 0.32407 C 0.12826 0.325 0.12969 0.32662 0.13177 0.32731 C 0.13659 0.32963 0.14167 0.33055 0.14714 0.33101 C 0.14948 0.33194 0.15209 0.33194 0.15456 0.33263 C 0.15677 0.33263 0.15886 0.33333 0.16042 0.33356 C 0.16927 0.33472 0.16836 0.33425 0.17748 0.33518 C 0.17995 0.33541 0.18243 0.33611 0.1849 0.33611 C 0.20065 0.33657 0.21628 0.33449 0.23151 0.33333 C 0.23347 0.33333 0.25534 0.33263 0.2586 0.33333 C 0.26133 0.33379 0.26368 0.33588 0.26641 0.33634 C 0.2698 0.33726 0.27331 0.33657 0.27618 0.3368 L 0.28737 0.33935 C 0.28946 0.33981 0.29154 0.34027 0.29362 0.34074 C 0.30209 0.34282 0.3112 0.34351 0.31953 0.34722 C 0.32292 0.34884 0.32578 0.35069 0.33021 0.35185 C 0.33177 0.35231 0.33282 0.35324 0.3349 0.35324 C 0.33959 0.35509 0.34427 0.35694 0.34883 0.35972 C 0.34961 0.36041 0.35209 0.3618 0.35352 0.36319 C 0.3569 0.36666 0.35938 0.37037 0.36302 0.37476 C 0.36446 0.37708 0.36641 0.37986 0.3681 0.38217 C 0.36927 0.38425 0.36967 0.3868 0.37136 0.38796 C 0.37318 0.39097 0.37552 0.39328 0.37696 0.39583 C 0.37982 0.40601 0.38243 0.41157 0.38555 0.42222 C 0.38659 0.42939 0.39115 0.45648 0.39128 0.4574 C 0.39258 0.475 0.39297 0.49328 0.39662 0.51041 C 0.39675 0.5125 0.39805 0.5155 0.3987 0.51805 C 0.39961 0.52222 0.40118 0.52615 0.40222 0.53032 C 0.40274 0.5324 0.40365 0.53425 0.4043 0.53634 C 0.40482 0.53842 0.40664 0.54768 0.40795 0.55092 C 0.40795 0.55324 0.41003 0.55463 0.41055 0.55671 C 0.41615 0.57546 0.41328 0.56504 0.42331 0.58888 C 0.42383 0.59166 0.42526 0.59467 0.42644 0.59675 C 0.42904 0.60046 0.43138 0.60439 0.43399 0.60856 C 0.4362 0.61088 0.43659 0.61388 0.43828 0.6162 C 0.4392 0.61875 0.44206 0.61967 0.44297 0.62199 C 0.45065 0.63449 0.44193 0.62638 0.45118 0.63356 C 0.45456 0.64537 0.44922 0.63472 0.45664 0.64375 C 0.45899 0.64467 0.45912 0.64745 0.46094 0.64907 C 0.46328 0.65208 0.46901 0.65787 0.47149 0.66018 C 0.47383 0.66111 0.47605 0.66088 0.478 0.66088 C 0.47891 0.6625 0.48099 0.66435 0.48295 0.66481 C 0.48763 0.6662 0.49805 0.66666 0.49805 0.66689 C 0.5 0.66782 0.50196 0.66944 0.50404 0.6699 C 0.50651 0.6706 0.52214 0.67106 0.5237 0.67129 C 0.52578 0.67152 0.52787 0.67199 0.52995 0.67245 C 0.53243 0.67268 0.5349 0.67291 0.53737 0.67338 C 0.53907 0.67361 0.54037 0.67453 0.54193 0.67476 C 0.54506 0.67523 0.54779 0.67523 0.55105 0.67546 C 0.55365 0.67662 0.55612 0.678 0.55873 0.67847 C 0.56342 0.67986 0.57709 0.68287 0.58151 0.68379 C 0.58451 0.68402 0.58776 0.68356 0.59037 0.68449 C 0.59193 0.68425 0.59349 0.68541 0.59493 0.68588 C 0.59766 0.68611 0.6 0.68611 0.60261 0.68634 C 0.60469 0.6868 0.60664 0.68773 0.60873 0.6875 C 0.61276 0.68819 0.61693 0.68796 0.62019 0.68819 C 0.62331 0.68912 0.62552 0.69027 0.62852 0.69097 C 0.6392 0.69444 0.62969 0.69004 0.64232 0.69328 C 0.64493 0.69398 0.64727 0.69583 0.65 0.69629 C 0.65248 0.69699 0.65508 0.69699 0.65756 0.69722 C 0.65925 0.69768 0.66146 0.69791 0.66342 0.69838 C 0.66836 0.69976 0.67071 0.70115 0.67592 0.703 C 0.67735 0.70347 0.67878 0.70393 0.68021 0.70439 C 0.69571 0.7081 0.68607 0.70601 0.69831 0.7081 C 0.71237 0.70949 0.69597 0.70833 0.71381 0.70925 C 0.71693 0.71041 0.71993 0.71111 0.72305 0.7125 C 0.72539 0.71365 0.72774 0.71504 0.7306 0.7155 C 0.73308 0.71643 0.73581 0.7162 0.73828 0.71643 C 0.74115 0.71736 0.74414 0.71875 0.74753 0.71944 C 0.75131 0.72037 0.75547 0.72106 0.75951 0.72175 C 0.76107 0.72222 0.76263 0.72291 0.76407 0.72338 C 0.77084 0.725 0.77058 0.72384 0.778 0.72754 C 0.77943 0.72847 0.78099 0.72986 0.78256 0.73125 C 0.78698 0.73449 0.79024 0.73726 0.79362 0.74189 C 0.79493 0.74398 0.79493 0.74652 0.79701 0.74791 C 0.79818 0.74976 0.80013 0.75 0.8017 0.75162 C 0.80495 0.75509 0.80756 0.75995 0.81107 0.76273 C 0.82253 0.77152 0.80821 0.76088 0.82201 0.76967 C 0.82305 0.77083 0.82513 0.77245 0.82644 0.77314 C 0.82969 0.77453 0.83282 0.77453 0.83607 0.77592 C 0.85443 0.78588 0.82813 0.77222 0.85013 0.7824 C 0.853 0.78379 0.85586 0.78611 0.85899 0.78726 C 0.86042 0.78773 0.86211 0.7875 0.86368 0.78842 C 0.86524 0.78935 0.86667 0.79166 0.86836 0.79213 C 0.86967 0.79305 0.87136 0.79305 0.8724 0.79375 C 0.88607 0.80046 0.875 0.79768 0.88698 0.8 C 0.88815 0.80138 0.8892 0.80277 0.89154 0.80347 C 0.8944 0.80509 0.89883 0.80509 0.90209 0.80625 C 0.90352 0.80648 0.90534 0.8074 0.90677 0.80763 C 0.91094 0.80787 0.91498 0.80694 0.91888 0.80787 C 0.92748 0.81064 0.92071 0.80879 0.93516 0.80972 C 0.94193 0.80925 0.9487 0.81041 0.95534 0.81041 C 0.96667 0.81435 0.95573 0.81134 0.97917 0.81134 C 0.98243 0.81064 0.98542 0.8118 0.98842 0.81134 C 1.0142 0.80856 1.04024 0.80393 1.06589 0.79976 " pathEditMode="relative" rAng="21300000" ptsTypes="AAAAAAAAAAAAAAAAAAAAAAAAAAAAAAAAAAAAAAAAAAAAAAAAAAAAAAAAAAAAAAAAAAAAAAAAAAAAAAAAAAAAAAAAAAAAAAAAAAAAAAAAAAAAAAAAAAAAAA">
                                      <p:cBhvr>
                                        <p:cTn id="53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84" y="4057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5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375E-6 -4.44444E-6 L -4.375E-6 0.00024 C 0.00469 0.00278 0.00977 0.0051 0.01472 0.00787 C 0.01849 0.01019 0.02162 0.01482 0.02566 0.01621 C 0.0293 0.01737 0.03334 0.0169 0.03672 0.01968 C 0.03842 0.02107 0.0405 0.022 0.04219 0.02385 C 0.04441 0.0257 0.04571 0.02871 0.04792 0.03033 C 0.04974 0.03172 0.05157 0.03125 0.05339 0.03218 C 0.05521 0.03357 0.05704 0.03519 0.05912 0.03635 C 0.06068 0.03704 0.06263 0.03704 0.06433 0.03843 C 0.06641 0.03889 0.06797 0.04121 0.06993 0.04237 C 0.07357 0.04375 0.07761 0.04306 0.08086 0.04561 C 0.09714 0.05741 0.0767 0.04329 0.0918 0.05139 C 0.10612 0.05903 0.0892 0.05301 0.10287 0.05741 C 0.10717 0.06204 0.10912 0.06551 0.11407 0.06829 C 0.11615 0.06922 0.11784 0.06922 0.11954 0.06991 C 0.12383 0.07709 0.12878 0.08681 0.1349 0.09028 L 0.14219 0.09422 C 0.14362 0.09653 0.14454 0.09908 0.1461 0.10116 C 0.16394 0.12176 0.13881 0.08635 0.15743 0.11204 C 0.15951 0.11482 0.16133 0.11806 0.16342 0.1213 C 0.16459 0.12338 0.1655 0.12616 0.16706 0.12825 C 0.16941 0.13102 0.17214 0.13264 0.17461 0.13473 C 0.1754 0.13727 0.17566 0.14005 0.17683 0.1419 C 0.18516 0.1544 0.18008 0.13704 0.1862 0.15325 C 0.1961 0.17871 0.18555 0.15857 0.19454 0.17477 C 0.19805 0.18936 0.19584 0.18125 0.20105 0.19908 L 0.20326 0.20602 C 0.20417 0.21528 0.20534 0.22431 0.20625 0.23357 C 0.20691 0.23681 0.20808 0.23982 0.2086 0.24329 C 0.20977 0.25047 0.21042 0.25811 0.21146 0.26575 C 0.21524 0.29098 0.21237 0.27037 0.21628 0.29005 C 0.21719 0.29468 0.21771 0.3 0.21875 0.3051 C 0.21928 0.30741 0.22032 0.30973 0.22084 0.31204 L 0.22774 0.34144 C 0.22852 0.34491 0.22852 0.34862 0.22995 0.35139 C 0.23256 0.35579 0.2362 0.3595 0.2379 0.36528 C 0.2392 0.37014 0.23972 0.37547 0.24206 0.37963 C 0.24336 0.38195 0.24519 0.3838 0.2461 0.38681 C 0.24792 0.39144 0.24805 0.39676 0.25026 0.40116 C 0.25287 0.40579 0.25665 0.4095 0.25821 0.41528 C 0.26146 0.42639 0.26016 0.42362 0.2681 0.43635 C 0.27006 0.43936 0.27175 0.4426 0.27396 0.44561 C 0.27579 0.44746 0.27774 0.44838 0.27956 0.44977 C 0.28165 0.45695 0.28165 0.45787 0.28555 0.46389 C 0.28737 0.46644 0.28972 0.46806 0.29128 0.47084 C 0.29297 0.47292 0.29362 0.47547 0.29519 0.47732 C 0.29688 0.47894 0.29896 0.4801 0.30079 0.48195 C 0.30287 0.48334 0.30443 0.48658 0.30651 0.48843 C 0.30808 0.48982 0.31029 0.49098 0.31211 0.49283 C 0.31407 0.49445 0.31563 0.49769 0.31771 0.49931 C 0.31954 0.5007 0.32162 0.5 0.32318 0.50116 C 0.32722 0.50301 0.3306 0.50625 0.33412 0.50926 L 0.33985 0.51366 C 0.3418 0.51528 0.34349 0.5169 0.34545 0.51783 L 0.35092 0.51945 C 0.37553 0.54075 0.34597 0.51644 0.36381 0.52778 C 0.36784 0.52963 0.37136 0.53334 0.375 0.53542 L 0.38047 0.54005 C 0.38243 0.54167 0.38451 0.54306 0.38607 0.54422 C 0.38868 0.54676 0.39102 0.54885 0.39362 0.5507 C 0.39597 0.55209 0.3987 0.55325 0.40105 0.55487 C 0.41107 0.56065 0.40209 0.55741 0.41198 0.56042 C 0.41485 0.56551 0.41732 0.57037 0.42162 0.57431 C 0.42331 0.5757 0.42526 0.57547 0.42696 0.57616 C 0.42956 0.57755 0.43204 0.58033 0.43451 0.58241 C 0.43816 0.58519 0.44245 0.58658 0.44558 0.59051 C 0.46237 0.61065 0.44128 0.58635 0.45691 0.60186 C 0.45899 0.60371 0.46055 0.60672 0.46263 0.60834 C 0.46485 0.61019 0.46758 0.61042 0.46993 0.61204 C 0.47214 0.61389 0.47357 0.61713 0.47566 0.61922 C 0.47748 0.62084 0.47956 0.6213 0.48125 0.62338 C 0.49571 0.63727 0.47878 0.62385 0.49245 0.63426 C 0.49649 0.64098 0.49662 0.6426 0.50222 0.64792 C 0.50378 0.64908 0.50586 0.6507 0.50769 0.65209 C 0.51888 0.67223 0.50547 0.64653 0.51381 0.66621 C 0.51498 0.66852 0.51667 0.67061 0.51771 0.67338 C 0.51849 0.67547 0.51875 0.67825 0.5198 0.68056 C 0.52097 0.68264 0.52266 0.68473 0.5237 0.6875 C 0.52566 0.69213 0.52657 0.69723 0.52813 0.70209 C 0.52878 0.70463 0.52982 0.70672 0.52995 0.70926 C 0.53099 0.71343 0.53165 0.7176 0.53256 0.72153 C 0.53542 0.73334 0.53451 0.72408 0.53503 0.7338 " pathEditMode="relative" rAng="21300000" ptsTypes="AAAAAAAAAAAAAAAAAAAAAAAAAAAAAAAAAAAAAAAAAAAAAAAAAAAAAAAAAAAAAAAAAAAAAAAAAAAAAAAAAAA">
                                      <p:cBhvr>
                                        <p:cTn id="57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3669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34 -0.01481 L 0.00534 -0.01458 C 0.00729 -0.00926 0.00912 -0.00347 0.01133 0.00209 C 0.0125 0.00533 0.01563 0.00718 0.01576 0.01065 C 0.0168 0.02917 0.01446 0.05602 0.01276 0.07616 C 0.01315 0.09676 0.01302 0.11737 0.0142 0.13774 C 0.01459 0.14144 0.01654 0.14468 0.01719 0.14838 C 0.01797 0.15186 0.01797 0.15556 0.01875 0.15903 C 0.02045 0.16621 0.02344 0.17292 0.02474 0.1801 C 0.02839 0.20047 0.02357 0.17524 0.0293 0.19931 C 0.03151 0.20857 0.03034 0.21065 0.03373 0.22061 C 0.0349 0.22362 0.03685 0.22616 0.03828 0.22917 C 0.0392 0.23334 0.04245 0.24792 0.04427 0.25232 C 0.04545 0.25556 0.0474 0.25787 0.04883 0.26088 C 0.05078 0.26505 0.05274 0.26945 0.05482 0.27362 C 0.05742 0.28496 0.05469 0.27616 0.06224 0.28843 C 0.06393 0.29098 0.06524 0.29422 0.0668 0.29699 C 0.06771 0.29838 0.06888 0.29977 0.06979 0.30116 C 0.07097 0.30324 0.07149 0.30602 0.07279 0.30764 C 0.07539 0.31112 0.07878 0.3132 0.08177 0.31598 C 0.08724 0.3213 0.09141 0.32547 0.09831 0.32894 C 0.09974 0.3294 0.10143 0.32987 0.10274 0.33102 C 0.10586 0.33287 0.1086 0.33588 0.11185 0.33727 C 0.11459 0.33866 0.11771 0.33843 0.12084 0.33936 C 0.12318 0.34005 0.12578 0.34074 0.12826 0.34144 C 0.13034 0.34283 0.13216 0.34468 0.13425 0.34561 C 0.13893 0.34838 0.14388 0.35047 0.14935 0.35209 C 0.15156 0.35301 0.15417 0.35348 0.15664 0.35417 C 0.15886 0.35487 0.16081 0.35579 0.16237 0.35625 C 0.17123 0.3588 0.17031 0.35834 0.1793 0.36065 C 0.18177 0.36112 0.18425 0.36227 0.18672 0.36274 C 0.20235 0.36551 0.21758 0.36574 0.23321 0.36713 C 0.23516 0.36737 0.25703 0.37014 0.26029 0.3713 C 0.26289 0.37223 0.26524 0.37454 0.26784 0.37547 C 0.27123 0.37662 0.27487 0.37686 0.27774 0.37755 L 0.2888 0.38172 C 0.29089 0.38264 0.29284 0.38334 0.29492 0.3838 C 0.30326 0.3875 0.31224 0.38959 0.32031 0.39468 C 0.32383 0.39676 0.32643 0.39908 0.33086 0.40093 C 0.33229 0.40162 0.33334 0.40232 0.33529 0.40301 C 0.33998 0.40556 0.34453 0.40811 0.34883 0.41158 C 0.34961 0.41297 0.35196 0.41412 0.35339 0.41574 C 0.35651 0.41968 0.35886 0.42385 0.36224 0.42871 C 0.36354 0.43125 0.36537 0.43403 0.36693 0.43704 C 0.36797 0.43912 0.36823 0.44144 0.36992 0.44329 C 0.37162 0.44653 0.37383 0.44908 0.37513 0.45186 C 0.37748 0.4625 0.37982 0.46852 0.3819 0.4794 C 0.38308 0.48681 0.3862 0.51459 0.38633 0.51551 C 0.38672 0.53311 0.38633 0.55139 0.38906 0.56875 C 0.38906 0.5713 0.39024 0.57431 0.39076 0.57709 C 0.39141 0.58125 0.39284 0.58542 0.39362 0.58982 C 0.39362 0.5919 0.39492 0.59399 0.39545 0.59607 C 0.39584 0.59885 0.39727 0.60787 0.39831 0.61112 C 0.39831 0.61343 0.40026 0.61528 0.40065 0.61737 C 0.40534 0.6375 0.403 0.62616 0.41185 0.65139 C 0.41224 0.65417 0.41341 0.65741 0.41459 0.65973 C 0.41693 0.66389 0.41914 0.66806 0.42149 0.67269 C 0.42357 0.67524 0.42383 0.67848 0.42539 0.68102 C 0.42617 0.68357 0.42852 0.68496 0.42982 0.6875 C 0.43685 0.70116 0.42852 0.69167 0.43737 0.70024 C 0.44011 0.7125 0.43542 0.70116 0.44232 0.71088 C 0.44466 0.7125 0.44466 0.71528 0.44636 0.71713 C 0.44857 0.72061 0.45391 0.72778 0.45625 0.72987 C 0.4586 0.73125 0.46081 0.73125 0.46276 0.73195 C 0.46354 0.73334 0.46563 0.73542 0.46745 0.73635 C 0.47214 0.73843 0.48242 0.74051 0.48242 0.74074 C 0.48438 0.7419 0.4862 0.74375 0.48828 0.74468 C 0.49063 0.74561 0.50625 0.74862 0.50781 0.74908 C 0.5099 0.74954 0.51185 0.75047 0.51393 0.75116 C 0.51641 0.75186 0.51888 0.75232 0.52136 0.75324 C 0.52292 0.75371 0.52422 0.75487 0.52578 0.75533 C 0.52891 0.75625 0.53164 0.75672 0.53477 0.75741 C 0.53737 0.75903 0.53972 0.76042 0.54245 0.76158 C 0.54701 0.76366 0.56042 0.76875 0.56485 0.77037 C 0.56784 0.77107 0.57097 0.7713 0.5737 0.77246 C 0.57539 0.77269 0.5767 0.77385 0.57813 0.77454 C 0.58086 0.77524 0.58334 0.7757 0.58581 0.77662 C 0.58776 0.77709 0.58972 0.77824 0.5918 0.77871 C 0.59571 0.77963 0.59987 0.7801 0.60352 0.78079 C 0.60625 0.78218 0.60847 0.7838 0.61146 0.78496 C 0.62188 0.79005 0.61276 0.78426 0.625 0.78936 C 0.62748 0.79051 0.62969 0.7926 0.63242 0.79352 C 0.6349 0.79468 0.63737 0.79491 0.63998 0.79561 C 0.6418 0.7963 0.64401 0.79699 0.64571 0.79769 C 0.65065 0.79977 0.65287 0.80162 0.65781 0.80417 C 0.65925 0.80487 0.66081 0.80556 0.66224 0.80625 C 0.67748 0.81274 0.66784 0.8088 0.68021 0.81274 C 0.69388 0.8169 0.67774 0.81274 0.69531 0.8169 C 0.69844 0.81829 0.70143 0.81945 0.70443 0.82107 C 0.7069 0.82246 0.70912 0.82431 0.71198 0.82524 C 0.71433 0.82639 0.71706 0.82662 0.7194 0.82732 C 0.7224 0.82871 0.72513 0.83056 0.72839 0.83172 C 0.73229 0.83334 0.73646 0.83449 0.74037 0.83588 C 0.74193 0.83658 0.74336 0.8375 0.74492 0.8382 C 0.75156 0.84074 0.75143 0.83959 0.75847 0.84445 C 0.7599 0.84561 0.76133 0.84723 0.76289 0.84885 C 0.76706 0.85278 0.77018 0.85602 0.77344 0.86135 C 0.77448 0.86343 0.775 0.86598 0.77643 0.86783 C 0.77761 0.86968 0.77956 0.87037 0.78086 0.87223 C 0.78412 0.87616 0.78633 0.88125 0.78972 0.88473 C 0.80078 0.89514 0.78698 0.88241 0.80039 0.89329 C 0.80183 0.89468 0.80326 0.89653 0.80495 0.89746 C 0.80768 0.89931 0.81094 0.89977 0.81393 0.90162 C 0.8319 0.91459 0.80625 0.89676 0.82748 0.91042 C 0.83047 0.91227 0.83334 0.91482 0.83633 0.91667 C 0.83776 0.91737 0.83933 0.9176 0.84102 0.91875 C 0.84245 0.91968 0.84375 0.92199 0.84545 0.92292 C 0.84675 0.92408 0.84844 0.92431 0.84987 0.925 C 0.86276 0.93426 0.85183 0.9294 0.86341 0.93357 C 0.86472 0.93519 0.86615 0.93681 0.86784 0.93774 C 0.8711 0.93982 0.875 0.94051 0.87826 0.94213 C 0.87969 0.9426 0.88125 0.94375 0.88268 0.94422 C 0.88685 0.94514 0.89089 0.94561 0.89479 0.9463 C 0.90365 0.95047 0.89649 0.94746 0.91133 0.9507 C 0.91771 0.95186 0.92435 0.95348 0.93099 0.95487 C 0.94206 0.96019 0.93125 0.95556 0.95469 0.95903 C 0.95795 0.95949 0.96081 0.96112 0.9638 0.96112 C 0.98972 0.96181 1.01589 0.96112 1.04206 0.96112 " pathEditMode="relative" rAng="0" ptsTypes="AAAAAAAAAAAAAAAAAAAAAAAAAAAAAAAAAAAAAAAAAAAAAAAAAAAAAAAAAAAAAAAAAAAAAAAAAAAAAAAAAAAAAAAAAAAAAAAAAAAAAAAAAAAAAAAAAAAAAA">
                                      <p:cBhvr>
                                        <p:cTn id="59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36" y="4879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6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08333E-7 -2.96296E-6 L 2.08333E-7 0.00023 C 0.00039 0.00764 0.00039 0.01505 0.00169 0.02269 C 0.00221 0.0257 0.0043 0.02755 0.00521 0.03033 C 0.01263 0.05093 0.00039 0.02361 0.01055 0.04537 C 0.01315 0.06389 0.01068 0.0544 0.0194 0.07315 L 0.02305 0.08056 C 0.02422 0.0831 0.02513 0.08588 0.02656 0.0882 L 0.03724 0.10324 C 0.04115 0.11922 0.03594 0.10394 0.0444 0.11343 C 0.06211 0.13264 0.04766 0.1257 0.06224 0.13102 C 0.06393 0.13357 0.06549 0.13658 0.06758 0.13866 C 0.06914 0.14005 0.07109 0.14028 0.07292 0.14121 C 0.0776 0.14283 0.08242 0.14445 0.08711 0.14607 C 0.08958 0.14699 0.09206 0.14746 0.09427 0.14861 C 0.09609 0.14954 0.09779 0.15047 0.09961 0.15116 C 0.1026 0.15232 0.1056 0.15278 0.10859 0.15371 C 0.11094 0.15533 0.11328 0.15718 0.11562 0.1588 C 0.1181 0.15973 0.12057 0.16019 0.12279 0.16135 C 0.12474 0.16181 0.1263 0.16297 0.12812 0.16389 C 0.13594 0.1669 0.13372 0.16505 0.14062 0.16875 C 0.14375 0.17037 0.14674 0.17199 0.14948 0.17385 C 0.15208 0.17547 0.1543 0.17755 0.15664 0.17894 C 0.1638 0.18241 0.17135 0.18426 0.17799 0.18889 L 0.19935 0.20417 C 0.21042 0.21181 0.2043 0.20695 0.21719 0.21922 C 0.22201 0.22361 0.22422 0.22523 0.22786 0.23195 C 0.23151 0.23797 0.23633 0.24885 0.23854 0.25695 C 0.24154 0.26713 0.24232 0.27246 0.24401 0.28218 C 0.24727 0.32801 0.24753 0.32176 0.24401 0.39051 C 0.24362 0.39746 0.24154 0.40394 0.24036 0.41065 L 0.23854 0.42084 C 0.23802 0.42848 0.23789 0.43588 0.23685 0.44352 C 0.23581 0.45139 0.23268 0.46135 0.22969 0.46875 C 0.22865 0.4713 0.22721 0.47361 0.22617 0.47616 C 0.22187 0.48843 0.22812 0.48033 0.21901 0.48889 C 0.21068 0.5125 0.22148 0.48357 0.20833 0.51158 C 0.20677 0.51482 0.20612 0.51829 0.20469 0.52153 C 0.20365 0.52408 0.20247 0.52662 0.20117 0.52917 C 0.1987 0.53426 0.18971 0.55 0.18867 0.5544 C 0.18451 0.57246 0.18828 0.56667 0.17982 0.57454 C 0.17174 0.59167 0.18177 0.57037 0.17096 0.59468 C 0.16992 0.59723 0.16901 0.60023 0.16732 0.60232 C 0.16589 0.6044 0.1638 0.60556 0.16198 0.60741 C 0.15352 0.62547 0.15794 0.61829 0.14948 0.6301 C 0.14896 0.63241 0.14883 0.63519 0.14779 0.6375 C 0.14492 0.64445 0.13516 0.65949 0.13164 0.66273 C 0.12656 0.66783 0.12526 0.66806 0.12096 0.67547 C 0.11966 0.67755 0.11849 0.6801 0.11745 0.68287 C 0.11667 0.68519 0.11706 0.68866 0.11562 0.69051 C 0.11497 0.69167 0.11328 0.69051 0.11211 0.69051 " pathEditMode="relative" rAng="0" ptsTypes="AAAAAAAAAAAAAAAAAAAAAAAAAAAAAAAAAAAAAAAAAAAAAAAAAAA">
                                      <p:cBhvr>
                                        <p:cTn id="6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3453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0800000">
                                      <p:cBhvr>
                                        <p:cTn id="6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-4.44444E-6 L -1.875E-6 0.00024 C 0.00287 0.00093 0.02865 0.00787 0.03373 0.0125 C 0.04037 0.01899 0.04167 0.01922 0.04727 0.02848 C 0.04883 0.03149 0.04987 0.03519 0.05169 0.03797 C 0.05169 0.0382 0.06602 0.05857 0.06745 0.06042 C 0.06966 0.06366 0.07227 0.06644 0.07422 0.06991 C 0.07643 0.07408 0.07878 0.07825 0.08086 0.08264 C 0.08268 0.08565 0.08399 0.08889 0.08555 0.09213 C 0.08711 0.0963 0.08802 0.10093 0.08998 0.1051 C 0.09128 0.10741 0.09297 0.10926 0.0944 0.11135 C 0.09557 0.11783 0.09701 0.12732 0.09883 0.13357 C 0.10026 0.13797 0.10222 0.1419 0.10365 0.1463 C 0.10599 0.15463 0.10599 0.1595 0.10807 0.16852 C 0.11615 0.20718 0.10964 0.17107 0.11485 0.20047 C 0.11498 0.20348 0.11654 0.24121 0.11927 0.25139 C 0.12031 0.2551 0.12813 0.27917 0.13268 0.28635 C 0.1362 0.29213 0.14102 0.29607 0.14388 0.30232 C 0.15 0.31505 0.14623 0.30973 0.15521 0.31806 C 0.16341 0.33588 0.15482 0.322 0.16615 0.33102 C 0.19219 0.35116 0.17201 0.33612 0.18438 0.35 C 0.18659 0.35232 0.18919 0.35394 0.19128 0.35625 C 0.19284 0.35834 0.19401 0.36088 0.19571 0.36297 C 0.1987 0.36621 0.20209 0.36852 0.20469 0.37223 C 0.20664 0.375 0.20742 0.37894 0.20925 0.38195 C 0.21276 0.3875 0.2168 0.3926 0.22044 0.39769 C 0.22201 0.39977 0.2237 0.40162 0.225 0.40417 C 0.23425 0.42176 0.22904 0.41297 0.24063 0.42963 C 0.24232 0.4338 0.24336 0.43843 0.24531 0.44237 C 0.24701 0.44607 0.25 0.44862 0.25196 0.45186 C 0.25378 0.45487 0.25495 0.45811 0.25651 0.46158 C 0.25729 0.46575 0.25807 0.46991 0.25886 0.47408 C 0.25951 0.4794 0.26016 0.48496 0.26107 0.49005 C 0.26159 0.49329 0.2625 0.49653 0.26328 0.49954 C 0.26406 0.55278 0.26354 0.60579 0.2655 0.6588 C 0.26576 0.66551 0.26732 0.67246 0.27005 0.67778 C 0.27539 0.68936 0.27865 0.69792 0.28789 0.70672 C 0.29024 0.7088 0.29271 0.71065 0.29466 0.71297 C 0.29636 0.71482 0.2974 0.7176 0.29935 0.71922 C 0.30196 0.722 0.30547 0.72292 0.30821 0.7257 C 0.31003 0.72732 0.31094 0.73079 0.31289 0.73195 C 0.32682 0.74213 0.32604 0.73125 0.32604 0.74167 " pathEditMode="relative" rAng="0" ptsTypes="AAAAAAAAAAAAAAAAAAAAAAAAAAAAAAAAAAAAAAAAAA">
                                      <p:cBhvr>
                                        <p:cTn id="67" dur="2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82"/>
          <a:stretch/>
        </p:blipFill>
        <p:spPr>
          <a:xfrm flipH="1">
            <a:off x="-29388" y="3770094"/>
            <a:ext cx="9144000" cy="31450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0" y="0"/>
            <a:ext cx="2809050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1" y="3653795"/>
            <a:ext cx="4128275" cy="32595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452083" y="4168660"/>
            <a:ext cx="4263176" cy="303437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7284" y="3296698"/>
            <a:ext cx="256033" cy="24079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4229" y="3537490"/>
            <a:ext cx="144018" cy="22250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9520" y="2892382"/>
            <a:ext cx="226315" cy="16154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0791" y="4232397"/>
            <a:ext cx="196597" cy="12192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4736" y="4960199"/>
            <a:ext cx="628652" cy="90525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4076" y="4433155"/>
            <a:ext cx="562358" cy="85039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467143">
            <a:off x="3749542" y="4113065"/>
            <a:ext cx="143456" cy="11119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467143">
            <a:off x="4515751" y="4363268"/>
            <a:ext cx="143456" cy="11119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349687">
            <a:off x="4477433" y="4267681"/>
            <a:ext cx="137700" cy="160460"/>
          </a:xfrm>
          <a:prstGeom prst="rect">
            <a:avLst/>
          </a:prstGeom>
        </p:spPr>
      </p:pic>
      <p:sp>
        <p:nvSpPr>
          <p:cNvPr id="30" name="矩形 2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0000">
                <a:schemeClr val="bg1">
                  <a:alpha val="70000"/>
                </a:schemeClr>
              </a:gs>
              <a:gs pos="100000">
                <a:schemeClr val="bg1">
                  <a:alpha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rtlCol="0" anchor="ctr"/>
          <a:lstStyle/>
          <a:p>
            <a:pPr algn="ctr" defTabSz="914332"/>
            <a:endParaRPr lang="zh-CN" altLang="en-US" sz="1867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86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0000">
                <a:srgbClr val="FBFBFB"/>
              </a:gs>
              <a:gs pos="74000">
                <a:schemeClr val="bg1">
                  <a:lumMod val="85000"/>
                </a:schemeClr>
              </a:gs>
              <a:gs pos="100000">
                <a:srgbClr val="D1D1D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rtlCol="0" anchor="ctr"/>
          <a:lstStyle/>
          <a:p>
            <a:pPr algn="ctr" defTabSz="914332"/>
            <a:endParaRPr lang="zh-CN" altLang="en-US" sz="1867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332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2"/>
              <a:t>2019/1/26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33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332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63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"/>
          <p:cNvSpPr txBox="1"/>
          <p:nvPr/>
        </p:nvSpPr>
        <p:spPr>
          <a:xfrm flipH="1">
            <a:off x="1384908" y="2957746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01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5057144" y="2960713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02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3" name="TextBox 23"/>
          <p:cNvSpPr txBox="1"/>
          <p:nvPr/>
        </p:nvSpPr>
        <p:spPr>
          <a:xfrm flipH="1">
            <a:off x="1384908" y="4690081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03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2" name="TextBox 23"/>
          <p:cNvSpPr txBox="1"/>
          <p:nvPr/>
        </p:nvSpPr>
        <p:spPr>
          <a:xfrm flipH="1">
            <a:off x="5057144" y="4693048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04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14282" y="457508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统编语文教材小学二年级下册第三单元</a:t>
            </a:r>
            <a:endParaRPr lang="zh-CN" altLang="en-US" sz="2800" dirty="0"/>
          </a:p>
        </p:txBody>
      </p:sp>
      <p:sp>
        <p:nvSpPr>
          <p:cNvPr id="45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149655" y="2492845"/>
            <a:ext cx="6868800" cy="131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 baseline="0">
                <a:ln w="6350">
                  <a:solidFill>
                    <a:schemeClr val="bg1"/>
                  </a:solidFill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黑体" panose="02010609060101010101" charset="-122"/>
                <a:cs typeface="+mj-cs"/>
              </a:defRPr>
            </a:lvl1pPr>
          </a:lstStyle>
          <a:p>
            <a:pPr fontAlgn="base"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6000" noProof="1" smtClean="0">
                <a:ln w="6350">
                  <a:solidFill>
                    <a:prstClr val="white"/>
                  </a:solidFill>
                </a:ln>
                <a:solidFill>
                  <a:srgbClr val="4D4D4D">
                    <a:lumMod val="5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1 </a:t>
            </a:r>
            <a:r>
              <a:rPr lang="zh-CN" altLang="en-US" sz="6000" noProof="1" smtClean="0">
                <a:ln w="6350">
                  <a:solidFill>
                    <a:prstClr val="white"/>
                  </a:solidFill>
                </a:ln>
                <a:solidFill>
                  <a:srgbClr val="4D4D4D">
                    <a:lumMod val="5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神州</a:t>
            </a:r>
            <a:r>
              <a:rPr lang="zh-CN" altLang="en-US" sz="6000" noProof="1">
                <a:ln w="6350">
                  <a:solidFill>
                    <a:prstClr val="white"/>
                  </a:solidFill>
                </a:ln>
                <a:solidFill>
                  <a:srgbClr val="4D4D4D">
                    <a:lumMod val="5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谣</a:t>
            </a:r>
            <a:endParaRPr lang="zh-CN" altLang="zh-CN" sz="6000" noProof="1">
              <a:ln w="6350">
                <a:solidFill>
                  <a:prstClr val="white"/>
                </a:solidFill>
              </a:ln>
              <a:solidFill>
                <a:srgbClr val="4D4D4D">
                  <a:lumMod val="5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1919437" y="3933056"/>
            <a:ext cx="5329238" cy="635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xmlns="" val="82573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33" grpId="0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"/>
          <p:cNvSpPr txBox="1"/>
          <p:nvPr/>
        </p:nvSpPr>
        <p:spPr>
          <a:xfrm flipH="1">
            <a:off x="1384908" y="2957746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01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5057144" y="2960713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02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3" name="TextBox 23"/>
          <p:cNvSpPr txBox="1"/>
          <p:nvPr/>
        </p:nvSpPr>
        <p:spPr>
          <a:xfrm flipH="1">
            <a:off x="1384908" y="4690081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03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2" name="TextBox 23"/>
          <p:cNvSpPr txBox="1"/>
          <p:nvPr/>
        </p:nvSpPr>
        <p:spPr>
          <a:xfrm flipH="1">
            <a:off x="5057144" y="4693048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04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556792"/>
            <a:ext cx="5478802" cy="352405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19872" y="522920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dirty="0">
                <a:solidFill>
                  <a:srgbClr val="0066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长江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5976" y="523094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66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涌</a:t>
            </a:r>
          </a:p>
        </p:txBody>
      </p:sp>
    </p:spTree>
    <p:extLst>
      <p:ext uri="{BB962C8B-B14F-4D97-AF65-F5344CB8AC3E}">
        <p14:creationId xmlns:p14="http://schemas.microsoft.com/office/powerpoint/2010/main" xmlns="" val="218451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33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030" y="1772816"/>
            <a:ext cx="5775972" cy="3305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536223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66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长城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537321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66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长</a:t>
            </a:r>
          </a:p>
        </p:txBody>
      </p:sp>
    </p:spTree>
    <p:extLst>
      <p:ext uri="{BB962C8B-B14F-4D97-AF65-F5344CB8AC3E}">
        <p14:creationId xmlns:p14="http://schemas.microsoft.com/office/powerpoint/2010/main" xmlns="" val="13299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536223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66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珠峰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4008" y="537495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66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耸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5726" y="1732545"/>
            <a:ext cx="6124153" cy="345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39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4248473" cy="26327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3" y="3140968"/>
            <a:ext cx="4248472" cy="26022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548680"/>
            <a:ext cx="4045751" cy="25922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140968"/>
            <a:ext cx="4037650" cy="260229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39553" y="5961474"/>
            <a:ext cx="8064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0066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黄河奔，长江涌，长城长，珠峰耸。</a:t>
            </a:r>
          </a:p>
        </p:txBody>
      </p:sp>
    </p:spTree>
    <p:extLst>
      <p:ext uri="{BB962C8B-B14F-4D97-AF65-F5344CB8AC3E}">
        <p14:creationId xmlns:p14="http://schemas.microsoft.com/office/powerpoint/2010/main" xmlns="" val="769762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hin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897522" cy="521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2783" y="5733256"/>
            <a:ext cx="8417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66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台湾岛，隔海峡，与大陆，是一家。</a:t>
            </a:r>
          </a:p>
        </p:txBody>
      </p:sp>
    </p:spTree>
    <p:extLst>
      <p:ext uri="{BB962C8B-B14F-4D97-AF65-F5344CB8AC3E}">
        <p14:creationId xmlns:p14="http://schemas.microsoft.com/office/powerpoint/2010/main" xmlns="" val="306392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33145" y="5807005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66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各民族，情谊浓，齐奋发，共繁荣。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738758"/>
            <a:ext cx="7200800" cy="2762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499073"/>
            <a:ext cx="72008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023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28263" y="2133023"/>
            <a:ext cx="2592288" cy="2536240"/>
            <a:chOff x="1066" y="1330"/>
            <a:chExt cx="2132" cy="2146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066" y="1344"/>
              <a:ext cx="2132" cy="2132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600" kern="0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州</a:t>
              </a:r>
              <a:endParaRPr kumimoji="0" lang="zh-CN" altLang="en-US" sz="16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066" y="2432"/>
              <a:ext cx="2132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132" y="1330"/>
              <a:ext cx="0" cy="2131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419872" y="2132856"/>
            <a:ext cx="2592288" cy="2519694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民</a:t>
            </a:r>
            <a:endParaRPr kumimoji="0" lang="zh-CN" altLang="en-US" sz="13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4716016" y="2132856"/>
            <a:ext cx="0" cy="2518512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3419872" y="3454099"/>
            <a:ext cx="2592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334555" y="2138914"/>
            <a:ext cx="2592288" cy="2519694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族</a:t>
            </a: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7596336" y="2132856"/>
            <a:ext cx="0" cy="2518512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6372200" y="3429000"/>
            <a:ext cx="259228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3209" y="849486"/>
            <a:ext cx="2882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66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我会写：</a:t>
            </a:r>
          </a:p>
        </p:txBody>
      </p:sp>
    </p:spTree>
    <p:extLst>
      <p:ext uri="{BB962C8B-B14F-4D97-AF65-F5344CB8AC3E}">
        <p14:creationId xmlns:p14="http://schemas.microsoft.com/office/powerpoint/2010/main" xmlns="" val="3394562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2492896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</a:pPr>
            <a:r>
              <a:rPr lang="zh-CN" altLang="zh-CN" sz="3600" b="1" dirty="0">
                <a:solidFill>
                  <a:srgbClr val="0066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设计与制作：</a:t>
            </a:r>
            <a:r>
              <a:rPr lang="zh-CN" altLang="en-US" sz="3600" b="1" dirty="0">
                <a:solidFill>
                  <a:srgbClr val="0066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罗曦</a:t>
            </a:r>
            <a:endParaRPr lang="en-US" altLang="zh-CN" sz="3600" b="1" dirty="0">
              <a:solidFill>
                <a:srgbClr val="0066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304800" algn="just">
              <a:lnSpc>
                <a:spcPct val="150000"/>
              </a:lnSpc>
            </a:pPr>
            <a:r>
              <a:rPr lang="zh-CN" altLang="zh-CN" sz="3600" b="1" dirty="0">
                <a:solidFill>
                  <a:srgbClr val="0066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</a:rPr>
              <a:t>单位：</a:t>
            </a:r>
            <a:r>
              <a:rPr lang="zh-CN" altLang="en-US" sz="3600" b="1" dirty="0">
                <a:solidFill>
                  <a:srgbClr val="0066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</a:rPr>
              <a:t>深圳市福田区皇岗小学</a:t>
            </a:r>
            <a:endParaRPr lang="zh-CN" altLang="zh-CN" sz="3600" b="1" dirty="0">
              <a:solidFill>
                <a:srgbClr val="0066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351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"/>
          <p:cNvSpPr txBox="1"/>
          <p:nvPr/>
        </p:nvSpPr>
        <p:spPr>
          <a:xfrm flipH="1">
            <a:off x="1384908" y="2957746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01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5057144" y="2960713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02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3" name="TextBox 23"/>
          <p:cNvSpPr txBox="1"/>
          <p:nvPr/>
        </p:nvSpPr>
        <p:spPr>
          <a:xfrm flipH="1">
            <a:off x="1384908" y="4690081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03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2" name="TextBox 23"/>
          <p:cNvSpPr txBox="1"/>
          <p:nvPr/>
        </p:nvSpPr>
        <p:spPr>
          <a:xfrm flipH="1">
            <a:off x="5057144" y="4693048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04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980728"/>
            <a:ext cx="6375877" cy="48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2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33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"/>
          <p:cNvSpPr txBox="1"/>
          <p:nvPr/>
        </p:nvSpPr>
        <p:spPr>
          <a:xfrm flipH="1">
            <a:off x="1384908" y="2957746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01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5057144" y="2960713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02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3" name="TextBox 23"/>
          <p:cNvSpPr txBox="1"/>
          <p:nvPr/>
        </p:nvSpPr>
        <p:spPr>
          <a:xfrm flipH="1">
            <a:off x="1384908" y="4690081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03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2" name="TextBox 23"/>
          <p:cNvSpPr txBox="1"/>
          <p:nvPr/>
        </p:nvSpPr>
        <p:spPr>
          <a:xfrm flipH="1">
            <a:off x="5057144" y="4693048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04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5481" y="1413351"/>
            <a:ext cx="716093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66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初读要求：</a:t>
            </a:r>
            <a:endParaRPr lang="en-US" altLang="zh-CN" sz="4000" b="1" dirty="0">
              <a:solidFill>
                <a:srgbClr val="0066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自由朗读课文，把不认识的字借助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拼音多读几遍，字音读正确。遇到不会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读的生字，请同桌的小伙伴帮忙。</a:t>
            </a:r>
          </a:p>
        </p:txBody>
      </p:sp>
    </p:spTree>
    <p:extLst>
      <p:ext uri="{BB962C8B-B14F-4D97-AF65-F5344CB8AC3E}">
        <p14:creationId xmlns:p14="http://schemas.microsoft.com/office/powerpoint/2010/main" xmlns="" val="193866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33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"/>
          <p:cNvSpPr txBox="1"/>
          <p:nvPr/>
        </p:nvSpPr>
        <p:spPr>
          <a:xfrm flipH="1">
            <a:off x="1384908" y="2957746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01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5057144" y="2960713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02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3" name="TextBox 23"/>
          <p:cNvSpPr txBox="1"/>
          <p:nvPr/>
        </p:nvSpPr>
        <p:spPr>
          <a:xfrm flipH="1">
            <a:off x="1384908" y="4690081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03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2" name="TextBox 23"/>
          <p:cNvSpPr txBox="1"/>
          <p:nvPr/>
        </p:nvSpPr>
        <p:spPr>
          <a:xfrm flipH="1">
            <a:off x="5057144" y="4693048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04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1196752"/>
            <a:ext cx="305724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我神州，称中华，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山川美，可入画。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黄河奔，长江涌，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长城长，珠峰耸。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台湾岛，隔海峡，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与大陆，是一家。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各民族，情谊浓，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齐奋发，共繁荣。</a:t>
            </a:r>
          </a:p>
        </p:txBody>
      </p:sp>
    </p:spTree>
    <p:extLst>
      <p:ext uri="{BB962C8B-B14F-4D97-AF65-F5344CB8AC3E}">
        <p14:creationId xmlns:p14="http://schemas.microsoft.com/office/powerpoint/2010/main" xmlns="" val="193866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33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"/>
          <p:cNvSpPr txBox="1"/>
          <p:nvPr/>
        </p:nvSpPr>
        <p:spPr>
          <a:xfrm flipH="1">
            <a:off x="1384908" y="2957746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01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5057144" y="2960713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02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3" name="TextBox 23"/>
          <p:cNvSpPr txBox="1"/>
          <p:nvPr/>
        </p:nvSpPr>
        <p:spPr>
          <a:xfrm flipH="1">
            <a:off x="1384908" y="4690081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03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2" name="TextBox 23"/>
          <p:cNvSpPr txBox="1"/>
          <p:nvPr/>
        </p:nvSpPr>
        <p:spPr>
          <a:xfrm flipH="1">
            <a:off x="5057144" y="4693048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04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5481" y="1413351"/>
            <a:ext cx="7366119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66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合作识字：</a:t>
            </a:r>
            <a:endParaRPr lang="en-US" altLang="zh-CN" sz="4000" b="1" dirty="0">
              <a:solidFill>
                <a:srgbClr val="0066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请拿出生字卡、图片卡，小组内以不同方</a:t>
            </a:r>
            <a:endParaRPr lang="en-US" altLang="zh-CN" sz="28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式认读生字，交流识记生字的方法，与学习小</a:t>
            </a:r>
            <a:endParaRPr lang="en-US" altLang="zh-CN" sz="28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伙伴分享。</a:t>
            </a:r>
            <a:endParaRPr lang="en-US" altLang="zh-CN" sz="28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92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33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"/>
          <p:cNvSpPr txBox="1"/>
          <p:nvPr/>
        </p:nvSpPr>
        <p:spPr>
          <a:xfrm flipH="1">
            <a:off x="1384908" y="2957746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01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5057144" y="2960713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02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3" name="TextBox 23"/>
          <p:cNvSpPr txBox="1"/>
          <p:nvPr/>
        </p:nvSpPr>
        <p:spPr>
          <a:xfrm flipH="1">
            <a:off x="1384908" y="4690081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03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2" name="TextBox 23"/>
          <p:cNvSpPr txBox="1"/>
          <p:nvPr/>
        </p:nvSpPr>
        <p:spPr>
          <a:xfrm flipH="1">
            <a:off x="5057144" y="4693048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04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9424" y="1556792"/>
            <a:ext cx="7879080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00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识字方法：</a:t>
            </a:r>
            <a:endParaRPr lang="en-US" altLang="zh-CN" sz="4400" b="1" dirty="0">
              <a:solidFill>
                <a:srgbClr val="0066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拆分法    字谜法    归类法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加减法    比较法    游戏法    </a:t>
            </a:r>
          </a:p>
        </p:txBody>
      </p:sp>
    </p:spTree>
    <p:extLst>
      <p:ext uri="{BB962C8B-B14F-4D97-AF65-F5344CB8AC3E}">
        <p14:creationId xmlns:p14="http://schemas.microsoft.com/office/powerpoint/2010/main" xmlns="" val="43838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33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"/>
          <p:cNvSpPr txBox="1"/>
          <p:nvPr/>
        </p:nvSpPr>
        <p:spPr>
          <a:xfrm flipH="1">
            <a:off x="1384908" y="2957746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01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5057144" y="2960713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02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3" name="TextBox 23"/>
          <p:cNvSpPr txBox="1"/>
          <p:nvPr/>
        </p:nvSpPr>
        <p:spPr>
          <a:xfrm flipH="1">
            <a:off x="1384908" y="4690081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03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2" name="TextBox 23"/>
          <p:cNvSpPr txBox="1"/>
          <p:nvPr/>
        </p:nvSpPr>
        <p:spPr>
          <a:xfrm flipH="1">
            <a:off x="5057144" y="4693048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04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539552" y="1916832"/>
            <a:ext cx="1727200" cy="1870075"/>
            <a:chOff x="1216" y="1872"/>
            <a:chExt cx="1088" cy="1178"/>
          </a:xfrm>
        </p:grpSpPr>
        <p:pic>
          <p:nvPicPr>
            <p:cNvPr id="10" name="Picture 5" descr="133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872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216" y="2604"/>
              <a:ext cx="108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4000" b="1" dirty="0">
                  <a:solidFill>
                    <a:srgbClr val="0000FF"/>
                  </a:solidFill>
                  <a:latin typeface="华文楷体" pitchFamily="2" charset="-122"/>
                  <a:ea typeface="华文楷体" pitchFamily="2" charset="-122"/>
                </a:rPr>
                <a:t>   </a:t>
              </a:r>
              <a:r>
                <a:rPr kumimoji="1" lang="zh-CN" altLang="en-US" sz="4000" b="1" dirty="0">
                  <a:solidFill>
                    <a:srgbClr val="00B050"/>
                  </a:solidFill>
                  <a:latin typeface="华文楷体" pitchFamily="2" charset="-122"/>
                  <a:ea typeface="华文楷体" pitchFamily="2" charset="-122"/>
                </a:rPr>
                <a:t>神州</a:t>
              </a:r>
            </a:p>
          </p:txBody>
        </p:sp>
      </p:grp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3132139" y="998538"/>
            <a:ext cx="1322388" cy="1954212"/>
            <a:chOff x="2499" y="618"/>
            <a:chExt cx="833" cy="1231"/>
          </a:xfrm>
        </p:grpSpPr>
        <p:pic>
          <p:nvPicPr>
            <p:cNvPr id="13" name="Picture 23" descr="133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618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499" y="1407"/>
              <a:ext cx="81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4000" b="1" dirty="0">
                  <a:solidFill>
                    <a:srgbClr val="00B050"/>
                  </a:solidFill>
                  <a:latin typeface="华文楷体" pitchFamily="2" charset="-122"/>
                  <a:ea typeface="华文楷体" pitchFamily="2" charset="-122"/>
                </a:rPr>
                <a:t>山川</a:t>
              </a:r>
            </a:p>
          </p:txBody>
        </p:sp>
      </p:grpSp>
      <p:grpSp>
        <p:nvGrpSpPr>
          <p:cNvPr id="15" name="Group 22"/>
          <p:cNvGrpSpPr>
            <a:grpSpLocks/>
          </p:cNvGrpSpPr>
          <p:nvPr/>
        </p:nvGrpSpPr>
        <p:grpSpPr bwMode="auto">
          <a:xfrm>
            <a:off x="5292080" y="1257582"/>
            <a:ext cx="1339850" cy="1954212"/>
            <a:chOff x="2562" y="618"/>
            <a:chExt cx="844" cy="1231"/>
          </a:xfrm>
        </p:grpSpPr>
        <p:pic>
          <p:nvPicPr>
            <p:cNvPr id="16" name="Picture 23" descr="133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618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2590" y="1407"/>
              <a:ext cx="81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4000" b="1" dirty="0">
                  <a:solidFill>
                    <a:srgbClr val="00B050"/>
                  </a:solidFill>
                  <a:latin typeface="华文楷体" pitchFamily="2" charset="-122"/>
                  <a:ea typeface="华文楷体" pitchFamily="2" charset="-122"/>
                </a:rPr>
                <a:t>珠峰</a:t>
              </a:r>
            </a:p>
          </p:txBody>
        </p:sp>
      </p:grpSp>
      <p:grpSp>
        <p:nvGrpSpPr>
          <p:cNvPr id="18" name="Group 28"/>
          <p:cNvGrpSpPr>
            <a:grpSpLocks/>
          </p:cNvGrpSpPr>
          <p:nvPr/>
        </p:nvGrpSpPr>
        <p:grpSpPr bwMode="auto">
          <a:xfrm>
            <a:off x="6876381" y="1925918"/>
            <a:ext cx="1728787" cy="1870075"/>
            <a:chOff x="3272" y="336"/>
            <a:chExt cx="1089" cy="1178"/>
          </a:xfrm>
        </p:grpSpPr>
        <p:pic>
          <p:nvPicPr>
            <p:cNvPr id="19" name="Picture 29" descr="133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36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3272" y="1068"/>
              <a:ext cx="108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4000" b="1" dirty="0">
                  <a:solidFill>
                    <a:srgbClr val="00B050"/>
                  </a:solidFill>
                  <a:latin typeface="华文楷体" pitchFamily="2" charset="-122"/>
                  <a:ea typeface="华文楷体" pitchFamily="2" charset="-122"/>
                </a:rPr>
                <a:t>台湾</a:t>
              </a:r>
            </a:p>
          </p:txBody>
        </p:sp>
      </p:grp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899592" y="4377999"/>
            <a:ext cx="2051050" cy="1870075"/>
            <a:chOff x="2656" y="1869"/>
            <a:chExt cx="1292" cy="1178"/>
          </a:xfrm>
        </p:grpSpPr>
        <p:pic>
          <p:nvPicPr>
            <p:cNvPr id="22" name="Picture 26" descr="133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869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2656" y="2601"/>
              <a:ext cx="129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4000" b="1" dirty="0">
                  <a:solidFill>
                    <a:srgbClr val="00B050"/>
                  </a:solidFill>
                  <a:latin typeface="华文楷体" pitchFamily="2" charset="-122"/>
                  <a:ea typeface="华文楷体" pitchFamily="2" charset="-122"/>
                </a:rPr>
                <a:t>海峡</a:t>
              </a:r>
            </a:p>
          </p:txBody>
        </p:sp>
      </p:grpSp>
      <p:grpSp>
        <p:nvGrpSpPr>
          <p:cNvPr id="25" name="Group 16"/>
          <p:cNvGrpSpPr>
            <a:grpSpLocks/>
          </p:cNvGrpSpPr>
          <p:nvPr/>
        </p:nvGrpSpPr>
        <p:grpSpPr bwMode="auto">
          <a:xfrm>
            <a:off x="6804248" y="4013547"/>
            <a:ext cx="1295400" cy="1863725"/>
            <a:chOff x="4704" y="2493"/>
            <a:chExt cx="816" cy="1174"/>
          </a:xfrm>
        </p:grpSpPr>
        <p:pic>
          <p:nvPicPr>
            <p:cNvPr id="26" name="Picture 17" descr="133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493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4704" y="3225"/>
              <a:ext cx="81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4000" b="1" dirty="0">
                  <a:solidFill>
                    <a:srgbClr val="00B050"/>
                  </a:solidFill>
                  <a:latin typeface="华文楷体" pitchFamily="2" charset="-122"/>
                  <a:ea typeface="华文楷体" pitchFamily="2" charset="-122"/>
                </a:rPr>
                <a:t>大陆</a:t>
              </a:r>
            </a:p>
          </p:txBody>
        </p:sp>
      </p:grp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4643413" y="4221088"/>
            <a:ext cx="1728787" cy="1870075"/>
            <a:chOff x="3259" y="336"/>
            <a:chExt cx="1089" cy="1178"/>
          </a:xfrm>
        </p:grpSpPr>
        <p:pic>
          <p:nvPicPr>
            <p:cNvPr id="29" name="Picture 29" descr="133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36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3259" y="1068"/>
              <a:ext cx="108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4000" b="1" dirty="0">
                  <a:solidFill>
                    <a:srgbClr val="00B050"/>
                  </a:solidFill>
                  <a:latin typeface="华文楷体" pitchFamily="2" charset="-122"/>
                  <a:ea typeface="华文楷体" pitchFamily="2" charset="-122"/>
                </a:rPr>
                <a:t>情谊</a:t>
              </a:r>
            </a:p>
          </p:txBody>
        </p:sp>
      </p:grpSp>
      <p:grpSp>
        <p:nvGrpSpPr>
          <p:cNvPr id="31" name="Group 25"/>
          <p:cNvGrpSpPr>
            <a:grpSpLocks/>
          </p:cNvGrpSpPr>
          <p:nvPr/>
        </p:nvGrpSpPr>
        <p:grpSpPr bwMode="auto">
          <a:xfrm>
            <a:off x="2593530" y="3573016"/>
            <a:ext cx="2051050" cy="1931988"/>
            <a:chOff x="2656" y="1869"/>
            <a:chExt cx="1292" cy="1217"/>
          </a:xfrm>
        </p:grpSpPr>
        <p:pic>
          <p:nvPicPr>
            <p:cNvPr id="32" name="Picture 26" descr="133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869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2656" y="2640"/>
              <a:ext cx="129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4000" b="1" dirty="0">
                  <a:solidFill>
                    <a:srgbClr val="00B050"/>
                  </a:solidFill>
                  <a:latin typeface="华文楷体" pitchFamily="2" charset="-122"/>
                  <a:ea typeface="华文楷体" pitchFamily="2" charset="-122"/>
                </a:rPr>
                <a:t>繁荣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3043" y="611251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我会读：</a:t>
            </a:r>
          </a:p>
        </p:txBody>
      </p:sp>
    </p:spTree>
    <p:extLst>
      <p:ext uri="{BB962C8B-B14F-4D97-AF65-F5344CB8AC3E}">
        <p14:creationId xmlns:p14="http://schemas.microsoft.com/office/powerpoint/2010/main" xmlns="" val="401632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33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492896"/>
            <a:ext cx="8636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       ，称中华，山川美，可入画。</a:t>
            </a:r>
          </a:p>
        </p:txBody>
      </p:sp>
      <p:sp>
        <p:nvSpPr>
          <p:cNvPr id="5" name="矩形 4"/>
          <p:cNvSpPr/>
          <p:nvPr/>
        </p:nvSpPr>
        <p:spPr>
          <a:xfrm>
            <a:off x="395536" y="2492896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神州  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4034" y="4077072"/>
            <a:ext cx="81195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神州：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俗称“神州大地”，即中国。相传，中国远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古部落首领黄帝统治的土地被称为神州。</a:t>
            </a:r>
          </a:p>
        </p:txBody>
      </p:sp>
    </p:spTree>
    <p:extLst>
      <p:ext uri="{BB962C8B-B14F-4D97-AF65-F5344CB8AC3E}">
        <p14:creationId xmlns:p14="http://schemas.microsoft.com/office/powerpoint/2010/main" xmlns="" val="413510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"/>
          <p:cNvSpPr txBox="1"/>
          <p:nvPr/>
        </p:nvSpPr>
        <p:spPr>
          <a:xfrm flipH="1">
            <a:off x="1384908" y="2957746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01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5057144" y="2960713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02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3" name="TextBox 23"/>
          <p:cNvSpPr txBox="1"/>
          <p:nvPr/>
        </p:nvSpPr>
        <p:spPr>
          <a:xfrm flipH="1">
            <a:off x="1384908" y="4690081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03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2" name="TextBox 23"/>
          <p:cNvSpPr txBox="1"/>
          <p:nvPr/>
        </p:nvSpPr>
        <p:spPr>
          <a:xfrm flipH="1">
            <a:off x="5057144" y="4693048"/>
            <a:ext cx="6334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24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04</a:t>
            </a:r>
            <a:endParaRPr lang="zh-CN" altLang="en-US" sz="24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748422"/>
            <a:ext cx="5678655" cy="31942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47864" y="522920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dirty="0">
                <a:solidFill>
                  <a:srgbClr val="0066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黄河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52292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66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奔</a:t>
            </a:r>
          </a:p>
        </p:txBody>
      </p:sp>
    </p:spTree>
    <p:extLst>
      <p:ext uri="{BB962C8B-B14F-4D97-AF65-F5344CB8AC3E}">
        <p14:creationId xmlns:p14="http://schemas.microsoft.com/office/powerpoint/2010/main" xmlns="" val="59602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33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70"/>
  <p:tag name="KSO_WM_UNIT_ID" val="custom170_1*a*1"/>
  <p:tag name="KSO_WM_UNIT_TYPE" val="a"/>
  <p:tag name="KSO_WM_UNIT_INDEX" val="1"/>
  <p:tag name="KSO_WM_UNIT_CLEAR" val="1"/>
  <p:tag name="KSO_WM_UNIT_LAYERLEVEL" val="1"/>
  <p:tag name="KSO_WM_UNIT_VALUE" val="5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299</Words>
  <Application>Microsoft Office PowerPoint</Application>
  <PresentationFormat>全屏显示(4:3)</PresentationFormat>
  <Paragraphs>101</Paragraphs>
  <Slides>17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pha</cp:lastModifiedBy>
  <cp:revision>38</cp:revision>
  <dcterms:created xsi:type="dcterms:W3CDTF">2018-11-20T01:33:11Z</dcterms:created>
  <dcterms:modified xsi:type="dcterms:W3CDTF">2019-01-26T08:23:39Z</dcterms:modified>
</cp:coreProperties>
</file>