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7" r:id="rId4"/>
    <p:sldId id="258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7" r:id="rId27"/>
    <p:sldId id="288" r:id="rId28"/>
    <p:sldId id="289" r:id="rId29"/>
    <p:sldId id="285" r:id="rId30"/>
    <p:sldId id="290" r:id="rId31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04" y="-78"/>
      </p:cViewPr>
      <p:guideLst>
        <p:guide orient="horz" pos="2170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image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image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image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image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image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image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image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image8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image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image8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microsoft.com/office/2007/relationships/hdphoto" Target="../media/image8.wdp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image8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image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image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microsoft.com/office/2007/relationships/hdphoto" Target="../media/image8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image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image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image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defTabSz="914400">
              <a:buSzPct val="100000"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defTabSz="914400">
              <a:buSzPct val="100000"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93"/>
          <a:stretch>
            <a:fillRect/>
          </a:stretch>
        </p:blipFill>
        <p:spPr>
          <a:xfrm>
            <a:off x="0" y="0"/>
            <a:ext cx="9130030" cy="6889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43849" y="2866012"/>
            <a:ext cx="3634105" cy="922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13. </a:t>
            </a:r>
            <a:r>
              <a:rPr lang="zh-CN" altLang="zh-CN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画杨桃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0232" y="171448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统编语文教材小学二年级下册第五单元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20190106_1701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2605" y="4141470"/>
            <a:ext cx="2056765" cy="24587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stelsSmooth trans="56000" scaling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" y="194310"/>
            <a:ext cx="6529070" cy="12299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69240" y="2152015"/>
            <a:ext cx="86601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我看到的杨桃根本不像平时看到的那样，而像是五个角的什么东西。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20190106_1701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2605" y="4141470"/>
            <a:ext cx="2056765" cy="24587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stelsSmooth trans="56000" scaling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" y="194310"/>
            <a:ext cx="6529070" cy="12299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69240" y="2152015"/>
            <a:ext cx="86601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我看到的杨桃根本不像平时看到的那样，</a:t>
            </a:r>
            <a:r>
              <a:rPr lang="zh-CN" altLang="en-US" sz="4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而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像是五个角的什么东西。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20190106_1701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2605" y="4141470"/>
            <a:ext cx="2056765" cy="24587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stelsSmooth trans="56000" scaling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" y="194310"/>
            <a:ext cx="6529070" cy="12299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41935" y="1424305"/>
            <a:ext cx="866013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坐在前排靠边的我，认认真真地看，看到的杨桃像是 </a:t>
            </a:r>
            <a:r>
              <a:rPr lang="en-US" altLang="zh-CN" sz="4000" b="1" dirty="0">
                <a:ln w="6350">
                  <a:noFill/>
                </a:ln>
                <a:latin typeface="黑体" panose="02010600030101010101" charset="-122"/>
                <a:ea typeface="黑体" panose="02010600030101010101" charset="-122"/>
              </a:rPr>
              <a:t>______________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。于是我老老实实地画了一个</a:t>
            </a:r>
            <a:r>
              <a:rPr lang="en-US" altLang="zh-CN" sz="4000" b="1" dirty="0">
                <a:ln w="6350">
                  <a:noFill/>
                </a:ln>
                <a:latin typeface="黑体" panose="02010600030101010101" charset="-122"/>
                <a:ea typeface="黑体" panose="02010600030101010101" charset="-122"/>
                <a:sym typeface="+mn-ea"/>
              </a:rPr>
              <a:t>_______________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。所以，我自己觉得</a:t>
            </a:r>
            <a:r>
              <a:rPr lang="en-US" altLang="zh-CN" sz="4000" b="1" dirty="0">
                <a:ln w="6350">
                  <a:noFill/>
                </a:ln>
                <a:latin typeface="黑体" panose="02010600030101010101" charset="-122"/>
                <a:ea typeface="黑体" panose="02010600030101010101" charset="-122"/>
                <a:sym typeface="+mn-ea"/>
              </a:rPr>
              <a:t>______________</a:t>
            </a:r>
            <a:r>
              <a:rPr lang="zh-CN" altLang="en-US" sz="4000" b="1" dirty="0">
                <a:ln w="6350">
                  <a:noFill/>
                </a:ln>
                <a:latin typeface="黑体" panose="02010600030101010101" charset="-122"/>
                <a:ea typeface="黑体" panose="02010600030101010101" charset="-122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20190106_1701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2605" y="4141470"/>
            <a:ext cx="2056765" cy="24587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stelsSmooth trans="56000" scaling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" y="194310"/>
            <a:ext cx="6529070" cy="12299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69240" y="1434465"/>
            <a:ext cx="866013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坐在前排靠边的我，认认真真地看，看到的杨桃像是</a:t>
            </a:r>
            <a:r>
              <a:rPr lang="zh-CN" altLang="en-US" sz="4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（五个角的什么东西）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。于是我老老实实地画了一个</a:t>
            </a:r>
            <a:r>
              <a:rPr lang="zh-CN" altLang="en-US" sz="4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（五个角的什么东西）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。所以，我自己觉得</a:t>
            </a:r>
            <a:r>
              <a:rPr lang="zh-CN" altLang="en-US" sz="4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（画得很准确）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  <a:sym typeface="+mn-ea"/>
              </a:rPr>
              <a:t>。</a:t>
            </a:r>
            <a:endParaRPr lang="zh-CN" altLang="en-US" sz="4000" b="1" dirty="0">
              <a:ln w="6350">
                <a:noFill/>
              </a:ln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65625" y="3244850"/>
            <a:ext cx="4127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  <a:sym typeface="+mn-ea"/>
              </a:rPr>
              <a:t>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20190106_1701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2605" y="4141470"/>
            <a:ext cx="2056765" cy="24587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stelsSmooth trans="56000" scaling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" y="194310"/>
            <a:ext cx="6529070" cy="12299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69240" y="1434465"/>
            <a:ext cx="866013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  <a:sym typeface="+mn-ea"/>
              </a:rPr>
              <a:t>我看到的杨桃根本不像平时看到的那样，而像是五个角的什么东西。我认认真真地看，老老实实地画，自己觉得画得很准确。</a:t>
            </a:r>
            <a:endParaRPr lang="zh-CN" altLang="en-US" sz="4000" b="1" dirty="0">
              <a:ln w="6350">
                <a:noFill/>
              </a:ln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65625" y="3244850"/>
            <a:ext cx="4127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  <a:sym typeface="+mn-ea"/>
              </a:rPr>
              <a:t>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20190106_1701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2605" y="4141470"/>
            <a:ext cx="2056765" cy="24587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stelsSmooth trans="56000" scaling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" y="194310"/>
            <a:ext cx="6529070" cy="12299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4810" y="2203450"/>
            <a:ext cx="85026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当“我”把这幅画交出去的时候，班里的同学做了什么？说了什么？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20190106_1701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2605" y="4141470"/>
            <a:ext cx="2056765" cy="24587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stelsSmooth trans="56000" scaling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" y="194310"/>
            <a:ext cx="6529070" cy="12299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30605" y="2203450"/>
            <a:ext cx="67170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   </a:t>
            </a:r>
            <a:r>
              <a:rPr lang="en-US" altLang="zh-CN" sz="8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 </a:t>
            </a:r>
            <a:r>
              <a:rPr lang="zh-CN" altLang="en-US" sz="8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哈哈</a:t>
            </a:r>
            <a:r>
              <a:rPr lang="zh-CN" altLang="en-US" sz="8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大笑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20190106_1701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2605" y="4141470"/>
            <a:ext cx="2056765" cy="24587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stelsSmooth trans="56000" scaling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" y="194310"/>
            <a:ext cx="6529070" cy="12299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389380" y="2131695"/>
            <a:ext cx="67170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   </a:t>
            </a:r>
            <a:r>
              <a:rPr lang="en-US" altLang="zh-CN" sz="8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 </a:t>
            </a:r>
            <a:r>
              <a:rPr lang="zh-CN" altLang="en-US" sz="8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倒</a:t>
            </a:r>
            <a:r>
              <a:rPr lang="zh-CN" altLang="en-US" sz="8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不如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16380" y="1038860"/>
            <a:ext cx="67170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   </a:t>
            </a:r>
            <a:r>
              <a:rPr lang="en-US" altLang="zh-CN" sz="8000" dirty="0">
                <a:solidFill>
                  <a:srgbClr val="FF0000"/>
                </a:solidFill>
                <a:uFillTx/>
                <a:latin typeface="华文细黑" panose="02010600040101010101" charset="-122"/>
                <a:ea typeface="华文细黑" panose="02010600040101010101" charset="-122"/>
                <a:cs typeface="楷体_GB2312" panose="02010609030101010101" charset="-122"/>
                <a:sym typeface="+mn-ea"/>
              </a:rPr>
              <a:t>dào</a:t>
            </a:r>
            <a:endParaRPr lang="en-US" altLang="zh-CN" sz="8000" b="1" dirty="0">
              <a:ln w="6350">
                <a:noFill/>
              </a:ln>
              <a:solidFill>
                <a:srgbClr val="FF0000"/>
              </a:solidFill>
              <a:uFillTx/>
              <a:latin typeface="华文细黑" panose="02010600040101010101" charset="-122"/>
              <a:ea typeface="华文细黑" panose="0201060004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8680" y="4141470"/>
            <a:ext cx="232473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8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倒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2148840" y="4653280"/>
            <a:ext cx="767080" cy="5594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148840" y="5395595"/>
            <a:ext cx="729615" cy="447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791460" y="3892550"/>
            <a:ext cx="18503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 </a:t>
            </a:r>
            <a:r>
              <a:rPr lang="en-US" altLang="zh-CN" sz="4400" dirty="0">
                <a:solidFill>
                  <a:srgbClr val="FF0000"/>
                </a:solidFill>
                <a:uFillTx/>
                <a:latin typeface="华文细黑" panose="02010600040101010101" charset="-122"/>
                <a:ea typeface="华文细黑" panose="02010600040101010101" charset="-122"/>
                <a:cs typeface="楷体_GB2312" panose="02010609030101010101" charset="-122"/>
                <a:sym typeface="+mn-ea"/>
              </a:rPr>
              <a:t>dào</a:t>
            </a:r>
            <a:endParaRPr lang="en-US" altLang="zh-CN" sz="4400" b="1" dirty="0">
              <a:ln w="6350">
                <a:noFill/>
              </a:ln>
              <a:solidFill>
                <a:srgbClr val="FF0000"/>
              </a:solidFill>
              <a:uFillTx/>
              <a:latin typeface="华文细黑" panose="02010600040101010101" charset="-122"/>
              <a:ea typeface="华文细黑" panose="0201060004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91460" y="5137785"/>
            <a:ext cx="18503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 </a:t>
            </a:r>
            <a:r>
              <a:rPr lang="en-US" altLang="zh-CN" sz="4400" dirty="0">
                <a:solidFill>
                  <a:srgbClr val="FF0000"/>
                </a:solidFill>
                <a:uFillTx/>
                <a:latin typeface="华文细黑" panose="02010600040101010101" charset="-122"/>
                <a:ea typeface="华文细黑" panose="02010600040101010101" charset="-122"/>
                <a:cs typeface="楷体_GB2312" panose="02010609030101010101" charset="-122"/>
                <a:sym typeface="+mn-ea"/>
              </a:rPr>
              <a:t>dǎo</a:t>
            </a:r>
            <a:endParaRPr lang="en-US" altLang="zh-CN" sz="4400" b="1" dirty="0">
              <a:ln w="6350">
                <a:noFill/>
              </a:ln>
              <a:solidFill>
                <a:srgbClr val="FF0000"/>
              </a:solidFill>
              <a:uFillTx/>
              <a:latin typeface="华文细黑" panose="02010600040101010101" charset="-122"/>
              <a:ea typeface="华文细黑" panose="0201060004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85005" y="3854450"/>
            <a:ext cx="40786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800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倒车  倒立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40250" y="5129530"/>
            <a:ext cx="36937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800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倒下  摔倒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defTabSz="914400">
              <a:buSzPct val="100000"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defTabSz="914400">
              <a:buSzPct val="100000"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93"/>
          <a:stretch>
            <a:fillRect/>
          </a:stretch>
        </p:blipFill>
        <p:spPr>
          <a:xfrm>
            <a:off x="0" y="0"/>
            <a:ext cx="9130030" cy="68897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40995" y="2223770"/>
            <a:ext cx="73171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  <a:sym typeface="+mn-ea"/>
              </a:rPr>
              <a:t>“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  <a:sym typeface="+mn-ea"/>
              </a:rPr>
              <a:t>杨桃是这个样子的吗？</a:t>
            </a: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  <a:sym typeface="+mn-ea"/>
              </a:rPr>
              <a:t>”</a:t>
            </a:r>
          </a:p>
          <a:p>
            <a:pPr algn="l">
              <a:lnSpc>
                <a:spcPct val="150000"/>
              </a:lnSpc>
            </a:pPr>
            <a:r>
              <a:rPr lang="en-US" altLang="zh-CN" sz="4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   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  <a:sym typeface="+mn-ea"/>
              </a:rPr>
              <a:t> “倒不如说是五角星吧！”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20190106_1701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2605" y="4141470"/>
            <a:ext cx="2056765" cy="24587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stelsSmooth trans="56000" scaling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" y="194310"/>
            <a:ext cx="6529070" cy="12299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4810" y="2203450"/>
            <a:ext cx="85026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老师看了这幅画，又做了什么？说了什么？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93"/>
          <a:stretch>
            <a:fillRect/>
          </a:stretch>
        </p:blipFill>
        <p:spPr>
          <a:xfrm>
            <a:off x="0" y="-15875"/>
            <a:ext cx="9130030" cy="68897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27885" y="1741170"/>
            <a:ext cx="4874260" cy="3103880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321435" y="1082675"/>
            <a:ext cx="6501130" cy="4784090"/>
            <a:chOff x="1235075" y="1367448"/>
            <a:chExt cx="6411344" cy="4665058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35075" y="1367448"/>
              <a:ext cx="6411344" cy="412310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42056" y="4521244"/>
              <a:ext cx="2663600" cy="15112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20190106_1701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2605" y="4141470"/>
            <a:ext cx="2056765" cy="24587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stelsSmooth trans="56000" scaling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" y="194310"/>
            <a:ext cx="6529070" cy="12299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30605" y="1844675"/>
            <a:ext cx="67170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   </a:t>
            </a:r>
            <a:r>
              <a:rPr lang="en-US" altLang="zh-CN" sz="8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   </a:t>
            </a:r>
            <a:r>
              <a:rPr lang="zh-CN" altLang="en-US" sz="8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审视</a:t>
            </a:r>
            <a:endParaRPr lang="zh-CN" altLang="en-US" sz="8000" b="1" dirty="0">
              <a:ln w="6350">
                <a:noFill/>
              </a:ln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43635" y="3782695"/>
            <a:ext cx="72967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800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注视   仰视   视而不见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defTabSz="914400">
              <a:buSzPct val="100000"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defTabSz="914400">
              <a:buSzPct val="100000"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93"/>
          <a:stretch>
            <a:fillRect/>
          </a:stretch>
        </p:blipFill>
        <p:spPr>
          <a:xfrm>
            <a:off x="0" y="0"/>
            <a:ext cx="9130030" cy="68897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669415" y="1494790"/>
            <a:ext cx="671703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  <a:sym typeface="+mn-ea"/>
              </a:rPr>
              <a:t>“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  <a:sym typeface="+mn-ea"/>
              </a:rPr>
              <a:t>这幅画画得像不像？</a:t>
            </a: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  <a:sym typeface="+mn-ea"/>
              </a:rPr>
              <a:t>”</a:t>
            </a:r>
          </a:p>
          <a:p>
            <a:pPr algn="l">
              <a:lnSpc>
                <a:spcPct val="150000"/>
              </a:lnSpc>
            </a:pP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  <a:sym typeface="+mn-ea"/>
              </a:rPr>
              <a:t>“不像！”</a:t>
            </a:r>
          </a:p>
          <a:p>
            <a:pPr algn="l">
              <a:lnSpc>
                <a:spcPct val="150000"/>
              </a:lnSpc>
            </a:pP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  <a:sym typeface="+mn-ea"/>
              </a:rPr>
              <a:t>“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  <a:sym typeface="+mn-ea"/>
              </a:rPr>
              <a:t>它像什么？</a:t>
            </a: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  <a:sym typeface="+mn-ea"/>
              </a:rPr>
              <a:t>”</a:t>
            </a:r>
          </a:p>
          <a:p>
            <a:pPr algn="l">
              <a:lnSpc>
                <a:spcPct val="150000"/>
              </a:lnSpc>
            </a:pP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  <a:sym typeface="+mn-ea"/>
              </a:rPr>
              <a:t>“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  <a:sym typeface="+mn-ea"/>
              </a:rPr>
              <a:t>像五角星。</a:t>
            </a: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  <a:sym typeface="+mn-ea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img-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1655" y="1932305"/>
            <a:ext cx="3945890" cy="2959735"/>
          </a:xfrm>
          <a:prstGeom prst="rect">
            <a:avLst/>
          </a:prstGeom>
        </p:spPr>
      </p:pic>
      <p:pic>
        <p:nvPicPr>
          <p:cNvPr id="2" name="图片 1" descr="timg-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9255" y="1948815"/>
            <a:ext cx="3945890" cy="2959735"/>
          </a:xfrm>
          <a:prstGeom prst="rect">
            <a:avLst/>
          </a:prstGeom>
        </p:spPr>
      </p:pic>
      <p:pic>
        <p:nvPicPr>
          <p:cNvPr id="3" name="图片 2" descr="IMG_20190106_17010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6450" y="4480560"/>
            <a:ext cx="1772920" cy="21196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PastelsSmooth trans="56000" scaling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" y="194310"/>
            <a:ext cx="6529070" cy="1229995"/>
          </a:xfrm>
          <a:prstGeom prst="rect">
            <a:avLst/>
          </a:prstGeom>
        </p:spPr>
      </p:pic>
      <p:pic>
        <p:nvPicPr>
          <p:cNvPr id="4" name="图片 3" descr="timg-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9695" y="1949450"/>
            <a:ext cx="3945890" cy="29597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0105" y="2026285"/>
            <a:ext cx="191325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0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37305" y="2009775"/>
            <a:ext cx="191325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0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页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51015" y="1938020"/>
            <a:ext cx="191325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0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defTabSz="914400">
              <a:buSzPct val="100000"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defTabSz="914400">
              <a:buSzPct val="100000"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93"/>
          <a:stretch>
            <a:fillRect/>
          </a:stretch>
        </p:blipFill>
        <p:spPr>
          <a:xfrm>
            <a:off x="0" y="0"/>
            <a:ext cx="9130030" cy="6889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20670" y="2420620"/>
            <a:ext cx="3987800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2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而且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defTabSz="914400">
              <a:buSzPct val="100000"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defTabSz="914400">
              <a:buSzPct val="100000"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93"/>
          <a:stretch>
            <a:fillRect/>
          </a:stretch>
        </p:blipFill>
        <p:spPr>
          <a:xfrm>
            <a:off x="0" y="0"/>
            <a:ext cx="9130030" cy="6889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20670" y="2420620"/>
            <a:ext cx="3987800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2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靠边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defTabSz="914400">
              <a:buSzPct val="100000"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defTabSz="914400">
              <a:buSzPct val="100000"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93"/>
          <a:stretch>
            <a:fillRect/>
          </a:stretch>
        </p:blipFill>
        <p:spPr>
          <a:xfrm>
            <a:off x="0" y="0"/>
            <a:ext cx="9130030" cy="6889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78050" y="2420620"/>
            <a:ext cx="5204460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2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倒不如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defTabSz="914400">
              <a:buSzPct val="100000"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defTabSz="914400">
              <a:buSzPct val="100000"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93"/>
          <a:stretch>
            <a:fillRect/>
          </a:stretch>
        </p:blipFill>
        <p:spPr>
          <a:xfrm>
            <a:off x="0" y="0"/>
            <a:ext cx="9130030" cy="6889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20670" y="2420620"/>
            <a:ext cx="3987800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2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班里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defTabSz="914400">
              <a:buSzPct val="100000"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defTabSz="914400">
              <a:buSzPct val="100000"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93"/>
          <a:stretch>
            <a:fillRect/>
          </a:stretch>
        </p:blipFill>
        <p:spPr>
          <a:xfrm>
            <a:off x="0" y="0"/>
            <a:ext cx="9130030" cy="6889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20670" y="2420620"/>
            <a:ext cx="3987800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2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审视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defTabSz="914400">
              <a:buSzPct val="100000"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defTabSz="914400">
              <a:buSzPct val="100000"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93"/>
          <a:stretch>
            <a:fillRect/>
          </a:stretch>
        </p:blipFill>
        <p:spPr>
          <a:xfrm>
            <a:off x="0" y="0"/>
            <a:ext cx="9130030" cy="6889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71600" y="2420620"/>
            <a:ext cx="6653530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12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哈哈大笑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20190106_1701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2605" y="4141470"/>
            <a:ext cx="2056765" cy="24587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stelsSmooth trans="56000" scaling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" y="194310"/>
            <a:ext cx="6529070" cy="12299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4810" y="2203450"/>
            <a:ext cx="850265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当班里的同学都因为“我”把杨桃化成五角星而哈哈大笑时，老师是怎么做的？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7484745" y="407035"/>
            <a:ext cx="1578610" cy="6101715"/>
            <a:chOff x="5875" y="362"/>
            <a:chExt cx="1681" cy="3346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5881" y="442"/>
              <a:ext cx="1675" cy="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"/>
            <p:cNvSpPr/>
            <p:nvPr/>
          </p:nvSpPr>
          <p:spPr bwMode="auto">
            <a:xfrm>
              <a:off x="6405" y="680"/>
              <a:ext cx="69" cy="102"/>
            </a:xfrm>
            <a:custGeom>
              <a:avLst/>
              <a:gdLst>
                <a:gd name="T0" fmla="*/ 11 w 12"/>
                <a:gd name="T1" fmla="*/ 4 h 18"/>
                <a:gd name="T2" fmla="*/ 3 w 12"/>
                <a:gd name="T3" fmla="*/ 5 h 18"/>
                <a:gd name="T4" fmla="*/ 5 w 12"/>
                <a:gd name="T5" fmla="*/ 14 h 18"/>
                <a:gd name="T6" fmla="*/ 11 w 12"/>
                <a:gd name="T7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8">
                  <a:moveTo>
                    <a:pt x="11" y="4"/>
                  </a:moveTo>
                  <a:cubicBezTo>
                    <a:pt x="10" y="2"/>
                    <a:pt x="5" y="0"/>
                    <a:pt x="3" y="5"/>
                  </a:cubicBezTo>
                  <a:cubicBezTo>
                    <a:pt x="0" y="10"/>
                    <a:pt x="0" y="18"/>
                    <a:pt x="5" y="14"/>
                  </a:cubicBezTo>
                  <a:cubicBezTo>
                    <a:pt x="10" y="10"/>
                    <a:pt x="12" y="6"/>
                    <a:pt x="11" y="4"/>
                  </a:cubicBezTo>
                  <a:close/>
                </a:path>
              </a:pathLst>
            </a:custGeom>
            <a:solidFill>
              <a:srgbClr val="FF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6405" y="686"/>
              <a:ext cx="63" cy="85"/>
            </a:xfrm>
            <a:custGeom>
              <a:avLst/>
              <a:gdLst>
                <a:gd name="T0" fmla="*/ 10 w 11"/>
                <a:gd name="T1" fmla="*/ 1 h 15"/>
                <a:gd name="T2" fmla="*/ 9 w 11"/>
                <a:gd name="T3" fmla="*/ 0 h 15"/>
                <a:gd name="T4" fmla="*/ 7 w 11"/>
                <a:gd name="T5" fmla="*/ 0 h 15"/>
                <a:gd name="T6" fmla="*/ 6 w 11"/>
                <a:gd name="T7" fmla="*/ 0 h 15"/>
                <a:gd name="T8" fmla="*/ 4 w 11"/>
                <a:gd name="T9" fmla="*/ 1 h 15"/>
                <a:gd name="T10" fmla="*/ 3 w 11"/>
                <a:gd name="T11" fmla="*/ 2 h 15"/>
                <a:gd name="T12" fmla="*/ 2 w 11"/>
                <a:gd name="T13" fmla="*/ 5 h 15"/>
                <a:gd name="T14" fmla="*/ 1 w 11"/>
                <a:gd name="T15" fmla="*/ 5 h 15"/>
                <a:gd name="T16" fmla="*/ 1 w 11"/>
                <a:gd name="T17" fmla="*/ 8 h 15"/>
                <a:gd name="T18" fmla="*/ 0 w 11"/>
                <a:gd name="T19" fmla="*/ 11 h 15"/>
                <a:gd name="T20" fmla="*/ 1 w 11"/>
                <a:gd name="T21" fmla="*/ 13 h 15"/>
                <a:gd name="T22" fmla="*/ 1 w 11"/>
                <a:gd name="T23" fmla="*/ 14 h 15"/>
                <a:gd name="T24" fmla="*/ 2 w 11"/>
                <a:gd name="T25" fmla="*/ 15 h 15"/>
                <a:gd name="T26" fmla="*/ 3 w 11"/>
                <a:gd name="T27" fmla="*/ 15 h 15"/>
                <a:gd name="T28" fmla="*/ 3 w 11"/>
                <a:gd name="T29" fmla="*/ 15 h 15"/>
                <a:gd name="T30" fmla="*/ 4 w 11"/>
                <a:gd name="T31" fmla="*/ 14 h 15"/>
                <a:gd name="T32" fmla="*/ 6 w 11"/>
                <a:gd name="T33" fmla="*/ 13 h 15"/>
                <a:gd name="T34" fmla="*/ 6 w 11"/>
                <a:gd name="T35" fmla="*/ 13 h 15"/>
                <a:gd name="T36" fmla="*/ 6 w 11"/>
                <a:gd name="T37" fmla="*/ 13 h 15"/>
                <a:gd name="T38" fmla="*/ 6 w 11"/>
                <a:gd name="T39" fmla="*/ 13 h 15"/>
                <a:gd name="T40" fmla="*/ 6 w 11"/>
                <a:gd name="T41" fmla="*/ 13 h 15"/>
                <a:gd name="T42" fmla="*/ 5 w 11"/>
                <a:gd name="T43" fmla="*/ 13 h 15"/>
                <a:gd name="T44" fmla="*/ 5 w 11"/>
                <a:gd name="T45" fmla="*/ 13 h 15"/>
                <a:gd name="T46" fmla="*/ 5 w 11"/>
                <a:gd name="T47" fmla="*/ 13 h 15"/>
                <a:gd name="T48" fmla="*/ 4 w 11"/>
                <a:gd name="T49" fmla="*/ 13 h 15"/>
                <a:gd name="T50" fmla="*/ 3 w 11"/>
                <a:gd name="T51" fmla="*/ 13 h 15"/>
                <a:gd name="T52" fmla="*/ 2 w 11"/>
                <a:gd name="T53" fmla="*/ 11 h 15"/>
                <a:gd name="T54" fmla="*/ 2 w 11"/>
                <a:gd name="T55" fmla="*/ 8 h 15"/>
                <a:gd name="T56" fmla="*/ 3 w 11"/>
                <a:gd name="T57" fmla="*/ 5 h 15"/>
                <a:gd name="T58" fmla="*/ 4 w 11"/>
                <a:gd name="T59" fmla="*/ 3 h 15"/>
                <a:gd name="T60" fmla="*/ 5 w 11"/>
                <a:gd name="T61" fmla="*/ 2 h 15"/>
                <a:gd name="T62" fmla="*/ 6 w 11"/>
                <a:gd name="T63" fmla="*/ 2 h 15"/>
                <a:gd name="T64" fmla="*/ 8 w 11"/>
                <a:gd name="T65" fmla="*/ 2 h 15"/>
                <a:gd name="T66" fmla="*/ 11 w 11"/>
                <a:gd name="T67" fmla="*/ 3 h 15"/>
                <a:gd name="T68" fmla="*/ 11 w 11"/>
                <a:gd name="T69" fmla="*/ 3 h 15"/>
                <a:gd name="T70" fmla="*/ 11 w 11"/>
                <a:gd name="T71" fmla="*/ 3 h 15"/>
                <a:gd name="T72" fmla="*/ 11 w 11"/>
                <a:gd name="T73" fmla="*/ 3 h 15"/>
                <a:gd name="T74" fmla="*/ 10 w 11"/>
                <a:gd name="T7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" h="15">
                  <a:moveTo>
                    <a:pt x="10" y="1"/>
                  </a:move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2" y="14"/>
                    <a:pt x="2" y="15"/>
                    <a:pt x="2" y="15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5" y="14"/>
                    <a:pt x="5" y="14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10" y="2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0" y="1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6963" y="895"/>
              <a:ext cx="63" cy="103"/>
            </a:xfrm>
            <a:custGeom>
              <a:avLst/>
              <a:gdLst>
                <a:gd name="T0" fmla="*/ 3 w 11"/>
                <a:gd name="T1" fmla="*/ 1 h 18"/>
                <a:gd name="T2" fmla="*/ 9 w 11"/>
                <a:gd name="T3" fmla="*/ 7 h 18"/>
                <a:gd name="T4" fmla="*/ 1 w 11"/>
                <a:gd name="T5" fmla="*/ 12 h 18"/>
                <a:gd name="T6" fmla="*/ 3 w 11"/>
                <a:gd name="T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8">
                  <a:moveTo>
                    <a:pt x="3" y="1"/>
                  </a:moveTo>
                  <a:cubicBezTo>
                    <a:pt x="5" y="0"/>
                    <a:pt x="11" y="2"/>
                    <a:pt x="9" y="7"/>
                  </a:cubicBezTo>
                  <a:cubicBezTo>
                    <a:pt x="7" y="12"/>
                    <a:pt x="2" y="18"/>
                    <a:pt x="1" y="12"/>
                  </a:cubicBezTo>
                  <a:cubicBezTo>
                    <a:pt x="0" y="6"/>
                    <a:pt x="1" y="2"/>
                    <a:pt x="3" y="1"/>
                  </a:cubicBezTo>
                  <a:close/>
                </a:path>
              </a:pathLst>
            </a:custGeom>
            <a:solidFill>
              <a:srgbClr val="FF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6969" y="895"/>
              <a:ext cx="51" cy="86"/>
            </a:xfrm>
            <a:custGeom>
              <a:avLst/>
              <a:gdLst>
                <a:gd name="T0" fmla="*/ 9 w 9"/>
                <a:gd name="T1" fmla="*/ 4 h 15"/>
                <a:gd name="T2" fmla="*/ 9 w 9"/>
                <a:gd name="T3" fmla="*/ 2 h 15"/>
                <a:gd name="T4" fmla="*/ 7 w 9"/>
                <a:gd name="T5" fmla="*/ 1 h 15"/>
                <a:gd name="T6" fmla="*/ 6 w 9"/>
                <a:gd name="T7" fmla="*/ 0 h 15"/>
                <a:gd name="T8" fmla="*/ 4 w 9"/>
                <a:gd name="T9" fmla="*/ 0 h 15"/>
                <a:gd name="T10" fmla="*/ 2 w 9"/>
                <a:gd name="T11" fmla="*/ 1 h 15"/>
                <a:gd name="T12" fmla="*/ 2 w 9"/>
                <a:gd name="T13" fmla="*/ 1 h 15"/>
                <a:gd name="T14" fmla="*/ 2 w 9"/>
                <a:gd name="T15" fmla="*/ 1 h 15"/>
                <a:gd name="T16" fmla="*/ 3 w 9"/>
                <a:gd name="T17" fmla="*/ 1 h 15"/>
                <a:gd name="T18" fmla="*/ 3 w 9"/>
                <a:gd name="T19" fmla="*/ 1 h 15"/>
                <a:gd name="T20" fmla="*/ 5 w 9"/>
                <a:gd name="T21" fmla="*/ 2 h 15"/>
                <a:gd name="T22" fmla="*/ 7 w 9"/>
                <a:gd name="T23" fmla="*/ 3 h 15"/>
                <a:gd name="T24" fmla="*/ 8 w 9"/>
                <a:gd name="T25" fmla="*/ 4 h 15"/>
                <a:gd name="T26" fmla="*/ 8 w 9"/>
                <a:gd name="T27" fmla="*/ 6 h 15"/>
                <a:gd name="T28" fmla="*/ 7 w 9"/>
                <a:gd name="T29" fmla="*/ 8 h 15"/>
                <a:gd name="T30" fmla="*/ 6 w 9"/>
                <a:gd name="T31" fmla="*/ 11 h 15"/>
                <a:gd name="T32" fmla="*/ 5 w 9"/>
                <a:gd name="T33" fmla="*/ 11 h 15"/>
                <a:gd name="T34" fmla="*/ 4 w 9"/>
                <a:gd name="T35" fmla="*/ 13 h 15"/>
                <a:gd name="T36" fmla="*/ 2 w 9"/>
                <a:gd name="T37" fmla="*/ 14 h 15"/>
                <a:gd name="T38" fmla="*/ 2 w 9"/>
                <a:gd name="T39" fmla="*/ 14 h 15"/>
                <a:gd name="T40" fmla="*/ 1 w 9"/>
                <a:gd name="T41" fmla="*/ 13 h 15"/>
                <a:gd name="T42" fmla="*/ 0 w 9"/>
                <a:gd name="T43" fmla="*/ 12 h 15"/>
                <a:gd name="T44" fmla="*/ 0 w 9"/>
                <a:gd name="T45" fmla="*/ 12 h 15"/>
                <a:gd name="T46" fmla="*/ 0 w 9"/>
                <a:gd name="T47" fmla="*/ 12 h 15"/>
                <a:gd name="T48" fmla="*/ 0 w 9"/>
                <a:gd name="T49" fmla="*/ 12 h 15"/>
                <a:gd name="T50" fmla="*/ 0 w 9"/>
                <a:gd name="T51" fmla="*/ 12 h 15"/>
                <a:gd name="T52" fmla="*/ 0 w 9"/>
                <a:gd name="T53" fmla="*/ 14 h 15"/>
                <a:gd name="T54" fmla="*/ 0 w 9"/>
                <a:gd name="T55" fmla="*/ 15 h 15"/>
                <a:gd name="T56" fmla="*/ 1 w 9"/>
                <a:gd name="T57" fmla="*/ 15 h 15"/>
                <a:gd name="T58" fmla="*/ 2 w 9"/>
                <a:gd name="T59" fmla="*/ 15 h 15"/>
                <a:gd name="T60" fmla="*/ 2 w 9"/>
                <a:gd name="T61" fmla="*/ 15 h 15"/>
                <a:gd name="T62" fmla="*/ 3 w 9"/>
                <a:gd name="T63" fmla="*/ 15 h 15"/>
                <a:gd name="T64" fmla="*/ 5 w 9"/>
                <a:gd name="T65" fmla="*/ 14 h 15"/>
                <a:gd name="T66" fmla="*/ 7 w 9"/>
                <a:gd name="T67" fmla="*/ 12 h 15"/>
                <a:gd name="T68" fmla="*/ 8 w 9"/>
                <a:gd name="T69" fmla="*/ 9 h 15"/>
                <a:gd name="T70" fmla="*/ 8 w 9"/>
                <a:gd name="T71" fmla="*/ 8 h 15"/>
                <a:gd name="T72" fmla="*/ 9 w 9"/>
                <a:gd name="T73" fmla="*/ 6 h 15"/>
                <a:gd name="T74" fmla="*/ 9 w 9"/>
                <a:gd name="T75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" h="15">
                  <a:moveTo>
                    <a:pt x="9" y="4"/>
                  </a:moveTo>
                  <a:cubicBezTo>
                    <a:pt x="9" y="3"/>
                    <a:pt x="9" y="3"/>
                    <a:pt x="9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2"/>
                  </a:cubicBezTo>
                  <a:cubicBezTo>
                    <a:pt x="6" y="2"/>
                    <a:pt x="7" y="2"/>
                    <a:pt x="7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8" y="7"/>
                    <a:pt x="8" y="8"/>
                    <a:pt x="7" y="8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4" y="12"/>
                    <a:pt x="4" y="13"/>
                  </a:cubicBezTo>
                  <a:cubicBezTo>
                    <a:pt x="3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1" y="13"/>
                  </a:cubicBezTo>
                  <a:cubicBezTo>
                    <a:pt x="1" y="13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5" y="14"/>
                  </a:cubicBezTo>
                  <a:cubicBezTo>
                    <a:pt x="6" y="13"/>
                    <a:pt x="6" y="12"/>
                    <a:pt x="7" y="12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6428" y="544"/>
              <a:ext cx="154" cy="113"/>
            </a:xfrm>
            <a:custGeom>
              <a:avLst/>
              <a:gdLst>
                <a:gd name="T0" fmla="*/ 26 w 27"/>
                <a:gd name="T1" fmla="*/ 12 h 20"/>
                <a:gd name="T2" fmla="*/ 19 w 27"/>
                <a:gd name="T3" fmla="*/ 4 h 20"/>
                <a:gd name="T4" fmla="*/ 13 w 27"/>
                <a:gd name="T5" fmla="*/ 20 h 20"/>
                <a:gd name="T6" fmla="*/ 26 w 27"/>
                <a:gd name="T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26" y="12"/>
                  </a:moveTo>
                  <a:cubicBezTo>
                    <a:pt x="26" y="12"/>
                    <a:pt x="27" y="0"/>
                    <a:pt x="19" y="4"/>
                  </a:cubicBezTo>
                  <a:cubicBezTo>
                    <a:pt x="11" y="7"/>
                    <a:pt x="0" y="19"/>
                    <a:pt x="13" y="20"/>
                  </a:cubicBezTo>
                  <a:cubicBezTo>
                    <a:pt x="27" y="20"/>
                    <a:pt x="26" y="12"/>
                    <a:pt x="26" y="12"/>
                  </a:cubicBezTo>
                  <a:close/>
                </a:path>
              </a:pathLst>
            </a:custGeom>
            <a:solidFill>
              <a:srgbClr val="E0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6462" y="555"/>
              <a:ext cx="120" cy="102"/>
            </a:xfrm>
            <a:custGeom>
              <a:avLst/>
              <a:gdLst>
                <a:gd name="T0" fmla="*/ 20 w 21"/>
                <a:gd name="T1" fmla="*/ 5 h 18"/>
                <a:gd name="T2" fmla="*/ 20 w 21"/>
                <a:gd name="T3" fmla="*/ 2 h 18"/>
                <a:gd name="T4" fmla="*/ 17 w 21"/>
                <a:gd name="T5" fmla="*/ 0 h 18"/>
                <a:gd name="T6" fmla="*/ 14 w 21"/>
                <a:gd name="T7" fmla="*/ 1 h 18"/>
                <a:gd name="T8" fmla="*/ 12 w 21"/>
                <a:gd name="T9" fmla="*/ 2 h 18"/>
                <a:gd name="T10" fmla="*/ 12 w 21"/>
                <a:gd name="T11" fmla="*/ 2 h 18"/>
                <a:gd name="T12" fmla="*/ 8 w 21"/>
                <a:gd name="T13" fmla="*/ 5 h 18"/>
                <a:gd name="T14" fmla="*/ 4 w 21"/>
                <a:gd name="T15" fmla="*/ 8 h 18"/>
                <a:gd name="T16" fmla="*/ 1 w 21"/>
                <a:gd name="T17" fmla="*/ 12 h 18"/>
                <a:gd name="T18" fmla="*/ 0 w 21"/>
                <a:gd name="T19" fmla="*/ 15 h 18"/>
                <a:gd name="T20" fmla="*/ 1 w 21"/>
                <a:gd name="T21" fmla="*/ 16 h 18"/>
                <a:gd name="T22" fmla="*/ 2 w 21"/>
                <a:gd name="T23" fmla="*/ 17 h 18"/>
                <a:gd name="T24" fmla="*/ 5 w 21"/>
                <a:gd name="T25" fmla="*/ 18 h 18"/>
                <a:gd name="T26" fmla="*/ 6 w 21"/>
                <a:gd name="T27" fmla="*/ 18 h 18"/>
                <a:gd name="T28" fmla="*/ 7 w 21"/>
                <a:gd name="T29" fmla="*/ 18 h 18"/>
                <a:gd name="T30" fmla="*/ 7 w 21"/>
                <a:gd name="T31" fmla="*/ 18 h 18"/>
                <a:gd name="T32" fmla="*/ 7 w 21"/>
                <a:gd name="T33" fmla="*/ 18 h 18"/>
                <a:gd name="T34" fmla="*/ 7 w 21"/>
                <a:gd name="T35" fmla="*/ 18 h 18"/>
                <a:gd name="T36" fmla="*/ 7 w 21"/>
                <a:gd name="T37" fmla="*/ 18 h 18"/>
                <a:gd name="T38" fmla="*/ 5 w 21"/>
                <a:gd name="T39" fmla="*/ 17 h 18"/>
                <a:gd name="T40" fmla="*/ 3 w 21"/>
                <a:gd name="T41" fmla="*/ 16 h 18"/>
                <a:gd name="T42" fmla="*/ 2 w 21"/>
                <a:gd name="T43" fmla="*/ 15 h 18"/>
                <a:gd name="T44" fmla="*/ 2 w 21"/>
                <a:gd name="T45" fmla="*/ 13 h 18"/>
                <a:gd name="T46" fmla="*/ 5 w 21"/>
                <a:gd name="T47" fmla="*/ 9 h 18"/>
                <a:gd name="T48" fmla="*/ 8 w 21"/>
                <a:gd name="T49" fmla="*/ 5 h 18"/>
                <a:gd name="T50" fmla="*/ 12 w 21"/>
                <a:gd name="T51" fmla="*/ 3 h 18"/>
                <a:gd name="T52" fmla="*/ 15 w 21"/>
                <a:gd name="T53" fmla="*/ 2 h 18"/>
                <a:gd name="T54" fmla="*/ 17 w 21"/>
                <a:gd name="T55" fmla="*/ 2 h 18"/>
                <a:gd name="T56" fmla="*/ 18 w 21"/>
                <a:gd name="T57" fmla="*/ 3 h 18"/>
                <a:gd name="T58" fmla="*/ 19 w 21"/>
                <a:gd name="T59" fmla="*/ 5 h 18"/>
                <a:gd name="T60" fmla="*/ 20 w 21"/>
                <a:gd name="T61" fmla="*/ 10 h 18"/>
                <a:gd name="T62" fmla="*/ 20 w 21"/>
                <a:gd name="T63" fmla="*/ 10 h 18"/>
                <a:gd name="T64" fmla="*/ 20 w 21"/>
                <a:gd name="T65" fmla="*/ 10 h 18"/>
                <a:gd name="T66" fmla="*/ 20 w 21"/>
                <a:gd name="T67" fmla="*/ 10 h 18"/>
                <a:gd name="T68" fmla="*/ 20 w 21"/>
                <a:gd name="T69" fmla="*/ 10 h 18"/>
                <a:gd name="T70" fmla="*/ 21 w 21"/>
                <a:gd name="T71" fmla="*/ 7 h 18"/>
                <a:gd name="T72" fmla="*/ 20 w 21"/>
                <a:gd name="T7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18">
                  <a:moveTo>
                    <a:pt x="20" y="5"/>
                  </a:move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4" y="1"/>
                    <a:pt x="13" y="1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9" y="4"/>
                    <a:pt x="8" y="5"/>
                  </a:cubicBezTo>
                  <a:cubicBezTo>
                    <a:pt x="6" y="5"/>
                    <a:pt x="5" y="7"/>
                    <a:pt x="4" y="8"/>
                  </a:cubicBezTo>
                  <a:cubicBezTo>
                    <a:pt x="3" y="9"/>
                    <a:pt x="1" y="10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5" y="18"/>
                    <a:pt x="5" y="18"/>
                    <a:pt x="6" y="18"/>
                  </a:cubicBezTo>
                  <a:cubicBezTo>
                    <a:pt x="6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5" y="17"/>
                  </a:cubicBezTo>
                  <a:cubicBezTo>
                    <a:pt x="4" y="17"/>
                    <a:pt x="3" y="17"/>
                    <a:pt x="3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2" y="14"/>
                    <a:pt x="2" y="13"/>
                    <a:pt x="2" y="13"/>
                  </a:cubicBezTo>
                  <a:cubicBezTo>
                    <a:pt x="3" y="12"/>
                    <a:pt x="4" y="10"/>
                    <a:pt x="5" y="9"/>
                  </a:cubicBezTo>
                  <a:cubicBezTo>
                    <a:pt x="6" y="8"/>
                    <a:pt x="7" y="6"/>
                    <a:pt x="8" y="5"/>
                  </a:cubicBezTo>
                  <a:cubicBezTo>
                    <a:pt x="10" y="4"/>
                    <a:pt x="11" y="3"/>
                    <a:pt x="12" y="3"/>
                  </a:cubicBezTo>
                  <a:cubicBezTo>
                    <a:pt x="13" y="2"/>
                    <a:pt x="14" y="2"/>
                    <a:pt x="15" y="2"/>
                  </a:cubicBezTo>
                  <a:cubicBezTo>
                    <a:pt x="15" y="1"/>
                    <a:pt x="16" y="1"/>
                    <a:pt x="17" y="2"/>
                  </a:cubicBezTo>
                  <a:cubicBezTo>
                    <a:pt x="17" y="2"/>
                    <a:pt x="18" y="2"/>
                    <a:pt x="18" y="3"/>
                  </a:cubicBezTo>
                  <a:cubicBezTo>
                    <a:pt x="19" y="3"/>
                    <a:pt x="19" y="4"/>
                    <a:pt x="19" y="5"/>
                  </a:cubicBezTo>
                  <a:cubicBezTo>
                    <a:pt x="19" y="6"/>
                    <a:pt x="20" y="8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8"/>
                    <a:pt x="21" y="7"/>
                  </a:cubicBezTo>
                  <a:cubicBezTo>
                    <a:pt x="21" y="6"/>
                    <a:pt x="21" y="5"/>
                    <a:pt x="20" y="5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7032" y="748"/>
              <a:ext cx="142" cy="108"/>
            </a:xfrm>
            <a:custGeom>
              <a:avLst/>
              <a:gdLst>
                <a:gd name="T0" fmla="*/ 13 w 25"/>
                <a:gd name="T1" fmla="*/ 3 h 19"/>
                <a:gd name="T2" fmla="*/ 14 w 25"/>
                <a:gd name="T3" fmla="*/ 2 h 19"/>
                <a:gd name="T4" fmla="*/ 15 w 25"/>
                <a:gd name="T5" fmla="*/ 2 h 19"/>
                <a:gd name="T6" fmla="*/ 15 w 25"/>
                <a:gd name="T7" fmla="*/ 4 h 19"/>
                <a:gd name="T8" fmla="*/ 16 w 25"/>
                <a:gd name="T9" fmla="*/ 4 h 19"/>
                <a:gd name="T10" fmla="*/ 17 w 25"/>
                <a:gd name="T11" fmla="*/ 5 h 19"/>
                <a:gd name="T12" fmla="*/ 17 w 25"/>
                <a:gd name="T13" fmla="*/ 5 h 19"/>
                <a:gd name="T14" fmla="*/ 17 w 25"/>
                <a:gd name="T15" fmla="*/ 6 h 19"/>
                <a:gd name="T16" fmla="*/ 19 w 25"/>
                <a:gd name="T17" fmla="*/ 7 h 19"/>
                <a:gd name="T18" fmla="*/ 20 w 25"/>
                <a:gd name="T19" fmla="*/ 7 h 19"/>
                <a:gd name="T20" fmla="*/ 20 w 25"/>
                <a:gd name="T21" fmla="*/ 8 h 19"/>
                <a:gd name="T22" fmla="*/ 21 w 25"/>
                <a:gd name="T23" fmla="*/ 9 h 19"/>
                <a:gd name="T24" fmla="*/ 21 w 25"/>
                <a:gd name="T25" fmla="*/ 10 h 19"/>
                <a:gd name="T26" fmla="*/ 21 w 25"/>
                <a:gd name="T27" fmla="*/ 10 h 19"/>
                <a:gd name="T28" fmla="*/ 22 w 25"/>
                <a:gd name="T29" fmla="*/ 12 h 19"/>
                <a:gd name="T30" fmla="*/ 22 w 25"/>
                <a:gd name="T31" fmla="*/ 12 h 19"/>
                <a:gd name="T32" fmla="*/ 23 w 25"/>
                <a:gd name="T33" fmla="*/ 13 h 19"/>
                <a:gd name="T34" fmla="*/ 22 w 25"/>
                <a:gd name="T35" fmla="*/ 14 h 19"/>
                <a:gd name="T36" fmla="*/ 23 w 25"/>
                <a:gd name="T37" fmla="*/ 14 h 19"/>
                <a:gd name="T38" fmla="*/ 23 w 25"/>
                <a:gd name="T39" fmla="*/ 15 h 19"/>
                <a:gd name="T40" fmla="*/ 24 w 25"/>
                <a:gd name="T41" fmla="*/ 15 h 19"/>
                <a:gd name="T42" fmla="*/ 25 w 25"/>
                <a:gd name="T43" fmla="*/ 16 h 19"/>
                <a:gd name="T44" fmla="*/ 25 w 25"/>
                <a:gd name="T45" fmla="*/ 17 h 19"/>
                <a:gd name="T46" fmla="*/ 25 w 25"/>
                <a:gd name="T47" fmla="*/ 18 h 19"/>
                <a:gd name="T48" fmla="*/ 24 w 25"/>
                <a:gd name="T49" fmla="*/ 17 h 19"/>
                <a:gd name="T50" fmla="*/ 25 w 25"/>
                <a:gd name="T51" fmla="*/ 18 h 19"/>
                <a:gd name="T52" fmla="*/ 25 w 25"/>
                <a:gd name="T53" fmla="*/ 19 h 19"/>
                <a:gd name="T54" fmla="*/ 25 w 25"/>
                <a:gd name="T55" fmla="*/ 19 h 19"/>
                <a:gd name="T56" fmla="*/ 24 w 25"/>
                <a:gd name="T57" fmla="*/ 18 h 19"/>
                <a:gd name="T58" fmla="*/ 24 w 25"/>
                <a:gd name="T59" fmla="*/ 17 h 19"/>
                <a:gd name="T60" fmla="*/ 24 w 25"/>
                <a:gd name="T61" fmla="*/ 17 h 19"/>
                <a:gd name="T62" fmla="*/ 23 w 25"/>
                <a:gd name="T63" fmla="*/ 16 h 19"/>
                <a:gd name="T64" fmla="*/ 23 w 25"/>
                <a:gd name="T65" fmla="*/ 17 h 19"/>
                <a:gd name="T66" fmla="*/ 23 w 25"/>
                <a:gd name="T67" fmla="*/ 16 h 19"/>
                <a:gd name="T68" fmla="*/ 22 w 25"/>
                <a:gd name="T69" fmla="*/ 16 h 19"/>
                <a:gd name="T70" fmla="*/ 21 w 25"/>
                <a:gd name="T71" fmla="*/ 15 h 19"/>
                <a:gd name="T72" fmla="*/ 20 w 25"/>
                <a:gd name="T73" fmla="*/ 14 h 19"/>
                <a:gd name="T74" fmla="*/ 20 w 25"/>
                <a:gd name="T75" fmla="*/ 14 h 19"/>
                <a:gd name="T76" fmla="*/ 19 w 25"/>
                <a:gd name="T77" fmla="*/ 13 h 19"/>
                <a:gd name="T78" fmla="*/ 18 w 25"/>
                <a:gd name="T79" fmla="*/ 12 h 19"/>
                <a:gd name="T80" fmla="*/ 18 w 25"/>
                <a:gd name="T81" fmla="*/ 12 h 19"/>
                <a:gd name="T82" fmla="*/ 17 w 25"/>
                <a:gd name="T83" fmla="*/ 12 h 19"/>
                <a:gd name="T84" fmla="*/ 15 w 25"/>
                <a:gd name="T85" fmla="*/ 11 h 19"/>
                <a:gd name="T86" fmla="*/ 13 w 25"/>
                <a:gd name="T87" fmla="*/ 8 h 19"/>
                <a:gd name="T88" fmla="*/ 12 w 25"/>
                <a:gd name="T89" fmla="*/ 9 h 19"/>
                <a:gd name="T90" fmla="*/ 10 w 25"/>
                <a:gd name="T91" fmla="*/ 9 h 19"/>
                <a:gd name="T92" fmla="*/ 9 w 25"/>
                <a:gd name="T93" fmla="*/ 9 h 19"/>
                <a:gd name="T94" fmla="*/ 9 w 25"/>
                <a:gd name="T95" fmla="*/ 8 h 19"/>
                <a:gd name="T96" fmla="*/ 7 w 25"/>
                <a:gd name="T97" fmla="*/ 8 h 19"/>
                <a:gd name="T98" fmla="*/ 4 w 25"/>
                <a:gd name="T99" fmla="*/ 8 h 19"/>
                <a:gd name="T100" fmla="*/ 1 w 25"/>
                <a:gd name="T101" fmla="*/ 7 h 19"/>
                <a:gd name="T102" fmla="*/ 0 w 25"/>
                <a:gd name="T103" fmla="*/ 7 h 19"/>
                <a:gd name="T104" fmla="*/ 1 w 25"/>
                <a:gd name="T105" fmla="*/ 6 h 19"/>
                <a:gd name="T106" fmla="*/ 1 w 25"/>
                <a:gd name="T107" fmla="*/ 6 h 19"/>
                <a:gd name="T108" fmla="*/ 3 w 25"/>
                <a:gd name="T109" fmla="*/ 5 h 19"/>
                <a:gd name="T110" fmla="*/ 3 w 25"/>
                <a:gd name="T111" fmla="*/ 2 h 19"/>
                <a:gd name="T112" fmla="*/ 5 w 25"/>
                <a:gd name="T113" fmla="*/ 2 h 19"/>
                <a:gd name="T114" fmla="*/ 5 w 25"/>
                <a:gd name="T115" fmla="*/ 2 h 19"/>
                <a:gd name="T116" fmla="*/ 7 w 25"/>
                <a:gd name="T117" fmla="*/ 2 h 19"/>
                <a:gd name="T118" fmla="*/ 8 w 25"/>
                <a:gd name="T119" fmla="*/ 0 h 19"/>
                <a:gd name="T120" fmla="*/ 10 w 25"/>
                <a:gd name="T121" fmla="*/ 1 h 19"/>
                <a:gd name="T122" fmla="*/ 12 w 25"/>
                <a:gd name="T12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" h="19">
                  <a:moveTo>
                    <a:pt x="12" y="2"/>
                  </a:moveTo>
                  <a:cubicBezTo>
                    <a:pt x="11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3" y="3"/>
                    <a:pt x="13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4" y="3"/>
                    <a:pt x="15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6" y="4"/>
                    <a:pt x="15" y="3"/>
                    <a:pt x="15" y="3"/>
                  </a:cubicBezTo>
                  <a:cubicBezTo>
                    <a:pt x="16" y="3"/>
                    <a:pt x="15" y="3"/>
                    <a:pt x="16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5"/>
                    <a:pt x="17" y="4"/>
                    <a:pt x="16" y="4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6" y="5"/>
                    <a:pt x="16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7" y="5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7" y="5"/>
                    <a:pt x="17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7" y="6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7" y="6"/>
                    <a:pt x="17" y="6"/>
                  </a:cubicBezTo>
                  <a:cubicBezTo>
                    <a:pt x="18" y="6"/>
                    <a:pt x="18" y="7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8" y="6"/>
                    <a:pt x="18" y="6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19" y="6"/>
                    <a:pt x="18" y="7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9" y="7"/>
                    <a:pt x="19" y="6"/>
                    <a:pt x="19" y="7"/>
                  </a:cubicBezTo>
                  <a:cubicBezTo>
                    <a:pt x="19" y="7"/>
                    <a:pt x="19" y="7"/>
                    <a:pt x="19" y="8"/>
                  </a:cubicBezTo>
                  <a:cubicBezTo>
                    <a:pt x="20" y="8"/>
                    <a:pt x="19" y="7"/>
                    <a:pt x="20" y="7"/>
                  </a:cubicBezTo>
                  <a:cubicBezTo>
                    <a:pt x="20" y="7"/>
                    <a:pt x="19" y="7"/>
                    <a:pt x="19" y="7"/>
                  </a:cubicBezTo>
                  <a:cubicBezTo>
                    <a:pt x="20" y="7"/>
                    <a:pt x="20" y="7"/>
                    <a:pt x="20" y="8"/>
                  </a:cubicBezTo>
                  <a:cubicBezTo>
                    <a:pt x="20" y="8"/>
                    <a:pt x="20" y="7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1" y="10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3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3" y="12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ubicBezTo>
                    <a:pt x="23" y="12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2" y="14"/>
                    <a:pt x="23" y="14"/>
                  </a:cubicBezTo>
                  <a:cubicBezTo>
                    <a:pt x="23" y="14"/>
                    <a:pt x="23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3" y="14"/>
                    <a:pt x="22" y="14"/>
                  </a:cubicBezTo>
                  <a:cubicBezTo>
                    <a:pt x="22" y="15"/>
                    <a:pt x="23" y="14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25" y="16"/>
                    <a:pt x="24" y="16"/>
                    <a:pt x="24" y="16"/>
                  </a:cubicBezTo>
                  <a:cubicBezTo>
                    <a:pt x="25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25" y="16"/>
                    <a:pt x="25" y="16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8"/>
                    <a:pt x="25" y="18"/>
                  </a:cubicBezTo>
                  <a:cubicBezTo>
                    <a:pt x="25" y="17"/>
                    <a:pt x="25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5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9"/>
                    <a:pt x="25" y="18"/>
                    <a:pt x="25" y="18"/>
                  </a:cubicBezTo>
                  <a:cubicBezTo>
                    <a:pt x="25" y="18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9"/>
                    <a:pt x="25" y="18"/>
                    <a:pt x="25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8"/>
                    <a:pt x="24" y="18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4" y="16"/>
                  </a:cubicBezTo>
                  <a:cubicBezTo>
                    <a:pt x="24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1" y="1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0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19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19" y="14"/>
                    <a:pt x="19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9" y="14"/>
                    <a:pt x="19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9" y="13"/>
                    <a:pt x="19" y="13"/>
                  </a:cubicBezTo>
                  <a:cubicBezTo>
                    <a:pt x="18" y="13"/>
                    <a:pt x="19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8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9" y="1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9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8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8" y="12"/>
                    <a:pt x="18" y="12"/>
                    <a:pt x="17" y="12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7" y="11"/>
                    <a:pt x="17" y="11"/>
                    <a:pt x="17" y="12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6" y="10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11"/>
                    <a:pt x="15" y="11"/>
                  </a:cubicBezTo>
                  <a:cubicBezTo>
                    <a:pt x="15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3" y="8"/>
                    <a:pt x="13" y="9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0" y="9"/>
                    <a:pt x="10" y="8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8" y="8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8"/>
                    <a:pt x="9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7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5" y="8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5" y="8"/>
                    <a:pt x="4" y="7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0" y="7"/>
                  </a:cubicBezTo>
                  <a:cubicBezTo>
                    <a:pt x="0" y="6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6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1"/>
                    <a:pt x="4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7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1"/>
                    <a:pt x="11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2"/>
                    <a:pt x="12" y="2"/>
                  </a:cubicBezTo>
                  <a:cubicBezTo>
                    <a:pt x="12" y="2"/>
                    <a:pt x="11" y="3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2"/>
                  </a:cubicBezTo>
                  <a:close/>
                </a:path>
              </a:pathLst>
            </a:custGeom>
            <a:solidFill>
              <a:srgbClr val="FFD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6343" y="510"/>
              <a:ext cx="165" cy="68"/>
            </a:xfrm>
            <a:custGeom>
              <a:avLst/>
              <a:gdLst>
                <a:gd name="T0" fmla="*/ 17 w 29"/>
                <a:gd name="T1" fmla="*/ 7 h 12"/>
                <a:gd name="T2" fmla="*/ 17 w 29"/>
                <a:gd name="T3" fmla="*/ 8 h 12"/>
                <a:gd name="T4" fmla="*/ 16 w 29"/>
                <a:gd name="T5" fmla="*/ 8 h 12"/>
                <a:gd name="T6" fmla="*/ 15 w 29"/>
                <a:gd name="T7" fmla="*/ 6 h 12"/>
                <a:gd name="T8" fmla="*/ 15 w 29"/>
                <a:gd name="T9" fmla="*/ 7 h 12"/>
                <a:gd name="T10" fmla="*/ 14 w 29"/>
                <a:gd name="T11" fmla="*/ 7 h 12"/>
                <a:gd name="T12" fmla="*/ 14 w 29"/>
                <a:gd name="T13" fmla="*/ 6 h 12"/>
                <a:gd name="T14" fmla="*/ 13 w 29"/>
                <a:gd name="T15" fmla="*/ 6 h 12"/>
                <a:gd name="T16" fmla="*/ 12 w 29"/>
                <a:gd name="T17" fmla="*/ 6 h 12"/>
                <a:gd name="T18" fmla="*/ 11 w 29"/>
                <a:gd name="T19" fmla="*/ 7 h 12"/>
                <a:gd name="T20" fmla="*/ 11 w 29"/>
                <a:gd name="T21" fmla="*/ 7 h 12"/>
                <a:gd name="T22" fmla="*/ 10 w 29"/>
                <a:gd name="T23" fmla="*/ 7 h 12"/>
                <a:gd name="T24" fmla="*/ 9 w 29"/>
                <a:gd name="T25" fmla="*/ 7 h 12"/>
                <a:gd name="T26" fmla="*/ 8 w 29"/>
                <a:gd name="T27" fmla="*/ 7 h 12"/>
                <a:gd name="T28" fmla="*/ 7 w 29"/>
                <a:gd name="T29" fmla="*/ 8 h 12"/>
                <a:gd name="T30" fmla="*/ 6 w 29"/>
                <a:gd name="T31" fmla="*/ 8 h 12"/>
                <a:gd name="T32" fmla="*/ 6 w 29"/>
                <a:gd name="T33" fmla="*/ 8 h 12"/>
                <a:gd name="T34" fmla="*/ 5 w 29"/>
                <a:gd name="T35" fmla="*/ 8 h 12"/>
                <a:gd name="T36" fmla="*/ 4 w 29"/>
                <a:gd name="T37" fmla="*/ 8 h 12"/>
                <a:gd name="T38" fmla="*/ 4 w 29"/>
                <a:gd name="T39" fmla="*/ 9 h 12"/>
                <a:gd name="T40" fmla="*/ 3 w 29"/>
                <a:gd name="T41" fmla="*/ 10 h 12"/>
                <a:gd name="T42" fmla="*/ 3 w 29"/>
                <a:gd name="T43" fmla="*/ 10 h 12"/>
                <a:gd name="T44" fmla="*/ 2 w 29"/>
                <a:gd name="T45" fmla="*/ 11 h 12"/>
                <a:gd name="T46" fmla="*/ 1 w 29"/>
                <a:gd name="T47" fmla="*/ 11 h 12"/>
                <a:gd name="T48" fmla="*/ 2 w 29"/>
                <a:gd name="T49" fmla="*/ 10 h 12"/>
                <a:gd name="T50" fmla="*/ 1 w 29"/>
                <a:gd name="T51" fmla="*/ 12 h 12"/>
                <a:gd name="T52" fmla="*/ 1 w 29"/>
                <a:gd name="T53" fmla="*/ 12 h 12"/>
                <a:gd name="T54" fmla="*/ 1 w 29"/>
                <a:gd name="T55" fmla="*/ 11 h 12"/>
                <a:gd name="T56" fmla="*/ 1 w 29"/>
                <a:gd name="T57" fmla="*/ 11 h 12"/>
                <a:gd name="T58" fmla="*/ 1 w 29"/>
                <a:gd name="T59" fmla="*/ 10 h 12"/>
                <a:gd name="T60" fmla="*/ 2 w 29"/>
                <a:gd name="T61" fmla="*/ 10 h 12"/>
                <a:gd name="T62" fmla="*/ 3 w 29"/>
                <a:gd name="T63" fmla="*/ 9 h 12"/>
                <a:gd name="T64" fmla="*/ 2 w 29"/>
                <a:gd name="T65" fmla="*/ 9 h 12"/>
                <a:gd name="T66" fmla="*/ 3 w 29"/>
                <a:gd name="T67" fmla="*/ 8 h 12"/>
                <a:gd name="T68" fmla="*/ 3 w 29"/>
                <a:gd name="T69" fmla="*/ 8 h 12"/>
                <a:gd name="T70" fmla="*/ 4 w 29"/>
                <a:gd name="T71" fmla="*/ 7 h 12"/>
                <a:gd name="T72" fmla="*/ 5 w 29"/>
                <a:gd name="T73" fmla="*/ 5 h 12"/>
                <a:gd name="T74" fmla="*/ 5 w 29"/>
                <a:gd name="T75" fmla="*/ 5 h 12"/>
                <a:gd name="T76" fmla="*/ 6 w 29"/>
                <a:gd name="T77" fmla="*/ 4 h 12"/>
                <a:gd name="T78" fmla="*/ 8 w 29"/>
                <a:gd name="T79" fmla="*/ 3 h 12"/>
                <a:gd name="T80" fmla="*/ 8 w 29"/>
                <a:gd name="T81" fmla="*/ 4 h 12"/>
                <a:gd name="T82" fmla="*/ 8 w 29"/>
                <a:gd name="T83" fmla="*/ 3 h 12"/>
                <a:gd name="T84" fmla="*/ 12 w 29"/>
                <a:gd name="T85" fmla="*/ 1 h 12"/>
                <a:gd name="T86" fmla="*/ 16 w 29"/>
                <a:gd name="T87" fmla="*/ 2 h 12"/>
                <a:gd name="T88" fmla="*/ 18 w 29"/>
                <a:gd name="T89" fmla="*/ 1 h 12"/>
                <a:gd name="T90" fmla="*/ 20 w 29"/>
                <a:gd name="T91" fmla="*/ 1 h 12"/>
                <a:gd name="T92" fmla="*/ 22 w 29"/>
                <a:gd name="T93" fmla="*/ 2 h 12"/>
                <a:gd name="T94" fmla="*/ 23 w 29"/>
                <a:gd name="T95" fmla="*/ 3 h 12"/>
                <a:gd name="T96" fmla="*/ 25 w 29"/>
                <a:gd name="T97" fmla="*/ 4 h 12"/>
                <a:gd name="T98" fmla="*/ 27 w 29"/>
                <a:gd name="T99" fmla="*/ 7 h 12"/>
                <a:gd name="T100" fmla="*/ 28 w 29"/>
                <a:gd name="T101" fmla="*/ 11 h 12"/>
                <a:gd name="T102" fmla="*/ 29 w 29"/>
                <a:gd name="T103" fmla="*/ 12 h 12"/>
                <a:gd name="T104" fmla="*/ 27 w 29"/>
                <a:gd name="T105" fmla="*/ 11 h 12"/>
                <a:gd name="T106" fmla="*/ 26 w 29"/>
                <a:gd name="T107" fmla="*/ 11 h 12"/>
                <a:gd name="T108" fmla="*/ 25 w 29"/>
                <a:gd name="T109" fmla="*/ 11 h 12"/>
                <a:gd name="T110" fmla="*/ 23 w 29"/>
                <a:gd name="T111" fmla="*/ 11 h 12"/>
                <a:gd name="T112" fmla="*/ 22 w 29"/>
                <a:gd name="T113" fmla="*/ 11 h 12"/>
                <a:gd name="T114" fmla="*/ 22 w 29"/>
                <a:gd name="T115" fmla="*/ 10 h 12"/>
                <a:gd name="T116" fmla="*/ 21 w 29"/>
                <a:gd name="T117" fmla="*/ 9 h 12"/>
                <a:gd name="T118" fmla="*/ 20 w 29"/>
                <a:gd name="T119" fmla="*/ 10 h 12"/>
                <a:gd name="T120" fmla="*/ 18 w 29"/>
                <a:gd name="T121" fmla="*/ 9 h 12"/>
                <a:gd name="T122" fmla="*/ 18 w 29"/>
                <a:gd name="T12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" h="12">
                  <a:moveTo>
                    <a:pt x="18" y="8"/>
                  </a:moveTo>
                  <a:cubicBezTo>
                    <a:pt x="18" y="9"/>
                    <a:pt x="18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8"/>
                    <a:pt x="17" y="9"/>
                  </a:cubicBezTo>
                  <a:cubicBezTo>
                    <a:pt x="17" y="9"/>
                    <a:pt x="17" y="9"/>
                    <a:pt x="17" y="8"/>
                  </a:cubicBezTo>
                  <a:cubicBezTo>
                    <a:pt x="17" y="8"/>
                    <a:pt x="17" y="9"/>
                    <a:pt x="17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7" y="8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8"/>
                  </a:cubicBezTo>
                  <a:cubicBezTo>
                    <a:pt x="17" y="8"/>
                    <a:pt x="17" y="7"/>
                    <a:pt x="17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7" y="8"/>
                    <a:pt x="17" y="8"/>
                    <a:pt x="17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6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9"/>
                    <a:pt x="17" y="8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6"/>
                    <a:pt x="16" y="6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6" y="7"/>
                    <a:pt x="16" y="7"/>
                    <a:pt x="15" y="6"/>
                  </a:cubicBezTo>
                  <a:cubicBezTo>
                    <a:pt x="15" y="7"/>
                    <a:pt x="16" y="7"/>
                    <a:pt x="16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5" y="7"/>
                    <a:pt x="15" y="7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4" y="6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7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3" y="6"/>
                    <a:pt x="12" y="6"/>
                    <a:pt x="13" y="7"/>
                  </a:cubicBezTo>
                  <a:cubicBezTo>
                    <a:pt x="13" y="7"/>
                    <a:pt x="12" y="6"/>
                    <a:pt x="12" y="6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7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7"/>
                    <a:pt x="12" y="6"/>
                  </a:cubicBezTo>
                  <a:cubicBezTo>
                    <a:pt x="12" y="6"/>
                    <a:pt x="12" y="6"/>
                    <a:pt x="11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12" y="7"/>
                    <a:pt x="12" y="6"/>
                    <a:pt x="12" y="7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7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6" y="9"/>
                    <a:pt x="5" y="8"/>
                    <a:pt x="5" y="9"/>
                  </a:cubicBezTo>
                  <a:cubicBezTo>
                    <a:pt x="5" y="8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5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2" y="11"/>
                  </a:cubicBezTo>
                  <a:cubicBezTo>
                    <a:pt x="2" y="10"/>
                    <a:pt x="2" y="11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2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1"/>
                    <a:pt x="0" y="12"/>
                  </a:cubicBezTo>
                  <a:cubicBezTo>
                    <a:pt x="0" y="12"/>
                    <a:pt x="1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1"/>
                    <a:pt x="1" y="10"/>
                  </a:cubicBezTo>
                  <a:cubicBezTo>
                    <a:pt x="1" y="11"/>
                    <a:pt x="1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9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6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6"/>
                    <a:pt x="4" y="5"/>
                  </a:cubicBezTo>
                  <a:cubicBezTo>
                    <a:pt x="5" y="6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3"/>
                    <a:pt x="6" y="4"/>
                    <a:pt x="7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8" y="3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2"/>
                    <a:pt x="9" y="3"/>
                  </a:cubicBezTo>
                  <a:cubicBezTo>
                    <a:pt x="9" y="2"/>
                    <a:pt x="8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1"/>
                    <a:pt x="11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0" y="1"/>
                    <a:pt x="21" y="1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"/>
                    <a:pt x="21" y="2"/>
                    <a:pt x="22" y="2"/>
                  </a:cubicBezTo>
                  <a:cubicBezTo>
                    <a:pt x="21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3"/>
                    <a:pt x="22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3" y="3"/>
                    <a:pt x="23" y="4"/>
                  </a:cubicBezTo>
                  <a:cubicBezTo>
                    <a:pt x="23" y="4"/>
                    <a:pt x="23" y="3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4" y="3"/>
                    <a:pt x="24" y="3"/>
                  </a:cubicBezTo>
                  <a:cubicBezTo>
                    <a:pt x="24" y="4"/>
                    <a:pt x="25" y="3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6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9"/>
                    <a:pt x="27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7" y="11"/>
                    <a:pt x="27" y="12"/>
                  </a:cubicBezTo>
                  <a:cubicBezTo>
                    <a:pt x="27" y="12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0"/>
                    <a:pt x="25" y="10"/>
                  </a:cubicBezTo>
                  <a:cubicBezTo>
                    <a:pt x="25" y="10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0"/>
                    <a:pt x="22" y="11"/>
                  </a:cubicBezTo>
                  <a:cubicBezTo>
                    <a:pt x="22" y="11"/>
                    <a:pt x="22" y="10"/>
                    <a:pt x="23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1" y="11"/>
                    <a:pt x="22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0" y="11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1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10"/>
                    <a:pt x="18" y="10"/>
                    <a:pt x="19" y="9"/>
                  </a:cubicBezTo>
                  <a:cubicBezTo>
                    <a:pt x="19" y="9"/>
                    <a:pt x="19" y="9"/>
                    <a:pt x="18" y="9"/>
                  </a:cubicBezTo>
                  <a:cubicBezTo>
                    <a:pt x="19" y="9"/>
                    <a:pt x="19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8" y="8"/>
                    <a:pt x="19" y="7"/>
                    <a:pt x="19" y="7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8" y="8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lose/>
                </a:path>
              </a:pathLst>
            </a:custGeom>
            <a:solidFill>
              <a:srgbClr val="FFD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6924" y="708"/>
              <a:ext cx="119" cy="187"/>
            </a:xfrm>
            <a:custGeom>
              <a:avLst/>
              <a:gdLst>
                <a:gd name="T0" fmla="*/ 6 w 21"/>
                <a:gd name="T1" fmla="*/ 10 h 33"/>
                <a:gd name="T2" fmla="*/ 16 w 21"/>
                <a:gd name="T3" fmla="*/ 8 h 33"/>
                <a:gd name="T4" fmla="*/ 10 w 21"/>
                <a:gd name="T5" fmla="*/ 25 h 33"/>
                <a:gd name="T6" fmla="*/ 6 w 21"/>
                <a:gd name="T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3">
                  <a:moveTo>
                    <a:pt x="6" y="10"/>
                  </a:moveTo>
                  <a:cubicBezTo>
                    <a:pt x="6" y="10"/>
                    <a:pt x="12" y="0"/>
                    <a:pt x="16" y="8"/>
                  </a:cubicBezTo>
                  <a:cubicBezTo>
                    <a:pt x="20" y="16"/>
                    <a:pt x="21" y="33"/>
                    <a:pt x="10" y="25"/>
                  </a:cubicBezTo>
                  <a:cubicBezTo>
                    <a:pt x="0" y="16"/>
                    <a:pt x="6" y="10"/>
                    <a:pt x="6" y="10"/>
                  </a:cubicBezTo>
                  <a:close/>
                </a:path>
              </a:pathLst>
            </a:custGeom>
            <a:solidFill>
              <a:srgbClr val="E0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6958" y="731"/>
              <a:ext cx="80" cy="136"/>
            </a:xfrm>
            <a:custGeom>
              <a:avLst/>
              <a:gdLst>
                <a:gd name="T0" fmla="*/ 14 w 14"/>
                <a:gd name="T1" fmla="*/ 15 h 24"/>
                <a:gd name="T2" fmla="*/ 13 w 14"/>
                <a:gd name="T3" fmla="*/ 10 h 24"/>
                <a:gd name="T4" fmla="*/ 11 w 14"/>
                <a:gd name="T5" fmla="*/ 6 h 24"/>
                <a:gd name="T6" fmla="*/ 11 w 14"/>
                <a:gd name="T7" fmla="*/ 5 h 24"/>
                <a:gd name="T8" fmla="*/ 10 w 14"/>
                <a:gd name="T9" fmla="*/ 3 h 24"/>
                <a:gd name="T10" fmla="*/ 9 w 14"/>
                <a:gd name="T11" fmla="*/ 1 h 24"/>
                <a:gd name="T12" fmla="*/ 7 w 14"/>
                <a:gd name="T13" fmla="*/ 0 h 24"/>
                <a:gd name="T14" fmla="*/ 6 w 14"/>
                <a:gd name="T15" fmla="*/ 0 h 24"/>
                <a:gd name="T16" fmla="*/ 3 w 14"/>
                <a:gd name="T17" fmla="*/ 2 h 24"/>
                <a:gd name="T18" fmla="*/ 1 w 14"/>
                <a:gd name="T19" fmla="*/ 4 h 24"/>
                <a:gd name="T20" fmla="*/ 0 w 14"/>
                <a:gd name="T21" fmla="*/ 6 h 24"/>
                <a:gd name="T22" fmla="*/ 0 w 14"/>
                <a:gd name="T23" fmla="*/ 6 h 24"/>
                <a:gd name="T24" fmla="*/ 0 w 14"/>
                <a:gd name="T25" fmla="*/ 6 h 24"/>
                <a:gd name="T26" fmla="*/ 0 w 14"/>
                <a:gd name="T27" fmla="*/ 6 h 24"/>
                <a:gd name="T28" fmla="*/ 0 w 14"/>
                <a:gd name="T29" fmla="*/ 6 h 24"/>
                <a:gd name="T30" fmla="*/ 1 w 14"/>
                <a:gd name="T31" fmla="*/ 6 h 24"/>
                <a:gd name="T32" fmla="*/ 4 w 14"/>
                <a:gd name="T33" fmla="*/ 3 h 24"/>
                <a:gd name="T34" fmla="*/ 6 w 14"/>
                <a:gd name="T35" fmla="*/ 2 h 24"/>
                <a:gd name="T36" fmla="*/ 8 w 14"/>
                <a:gd name="T37" fmla="*/ 2 h 24"/>
                <a:gd name="T38" fmla="*/ 9 w 14"/>
                <a:gd name="T39" fmla="*/ 4 h 24"/>
                <a:gd name="T40" fmla="*/ 10 w 14"/>
                <a:gd name="T41" fmla="*/ 6 h 24"/>
                <a:gd name="T42" fmla="*/ 12 w 14"/>
                <a:gd name="T43" fmla="*/ 11 h 24"/>
                <a:gd name="T44" fmla="*/ 12 w 14"/>
                <a:gd name="T45" fmla="*/ 15 h 24"/>
                <a:gd name="T46" fmla="*/ 12 w 14"/>
                <a:gd name="T47" fmla="*/ 20 h 24"/>
                <a:gd name="T48" fmla="*/ 11 w 14"/>
                <a:gd name="T49" fmla="*/ 22 h 24"/>
                <a:gd name="T50" fmla="*/ 9 w 14"/>
                <a:gd name="T51" fmla="*/ 22 h 24"/>
                <a:gd name="T52" fmla="*/ 7 w 14"/>
                <a:gd name="T53" fmla="*/ 22 h 24"/>
                <a:gd name="T54" fmla="*/ 5 w 14"/>
                <a:gd name="T55" fmla="*/ 21 h 24"/>
                <a:gd name="T56" fmla="*/ 5 w 14"/>
                <a:gd name="T57" fmla="*/ 21 h 24"/>
                <a:gd name="T58" fmla="*/ 4 w 14"/>
                <a:gd name="T59" fmla="*/ 21 h 24"/>
                <a:gd name="T60" fmla="*/ 4 w 14"/>
                <a:gd name="T61" fmla="*/ 21 h 24"/>
                <a:gd name="T62" fmla="*/ 6 w 14"/>
                <a:gd name="T63" fmla="*/ 23 h 24"/>
                <a:gd name="T64" fmla="*/ 9 w 14"/>
                <a:gd name="T65" fmla="*/ 24 h 24"/>
                <a:gd name="T66" fmla="*/ 10 w 14"/>
                <a:gd name="T67" fmla="*/ 24 h 24"/>
                <a:gd name="T68" fmla="*/ 10 w 14"/>
                <a:gd name="T69" fmla="*/ 24 h 24"/>
                <a:gd name="T70" fmla="*/ 12 w 14"/>
                <a:gd name="T71" fmla="*/ 23 h 24"/>
                <a:gd name="T72" fmla="*/ 13 w 14"/>
                <a:gd name="T73" fmla="*/ 21 h 24"/>
                <a:gd name="T74" fmla="*/ 14 w 14"/>
                <a:gd name="T75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24">
                  <a:moveTo>
                    <a:pt x="14" y="15"/>
                  </a:moveTo>
                  <a:cubicBezTo>
                    <a:pt x="13" y="14"/>
                    <a:pt x="13" y="12"/>
                    <a:pt x="13" y="10"/>
                  </a:cubicBezTo>
                  <a:cubicBezTo>
                    <a:pt x="12" y="9"/>
                    <a:pt x="12" y="7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0" y="4"/>
                    <a:pt x="10" y="3"/>
                  </a:cubicBezTo>
                  <a:cubicBezTo>
                    <a:pt x="10" y="3"/>
                    <a:pt x="9" y="2"/>
                    <a:pt x="9" y="1"/>
                  </a:cubicBez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3"/>
                    <a:pt x="9" y="3"/>
                    <a:pt x="9" y="4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11" y="7"/>
                    <a:pt x="11" y="9"/>
                    <a:pt x="12" y="11"/>
                  </a:cubicBezTo>
                  <a:cubicBezTo>
                    <a:pt x="12" y="12"/>
                    <a:pt x="12" y="14"/>
                    <a:pt x="12" y="15"/>
                  </a:cubicBezTo>
                  <a:cubicBezTo>
                    <a:pt x="12" y="17"/>
                    <a:pt x="12" y="18"/>
                    <a:pt x="12" y="20"/>
                  </a:cubicBezTo>
                  <a:cubicBezTo>
                    <a:pt x="11" y="21"/>
                    <a:pt x="11" y="21"/>
                    <a:pt x="11" y="22"/>
                  </a:cubicBezTo>
                  <a:cubicBezTo>
                    <a:pt x="10" y="22"/>
                    <a:pt x="10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6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6" y="22"/>
                    <a:pt x="6" y="23"/>
                  </a:cubicBezTo>
                  <a:cubicBezTo>
                    <a:pt x="7" y="23"/>
                    <a:pt x="8" y="24"/>
                    <a:pt x="9" y="24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1" y="23"/>
                    <a:pt x="12" y="23"/>
                  </a:cubicBezTo>
                  <a:cubicBezTo>
                    <a:pt x="13" y="22"/>
                    <a:pt x="13" y="21"/>
                    <a:pt x="13" y="21"/>
                  </a:cubicBezTo>
                  <a:cubicBezTo>
                    <a:pt x="14" y="19"/>
                    <a:pt x="14" y="17"/>
                    <a:pt x="14" y="15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6553" y="1077"/>
              <a:ext cx="109" cy="113"/>
            </a:xfrm>
            <a:custGeom>
              <a:avLst/>
              <a:gdLst>
                <a:gd name="T0" fmla="*/ 0 w 19"/>
                <a:gd name="T1" fmla="*/ 0 h 20"/>
                <a:gd name="T2" fmla="*/ 18 w 19"/>
                <a:gd name="T3" fmla="*/ 7 h 20"/>
                <a:gd name="T4" fmla="*/ 5 w 19"/>
                <a:gd name="T5" fmla="*/ 3 h 20"/>
                <a:gd name="T6" fmla="*/ 0 w 19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cubicBezTo>
                    <a:pt x="2" y="20"/>
                    <a:pt x="18" y="7"/>
                    <a:pt x="18" y="7"/>
                  </a:cubicBezTo>
                  <a:cubicBezTo>
                    <a:pt x="19" y="7"/>
                    <a:pt x="9" y="5"/>
                    <a:pt x="5" y="3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6411" y="584"/>
              <a:ext cx="581" cy="550"/>
            </a:xfrm>
            <a:custGeom>
              <a:avLst/>
              <a:gdLst>
                <a:gd name="T0" fmla="*/ 98 w 102"/>
                <a:gd name="T1" fmla="*/ 67 h 97"/>
                <a:gd name="T2" fmla="*/ 96 w 102"/>
                <a:gd name="T3" fmla="*/ 30 h 97"/>
                <a:gd name="T4" fmla="*/ 68 w 102"/>
                <a:gd name="T5" fmla="*/ 6 h 97"/>
                <a:gd name="T6" fmla="*/ 31 w 102"/>
                <a:gd name="T7" fmla="*/ 4 h 97"/>
                <a:gd name="T8" fmla="*/ 5 w 102"/>
                <a:gd name="T9" fmla="*/ 30 h 97"/>
                <a:gd name="T10" fmla="*/ 6 w 102"/>
                <a:gd name="T11" fmla="*/ 67 h 97"/>
                <a:gd name="T12" fmla="*/ 34 w 102"/>
                <a:gd name="T13" fmla="*/ 92 h 97"/>
                <a:gd name="T14" fmla="*/ 72 w 102"/>
                <a:gd name="T15" fmla="*/ 93 h 97"/>
                <a:gd name="T16" fmla="*/ 98 w 102"/>
                <a:gd name="T17" fmla="*/ 6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97">
                  <a:moveTo>
                    <a:pt x="98" y="67"/>
                  </a:moveTo>
                  <a:cubicBezTo>
                    <a:pt x="102" y="55"/>
                    <a:pt x="101" y="42"/>
                    <a:pt x="96" y="30"/>
                  </a:cubicBezTo>
                  <a:cubicBezTo>
                    <a:pt x="90" y="20"/>
                    <a:pt x="81" y="11"/>
                    <a:pt x="68" y="6"/>
                  </a:cubicBezTo>
                  <a:cubicBezTo>
                    <a:pt x="56" y="1"/>
                    <a:pt x="42" y="0"/>
                    <a:pt x="31" y="4"/>
                  </a:cubicBezTo>
                  <a:cubicBezTo>
                    <a:pt x="19" y="8"/>
                    <a:pt x="10" y="18"/>
                    <a:pt x="5" y="30"/>
                  </a:cubicBezTo>
                  <a:cubicBezTo>
                    <a:pt x="0" y="42"/>
                    <a:pt x="0" y="56"/>
                    <a:pt x="6" y="67"/>
                  </a:cubicBezTo>
                  <a:cubicBezTo>
                    <a:pt x="11" y="78"/>
                    <a:pt x="22" y="87"/>
                    <a:pt x="34" y="92"/>
                  </a:cubicBezTo>
                  <a:cubicBezTo>
                    <a:pt x="47" y="97"/>
                    <a:pt x="60" y="97"/>
                    <a:pt x="72" y="93"/>
                  </a:cubicBezTo>
                  <a:cubicBezTo>
                    <a:pt x="84" y="89"/>
                    <a:pt x="93" y="79"/>
                    <a:pt x="98" y="67"/>
                  </a:cubicBezTo>
                  <a:close/>
                </a:path>
              </a:pathLst>
            </a:custGeom>
            <a:solidFill>
              <a:srgbClr val="FF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6462" y="776"/>
              <a:ext cx="91" cy="85"/>
            </a:xfrm>
            <a:custGeom>
              <a:avLst/>
              <a:gdLst>
                <a:gd name="T0" fmla="*/ 2 w 16"/>
                <a:gd name="T1" fmla="*/ 12 h 15"/>
                <a:gd name="T2" fmla="*/ 1 w 16"/>
                <a:gd name="T3" fmla="*/ 7 h 15"/>
                <a:gd name="T4" fmla="*/ 3 w 16"/>
                <a:gd name="T5" fmla="*/ 2 h 15"/>
                <a:gd name="T6" fmla="*/ 8 w 16"/>
                <a:gd name="T7" fmla="*/ 0 h 15"/>
                <a:gd name="T8" fmla="*/ 14 w 16"/>
                <a:gd name="T9" fmla="*/ 2 h 15"/>
                <a:gd name="T10" fmla="*/ 16 w 16"/>
                <a:gd name="T11" fmla="*/ 8 h 15"/>
                <a:gd name="T12" fmla="*/ 12 w 16"/>
                <a:gd name="T13" fmla="*/ 12 h 15"/>
                <a:gd name="T14" fmla="*/ 7 w 16"/>
                <a:gd name="T15" fmla="*/ 15 h 15"/>
                <a:gd name="T16" fmla="*/ 2 w 16"/>
                <a:gd name="T1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5">
                  <a:moveTo>
                    <a:pt x="2" y="12"/>
                  </a:moveTo>
                  <a:cubicBezTo>
                    <a:pt x="1" y="11"/>
                    <a:pt x="0" y="9"/>
                    <a:pt x="1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5" y="1"/>
                    <a:pt x="7" y="0"/>
                    <a:pt x="8" y="0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6" y="6"/>
                    <a:pt x="16" y="8"/>
                  </a:cubicBezTo>
                  <a:cubicBezTo>
                    <a:pt x="15" y="10"/>
                    <a:pt x="14" y="11"/>
                    <a:pt x="12" y="12"/>
                  </a:cubicBezTo>
                  <a:cubicBezTo>
                    <a:pt x="11" y="14"/>
                    <a:pt x="9" y="15"/>
                    <a:pt x="7" y="15"/>
                  </a:cubicBezTo>
                  <a:cubicBezTo>
                    <a:pt x="5" y="15"/>
                    <a:pt x="3" y="14"/>
                    <a:pt x="2" y="12"/>
                  </a:cubicBezTo>
                  <a:close/>
                </a:path>
              </a:pathLst>
            </a:custGeom>
            <a:solidFill>
              <a:srgbClr val="FF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6468" y="782"/>
              <a:ext cx="80" cy="74"/>
            </a:xfrm>
            <a:custGeom>
              <a:avLst/>
              <a:gdLst>
                <a:gd name="T0" fmla="*/ 2 w 14"/>
                <a:gd name="T1" fmla="*/ 10 h 13"/>
                <a:gd name="T2" fmla="*/ 1 w 14"/>
                <a:gd name="T3" fmla="*/ 6 h 13"/>
                <a:gd name="T4" fmla="*/ 3 w 14"/>
                <a:gd name="T5" fmla="*/ 2 h 13"/>
                <a:gd name="T6" fmla="*/ 7 w 14"/>
                <a:gd name="T7" fmla="*/ 0 h 13"/>
                <a:gd name="T8" fmla="*/ 12 w 14"/>
                <a:gd name="T9" fmla="*/ 2 h 13"/>
                <a:gd name="T10" fmla="*/ 14 w 14"/>
                <a:gd name="T11" fmla="*/ 7 h 13"/>
                <a:gd name="T12" fmla="*/ 11 w 14"/>
                <a:gd name="T13" fmla="*/ 11 h 13"/>
                <a:gd name="T14" fmla="*/ 6 w 14"/>
                <a:gd name="T15" fmla="*/ 13 h 13"/>
                <a:gd name="T16" fmla="*/ 2 w 14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2" y="10"/>
                  </a:moveTo>
                  <a:cubicBezTo>
                    <a:pt x="1" y="9"/>
                    <a:pt x="0" y="8"/>
                    <a:pt x="1" y="6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1"/>
                    <a:pt x="6" y="0"/>
                    <a:pt x="7" y="0"/>
                  </a:cubicBezTo>
                  <a:cubicBezTo>
                    <a:pt x="9" y="0"/>
                    <a:pt x="11" y="1"/>
                    <a:pt x="12" y="2"/>
                  </a:cubicBezTo>
                  <a:cubicBezTo>
                    <a:pt x="13" y="3"/>
                    <a:pt x="14" y="5"/>
                    <a:pt x="14" y="7"/>
                  </a:cubicBezTo>
                  <a:cubicBezTo>
                    <a:pt x="13" y="8"/>
                    <a:pt x="12" y="10"/>
                    <a:pt x="11" y="11"/>
                  </a:cubicBezTo>
                  <a:cubicBezTo>
                    <a:pt x="9" y="12"/>
                    <a:pt x="8" y="13"/>
                    <a:pt x="6" y="13"/>
                  </a:cubicBezTo>
                  <a:cubicBezTo>
                    <a:pt x="5" y="13"/>
                    <a:pt x="3" y="12"/>
                    <a:pt x="2" y="10"/>
                  </a:cubicBezTo>
                  <a:close/>
                </a:path>
              </a:pathLst>
            </a:custGeom>
            <a:solidFill>
              <a:srgbClr val="FF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6479" y="788"/>
              <a:ext cx="63" cy="62"/>
            </a:xfrm>
            <a:custGeom>
              <a:avLst/>
              <a:gdLst>
                <a:gd name="T0" fmla="*/ 1 w 11"/>
                <a:gd name="T1" fmla="*/ 9 h 11"/>
                <a:gd name="T2" fmla="*/ 0 w 11"/>
                <a:gd name="T3" fmla="*/ 5 h 11"/>
                <a:gd name="T4" fmla="*/ 2 w 11"/>
                <a:gd name="T5" fmla="*/ 2 h 11"/>
                <a:gd name="T6" fmla="*/ 5 w 11"/>
                <a:gd name="T7" fmla="*/ 0 h 11"/>
                <a:gd name="T8" fmla="*/ 9 w 11"/>
                <a:gd name="T9" fmla="*/ 2 h 11"/>
                <a:gd name="T10" fmla="*/ 11 w 11"/>
                <a:gd name="T11" fmla="*/ 6 h 11"/>
                <a:gd name="T12" fmla="*/ 8 w 11"/>
                <a:gd name="T13" fmla="*/ 9 h 11"/>
                <a:gd name="T14" fmla="*/ 4 w 11"/>
                <a:gd name="T15" fmla="*/ 11 h 11"/>
                <a:gd name="T16" fmla="*/ 1 w 11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1" y="9"/>
                  </a:moveTo>
                  <a:cubicBezTo>
                    <a:pt x="0" y="8"/>
                    <a:pt x="0" y="6"/>
                    <a:pt x="0" y="5"/>
                  </a:cubicBezTo>
                  <a:cubicBezTo>
                    <a:pt x="0" y="4"/>
                    <a:pt x="0" y="2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7" y="0"/>
                    <a:pt x="8" y="1"/>
                    <a:pt x="9" y="2"/>
                  </a:cubicBezTo>
                  <a:cubicBezTo>
                    <a:pt x="10" y="3"/>
                    <a:pt x="11" y="4"/>
                    <a:pt x="11" y="6"/>
                  </a:cubicBezTo>
                  <a:cubicBezTo>
                    <a:pt x="10" y="7"/>
                    <a:pt x="9" y="8"/>
                    <a:pt x="8" y="9"/>
                  </a:cubicBezTo>
                  <a:cubicBezTo>
                    <a:pt x="7" y="10"/>
                    <a:pt x="6" y="11"/>
                    <a:pt x="4" y="11"/>
                  </a:cubicBezTo>
                  <a:cubicBezTo>
                    <a:pt x="3" y="11"/>
                    <a:pt x="2" y="10"/>
                    <a:pt x="1" y="9"/>
                  </a:cubicBezTo>
                  <a:close/>
                </a:path>
              </a:pathLst>
            </a:custGeom>
            <a:solidFill>
              <a:srgbClr val="FF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6485" y="793"/>
              <a:ext cx="51" cy="51"/>
            </a:xfrm>
            <a:custGeom>
              <a:avLst/>
              <a:gdLst>
                <a:gd name="T0" fmla="*/ 1 w 9"/>
                <a:gd name="T1" fmla="*/ 7 h 9"/>
                <a:gd name="T2" fmla="*/ 0 w 9"/>
                <a:gd name="T3" fmla="*/ 4 h 9"/>
                <a:gd name="T4" fmla="*/ 1 w 9"/>
                <a:gd name="T5" fmla="*/ 1 h 9"/>
                <a:gd name="T6" fmla="*/ 4 w 9"/>
                <a:gd name="T7" fmla="*/ 0 h 9"/>
                <a:gd name="T8" fmla="*/ 7 w 9"/>
                <a:gd name="T9" fmla="*/ 1 h 9"/>
                <a:gd name="T10" fmla="*/ 8 w 9"/>
                <a:gd name="T11" fmla="*/ 5 h 9"/>
                <a:gd name="T12" fmla="*/ 6 w 9"/>
                <a:gd name="T13" fmla="*/ 7 h 9"/>
                <a:gd name="T14" fmla="*/ 3 w 9"/>
                <a:gd name="T15" fmla="*/ 9 h 9"/>
                <a:gd name="T16" fmla="*/ 1 w 9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1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9" y="3"/>
                    <a:pt x="8" y="5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6" y="8"/>
                    <a:pt x="5" y="9"/>
                    <a:pt x="3" y="9"/>
                  </a:cubicBezTo>
                  <a:cubicBezTo>
                    <a:pt x="2" y="8"/>
                    <a:pt x="1" y="8"/>
                    <a:pt x="1" y="7"/>
                  </a:cubicBezTo>
                  <a:close/>
                </a:path>
              </a:pathLst>
            </a:custGeom>
            <a:solidFill>
              <a:srgbClr val="FFB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6827" y="924"/>
              <a:ext cx="85" cy="91"/>
            </a:xfrm>
            <a:custGeom>
              <a:avLst/>
              <a:gdLst>
                <a:gd name="T0" fmla="*/ 4 w 15"/>
                <a:gd name="T1" fmla="*/ 1 h 16"/>
                <a:gd name="T2" fmla="*/ 10 w 15"/>
                <a:gd name="T3" fmla="*/ 1 h 16"/>
                <a:gd name="T4" fmla="*/ 14 w 15"/>
                <a:gd name="T5" fmla="*/ 5 h 16"/>
                <a:gd name="T6" fmla="*/ 14 w 15"/>
                <a:gd name="T7" fmla="*/ 11 h 16"/>
                <a:gd name="T8" fmla="*/ 10 w 15"/>
                <a:gd name="T9" fmla="*/ 15 h 16"/>
                <a:gd name="T10" fmla="*/ 4 w 15"/>
                <a:gd name="T11" fmla="*/ 15 h 16"/>
                <a:gd name="T12" fmla="*/ 1 w 15"/>
                <a:gd name="T13" fmla="*/ 10 h 16"/>
                <a:gd name="T14" fmla="*/ 0 w 15"/>
                <a:gd name="T15" fmla="*/ 5 h 16"/>
                <a:gd name="T16" fmla="*/ 4 w 15"/>
                <a:gd name="T1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4" y="1"/>
                  </a:moveTo>
                  <a:cubicBezTo>
                    <a:pt x="6" y="0"/>
                    <a:pt x="8" y="0"/>
                    <a:pt x="10" y="1"/>
                  </a:cubicBezTo>
                  <a:cubicBezTo>
                    <a:pt x="11" y="2"/>
                    <a:pt x="13" y="3"/>
                    <a:pt x="14" y="5"/>
                  </a:cubicBezTo>
                  <a:cubicBezTo>
                    <a:pt x="14" y="7"/>
                    <a:pt x="15" y="9"/>
                    <a:pt x="14" y="11"/>
                  </a:cubicBezTo>
                  <a:cubicBezTo>
                    <a:pt x="14" y="12"/>
                    <a:pt x="12" y="14"/>
                    <a:pt x="10" y="15"/>
                  </a:cubicBezTo>
                  <a:cubicBezTo>
                    <a:pt x="9" y="16"/>
                    <a:pt x="6" y="16"/>
                    <a:pt x="4" y="15"/>
                  </a:cubicBezTo>
                  <a:cubicBezTo>
                    <a:pt x="3" y="14"/>
                    <a:pt x="2" y="12"/>
                    <a:pt x="1" y="10"/>
                  </a:cubicBezTo>
                  <a:cubicBezTo>
                    <a:pt x="0" y="8"/>
                    <a:pt x="0" y="6"/>
                    <a:pt x="0" y="5"/>
                  </a:cubicBezTo>
                  <a:cubicBezTo>
                    <a:pt x="1" y="3"/>
                    <a:pt x="3" y="2"/>
                    <a:pt x="4" y="1"/>
                  </a:cubicBezTo>
                  <a:close/>
                </a:path>
              </a:pathLst>
            </a:custGeom>
            <a:solidFill>
              <a:srgbClr val="FF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6832" y="929"/>
              <a:ext cx="74" cy="80"/>
            </a:xfrm>
            <a:custGeom>
              <a:avLst/>
              <a:gdLst>
                <a:gd name="T0" fmla="*/ 4 w 13"/>
                <a:gd name="T1" fmla="*/ 1 h 14"/>
                <a:gd name="T2" fmla="*/ 8 w 13"/>
                <a:gd name="T3" fmla="*/ 1 h 14"/>
                <a:gd name="T4" fmla="*/ 12 w 13"/>
                <a:gd name="T5" fmla="*/ 4 h 14"/>
                <a:gd name="T6" fmla="*/ 12 w 13"/>
                <a:gd name="T7" fmla="*/ 9 h 14"/>
                <a:gd name="T8" fmla="*/ 9 w 13"/>
                <a:gd name="T9" fmla="*/ 13 h 14"/>
                <a:gd name="T10" fmla="*/ 4 w 13"/>
                <a:gd name="T11" fmla="*/ 13 h 14"/>
                <a:gd name="T12" fmla="*/ 1 w 13"/>
                <a:gd name="T13" fmla="*/ 9 h 14"/>
                <a:gd name="T14" fmla="*/ 0 w 13"/>
                <a:gd name="T15" fmla="*/ 4 h 14"/>
                <a:gd name="T16" fmla="*/ 4 w 13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4" y="1"/>
                  </a:moveTo>
                  <a:cubicBezTo>
                    <a:pt x="5" y="0"/>
                    <a:pt x="7" y="0"/>
                    <a:pt x="8" y="1"/>
                  </a:cubicBezTo>
                  <a:cubicBezTo>
                    <a:pt x="10" y="2"/>
                    <a:pt x="11" y="3"/>
                    <a:pt x="12" y="4"/>
                  </a:cubicBezTo>
                  <a:cubicBezTo>
                    <a:pt x="12" y="6"/>
                    <a:pt x="13" y="8"/>
                    <a:pt x="12" y="9"/>
                  </a:cubicBezTo>
                  <a:cubicBezTo>
                    <a:pt x="12" y="11"/>
                    <a:pt x="10" y="12"/>
                    <a:pt x="9" y="13"/>
                  </a:cubicBezTo>
                  <a:cubicBezTo>
                    <a:pt x="7" y="14"/>
                    <a:pt x="5" y="14"/>
                    <a:pt x="4" y="13"/>
                  </a:cubicBezTo>
                  <a:cubicBezTo>
                    <a:pt x="2" y="12"/>
                    <a:pt x="2" y="10"/>
                    <a:pt x="1" y="9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1" y="3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FF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6838" y="935"/>
              <a:ext cx="63" cy="68"/>
            </a:xfrm>
            <a:custGeom>
              <a:avLst/>
              <a:gdLst>
                <a:gd name="T0" fmla="*/ 3 w 11"/>
                <a:gd name="T1" fmla="*/ 1 h 12"/>
                <a:gd name="T2" fmla="*/ 7 w 11"/>
                <a:gd name="T3" fmla="*/ 1 h 12"/>
                <a:gd name="T4" fmla="*/ 10 w 11"/>
                <a:gd name="T5" fmla="*/ 4 h 12"/>
                <a:gd name="T6" fmla="*/ 10 w 11"/>
                <a:gd name="T7" fmla="*/ 8 h 12"/>
                <a:gd name="T8" fmla="*/ 7 w 11"/>
                <a:gd name="T9" fmla="*/ 11 h 12"/>
                <a:gd name="T10" fmla="*/ 3 w 11"/>
                <a:gd name="T11" fmla="*/ 11 h 12"/>
                <a:gd name="T12" fmla="*/ 1 w 11"/>
                <a:gd name="T13" fmla="*/ 8 h 12"/>
                <a:gd name="T14" fmla="*/ 0 w 11"/>
                <a:gd name="T15" fmla="*/ 4 h 12"/>
                <a:gd name="T16" fmla="*/ 3 w 11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">
                  <a:moveTo>
                    <a:pt x="3" y="1"/>
                  </a:moveTo>
                  <a:cubicBezTo>
                    <a:pt x="4" y="0"/>
                    <a:pt x="6" y="0"/>
                    <a:pt x="7" y="1"/>
                  </a:cubicBezTo>
                  <a:cubicBezTo>
                    <a:pt x="8" y="2"/>
                    <a:pt x="9" y="2"/>
                    <a:pt x="10" y="4"/>
                  </a:cubicBezTo>
                  <a:cubicBezTo>
                    <a:pt x="10" y="5"/>
                    <a:pt x="11" y="7"/>
                    <a:pt x="10" y="8"/>
                  </a:cubicBezTo>
                  <a:cubicBezTo>
                    <a:pt x="10" y="9"/>
                    <a:pt x="9" y="10"/>
                    <a:pt x="7" y="11"/>
                  </a:cubicBezTo>
                  <a:cubicBezTo>
                    <a:pt x="6" y="11"/>
                    <a:pt x="4" y="12"/>
                    <a:pt x="3" y="11"/>
                  </a:cubicBezTo>
                  <a:cubicBezTo>
                    <a:pt x="2" y="10"/>
                    <a:pt x="1" y="9"/>
                    <a:pt x="1" y="8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2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F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6844" y="941"/>
              <a:ext cx="51" cy="51"/>
            </a:xfrm>
            <a:custGeom>
              <a:avLst/>
              <a:gdLst>
                <a:gd name="T0" fmla="*/ 3 w 9"/>
                <a:gd name="T1" fmla="*/ 1 h 9"/>
                <a:gd name="T2" fmla="*/ 6 w 9"/>
                <a:gd name="T3" fmla="*/ 1 h 9"/>
                <a:gd name="T4" fmla="*/ 8 w 9"/>
                <a:gd name="T5" fmla="*/ 3 h 9"/>
                <a:gd name="T6" fmla="*/ 8 w 9"/>
                <a:gd name="T7" fmla="*/ 6 h 9"/>
                <a:gd name="T8" fmla="*/ 6 w 9"/>
                <a:gd name="T9" fmla="*/ 9 h 9"/>
                <a:gd name="T10" fmla="*/ 3 w 9"/>
                <a:gd name="T11" fmla="*/ 9 h 9"/>
                <a:gd name="T12" fmla="*/ 1 w 9"/>
                <a:gd name="T13" fmla="*/ 6 h 9"/>
                <a:gd name="T14" fmla="*/ 0 w 9"/>
                <a:gd name="T15" fmla="*/ 3 h 9"/>
                <a:gd name="T16" fmla="*/ 3 w 9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3" y="1"/>
                  </a:moveTo>
                  <a:cubicBezTo>
                    <a:pt x="4" y="0"/>
                    <a:pt x="5" y="0"/>
                    <a:pt x="6" y="1"/>
                  </a:cubicBezTo>
                  <a:cubicBezTo>
                    <a:pt x="7" y="1"/>
                    <a:pt x="7" y="2"/>
                    <a:pt x="8" y="3"/>
                  </a:cubicBezTo>
                  <a:cubicBezTo>
                    <a:pt x="8" y="4"/>
                    <a:pt x="9" y="5"/>
                    <a:pt x="8" y="6"/>
                  </a:cubicBezTo>
                  <a:cubicBezTo>
                    <a:pt x="8" y="7"/>
                    <a:pt x="7" y="9"/>
                    <a:pt x="6" y="9"/>
                  </a:cubicBezTo>
                  <a:cubicBezTo>
                    <a:pt x="5" y="9"/>
                    <a:pt x="4" y="9"/>
                    <a:pt x="3" y="9"/>
                  </a:cubicBezTo>
                  <a:cubicBezTo>
                    <a:pt x="2" y="9"/>
                    <a:pt x="1" y="7"/>
                    <a:pt x="1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2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FB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6417" y="589"/>
              <a:ext cx="472" cy="545"/>
            </a:xfrm>
            <a:custGeom>
              <a:avLst/>
              <a:gdLst>
                <a:gd name="T0" fmla="*/ 30 w 83"/>
                <a:gd name="T1" fmla="*/ 3 h 96"/>
                <a:gd name="T2" fmla="*/ 45 w 83"/>
                <a:gd name="T3" fmla="*/ 0 h 96"/>
                <a:gd name="T4" fmla="*/ 31 w 83"/>
                <a:gd name="T5" fmla="*/ 5 h 96"/>
                <a:gd name="T6" fmla="*/ 16 w 83"/>
                <a:gd name="T7" fmla="*/ 18 h 96"/>
                <a:gd name="T8" fmla="*/ 8 w 83"/>
                <a:gd name="T9" fmla="*/ 39 h 96"/>
                <a:gd name="T10" fmla="*/ 33 w 83"/>
                <a:gd name="T11" fmla="*/ 86 h 96"/>
                <a:gd name="T12" fmla="*/ 35 w 83"/>
                <a:gd name="T13" fmla="*/ 87 h 96"/>
                <a:gd name="T14" fmla="*/ 83 w 83"/>
                <a:gd name="T15" fmla="*/ 85 h 96"/>
                <a:gd name="T16" fmla="*/ 70 w 83"/>
                <a:gd name="T17" fmla="*/ 93 h 96"/>
                <a:gd name="T18" fmla="*/ 55 w 83"/>
                <a:gd name="T19" fmla="*/ 96 h 96"/>
                <a:gd name="T20" fmla="*/ 26 w 83"/>
                <a:gd name="T21" fmla="*/ 88 h 96"/>
                <a:gd name="T22" fmla="*/ 2 w 83"/>
                <a:gd name="T23" fmla="*/ 60 h 96"/>
                <a:gd name="T24" fmla="*/ 0 w 83"/>
                <a:gd name="T25" fmla="*/ 43 h 96"/>
                <a:gd name="T26" fmla="*/ 5 w 83"/>
                <a:gd name="T27" fmla="*/ 27 h 96"/>
                <a:gd name="T28" fmla="*/ 14 w 83"/>
                <a:gd name="T29" fmla="*/ 14 h 96"/>
                <a:gd name="T30" fmla="*/ 28 w 83"/>
                <a:gd name="T31" fmla="*/ 4 h 96"/>
                <a:gd name="T32" fmla="*/ 30 w 83"/>
                <a:gd name="T33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96">
                  <a:moveTo>
                    <a:pt x="30" y="3"/>
                  </a:moveTo>
                  <a:cubicBezTo>
                    <a:pt x="34" y="1"/>
                    <a:pt x="39" y="0"/>
                    <a:pt x="45" y="0"/>
                  </a:cubicBezTo>
                  <a:cubicBezTo>
                    <a:pt x="41" y="1"/>
                    <a:pt x="34" y="3"/>
                    <a:pt x="31" y="5"/>
                  </a:cubicBezTo>
                  <a:cubicBezTo>
                    <a:pt x="25" y="8"/>
                    <a:pt x="22" y="13"/>
                    <a:pt x="16" y="18"/>
                  </a:cubicBezTo>
                  <a:cubicBezTo>
                    <a:pt x="10" y="23"/>
                    <a:pt x="9" y="32"/>
                    <a:pt x="8" y="39"/>
                  </a:cubicBezTo>
                  <a:cubicBezTo>
                    <a:pt x="3" y="61"/>
                    <a:pt x="14" y="78"/>
                    <a:pt x="33" y="86"/>
                  </a:cubicBezTo>
                  <a:cubicBezTo>
                    <a:pt x="33" y="86"/>
                    <a:pt x="35" y="87"/>
                    <a:pt x="35" y="87"/>
                  </a:cubicBezTo>
                  <a:cubicBezTo>
                    <a:pt x="53" y="96"/>
                    <a:pt x="68" y="94"/>
                    <a:pt x="83" y="85"/>
                  </a:cubicBezTo>
                  <a:cubicBezTo>
                    <a:pt x="79" y="87"/>
                    <a:pt x="75" y="91"/>
                    <a:pt x="70" y="93"/>
                  </a:cubicBezTo>
                  <a:cubicBezTo>
                    <a:pt x="65" y="95"/>
                    <a:pt x="60" y="96"/>
                    <a:pt x="55" y="96"/>
                  </a:cubicBezTo>
                  <a:cubicBezTo>
                    <a:pt x="45" y="96"/>
                    <a:pt x="35" y="93"/>
                    <a:pt x="26" y="88"/>
                  </a:cubicBezTo>
                  <a:cubicBezTo>
                    <a:pt x="15" y="82"/>
                    <a:pt x="6" y="72"/>
                    <a:pt x="2" y="60"/>
                  </a:cubicBezTo>
                  <a:cubicBezTo>
                    <a:pt x="0" y="55"/>
                    <a:pt x="0" y="48"/>
                    <a:pt x="0" y="43"/>
                  </a:cubicBezTo>
                  <a:cubicBezTo>
                    <a:pt x="1" y="38"/>
                    <a:pt x="3" y="32"/>
                    <a:pt x="5" y="27"/>
                  </a:cubicBezTo>
                  <a:cubicBezTo>
                    <a:pt x="7" y="22"/>
                    <a:pt x="10" y="17"/>
                    <a:pt x="14" y="14"/>
                  </a:cubicBezTo>
                  <a:cubicBezTo>
                    <a:pt x="17" y="10"/>
                    <a:pt x="23" y="5"/>
                    <a:pt x="28" y="4"/>
                  </a:cubicBezTo>
                  <a:cubicBezTo>
                    <a:pt x="28" y="4"/>
                    <a:pt x="29" y="3"/>
                    <a:pt x="30" y="3"/>
                  </a:cubicBezTo>
                  <a:close/>
                </a:path>
              </a:pathLst>
            </a:custGeom>
            <a:solidFill>
              <a:srgbClr val="FFC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6411" y="589"/>
              <a:ext cx="575" cy="545"/>
            </a:xfrm>
            <a:custGeom>
              <a:avLst/>
              <a:gdLst>
                <a:gd name="T0" fmla="*/ 95 w 101"/>
                <a:gd name="T1" fmla="*/ 27 h 96"/>
                <a:gd name="T2" fmla="*/ 95 w 101"/>
                <a:gd name="T3" fmla="*/ 26 h 96"/>
                <a:gd name="T4" fmla="*/ 94 w 101"/>
                <a:gd name="T5" fmla="*/ 24 h 96"/>
                <a:gd name="T6" fmla="*/ 93 w 101"/>
                <a:gd name="T7" fmla="*/ 23 h 96"/>
                <a:gd name="T8" fmla="*/ 91 w 101"/>
                <a:gd name="T9" fmla="*/ 20 h 96"/>
                <a:gd name="T10" fmla="*/ 86 w 101"/>
                <a:gd name="T11" fmla="*/ 15 h 96"/>
                <a:gd name="T12" fmla="*/ 82 w 101"/>
                <a:gd name="T13" fmla="*/ 12 h 96"/>
                <a:gd name="T14" fmla="*/ 80 w 101"/>
                <a:gd name="T15" fmla="*/ 11 h 96"/>
                <a:gd name="T16" fmla="*/ 78 w 101"/>
                <a:gd name="T17" fmla="*/ 9 h 96"/>
                <a:gd name="T18" fmla="*/ 74 w 101"/>
                <a:gd name="T19" fmla="*/ 7 h 96"/>
                <a:gd name="T20" fmla="*/ 74 w 101"/>
                <a:gd name="T21" fmla="*/ 7 h 96"/>
                <a:gd name="T22" fmla="*/ 73 w 101"/>
                <a:gd name="T23" fmla="*/ 7 h 96"/>
                <a:gd name="T24" fmla="*/ 71 w 101"/>
                <a:gd name="T25" fmla="*/ 6 h 96"/>
                <a:gd name="T26" fmla="*/ 71 w 101"/>
                <a:gd name="T27" fmla="*/ 6 h 96"/>
                <a:gd name="T28" fmla="*/ 70 w 101"/>
                <a:gd name="T29" fmla="*/ 6 h 96"/>
                <a:gd name="T30" fmla="*/ 67 w 101"/>
                <a:gd name="T31" fmla="*/ 4 h 96"/>
                <a:gd name="T32" fmla="*/ 64 w 101"/>
                <a:gd name="T33" fmla="*/ 3 h 96"/>
                <a:gd name="T34" fmla="*/ 61 w 101"/>
                <a:gd name="T35" fmla="*/ 2 h 96"/>
                <a:gd name="T36" fmla="*/ 60 w 101"/>
                <a:gd name="T37" fmla="*/ 1 h 96"/>
                <a:gd name="T38" fmla="*/ 53 w 101"/>
                <a:gd name="T39" fmla="*/ 1 h 96"/>
                <a:gd name="T40" fmla="*/ 49 w 101"/>
                <a:gd name="T41" fmla="*/ 1 h 96"/>
                <a:gd name="T42" fmla="*/ 46 w 101"/>
                <a:gd name="T43" fmla="*/ 0 h 96"/>
                <a:gd name="T44" fmla="*/ 43 w 101"/>
                <a:gd name="T45" fmla="*/ 1 h 96"/>
                <a:gd name="T46" fmla="*/ 40 w 101"/>
                <a:gd name="T47" fmla="*/ 1 h 96"/>
                <a:gd name="T48" fmla="*/ 18 w 101"/>
                <a:gd name="T49" fmla="*/ 10 h 96"/>
                <a:gd name="T50" fmla="*/ 6 w 101"/>
                <a:gd name="T51" fmla="*/ 68 h 96"/>
                <a:gd name="T52" fmla="*/ 54 w 101"/>
                <a:gd name="T53" fmla="*/ 96 h 96"/>
                <a:gd name="T54" fmla="*/ 98 w 101"/>
                <a:gd name="T55" fmla="*/ 66 h 96"/>
                <a:gd name="T56" fmla="*/ 72 w 101"/>
                <a:gd name="T57" fmla="*/ 92 h 96"/>
                <a:gd name="T58" fmla="*/ 47 w 101"/>
                <a:gd name="T59" fmla="*/ 94 h 96"/>
                <a:gd name="T60" fmla="*/ 3 w 101"/>
                <a:gd name="T61" fmla="*/ 56 h 96"/>
                <a:gd name="T62" fmla="*/ 29 w 101"/>
                <a:gd name="T63" fmla="*/ 4 h 96"/>
                <a:gd name="T64" fmla="*/ 41 w 101"/>
                <a:gd name="T65" fmla="*/ 1 h 96"/>
                <a:gd name="T66" fmla="*/ 46 w 101"/>
                <a:gd name="T67" fmla="*/ 2 h 96"/>
                <a:gd name="T68" fmla="*/ 48 w 101"/>
                <a:gd name="T69" fmla="*/ 1 h 96"/>
                <a:gd name="T70" fmla="*/ 51 w 101"/>
                <a:gd name="T71" fmla="*/ 2 h 96"/>
                <a:gd name="T72" fmla="*/ 57 w 101"/>
                <a:gd name="T73" fmla="*/ 2 h 96"/>
                <a:gd name="T74" fmla="*/ 61 w 101"/>
                <a:gd name="T75" fmla="*/ 3 h 96"/>
                <a:gd name="T76" fmla="*/ 63 w 101"/>
                <a:gd name="T77" fmla="*/ 4 h 96"/>
                <a:gd name="T78" fmla="*/ 66 w 101"/>
                <a:gd name="T79" fmla="*/ 5 h 96"/>
                <a:gd name="T80" fmla="*/ 69 w 101"/>
                <a:gd name="T81" fmla="*/ 6 h 96"/>
                <a:gd name="T82" fmla="*/ 71 w 101"/>
                <a:gd name="T83" fmla="*/ 8 h 96"/>
                <a:gd name="T84" fmla="*/ 72 w 101"/>
                <a:gd name="T85" fmla="*/ 8 h 96"/>
                <a:gd name="T86" fmla="*/ 75 w 101"/>
                <a:gd name="T87" fmla="*/ 10 h 96"/>
                <a:gd name="T88" fmla="*/ 79 w 101"/>
                <a:gd name="T89" fmla="*/ 12 h 96"/>
                <a:gd name="T90" fmla="*/ 83 w 101"/>
                <a:gd name="T91" fmla="*/ 14 h 96"/>
                <a:gd name="T92" fmla="*/ 85 w 101"/>
                <a:gd name="T93" fmla="*/ 16 h 96"/>
                <a:gd name="T94" fmla="*/ 88 w 101"/>
                <a:gd name="T95" fmla="*/ 19 h 96"/>
                <a:gd name="T96" fmla="*/ 91 w 101"/>
                <a:gd name="T97" fmla="*/ 23 h 96"/>
                <a:gd name="T98" fmla="*/ 92 w 101"/>
                <a:gd name="T99" fmla="*/ 25 h 96"/>
                <a:gd name="T100" fmla="*/ 93 w 101"/>
                <a:gd name="T101" fmla="*/ 26 h 96"/>
                <a:gd name="T102" fmla="*/ 94 w 101"/>
                <a:gd name="T103" fmla="*/ 27 h 96"/>
                <a:gd name="T104" fmla="*/ 100 w 101"/>
                <a:gd name="T105" fmla="*/ 5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1" h="96">
                  <a:moveTo>
                    <a:pt x="101" y="44"/>
                  </a:moveTo>
                  <a:cubicBezTo>
                    <a:pt x="100" y="40"/>
                    <a:pt x="99" y="37"/>
                    <a:pt x="98" y="33"/>
                  </a:cubicBezTo>
                  <a:cubicBezTo>
                    <a:pt x="97" y="31"/>
                    <a:pt x="97" y="30"/>
                    <a:pt x="96" y="28"/>
                  </a:cubicBezTo>
                  <a:cubicBezTo>
                    <a:pt x="96" y="28"/>
                    <a:pt x="95" y="27"/>
                    <a:pt x="95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5"/>
                    <a:pt x="95" y="25"/>
                    <a:pt x="94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4" y="24"/>
                    <a:pt x="94" y="23"/>
                    <a:pt x="94" y="23"/>
                  </a:cubicBezTo>
                  <a:cubicBezTo>
                    <a:pt x="94" y="23"/>
                    <a:pt x="93" y="23"/>
                    <a:pt x="93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1"/>
                    <a:pt x="91" y="20"/>
                    <a:pt x="91" y="20"/>
                  </a:cubicBezTo>
                  <a:cubicBezTo>
                    <a:pt x="90" y="19"/>
                    <a:pt x="90" y="19"/>
                    <a:pt x="89" y="18"/>
                  </a:cubicBezTo>
                  <a:cubicBezTo>
                    <a:pt x="89" y="17"/>
                    <a:pt x="89" y="17"/>
                    <a:pt x="88" y="16"/>
                  </a:cubicBezTo>
                  <a:cubicBezTo>
                    <a:pt x="88" y="16"/>
                    <a:pt x="87" y="15"/>
                    <a:pt x="87" y="15"/>
                  </a:cubicBezTo>
                  <a:cubicBezTo>
                    <a:pt x="87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4" y="14"/>
                    <a:pt x="84" y="13"/>
                  </a:cubicBezTo>
                  <a:cubicBezTo>
                    <a:pt x="83" y="13"/>
                    <a:pt x="83" y="12"/>
                    <a:pt x="82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9"/>
                    <a:pt x="77" y="9"/>
                    <a:pt x="77" y="9"/>
                  </a:cubicBezTo>
                  <a:cubicBezTo>
                    <a:pt x="76" y="9"/>
                    <a:pt x="76" y="8"/>
                    <a:pt x="76" y="8"/>
                  </a:cubicBezTo>
                  <a:cubicBezTo>
                    <a:pt x="75" y="8"/>
                    <a:pt x="75" y="8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7"/>
                    <a:pt x="71" y="7"/>
                  </a:cubicBezTo>
                  <a:cubicBezTo>
                    <a:pt x="71" y="7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6"/>
                    <a:pt x="70" y="5"/>
                    <a:pt x="70" y="5"/>
                  </a:cubicBezTo>
                  <a:cubicBezTo>
                    <a:pt x="70" y="5"/>
                    <a:pt x="69" y="5"/>
                    <a:pt x="69" y="5"/>
                  </a:cubicBezTo>
                  <a:cubicBezTo>
                    <a:pt x="69" y="4"/>
                    <a:pt x="68" y="4"/>
                    <a:pt x="68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4"/>
                    <a:pt x="64" y="4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3"/>
                    <a:pt x="63" y="2"/>
                    <a:pt x="63" y="2"/>
                  </a:cubicBezTo>
                  <a:cubicBezTo>
                    <a:pt x="63" y="2"/>
                    <a:pt x="62" y="2"/>
                    <a:pt x="62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60" y="1"/>
                    <a:pt x="60" y="1"/>
                  </a:cubicBezTo>
                  <a:cubicBezTo>
                    <a:pt x="59" y="1"/>
                    <a:pt x="59" y="1"/>
                    <a:pt x="58" y="1"/>
                  </a:cubicBezTo>
                  <a:cubicBezTo>
                    <a:pt x="58" y="1"/>
                    <a:pt x="58" y="1"/>
                    <a:pt x="57" y="1"/>
                  </a:cubicBezTo>
                  <a:cubicBezTo>
                    <a:pt x="57" y="1"/>
                    <a:pt x="56" y="0"/>
                    <a:pt x="55" y="0"/>
                  </a:cubicBezTo>
                  <a:cubicBezTo>
                    <a:pt x="54" y="0"/>
                    <a:pt x="54" y="0"/>
                    <a:pt x="53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1" y="1"/>
                  </a:cubicBezTo>
                  <a:cubicBezTo>
                    <a:pt x="51" y="1"/>
                    <a:pt x="51" y="1"/>
                    <a:pt x="50" y="1"/>
                  </a:cubicBezTo>
                  <a:cubicBezTo>
                    <a:pt x="50" y="1"/>
                    <a:pt x="49" y="1"/>
                    <a:pt x="49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1"/>
                    <a:pt x="43" y="1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4" y="5"/>
                    <a:pt x="21" y="8"/>
                    <a:pt x="18" y="10"/>
                  </a:cubicBezTo>
                  <a:cubicBezTo>
                    <a:pt x="11" y="16"/>
                    <a:pt x="6" y="23"/>
                    <a:pt x="4" y="31"/>
                  </a:cubicBezTo>
                  <a:cubicBezTo>
                    <a:pt x="2" y="35"/>
                    <a:pt x="1" y="40"/>
                    <a:pt x="1" y="44"/>
                  </a:cubicBezTo>
                  <a:cubicBezTo>
                    <a:pt x="0" y="48"/>
                    <a:pt x="1" y="52"/>
                    <a:pt x="1" y="56"/>
                  </a:cubicBezTo>
                  <a:cubicBezTo>
                    <a:pt x="2" y="61"/>
                    <a:pt x="4" y="65"/>
                    <a:pt x="6" y="68"/>
                  </a:cubicBezTo>
                  <a:cubicBezTo>
                    <a:pt x="8" y="72"/>
                    <a:pt x="10" y="76"/>
                    <a:pt x="13" y="79"/>
                  </a:cubicBezTo>
                  <a:cubicBezTo>
                    <a:pt x="19" y="85"/>
                    <a:pt x="27" y="89"/>
                    <a:pt x="35" y="92"/>
                  </a:cubicBezTo>
                  <a:cubicBezTo>
                    <a:pt x="39" y="94"/>
                    <a:pt x="43" y="95"/>
                    <a:pt x="47" y="96"/>
                  </a:cubicBezTo>
                  <a:cubicBezTo>
                    <a:pt x="49" y="96"/>
                    <a:pt x="52" y="96"/>
                    <a:pt x="54" y="96"/>
                  </a:cubicBezTo>
                  <a:cubicBezTo>
                    <a:pt x="56" y="96"/>
                    <a:pt x="58" y="96"/>
                    <a:pt x="60" y="96"/>
                  </a:cubicBezTo>
                  <a:cubicBezTo>
                    <a:pt x="64" y="95"/>
                    <a:pt x="68" y="94"/>
                    <a:pt x="72" y="93"/>
                  </a:cubicBezTo>
                  <a:cubicBezTo>
                    <a:pt x="76" y="91"/>
                    <a:pt x="80" y="89"/>
                    <a:pt x="83" y="86"/>
                  </a:cubicBezTo>
                  <a:cubicBezTo>
                    <a:pt x="90" y="81"/>
                    <a:pt x="95" y="74"/>
                    <a:pt x="98" y="66"/>
                  </a:cubicBezTo>
                  <a:cubicBezTo>
                    <a:pt x="99" y="63"/>
                    <a:pt x="100" y="59"/>
                    <a:pt x="101" y="55"/>
                  </a:cubicBezTo>
                  <a:cubicBezTo>
                    <a:pt x="101" y="52"/>
                    <a:pt x="101" y="48"/>
                    <a:pt x="101" y="44"/>
                  </a:cubicBezTo>
                  <a:close/>
                  <a:moveTo>
                    <a:pt x="83" y="86"/>
                  </a:moveTo>
                  <a:cubicBezTo>
                    <a:pt x="79" y="88"/>
                    <a:pt x="76" y="90"/>
                    <a:pt x="72" y="92"/>
                  </a:cubicBezTo>
                  <a:cubicBezTo>
                    <a:pt x="68" y="93"/>
                    <a:pt x="64" y="94"/>
                    <a:pt x="60" y="94"/>
                  </a:cubicBezTo>
                  <a:cubicBezTo>
                    <a:pt x="58" y="94"/>
                    <a:pt x="57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3" y="95"/>
                    <a:pt x="50" y="94"/>
                    <a:pt x="47" y="94"/>
                  </a:cubicBezTo>
                  <a:cubicBezTo>
                    <a:pt x="43" y="93"/>
                    <a:pt x="39" y="92"/>
                    <a:pt x="35" y="91"/>
                  </a:cubicBezTo>
                  <a:cubicBezTo>
                    <a:pt x="28" y="88"/>
                    <a:pt x="20" y="83"/>
                    <a:pt x="15" y="77"/>
                  </a:cubicBezTo>
                  <a:cubicBezTo>
                    <a:pt x="12" y="74"/>
                    <a:pt x="9" y="71"/>
                    <a:pt x="7" y="68"/>
                  </a:cubicBezTo>
                  <a:cubicBezTo>
                    <a:pt x="5" y="64"/>
                    <a:pt x="4" y="60"/>
                    <a:pt x="3" y="56"/>
                  </a:cubicBezTo>
                  <a:cubicBezTo>
                    <a:pt x="2" y="52"/>
                    <a:pt x="2" y="48"/>
                    <a:pt x="2" y="44"/>
                  </a:cubicBezTo>
                  <a:cubicBezTo>
                    <a:pt x="2" y="40"/>
                    <a:pt x="3" y="36"/>
                    <a:pt x="5" y="32"/>
                  </a:cubicBezTo>
                  <a:cubicBezTo>
                    <a:pt x="7" y="23"/>
                    <a:pt x="12" y="16"/>
                    <a:pt x="18" y="11"/>
                  </a:cubicBezTo>
                  <a:cubicBezTo>
                    <a:pt x="21" y="8"/>
                    <a:pt x="25" y="6"/>
                    <a:pt x="29" y="4"/>
                  </a:cubicBezTo>
                  <a:cubicBezTo>
                    <a:pt x="30" y="4"/>
                    <a:pt x="31" y="3"/>
                    <a:pt x="31" y="3"/>
                  </a:cubicBezTo>
                  <a:cubicBezTo>
                    <a:pt x="33" y="3"/>
                    <a:pt x="34" y="2"/>
                    <a:pt x="34" y="2"/>
                  </a:cubicBezTo>
                  <a:cubicBezTo>
                    <a:pt x="36" y="2"/>
                    <a:pt x="38" y="1"/>
                    <a:pt x="40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2" y="2"/>
                  </a:cubicBezTo>
                  <a:cubicBezTo>
                    <a:pt x="42" y="2"/>
                    <a:pt x="42" y="2"/>
                    <a:pt x="43" y="2"/>
                  </a:cubicBezTo>
                  <a:cubicBezTo>
                    <a:pt x="43" y="2"/>
                    <a:pt x="44" y="2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46" y="2"/>
                    <a:pt x="47" y="1"/>
                  </a:cubicBezTo>
                  <a:cubicBezTo>
                    <a:pt x="47" y="1"/>
                    <a:pt x="47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9" y="2"/>
                    <a:pt x="50" y="2"/>
                    <a:pt x="51" y="2"/>
                  </a:cubicBezTo>
                  <a:cubicBezTo>
                    <a:pt x="52" y="2"/>
                    <a:pt x="52" y="2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5" y="1"/>
                    <a:pt x="56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8" y="2"/>
                    <a:pt x="58" y="2"/>
                    <a:pt x="59" y="2"/>
                  </a:cubicBezTo>
                  <a:cubicBezTo>
                    <a:pt x="59" y="3"/>
                    <a:pt x="60" y="3"/>
                    <a:pt x="60" y="3"/>
                  </a:cubicBezTo>
                  <a:cubicBezTo>
                    <a:pt x="60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2" y="3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4" y="5"/>
                    <a:pt x="64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9" y="7"/>
                    <a:pt x="70" y="8"/>
                  </a:cubicBezTo>
                  <a:cubicBezTo>
                    <a:pt x="70" y="8"/>
                    <a:pt x="70" y="8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8"/>
                    <a:pt x="72" y="8"/>
                    <a:pt x="72" y="8"/>
                  </a:cubicBezTo>
                  <a:cubicBezTo>
                    <a:pt x="72" y="8"/>
                    <a:pt x="72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9"/>
                    <a:pt x="74" y="9"/>
                    <a:pt x="74" y="9"/>
                  </a:cubicBezTo>
                  <a:cubicBezTo>
                    <a:pt x="74" y="10"/>
                    <a:pt x="75" y="10"/>
                    <a:pt x="75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1"/>
                    <a:pt x="77" y="11"/>
                    <a:pt x="78" y="11"/>
                  </a:cubicBezTo>
                  <a:cubicBezTo>
                    <a:pt x="78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1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5"/>
                    <a:pt x="84" y="15"/>
                    <a:pt x="84" y="15"/>
                  </a:cubicBezTo>
                  <a:cubicBezTo>
                    <a:pt x="84" y="15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6" y="16"/>
                    <a:pt x="87" y="17"/>
                    <a:pt x="87" y="17"/>
                  </a:cubicBezTo>
                  <a:cubicBezTo>
                    <a:pt x="87" y="17"/>
                    <a:pt x="88" y="18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0"/>
                    <a:pt x="89" y="20"/>
                    <a:pt x="90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0" y="22"/>
                    <a:pt x="91" y="22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23"/>
                    <a:pt x="91" y="23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3" y="25"/>
                    <a:pt x="93" y="25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8"/>
                    <a:pt x="94" y="28"/>
                    <a:pt x="95" y="29"/>
                  </a:cubicBezTo>
                  <a:cubicBezTo>
                    <a:pt x="96" y="30"/>
                    <a:pt x="96" y="32"/>
                    <a:pt x="97" y="34"/>
                  </a:cubicBezTo>
                  <a:cubicBezTo>
                    <a:pt x="98" y="37"/>
                    <a:pt x="99" y="41"/>
                    <a:pt x="100" y="44"/>
                  </a:cubicBezTo>
                  <a:cubicBezTo>
                    <a:pt x="100" y="46"/>
                    <a:pt x="100" y="48"/>
                    <a:pt x="100" y="50"/>
                  </a:cubicBezTo>
                  <a:cubicBezTo>
                    <a:pt x="101" y="52"/>
                    <a:pt x="100" y="53"/>
                    <a:pt x="100" y="55"/>
                  </a:cubicBezTo>
                  <a:cubicBezTo>
                    <a:pt x="100" y="59"/>
                    <a:pt x="99" y="63"/>
                    <a:pt x="98" y="66"/>
                  </a:cubicBezTo>
                  <a:cubicBezTo>
                    <a:pt x="94" y="74"/>
                    <a:pt x="89" y="81"/>
                    <a:pt x="83" y="86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6662" y="606"/>
              <a:ext cx="256" cy="148"/>
            </a:xfrm>
            <a:custGeom>
              <a:avLst/>
              <a:gdLst>
                <a:gd name="T0" fmla="*/ 30 w 45"/>
                <a:gd name="T1" fmla="*/ 13 h 26"/>
                <a:gd name="T2" fmla="*/ 29 w 45"/>
                <a:gd name="T3" fmla="*/ 13 h 26"/>
                <a:gd name="T4" fmla="*/ 28 w 45"/>
                <a:gd name="T5" fmla="*/ 13 h 26"/>
                <a:gd name="T6" fmla="*/ 27 w 45"/>
                <a:gd name="T7" fmla="*/ 11 h 26"/>
                <a:gd name="T8" fmla="*/ 26 w 45"/>
                <a:gd name="T9" fmla="*/ 12 h 26"/>
                <a:gd name="T10" fmla="*/ 25 w 45"/>
                <a:gd name="T11" fmla="*/ 11 h 26"/>
                <a:gd name="T12" fmla="*/ 24 w 45"/>
                <a:gd name="T13" fmla="*/ 11 h 26"/>
                <a:gd name="T14" fmla="*/ 23 w 45"/>
                <a:gd name="T15" fmla="*/ 10 h 26"/>
                <a:gd name="T16" fmla="*/ 21 w 45"/>
                <a:gd name="T17" fmla="*/ 10 h 26"/>
                <a:gd name="T18" fmla="*/ 19 w 45"/>
                <a:gd name="T19" fmla="*/ 10 h 26"/>
                <a:gd name="T20" fmla="*/ 18 w 45"/>
                <a:gd name="T21" fmla="*/ 10 h 26"/>
                <a:gd name="T22" fmla="*/ 17 w 45"/>
                <a:gd name="T23" fmla="*/ 9 h 26"/>
                <a:gd name="T24" fmla="*/ 16 w 45"/>
                <a:gd name="T25" fmla="*/ 9 h 26"/>
                <a:gd name="T26" fmla="*/ 15 w 45"/>
                <a:gd name="T27" fmla="*/ 8 h 26"/>
                <a:gd name="T28" fmla="*/ 12 w 45"/>
                <a:gd name="T29" fmla="*/ 8 h 26"/>
                <a:gd name="T30" fmla="*/ 12 w 45"/>
                <a:gd name="T31" fmla="*/ 7 h 26"/>
                <a:gd name="T32" fmla="*/ 10 w 45"/>
                <a:gd name="T33" fmla="*/ 7 h 26"/>
                <a:gd name="T34" fmla="*/ 10 w 45"/>
                <a:gd name="T35" fmla="*/ 5 h 26"/>
                <a:gd name="T36" fmla="*/ 8 w 45"/>
                <a:gd name="T37" fmla="*/ 5 h 26"/>
                <a:gd name="T38" fmla="*/ 7 w 45"/>
                <a:gd name="T39" fmla="*/ 6 h 26"/>
                <a:gd name="T40" fmla="*/ 6 w 45"/>
                <a:gd name="T41" fmla="*/ 6 h 26"/>
                <a:gd name="T42" fmla="*/ 4 w 45"/>
                <a:gd name="T43" fmla="*/ 6 h 26"/>
                <a:gd name="T44" fmla="*/ 2 w 45"/>
                <a:gd name="T45" fmla="*/ 5 h 26"/>
                <a:gd name="T46" fmla="*/ 2 w 45"/>
                <a:gd name="T47" fmla="*/ 5 h 26"/>
                <a:gd name="T48" fmla="*/ 4 w 45"/>
                <a:gd name="T49" fmla="*/ 5 h 26"/>
                <a:gd name="T50" fmla="*/ 1 w 45"/>
                <a:gd name="T51" fmla="*/ 5 h 26"/>
                <a:gd name="T52" fmla="*/ 1 w 45"/>
                <a:gd name="T53" fmla="*/ 4 h 26"/>
                <a:gd name="T54" fmla="*/ 1 w 45"/>
                <a:gd name="T55" fmla="*/ 4 h 26"/>
                <a:gd name="T56" fmla="*/ 2 w 45"/>
                <a:gd name="T57" fmla="*/ 4 h 26"/>
                <a:gd name="T58" fmla="*/ 3 w 45"/>
                <a:gd name="T59" fmla="*/ 4 h 26"/>
                <a:gd name="T60" fmla="*/ 4 w 45"/>
                <a:gd name="T61" fmla="*/ 4 h 26"/>
                <a:gd name="T62" fmla="*/ 6 w 45"/>
                <a:gd name="T63" fmla="*/ 4 h 26"/>
                <a:gd name="T64" fmla="*/ 5 w 45"/>
                <a:gd name="T65" fmla="*/ 3 h 26"/>
                <a:gd name="T66" fmla="*/ 7 w 45"/>
                <a:gd name="T67" fmla="*/ 3 h 26"/>
                <a:gd name="T68" fmla="*/ 8 w 45"/>
                <a:gd name="T69" fmla="*/ 2 h 26"/>
                <a:gd name="T70" fmla="*/ 10 w 45"/>
                <a:gd name="T71" fmla="*/ 2 h 26"/>
                <a:gd name="T72" fmla="*/ 12 w 45"/>
                <a:gd name="T73" fmla="*/ 1 h 26"/>
                <a:gd name="T74" fmla="*/ 13 w 45"/>
                <a:gd name="T75" fmla="*/ 1 h 26"/>
                <a:gd name="T76" fmla="*/ 15 w 45"/>
                <a:gd name="T77" fmla="*/ 1 h 26"/>
                <a:gd name="T78" fmla="*/ 18 w 45"/>
                <a:gd name="T79" fmla="*/ 3 h 26"/>
                <a:gd name="T80" fmla="*/ 17 w 45"/>
                <a:gd name="T81" fmla="*/ 3 h 26"/>
                <a:gd name="T82" fmla="*/ 18 w 45"/>
                <a:gd name="T83" fmla="*/ 2 h 26"/>
                <a:gd name="T84" fmla="*/ 23 w 45"/>
                <a:gd name="T85" fmla="*/ 4 h 26"/>
                <a:gd name="T86" fmla="*/ 29 w 45"/>
                <a:gd name="T87" fmla="*/ 7 h 26"/>
                <a:gd name="T88" fmla="*/ 31 w 45"/>
                <a:gd name="T89" fmla="*/ 8 h 26"/>
                <a:gd name="T90" fmla="*/ 34 w 45"/>
                <a:gd name="T91" fmla="*/ 9 h 26"/>
                <a:gd name="T92" fmla="*/ 36 w 45"/>
                <a:gd name="T93" fmla="*/ 11 h 26"/>
                <a:gd name="T94" fmla="*/ 37 w 45"/>
                <a:gd name="T95" fmla="*/ 12 h 26"/>
                <a:gd name="T96" fmla="*/ 39 w 45"/>
                <a:gd name="T97" fmla="*/ 14 h 26"/>
                <a:gd name="T98" fmla="*/ 42 w 45"/>
                <a:gd name="T99" fmla="*/ 19 h 26"/>
                <a:gd name="T100" fmla="*/ 44 w 45"/>
                <a:gd name="T101" fmla="*/ 23 h 26"/>
                <a:gd name="T102" fmla="*/ 45 w 45"/>
                <a:gd name="T103" fmla="*/ 25 h 26"/>
                <a:gd name="T104" fmla="*/ 43 w 45"/>
                <a:gd name="T105" fmla="*/ 23 h 26"/>
                <a:gd name="T106" fmla="*/ 43 w 45"/>
                <a:gd name="T107" fmla="*/ 23 h 26"/>
                <a:gd name="T108" fmla="*/ 41 w 45"/>
                <a:gd name="T109" fmla="*/ 21 h 26"/>
                <a:gd name="T110" fmla="*/ 40 w 45"/>
                <a:gd name="T111" fmla="*/ 19 h 26"/>
                <a:gd name="T112" fmla="*/ 39 w 45"/>
                <a:gd name="T113" fmla="*/ 19 h 26"/>
                <a:gd name="T114" fmla="*/ 38 w 45"/>
                <a:gd name="T115" fmla="*/ 17 h 26"/>
                <a:gd name="T116" fmla="*/ 36 w 45"/>
                <a:gd name="T117" fmla="*/ 16 h 26"/>
                <a:gd name="T118" fmla="*/ 35 w 45"/>
                <a:gd name="T119" fmla="*/ 16 h 26"/>
                <a:gd name="T120" fmla="*/ 33 w 45"/>
                <a:gd name="T121" fmla="*/ 15 h 26"/>
                <a:gd name="T122" fmla="*/ 31 w 45"/>
                <a:gd name="T12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" h="26">
                  <a:moveTo>
                    <a:pt x="32" y="14"/>
                  </a:moveTo>
                  <a:cubicBezTo>
                    <a:pt x="32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3"/>
                    <a:pt x="30" y="14"/>
                  </a:cubicBezTo>
                  <a:cubicBezTo>
                    <a:pt x="30" y="14"/>
                    <a:pt x="31" y="14"/>
                    <a:pt x="30" y="13"/>
                  </a:cubicBezTo>
                  <a:cubicBezTo>
                    <a:pt x="30" y="13"/>
                    <a:pt x="30" y="14"/>
                    <a:pt x="30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12"/>
                    <a:pt x="30" y="13"/>
                    <a:pt x="30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3"/>
                    <a:pt x="29" y="13"/>
                  </a:cubicBezTo>
                  <a:cubicBezTo>
                    <a:pt x="29" y="13"/>
                    <a:pt x="29" y="13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30" y="13"/>
                    <a:pt x="30" y="13"/>
                  </a:cubicBezTo>
                  <a:cubicBezTo>
                    <a:pt x="29" y="14"/>
                    <a:pt x="29" y="13"/>
                    <a:pt x="29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9" y="12"/>
                    <a:pt x="29" y="12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1"/>
                    <a:pt x="28" y="11"/>
                  </a:cubicBezTo>
                  <a:cubicBezTo>
                    <a:pt x="28" y="11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3"/>
                    <a:pt x="28" y="12"/>
                    <a:pt x="27" y="13"/>
                  </a:cubicBezTo>
                  <a:cubicBezTo>
                    <a:pt x="28" y="12"/>
                    <a:pt x="27" y="12"/>
                    <a:pt x="28" y="12"/>
                  </a:cubicBezTo>
                  <a:cubicBezTo>
                    <a:pt x="27" y="12"/>
                    <a:pt x="27" y="11"/>
                    <a:pt x="27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6" y="11"/>
                    <a:pt x="26" y="11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0"/>
                    <a:pt x="25" y="11"/>
                    <a:pt x="24" y="11"/>
                  </a:cubicBezTo>
                  <a:cubicBezTo>
                    <a:pt x="24" y="11"/>
                    <a:pt x="25" y="11"/>
                    <a:pt x="25" y="11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4" y="10"/>
                    <a:pt x="24" y="10"/>
                    <a:pt x="24" y="11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4" y="10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4" y="10"/>
                    <a:pt x="23" y="10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23" y="11"/>
                    <a:pt x="23" y="11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9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1"/>
                    <a:pt x="22" y="11"/>
                  </a:cubicBez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2" y="10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ubicBezTo>
                    <a:pt x="21" y="10"/>
                    <a:pt x="21" y="11"/>
                    <a:pt x="21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0" y="10"/>
                  </a:cubicBezTo>
                  <a:cubicBezTo>
                    <a:pt x="21" y="9"/>
                    <a:pt x="21" y="11"/>
                    <a:pt x="21" y="10"/>
                  </a:cubicBezTo>
                  <a:cubicBezTo>
                    <a:pt x="21" y="10"/>
                    <a:pt x="20" y="10"/>
                    <a:pt x="20" y="9"/>
                  </a:cubicBezTo>
                  <a:cubicBezTo>
                    <a:pt x="19" y="9"/>
                    <a:pt x="20" y="10"/>
                    <a:pt x="1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10"/>
                    <a:pt x="19" y="11"/>
                    <a:pt x="18" y="10"/>
                  </a:cubicBezTo>
                  <a:cubicBezTo>
                    <a:pt x="18" y="10"/>
                    <a:pt x="18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7" y="10"/>
                    <a:pt x="18" y="9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7" y="9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9"/>
                    <a:pt x="16" y="9"/>
                  </a:cubicBezTo>
                  <a:cubicBezTo>
                    <a:pt x="16" y="10"/>
                    <a:pt x="16" y="9"/>
                    <a:pt x="16" y="9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9"/>
                    <a:pt x="15" y="9"/>
                  </a:cubicBezTo>
                  <a:cubicBezTo>
                    <a:pt x="15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8"/>
                    <a:pt x="15" y="7"/>
                  </a:cubicBezTo>
                  <a:cubicBezTo>
                    <a:pt x="15" y="7"/>
                    <a:pt x="15" y="7"/>
                    <a:pt x="14" y="8"/>
                  </a:cubicBezTo>
                  <a:cubicBezTo>
                    <a:pt x="14" y="8"/>
                    <a:pt x="15" y="9"/>
                    <a:pt x="14" y="10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7"/>
                    <a:pt x="11" y="8"/>
                  </a:cubicBezTo>
                  <a:cubicBezTo>
                    <a:pt x="11" y="8"/>
                    <a:pt x="12" y="7"/>
                    <a:pt x="11" y="7"/>
                  </a:cubicBezTo>
                  <a:cubicBezTo>
                    <a:pt x="11" y="8"/>
                    <a:pt x="10" y="7"/>
                    <a:pt x="10" y="8"/>
                  </a:cubicBezTo>
                  <a:cubicBezTo>
                    <a:pt x="10" y="8"/>
                    <a:pt x="10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5"/>
                    <a:pt x="9" y="5"/>
                  </a:cubicBezTo>
                  <a:cubicBezTo>
                    <a:pt x="9" y="4"/>
                    <a:pt x="9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6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7"/>
                    <a:pt x="6" y="6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5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4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3" y="4"/>
                    <a:pt x="4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7" y="3"/>
                    <a:pt x="6" y="4"/>
                  </a:cubicBezTo>
                  <a:cubicBezTo>
                    <a:pt x="6" y="4"/>
                    <a:pt x="6" y="3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3"/>
                    <a:pt x="7" y="2"/>
                    <a:pt x="7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9" y="2"/>
                    <a:pt x="10" y="2"/>
                    <a:pt x="10" y="1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0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0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2"/>
                    <a:pt x="13" y="2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2"/>
                    <a:pt x="16" y="2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8" y="2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4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7" y="3"/>
                    <a:pt x="17" y="4"/>
                  </a:cubicBezTo>
                  <a:cubicBezTo>
                    <a:pt x="17" y="5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3"/>
                    <a:pt x="18" y="3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20" y="2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21" y="2"/>
                    <a:pt x="21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6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6"/>
                    <a:pt x="29" y="6"/>
                  </a:cubicBezTo>
                  <a:cubicBezTo>
                    <a:pt x="29" y="6"/>
                    <a:pt x="29" y="7"/>
                    <a:pt x="29" y="7"/>
                  </a:cubicBezTo>
                  <a:cubicBezTo>
                    <a:pt x="29" y="7"/>
                    <a:pt x="28" y="7"/>
                    <a:pt x="28" y="7"/>
                  </a:cubicBezTo>
                  <a:cubicBezTo>
                    <a:pt x="29" y="8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1" y="7"/>
                  </a:cubicBezTo>
                  <a:cubicBezTo>
                    <a:pt x="31" y="7"/>
                    <a:pt x="31" y="7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9"/>
                    <a:pt x="34" y="9"/>
                  </a:cubicBezTo>
                  <a:cubicBezTo>
                    <a:pt x="34" y="9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5" y="11"/>
                    <a:pt x="35" y="10"/>
                  </a:cubicBezTo>
                  <a:cubicBezTo>
                    <a:pt x="35" y="10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1"/>
                    <a:pt x="36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2"/>
                    <a:pt x="37" y="13"/>
                    <a:pt x="37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5"/>
                  </a:cubicBezTo>
                  <a:cubicBezTo>
                    <a:pt x="40" y="15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7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2" y="19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21"/>
                    <a:pt x="43" y="22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4"/>
                    <a:pt x="44" y="24"/>
                    <a:pt x="45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5" y="24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6"/>
                    <a:pt x="45" y="26"/>
                  </a:cubicBezTo>
                  <a:cubicBezTo>
                    <a:pt x="45" y="26"/>
                    <a:pt x="45" y="26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4" y="25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3"/>
                    <a:pt x="44" y="23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3" y="23"/>
                    <a:pt x="43" y="23"/>
                  </a:cubicBezTo>
                  <a:cubicBezTo>
                    <a:pt x="43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3" y="23"/>
                    <a:pt x="43" y="23"/>
                    <a:pt x="44" y="23"/>
                  </a:cubicBezTo>
                  <a:cubicBezTo>
                    <a:pt x="44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0"/>
                    <a:pt x="42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19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9"/>
                    <a:pt x="39" y="19"/>
                  </a:cubicBezTo>
                  <a:cubicBezTo>
                    <a:pt x="39" y="19"/>
                    <a:pt x="39" y="19"/>
                    <a:pt x="39" y="18"/>
                  </a:cubicBezTo>
                  <a:cubicBezTo>
                    <a:pt x="39" y="18"/>
                    <a:pt x="39" y="18"/>
                    <a:pt x="39" y="19"/>
                  </a:cubicBezTo>
                  <a:cubicBezTo>
                    <a:pt x="39" y="18"/>
                    <a:pt x="38" y="18"/>
                    <a:pt x="38" y="18"/>
                  </a:cubicBezTo>
                  <a:cubicBezTo>
                    <a:pt x="39" y="18"/>
                    <a:pt x="38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18"/>
                    <a:pt x="38" y="17"/>
                    <a:pt x="38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7"/>
                    <a:pt x="38" y="18"/>
                    <a:pt x="38" y="17"/>
                  </a:cubicBezTo>
                  <a:cubicBezTo>
                    <a:pt x="38" y="18"/>
                    <a:pt x="38" y="17"/>
                    <a:pt x="38" y="17"/>
                  </a:cubicBezTo>
                  <a:cubicBezTo>
                    <a:pt x="38" y="17"/>
                    <a:pt x="38" y="17"/>
                    <a:pt x="37" y="17"/>
                  </a:cubicBezTo>
                  <a:cubicBezTo>
                    <a:pt x="37" y="17"/>
                    <a:pt x="36" y="17"/>
                    <a:pt x="36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7"/>
                    <a:pt x="37" y="16"/>
                    <a:pt x="37" y="16"/>
                  </a:cubicBezTo>
                  <a:cubicBezTo>
                    <a:pt x="37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7" y="16"/>
                    <a:pt x="37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5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4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6"/>
                    <a:pt x="34" y="15"/>
                  </a:cubicBezTo>
                  <a:cubicBezTo>
                    <a:pt x="34" y="15"/>
                    <a:pt x="33" y="15"/>
                    <a:pt x="34" y="15"/>
                  </a:cubicBezTo>
                  <a:cubicBezTo>
                    <a:pt x="34" y="15"/>
                    <a:pt x="33" y="15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5"/>
                    <a:pt x="33" y="15"/>
                  </a:cubicBezTo>
                  <a:cubicBezTo>
                    <a:pt x="33" y="15"/>
                    <a:pt x="33" y="14"/>
                    <a:pt x="33" y="15"/>
                  </a:cubicBezTo>
                  <a:cubicBezTo>
                    <a:pt x="33" y="14"/>
                    <a:pt x="32" y="14"/>
                    <a:pt x="32" y="14"/>
                  </a:cubicBezTo>
                  <a:cubicBezTo>
                    <a:pt x="32" y="13"/>
                    <a:pt x="33" y="13"/>
                    <a:pt x="33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1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1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4"/>
                  </a:cubicBezTo>
                  <a:close/>
                </a:path>
              </a:pathLst>
            </a:custGeom>
            <a:solidFill>
              <a:srgbClr val="FFD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6553" y="1077"/>
              <a:ext cx="109" cy="74"/>
            </a:xfrm>
            <a:custGeom>
              <a:avLst/>
              <a:gdLst>
                <a:gd name="T0" fmla="*/ 19 w 19"/>
                <a:gd name="T1" fmla="*/ 8 h 13"/>
                <a:gd name="T2" fmla="*/ 19 w 19"/>
                <a:gd name="T3" fmla="*/ 8 h 13"/>
                <a:gd name="T4" fmla="*/ 19 w 19"/>
                <a:gd name="T5" fmla="*/ 8 h 13"/>
                <a:gd name="T6" fmla="*/ 19 w 19"/>
                <a:gd name="T7" fmla="*/ 8 h 13"/>
                <a:gd name="T8" fmla="*/ 13 w 19"/>
                <a:gd name="T9" fmla="*/ 10 h 13"/>
                <a:gd name="T10" fmla="*/ 10 w 19"/>
                <a:gd name="T11" fmla="*/ 11 h 13"/>
                <a:gd name="T12" fmla="*/ 6 w 19"/>
                <a:gd name="T13" fmla="*/ 11 h 13"/>
                <a:gd name="T14" fmla="*/ 4 w 19"/>
                <a:gd name="T15" fmla="*/ 9 h 13"/>
                <a:gd name="T16" fmla="*/ 2 w 19"/>
                <a:gd name="T17" fmla="*/ 7 h 13"/>
                <a:gd name="T18" fmla="*/ 2 w 19"/>
                <a:gd name="T19" fmla="*/ 6 h 13"/>
                <a:gd name="T20" fmla="*/ 1 w 19"/>
                <a:gd name="T21" fmla="*/ 3 h 13"/>
                <a:gd name="T22" fmla="*/ 1 w 19"/>
                <a:gd name="T23" fmla="*/ 3 h 13"/>
                <a:gd name="T24" fmla="*/ 0 w 19"/>
                <a:gd name="T25" fmla="*/ 0 h 13"/>
                <a:gd name="T26" fmla="*/ 0 w 19"/>
                <a:gd name="T27" fmla="*/ 0 h 13"/>
                <a:gd name="T28" fmla="*/ 0 w 19"/>
                <a:gd name="T29" fmla="*/ 0 h 13"/>
                <a:gd name="T30" fmla="*/ 0 w 19"/>
                <a:gd name="T31" fmla="*/ 0 h 13"/>
                <a:gd name="T32" fmla="*/ 0 w 19"/>
                <a:gd name="T33" fmla="*/ 0 h 13"/>
                <a:gd name="T34" fmla="*/ 0 w 19"/>
                <a:gd name="T35" fmla="*/ 0 h 13"/>
                <a:gd name="T36" fmla="*/ 0 w 19"/>
                <a:gd name="T37" fmla="*/ 4 h 13"/>
                <a:gd name="T38" fmla="*/ 1 w 19"/>
                <a:gd name="T39" fmla="*/ 7 h 13"/>
                <a:gd name="T40" fmla="*/ 3 w 19"/>
                <a:gd name="T41" fmla="*/ 10 h 13"/>
                <a:gd name="T42" fmla="*/ 6 w 19"/>
                <a:gd name="T43" fmla="*/ 12 h 13"/>
                <a:gd name="T44" fmla="*/ 8 w 19"/>
                <a:gd name="T45" fmla="*/ 13 h 13"/>
                <a:gd name="T46" fmla="*/ 9 w 19"/>
                <a:gd name="T47" fmla="*/ 13 h 13"/>
                <a:gd name="T48" fmla="*/ 10 w 19"/>
                <a:gd name="T49" fmla="*/ 13 h 13"/>
                <a:gd name="T50" fmla="*/ 13 w 19"/>
                <a:gd name="T51" fmla="*/ 12 h 13"/>
                <a:gd name="T52" fmla="*/ 16 w 19"/>
                <a:gd name="T53" fmla="*/ 10 h 13"/>
                <a:gd name="T54" fmla="*/ 19 w 19"/>
                <a:gd name="T55" fmla="*/ 8 h 13"/>
                <a:gd name="T56" fmla="*/ 19 w 19"/>
                <a:gd name="T5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" h="13"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7" y="9"/>
                    <a:pt x="15" y="10"/>
                    <a:pt x="13" y="10"/>
                  </a:cubicBezTo>
                  <a:cubicBezTo>
                    <a:pt x="12" y="11"/>
                    <a:pt x="11" y="11"/>
                    <a:pt x="10" y="11"/>
                  </a:cubicBezTo>
                  <a:cubicBezTo>
                    <a:pt x="8" y="11"/>
                    <a:pt x="7" y="11"/>
                    <a:pt x="6" y="11"/>
                  </a:cubicBezTo>
                  <a:cubicBezTo>
                    <a:pt x="5" y="11"/>
                    <a:pt x="4" y="10"/>
                    <a:pt x="4" y="9"/>
                  </a:cubicBezTo>
                  <a:cubicBezTo>
                    <a:pt x="3" y="9"/>
                    <a:pt x="3" y="8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4" y="11"/>
                    <a:pt x="5" y="12"/>
                    <a:pt x="6" y="12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3"/>
                    <a:pt x="10" y="13"/>
                  </a:cubicBezTo>
                  <a:cubicBezTo>
                    <a:pt x="11" y="13"/>
                    <a:pt x="12" y="12"/>
                    <a:pt x="13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8" y="9"/>
                    <a:pt x="18" y="9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9"/>
            <p:cNvSpPr>
              <a:spLocks noEditPoints="1"/>
            </p:cNvSpPr>
            <p:nvPr/>
          </p:nvSpPr>
          <p:spPr bwMode="auto">
            <a:xfrm>
              <a:off x="6325" y="470"/>
              <a:ext cx="206" cy="142"/>
            </a:xfrm>
            <a:custGeom>
              <a:avLst/>
              <a:gdLst>
                <a:gd name="T0" fmla="*/ 34 w 36"/>
                <a:gd name="T1" fmla="*/ 8 h 25"/>
                <a:gd name="T2" fmla="*/ 27 w 36"/>
                <a:gd name="T3" fmla="*/ 1 h 25"/>
                <a:gd name="T4" fmla="*/ 21 w 36"/>
                <a:gd name="T5" fmla="*/ 0 h 25"/>
                <a:gd name="T6" fmla="*/ 21 w 36"/>
                <a:gd name="T7" fmla="*/ 0 h 25"/>
                <a:gd name="T8" fmla="*/ 29 w 36"/>
                <a:gd name="T9" fmla="*/ 4 h 25"/>
                <a:gd name="T10" fmla="*/ 34 w 36"/>
                <a:gd name="T11" fmla="*/ 12 h 25"/>
                <a:gd name="T12" fmla="*/ 35 w 36"/>
                <a:gd name="T13" fmla="*/ 18 h 25"/>
                <a:gd name="T14" fmla="*/ 35 w 36"/>
                <a:gd name="T15" fmla="*/ 18 h 25"/>
                <a:gd name="T16" fmla="*/ 28 w 36"/>
                <a:gd name="T17" fmla="*/ 20 h 25"/>
                <a:gd name="T18" fmla="*/ 22 w 36"/>
                <a:gd name="T19" fmla="*/ 18 h 25"/>
                <a:gd name="T20" fmla="*/ 19 w 36"/>
                <a:gd name="T21" fmla="*/ 18 h 25"/>
                <a:gd name="T22" fmla="*/ 11 w 36"/>
                <a:gd name="T23" fmla="*/ 24 h 25"/>
                <a:gd name="T24" fmla="*/ 11 w 36"/>
                <a:gd name="T25" fmla="*/ 25 h 25"/>
                <a:gd name="T26" fmla="*/ 15 w 36"/>
                <a:gd name="T27" fmla="*/ 21 h 25"/>
                <a:gd name="T28" fmla="*/ 22 w 36"/>
                <a:gd name="T29" fmla="*/ 19 h 25"/>
                <a:gd name="T30" fmla="*/ 29 w 36"/>
                <a:gd name="T31" fmla="*/ 22 h 25"/>
                <a:gd name="T32" fmla="*/ 30 w 36"/>
                <a:gd name="T33" fmla="*/ 22 h 25"/>
                <a:gd name="T34" fmla="*/ 28 w 36"/>
                <a:gd name="T35" fmla="*/ 6 h 25"/>
                <a:gd name="T36" fmla="*/ 19 w 36"/>
                <a:gd name="T37" fmla="*/ 4 h 25"/>
                <a:gd name="T38" fmla="*/ 12 w 36"/>
                <a:gd name="T39" fmla="*/ 3 h 25"/>
                <a:gd name="T40" fmla="*/ 5 w 36"/>
                <a:gd name="T41" fmla="*/ 5 h 25"/>
                <a:gd name="T42" fmla="*/ 9 w 36"/>
                <a:gd name="T43" fmla="*/ 5 h 25"/>
                <a:gd name="T44" fmla="*/ 15 w 36"/>
                <a:gd name="T45" fmla="*/ 5 h 25"/>
                <a:gd name="T46" fmla="*/ 23 w 36"/>
                <a:gd name="T47" fmla="*/ 6 h 25"/>
                <a:gd name="T48" fmla="*/ 33 w 36"/>
                <a:gd name="T49" fmla="*/ 19 h 25"/>
                <a:gd name="T50" fmla="*/ 33 w 36"/>
                <a:gd name="T51" fmla="*/ 19 h 25"/>
                <a:gd name="T52" fmla="*/ 32 w 36"/>
                <a:gd name="T53" fmla="*/ 10 h 25"/>
                <a:gd name="T54" fmla="*/ 26 w 36"/>
                <a:gd name="T55" fmla="*/ 15 h 25"/>
                <a:gd name="T56" fmla="*/ 14 w 36"/>
                <a:gd name="T57" fmla="*/ 14 h 25"/>
                <a:gd name="T58" fmla="*/ 8 w 36"/>
                <a:gd name="T59" fmla="*/ 17 h 25"/>
                <a:gd name="T60" fmla="*/ 4 w 36"/>
                <a:gd name="T61" fmla="*/ 21 h 25"/>
                <a:gd name="T62" fmla="*/ 4 w 36"/>
                <a:gd name="T63" fmla="*/ 22 h 25"/>
                <a:gd name="T64" fmla="*/ 7 w 36"/>
                <a:gd name="T65" fmla="*/ 19 h 25"/>
                <a:gd name="T66" fmla="*/ 11 w 36"/>
                <a:gd name="T67" fmla="*/ 17 h 25"/>
                <a:gd name="T68" fmla="*/ 18 w 36"/>
                <a:gd name="T69" fmla="*/ 14 h 25"/>
                <a:gd name="T70" fmla="*/ 28 w 36"/>
                <a:gd name="T71" fmla="*/ 18 h 25"/>
                <a:gd name="T72" fmla="*/ 31 w 36"/>
                <a:gd name="T73" fmla="*/ 21 h 25"/>
                <a:gd name="T74" fmla="*/ 31 w 36"/>
                <a:gd name="T75" fmla="*/ 21 h 25"/>
                <a:gd name="T76" fmla="*/ 30 w 36"/>
                <a:gd name="T77" fmla="*/ 19 h 25"/>
                <a:gd name="T78" fmla="*/ 23 w 36"/>
                <a:gd name="T79" fmla="*/ 10 h 25"/>
                <a:gd name="T80" fmla="*/ 16 w 36"/>
                <a:gd name="T81" fmla="*/ 9 h 25"/>
                <a:gd name="T82" fmla="*/ 0 w 36"/>
                <a:gd name="T83" fmla="*/ 13 h 25"/>
                <a:gd name="T84" fmla="*/ 0 w 36"/>
                <a:gd name="T85" fmla="*/ 14 h 25"/>
                <a:gd name="T86" fmla="*/ 9 w 36"/>
                <a:gd name="T87" fmla="*/ 11 h 25"/>
                <a:gd name="T88" fmla="*/ 23 w 36"/>
                <a:gd name="T89" fmla="*/ 11 h 25"/>
                <a:gd name="T90" fmla="*/ 30 w 36"/>
                <a:gd name="T91" fmla="*/ 16 h 25"/>
                <a:gd name="T92" fmla="*/ 32 w 36"/>
                <a:gd name="T93" fmla="*/ 20 h 25"/>
                <a:gd name="T94" fmla="*/ 31 w 36"/>
                <a:gd name="T95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" h="25">
                  <a:moveTo>
                    <a:pt x="36" y="12"/>
                  </a:moveTo>
                  <a:cubicBezTo>
                    <a:pt x="35" y="11"/>
                    <a:pt x="35" y="10"/>
                    <a:pt x="34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7"/>
                    <a:pt x="33" y="6"/>
                    <a:pt x="33" y="6"/>
                  </a:cubicBezTo>
                  <a:cubicBezTo>
                    <a:pt x="32" y="5"/>
                    <a:pt x="31" y="4"/>
                    <a:pt x="30" y="3"/>
                  </a:cubicBezTo>
                  <a:cubicBezTo>
                    <a:pt x="29" y="2"/>
                    <a:pt x="28" y="2"/>
                    <a:pt x="27" y="1"/>
                  </a:cubicBezTo>
                  <a:cubicBezTo>
                    <a:pt x="25" y="0"/>
                    <a:pt x="23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2" y="1"/>
                    <a:pt x="23" y="1"/>
                  </a:cubicBezTo>
                  <a:cubicBezTo>
                    <a:pt x="24" y="2"/>
                    <a:pt x="25" y="2"/>
                    <a:pt x="27" y="3"/>
                  </a:cubicBezTo>
                  <a:cubicBezTo>
                    <a:pt x="28" y="3"/>
                    <a:pt x="29" y="4"/>
                    <a:pt x="29" y="4"/>
                  </a:cubicBezTo>
                  <a:cubicBezTo>
                    <a:pt x="30" y="5"/>
                    <a:pt x="31" y="6"/>
                    <a:pt x="32" y="6"/>
                  </a:cubicBezTo>
                  <a:cubicBezTo>
                    <a:pt x="33" y="7"/>
                    <a:pt x="33" y="8"/>
                    <a:pt x="34" y="9"/>
                  </a:cubicBezTo>
                  <a:cubicBezTo>
                    <a:pt x="34" y="10"/>
                    <a:pt x="34" y="11"/>
                    <a:pt x="34" y="12"/>
                  </a:cubicBezTo>
                  <a:cubicBezTo>
                    <a:pt x="34" y="13"/>
                    <a:pt x="34" y="14"/>
                    <a:pt x="34" y="15"/>
                  </a:cubicBezTo>
                  <a:cubicBezTo>
                    <a:pt x="35" y="16"/>
                    <a:pt x="35" y="17"/>
                    <a:pt x="34" y="18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7"/>
                    <a:pt x="36" y="16"/>
                    <a:pt x="36" y="15"/>
                  </a:cubicBezTo>
                  <a:cubicBezTo>
                    <a:pt x="36" y="14"/>
                    <a:pt x="36" y="13"/>
                    <a:pt x="36" y="12"/>
                  </a:cubicBezTo>
                  <a:close/>
                  <a:moveTo>
                    <a:pt x="28" y="20"/>
                  </a:moveTo>
                  <a:cubicBezTo>
                    <a:pt x="27" y="19"/>
                    <a:pt x="26" y="19"/>
                    <a:pt x="25" y="19"/>
                  </a:cubicBezTo>
                  <a:cubicBezTo>
                    <a:pt x="24" y="19"/>
                    <a:pt x="24" y="19"/>
                    <a:pt x="23" y="18"/>
                  </a:cubicBezTo>
                  <a:cubicBezTo>
                    <a:pt x="23" y="18"/>
                    <a:pt x="23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0" y="18"/>
                    <a:pt x="20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8" y="18"/>
                    <a:pt x="17" y="19"/>
                  </a:cubicBezTo>
                  <a:cubicBezTo>
                    <a:pt x="16" y="19"/>
                    <a:pt x="15" y="19"/>
                    <a:pt x="14" y="20"/>
                  </a:cubicBezTo>
                  <a:cubicBezTo>
                    <a:pt x="13" y="21"/>
                    <a:pt x="12" y="23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3" y="23"/>
                    <a:pt x="14" y="22"/>
                    <a:pt x="15" y="21"/>
                  </a:cubicBezTo>
                  <a:cubicBezTo>
                    <a:pt x="16" y="21"/>
                    <a:pt x="17" y="21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ubicBezTo>
                    <a:pt x="21" y="19"/>
                    <a:pt x="21" y="19"/>
                    <a:pt x="22" y="19"/>
                  </a:cubicBezTo>
                  <a:cubicBezTo>
                    <a:pt x="23" y="19"/>
                    <a:pt x="24" y="20"/>
                    <a:pt x="24" y="20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1"/>
                    <a:pt x="28" y="20"/>
                    <a:pt x="28" y="20"/>
                  </a:cubicBezTo>
                  <a:close/>
                  <a:moveTo>
                    <a:pt x="32" y="10"/>
                  </a:moveTo>
                  <a:cubicBezTo>
                    <a:pt x="31" y="9"/>
                    <a:pt x="30" y="7"/>
                    <a:pt x="28" y="6"/>
                  </a:cubicBezTo>
                  <a:cubicBezTo>
                    <a:pt x="27" y="6"/>
                    <a:pt x="27" y="6"/>
                    <a:pt x="26" y="5"/>
                  </a:cubicBezTo>
                  <a:cubicBezTo>
                    <a:pt x="25" y="5"/>
                    <a:pt x="25" y="5"/>
                    <a:pt x="24" y="5"/>
                  </a:cubicBezTo>
                  <a:cubicBezTo>
                    <a:pt x="22" y="4"/>
                    <a:pt x="21" y="4"/>
                    <a:pt x="19" y="4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7" y="3"/>
                    <a:pt x="16" y="3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2" y="3"/>
                    <a:pt x="11" y="3"/>
                    <a:pt x="10" y="4"/>
                  </a:cubicBezTo>
                  <a:cubicBezTo>
                    <a:pt x="8" y="4"/>
                    <a:pt x="7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4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8" y="4"/>
                    <a:pt x="19" y="5"/>
                  </a:cubicBezTo>
                  <a:cubicBezTo>
                    <a:pt x="21" y="5"/>
                    <a:pt x="22" y="5"/>
                    <a:pt x="23" y="6"/>
                  </a:cubicBezTo>
                  <a:cubicBezTo>
                    <a:pt x="25" y="6"/>
                    <a:pt x="26" y="7"/>
                    <a:pt x="27" y="8"/>
                  </a:cubicBezTo>
                  <a:cubicBezTo>
                    <a:pt x="28" y="9"/>
                    <a:pt x="29" y="10"/>
                    <a:pt x="30" y="11"/>
                  </a:cubicBezTo>
                  <a:cubicBezTo>
                    <a:pt x="32" y="13"/>
                    <a:pt x="33" y="16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4" y="19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3" y="13"/>
                    <a:pt x="32" y="11"/>
                    <a:pt x="32" y="10"/>
                  </a:cubicBezTo>
                  <a:close/>
                  <a:moveTo>
                    <a:pt x="30" y="19"/>
                  </a:moveTo>
                  <a:cubicBezTo>
                    <a:pt x="30" y="19"/>
                    <a:pt x="29" y="18"/>
                    <a:pt x="29" y="18"/>
                  </a:cubicBezTo>
                  <a:cubicBezTo>
                    <a:pt x="28" y="16"/>
                    <a:pt x="27" y="15"/>
                    <a:pt x="26" y="15"/>
                  </a:cubicBezTo>
                  <a:cubicBezTo>
                    <a:pt x="25" y="14"/>
                    <a:pt x="23" y="14"/>
                    <a:pt x="22" y="13"/>
                  </a:cubicBezTo>
                  <a:cubicBezTo>
                    <a:pt x="21" y="13"/>
                    <a:pt x="19" y="13"/>
                    <a:pt x="18" y="13"/>
                  </a:cubicBezTo>
                  <a:cubicBezTo>
                    <a:pt x="16" y="13"/>
                    <a:pt x="15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5"/>
                    <a:pt x="11" y="15"/>
                    <a:pt x="10" y="16"/>
                  </a:cubicBezTo>
                  <a:cubicBezTo>
                    <a:pt x="9" y="16"/>
                    <a:pt x="9" y="16"/>
                    <a:pt x="8" y="17"/>
                  </a:cubicBezTo>
                  <a:cubicBezTo>
                    <a:pt x="8" y="17"/>
                    <a:pt x="7" y="18"/>
                    <a:pt x="7" y="18"/>
                  </a:cubicBezTo>
                  <a:cubicBezTo>
                    <a:pt x="5" y="19"/>
                    <a:pt x="5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6" y="21"/>
                    <a:pt x="6" y="20"/>
                  </a:cubicBezTo>
                  <a:cubicBezTo>
                    <a:pt x="7" y="20"/>
                    <a:pt x="7" y="20"/>
                    <a:pt x="7" y="19"/>
                  </a:cubicBezTo>
                  <a:cubicBezTo>
                    <a:pt x="8" y="19"/>
                    <a:pt x="9" y="18"/>
                    <a:pt x="9" y="18"/>
                  </a:cubicBezTo>
                  <a:cubicBezTo>
                    <a:pt x="9" y="18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20" y="14"/>
                    <a:pt x="21" y="15"/>
                  </a:cubicBezTo>
                  <a:cubicBezTo>
                    <a:pt x="23" y="15"/>
                    <a:pt x="24" y="16"/>
                    <a:pt x="25" y="16"/>
                  </a:cubicBezTo>
                  <a:cubicBezTo>
                    <a:pt x="26" y="17"/>
                    <a:pt x="27" y="18"/>
                    <a:pt x="28" y="18"/>
                  </a:cubicBezTo>
                  <a:cubicBezTo>
                    <a:pt x="28" y="19"/>
                    <a:pt x="29" y="19"/>
                    <a:pt x="29" y="20"/>
                  </a:cubicBezTo>
                  <a:cubicBezTo>
                    <a:pt x="30" y="20"/>
                    <a:pt x="30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1" y="20"/>
                    <a:pt x="30" y="19"/>
                  </a:cubicBezTo>
                  <a:close/>
                  <a:moveTo>
                    <a:pt x="29" y="13"/>
                  </a:moveTo>
                  <a:cubicBezTo>
                    <a:pt x="29" y="13"/>
                    <a:pt x="28" y="12"/>
                    <a:pt x="28" y="12"/>
                  </a:cubicBezTo>
                  <a:cubicBezTo>
                    <a:pt x="26" y="11"/>
                    <a:pt x="24" y="10"/>
                    <a:pt x="23" y="10"/>
                  </a:cubicBezTo>
                  <a:cubicBezTo>
                    <a:pt x="21" y="9"/>
                    <a:pt x="20" y="9"/>
                    <a:pt x="18" y="9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4" y="9"/>
                    <a:pt x="13" y="9"/>
                  </a:cubicBezTo>
                  <a:cubicBezTo>
                    <a:pt x="12" y="9"/>
                    <a:pt x="10" y="9"/>
                    <a:pt x="9" y="10"/>
                  </a:cubicBezTo>
                  <a:cubicBezTo>
                    <a:pt x="5" y="10"/>
                    <a:pt x="2" y="12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2" y="13"/>
                    <a:pt x="4" y="13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1"/>
                    <a:pt x="12" y="11"/>
                    <a:pt x="14" y="10"/>
                  </a:cubicBezTo>
                  <a:cubicBezTo>
                    <a:pt x="15" y="10"/>
                    <a:pt x="17" y="10"/>
                    <a:pt x="18" y="10"/>
                  </a:cubicBezTo>
                  <a:cubicBezTo>
                    <a:pt x="20" y="10"/>
                    <a:pt x="21" y="10"/>
                    <a:pt x="23" y="11"/>
                  </a:cubicBezTo>
                  <a:cubicBezTo>
                    <a:pt x="24" y="11"/>
                    <a:pt x="25" y="12"/>
                    <a:pt x="27" y="13"/>
                  </a:cubicBezTo>
                  <a:cubicBezTo>
                    <a:pt x="27" y="13"/>
                    <a:pt x="28" y="14"/>
                    <a:pt x="28" y="14"/>
                  </a:cubicBezTo>
                  <a:cubicBezTo>
                    <a:pt x="29" y="15"/>
                    <a:pt x="29" y="15"/>
                    <a:pt x="30" y="16"/>
                  </a:cubicBezTo>
                  <a:cubicBezTo>
                    <a:pt x="31" y="17"/>
                    <a:pt x="31" y="19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8"/>
                    <a:pt x="32" y="17"/>
                    <a:pt x="31" y="15"/>
                  </a:cubicBezTo>
                  <a:cubicBezTo>
                    <a:pt x="31" y="14"/>
                    <a:pt x="30" y="14"/>
                    <a:pt x="29" y="13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0"/>
            <p:cNvSpPr>
              <a:spLocks noEditPoints="1"/>
            </p:cNvSpPr>
            <p:nvPr/>
          </p:nvSpPr>
          <p:spPr bwMode="auto">
            <a:xfrm>
              <a:off x="7020" y="720"/>
              <a:ext cx="177" cy="175"/>
            </a:xfrm>
            <a:custGeom>
              <a:avLst/>
              <a:gdLst>
                <a:gd name="T0" fmla="*/ 7 w 31"/>
                <a:gd name="T1" fmla="*/ 3 h 31"/>
                <a:gd name="T2" fmla="*/ 16 w 31"/>
                <a:gd name="T3" fmla="*/ 2 h 31"/>
                <a:gd name="T4" fmla="*/ 22 w 31"/>
                <a:gd name="T5" fmla="*/ 4 h 31"/>
                <a:gd name="T6" fmla="*/ 22 w 31"/>
                <a:gd name="T7" fmla="*/ 4 h 31"/>
                <a:gd name="T8" fmla="*/ 10 w 31"/>
                <a:gd name="T9" fmla="*/ 1 h 31"/>
                <a:gd name="T10" fmla="*/ 4 w 31"/>
                <a:gd name="T11" fmla="*/ 3 h 31"/>
                <a:gd name="T12" fmla="*/ 0 w 31"/>
                <a:gd name="T13" fmla="*/ 9 h 31"/>
                <a:gd name="T14" fmla="*/ 0 w 31"/>
                <a:gd name="T15" fmla="*/ 9 h 31"/>
                <a:gd name="T16" fmla="*/ 4 w 31"/>
                <a:gd name="T17" fmla="*/ 5 h 31"/>
                <a:gd name="T18" fmla="*/ 12 w 31"/>
                <a:gd name="T19" fmla="*/ 19 h 31"/>
                <a:gd name="T20" fmla="*/ 9 w 31"/>
                <a:gd name="T21" fmla="*/ 17 h 31"/>
                <a:gd name="T22" fmla="*/ 2 w 31"/>
                <a:gd name="T23" fmla="*/ 15 h 31"/>
                <a:gd name="T24" fmla="*/ 2 w 31"/>
                <a:gd name="T25" fmla="*/ 16 h 31"/>
                <a:gd name="T26" fmla="*/ 9 w 31"/>
                <a:gd name="T27" fmla="*/ 18 h 31"/>
                <a:gd name="T28" fmla="*/ 13 w 31"/>
                <a:gd name="T29" fmla="*/ 24 h 31"/>
                <a:gd name="T30" fmla="*/ 14 w 31"/>
                <a:gd name="T31" fmla="*/ 29 h 31"/>
                <a:gd name="T32" fmla="*/ 14 w 31"/>
                <a:gd name="T33" fmla="*/ 29 h 31"/>
                <a:gd name="T34" fmla="*/ 31 w 31"/>
                <a:gd name="T35" fmla="*/ 17 h 31"/>
                <a:gd name="T36" fmla="*/ 25 w 31"/>
                <a:gd name="T37" fmla="*/ 10 h 31"/>
                <a:gd name="T38" fmla="*/ 17 w 31"/>
                <a:gd name="T39" fmla="*/ 6 h 31"/>
                <a:gd name="T40" fmla="*/ 8 w 31"/>
                <a:gd name="T41" fmla="*/ 5 h 31"/>
                <a:gd name="T42" fmla="*/ 1 w 31"/>
                <a:gd name="T43" fmla="*/ 11 h 31"/>
                <a:gd name="T44" fmla="*/ 1 w 31"/>
                <a:gd name="T45" fmla="*/ 11 h 31"/>
                <a:gd name="T46" fmla="*/ 17 w 31"/>
                <a:gd name="T47" fmla="*/ 7 h 31"/>
                <a:gd name="T48" fmla="*/ 24 w 31"/>
                <a:gd name="T49" fmla="*/ 12 h 31"/>
                <a:gd name="T50" fmla="*/ 28 w 31"/>
                <a:gd name="T51" fmla="*/ 15 h 31"/>
                <a:gd name="T52" fmla="*/ 31 w 31"/>
                <a:gd name="T53" fmla="*/ 18 h 31"/>
                <a:gd name="T54" fmla="*/ 21 w 31"/>
                <a:gd name="T55" fmla="*/ 25 h 31"/>
                <a:gd name="T56" fmla="*/ 19 w 31"/>
                <a:gd name="T57" fmla="*/ 20 h 31"/>
                <a:gd name="T58" fmla="*/ 9 w 31"/>
                <a:gd name="T59" fmla="*/ 12 h 31"/>
                <a:gd name="T60" fmla="*/ 1 w 31"/>
                <a:gd name="T61" fmla="*/ 14 h 31"/>
                <a:gd name="T62" fmla="*/ 1 w 31"/>
                <a:gd name="T63" fmla="*/ 14 h 31"/>
                <a:gd name="T64" fmla="*/ 3 w 31"/>
                <a:gd name="T65" fmla="*/ 14 h 31"/>
                <a:gd name="T66" fmla="*/ 12 w 31"/>
                <a:gd name="T67" fmla="*/ 15 h 31"/>
                <a:gd name="T68" fmla="*/ 19 w 31"/>
                <a:gd name="T69" fmla="*/ 23 h 31"/>
                <a:gd name="T70" fmla="*/ 20 w 31"/>
                <a:gd name="T71" fmla="*/ 25 h 31"/>
                <a:gd name="T72" fmla="*/ 21 w 31"/>
                <a:gd name="T73" fmla="*/ 31 h 31"/>
                <a:gd name="T74" fmla="*/ 22 w 31"/>
                <a:gd name="T75" fmla="*/ 31 h 31"/>
                <a:gd name="T76" fmla="*/ 26 w 31"/>
                <a:gd name="T77" fmla="*/ 19 h 31"/>
                <a:gd name="T78" fmla="*/ 19 w 31"/>
                <a:gd name="T79" fmla="*/ 12 h 31"/>
                <a:gd name="T80" fmla="*/ 7 w 31"/>
                <a:gd name="T81" fmla="*/ 9 h 31"/>
                <a:gd name="T82" fmla="*/ 1 w 31"/>
                <a:gd name="T83" fmla="*/ 12 h 31"/>
                <a:gd name="T84" fmla="*/ 1 w 31"/>
                <a:gd name="T85" fmla="*/ 12 h 31"/>
                <a:gd name="T86" fmla="*/ 10 w 31"/>
                <a:gd name="T87" fmla="*/ 10 h 31"/>
                <a:gd name="T88" fmla="*/ 21 w 31"/>
                <a:gd name="T89" fmla="*/ 17 h 31"/>
                <a:gd name="T90" fmla="*/ 30 w 31"/>
                <a:gd name="T91" fmla="*/ 28 h 31"/>
                <a:gd name="T92" fmla="*/ 30 w 31"/>
                <a:gd name="T93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" h="31">
                  <a:moveTo>
                    <a:pt x="4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3"/>
                    <a:pt x="7" y="3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11" y="2"/>
                    <a:pt x="12" y="2"/>
                    <a:pt x="13" y="2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9" y="3"/>
                    <a:pt x="21" y="4"/>
                  </a:cubicBezTo>
                  <a:cubicBezTo>
                    <a:pt x="21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2"/>
                    <a:pt x="19" y="1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2" y="0"/>
                    <a:pt x="11" y="0"/>
                    <a:pt x="10" y="1"/>
                  </a:cubicBezTo>
                  <a:cubicBezTo>
                    <a:pt x="9" y="1"/>
                    <a:pt x="8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2" y="8"/>
                    <a:pt x="2" y="7"/>
                  </a:cubicBezTo>
                  <a:cubicBezTo>
                    <a:pt x="3" y="6"/>
                    <a:pt x="4" y="5"/>
                    <a:pt x="4" y="5"/>
                  </a:cubicBezTo>
                  <a:close/>
                  <a:moveTo>
                    <a:pt x="15" y="24"/>
                  </a:moveTo>
                  <a:cubicBezTo>
                    <a:pt x="14" y="23"/>
                    <a:pt x="14" y="22"/>
                    <a:pt x="14" y="21"/>
                  </a:cubicBezTo>
                  <a:cubicBezTo>
                    <a:pt x="13" y="20"/>
                    <a:pt x="12" y="19"/>
                    <a:pt x="12" y="19"/>
                  </a:cubicBezTo>
                  <a:cubicBezTo>
                    <a:pt x="11" y="18"/>
                    <a:pt x="11" y="18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6" y="15"/>
                    <a:pt x="5" y="15"/>
                    <a:pt x="4" y="15"/>
                  </a:cubicBezTo>
                  <a:cubicBezTo>
                    <a:pt x="3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8"/>
                    <a:pt x="9" y="18"/>
                  </a:cubicBezTo>
                  <a:cubicBezTo>
                    <a:pt x="10" y="18"/>
                    <a:pt x="10" y="19"/>
                    <a:pt x="11" y="20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2"/>
                    <a:pt x="13" y="23"/>
                    <a:pt x="13" y="24"/>
                  </a:cubicBezTo>
                  <a:cubicBezTo>
                    <a:pt x="13" y="25"/>
                    <a:pt x="14" y="27"/>
                    <a:pt x="14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7"/>
                    <a:pt x="15" y="25"/>
                    <a:pt x="15" y="24"/>
                  </a:cubicBezTo>
                  <a:close/>
                  <a:moveTo>
                    <a:pt x="31" y="17"/>
                  </a:moveTo>
                  <a:cubicBezTo>
                    <a:pt x="31" y="16"/>
                    <a:pt x="30" y="15"/>
                    <a:pt x="29" y="14"/>
                  </a:cubicBezTo>
                  <a:cubicBezTo>
                    <a:pt x="28" y="13"/>
                    <a:pt x="27" y="12"/>
                    <a:pt x="27" y="12"/>
                  </a:cubicBezTo>
                  <a:cubicBezTo>
                    <a:pt x="26" y="11"/>
                    <a:pt x="26" y="11"/>
                    <a:pt x="25" y="10"/>
                  </a:cubicBezTo>
                  <a:cubicBezTo>
                    <a:pt x="24" y="10"/>
                    <a:pt x="23" y="9"/>
                    <a:pt x="22" y="9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0" y="7"/>
                    <a:pt x="19" y="6"/>
                    <a:pt x="17" y="6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4" y="5"/>
                    <a:pt x="13" y="4"/>
                    <a:pt x="13" y="4"/>
                  </a:cubicBezTo>
                  <a:cubicBezTo>
                    <a:pt x="11" y="4"/>
                    <a:pt x="9" y="4"/>
                    <a:pt x="8" y="5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2" y="8"/>
                    <a:pt x="1" y="9"/>
                    <a:pt x="0" y="11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9"/>
                    <a:pt x="6" y="7"/>
                    <a:pt x="8" y="6"/>
                  </a:cubicBezTo>
                  <a:cubicBezTo>
                    <a:pt x="10" y="6"/>
                    <a:pt x="11" y="6"/>
                    <a:pt x="13" y="6"/>
                  </a:cubicBezTo>
                  <a:cubicBezTo>
                    <a:pt x="14" y="6"/>
                    <a:pt x="15" y="6"/>
                    <a:pt x="17" y="7"/>
                  </a:cubicBezTo>
                  <a:cubicBezTo>
                    <a:pt x="18" y="7"/>
                    <a:pt x="20" y="8"/>
                    <a:pt x="21" y="9"/>
                  </a:cubicBezTo>
                  <a:cubicBezTo>
                    <a:pt x="22" y="9"/>
                    <a:pt x="23" y="10"/>
                    <a:pt x="24" y="11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3"/>
                    <a:pt x="26" y="13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6"/>
                    <a:pt x="30" y="17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7"/>
                  </a:cubicBezTo>
                  <a:close/>
                  <a:moveTo>
                    <a:pt x="21" y="25"/>
                  </a:moveTo>
                  <a:cubicBezTo>
                    <a:pt x="21" y="24"/>
                    <a:pt x="21" y="24"/>
                    <a:pt x="21" y="23"/>
                  </a:cubicBezTo>
                  <a:cubicBezTo>
                    <a:pt x="20" y="22"/>
                    <a:pt x="20" y="21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5"/>
                    <a:pt x="14" y="14"/>
                    <a:pt x="13" y="14"/>
                  </a:cubicBezTo>
                  <a:cubicBezTo>
                    <a:pt x="12" y="13"/>
                    <a:pt x="11" y="12"/>
                    <a:pt x="9" y="12"/>
                  </a:cubicBezTo>
                  <a:cubicBezTo>
                    <a:pt x="8" y="12"/>
                    <a:pt x="6" y="12"/>
                    <a:pt x="5" y="12"/>
                  </a:cubicBezTo>
                  <a:cubicBezTo>
                    <a:pt x="4" y="12"/>
                    <a:pt x="4" y="13"/>
                    <a:pt x="3" y="13"/>
                  </a:cubicBezTo>
                  <a:cubicBezTo>
                    <a:pt x="2" y="13"/>
                    <a:pt x="2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5" y="14"/>
                  </a:cubicBezTo>
                  <a:cubicBezTo>
                    <a:pt x="6" y="14"/>
                    <a:pt x="8" y="14"/>
                    <a:pt x="9" y="14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4" y="16"/>
                    <a:pt x="15" y="16"/>
                    <a:pt x="16" y="17"/>
                  </a:cubicBezTo>
                  <a:cubicBezTo>
                    <a:pt x="17" y="18"/>
                    <a:pt x="18" y="19"/>
                    <a:pt x="18" y="20"/>
                  </a:cubicBezTo>
                  <a:cubicBezTo>
                    <a:pt x="19" y="21"/>
                    <a:pt x="19" y="22"/>
                    <a:pt x="19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4"/>
                    <a:pt x="20" y="24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1" y="28"/>
                    <a:pt x="21" y="28"/>
                    <a:pt x="21" y="29"/>
                  </a:cubicBezTo>
                  <a:cubicBezTo>
                    <a:pt x="21" y="29"/>
                    <a:pt x="21" y="30"/>
                    <a:pt x="2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0"/>
                    <a:pt x="22" y="29"/>
                    <a:pt x="22" y="27"/>
                  </a:cubicBezTo>
                  <a:cubicBezTo>
                    <a:pt x="22" y="26"/>
                    <a:pt x="22" y="26"/>
                    <a:pt x="21" y="25"/>
                  </a:cubicBezTo>
                  <a:close/>
                  <a:moveTo>
                    <a:pt x="26" y="19"/>
                  </a:moveTo>
                  <a:cubicBezTo>
                    <a:pt x="25" y="18"/>
                    <a:pt x="24" y="17"/>
                    <a:pt x="22" y="16"/>
                  </a:cubicBezTo>
                  <a:cubicBezTo>
                    <a:pt x="22" y="15"/>
                    <a:pt x="21" y="14"/>
                    <a:pt x="21" y="14"/>
                  </a:cubicBezTo>
                  <a:cubicBezTo>
                    <a:pt x="20" y="13"/>
                    <a:pt x="19" y="13"/>
                    <a:pt x="19" y="12"/>
                  </a:cubicBezTo>
                  <a:cubicBezTo>
                    <a:pt x="17" y="12"/>
                    <a:pt x="16" y="11"/>
                    <a:pt x="15" y="10"/>
                  </a:cubicBezTo>
                  <a:cubicBezTo>
                    <a:pt x="13" y="9"/>
                    <a:pt x="12" y="9"/>
                    <a:pt x="10" y="9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4" y="11"/>
                    <a:pt x="5" y="11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2" y="10"/>
                    <a:pt x="13" y="10"/>
                    <a:pt x="14" y="11"/>
                  </a:cubicBezTo>
                  <a:cubicBezTo>
                    <a:pt x="16" y="11"/>
                    <a:pt x="17" y="12"/>
                    <a:pt x="18" y="13"/>
                  </a:cubicBezTo>
                  <a:cubicBezTo>
                    <a:pt x="19" y="14"/>
                    <a:pt x="20" y="15"/>
                    <a:pt x="21" y="17"/>
                  </a:cubicBezTo>
                  <a:cubicBezTo>
                    <a:pt x="22" y="18"/>
                    <a:pt x="23" y="19"/>
                    <a:pt x="24" y="20"/>
                  </a:cubicBezTo>
                  <a:cubicBezTo>
                    <a:pt x="25" y="22"/>
                    <a:pt x="27" y="23"/>
                    <a:pt x="28" y="25"/>
                  </a:cubicBezTo>
                  <a:cubicBezTo>
                    <a:pt x="28" y="26"/>
                    <a:pt x="29" y="27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5"/>
                    <a:pt x="28" y="22"/>
                    <a:pt x="26" y="19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1"/>
            <p:cNvSpPr>
              <a:spLocks noEditPoints="1"/>
            </p:cNvSpPr>
            <p:nvPr/>
          </p:nvSpPr>
          <p:spPr bwMode="auto">
            <a:xfrm>
              <a:off x="6485" y="754"/>
              <a:ext cx="399" cy="300"/>
            </a:xfrm>
            <a:custGeom>
              <a:avLst/>
              <a:gdLst>
                <a:gd name="T0" fmla="*/ 56 w 70"/>
                <a:gd name="T1" fmla="*/ 23 h 53"/>
                <a:gd name="T2" fmla="*/ 59 w 70"/>
                <a:gd name="T3" fmla="*/ 21 h 53"/>
                <a:gd name="T4" fmla="*/ 57 w 70"/>
                <a:gd name="T5" fmla="*/ 16 h 53"/>
                <a:gd name="T6" fmla="*/ 52 w 70"/>
                <a:gd name="T7" fmla="*/ 18 h 53"/>
                <a:gd name="T8" fmla="*/ 54 w 70"/>
                <a:gd name="T9" fmla="*/ 23 h 53"/>
                <a:gd name="T10" fmla="*/ 53 w 70"/>
                <a:gd name="T11" fmla="*/ 12 h 53"/>
                <a:gd name="T12" fmla="*/ 56 w 70"/>
                <a:gd name="T13" fmla="*/ 11 h 53"/>
                <a:gd name="T14" fmla="*/ 62 w 70"/>
                <a:gd name="T15" fmla="*/ 15 h 53"/>
                <a:gd name="T16" fmla="*/ 64 w 70"/>
                <a:gd name="T17" fmla="*/ 18 h 53"/>
                <a:gd name="T18" fmla="*/ 64 w 70"/>
                <a:gd name="T19" fmla="*/ 18 h 53"/>
                <a:gd name="T20" fmla="*/ 64 w 70"/>
                <a:gd name="T21" fmla="*/ 18 h 53"/>
                <a:gd name="T22" fmla="*/ 62 w 70"/>
                <a:gd name="T23" fmla="*/ 13 h 53"/>
                <a:gd name="T24" fmla="*/ 60 w 70"/>
                <a:gd name="T25" fmla="*/ 12 h 53"/>
                <a:gd name="T26" fmla="*/ 56 w 70"/>
                <a:gd name="T27" fmla="*/ 10 h 53"/>
                <a:gd name="T28" fmla="*/ 53 w 70"/>
                <a:gd name="T29" fmla="*/ 11 h 53"/>
                <a:gd name="T30" fmla="*/ 53 w 70"/>
                <a:gd name="T31" fmla="*/ 11 h 53"/>
                <a:gd name="T32" fmla="*/ 27 w 70"/>
                <a:gd name="T33" fmla="*/ 5 h 53"/>
                <a:gd name="T34" fmla="*/ 24 w 70"/>
                <a:gd name="T35" fmla="*/ 5 h 53"/>
                <a:gd name="T36" fmla="*/ 22 w 70"/>
                <a:gd name="T37" fmla="*/ 10 h 53"/>
                <a:gd name="T38" fmla="*/ 25 w 70"/>
                <a:gd name="T39" fmla="*/ 12 h 53"/>
                <a:gd name="T40" fmla="*/ 29 w 70"/>
                <a:gd name="T41" fmla="*/ 10 h 53"/>
                <a:gd name="T42" fmla="*/ 27 w 70"/>
                <a:gd name="T43" fmla="*/ 5 h 53"/>
                <a:gd name="T44" fmla="*/ 20 w 70"/>
                <a:gd name="T45" fmla="*/ 2 h 53"/>
                <a:gd name="T46" fmla="*/ 22 w 70"/>
                <a:gd name="T47" fmla="*/ 2 h 53"/>
                <a:gd name="T48" fmla="*/ 24 w 70"/>
                <a:gd name="T49" fmla="*/ 2 h 53"/>
                <a:gd name="T50" fmla="*/ 27 w 70"/>
                <a:gd name="T51" fmla="*/ 2 h 53"/>
                <a:gd name="T52" fmla="*/ 33 w 70"/>
                <a:gd name="T53" fmla="*/ 5 h 53"/>
                <a:gd name="T54" fmla="*/ 33 w 70"/>
                <a:gd name="T55" fmla="*/ 5 h 53"/>
                <a:gd name="T56" fmla="*/ 33 w 70"/>
                <a:gd name="T57" fmla="*/ 5 h 53"/>
                <a:gd name="T58" fmla="*/ 33 w 70"/>
                <a:gd name="T59" fmla="*/ 4 h 53"/>
                <a:gd name="T60" fmla="*/ 31 w 70"/>
                <a:gd name="T61" fmla="*/ 2 h 53"/>
                <a:gd name="T62" fmla="*/ 24 w 70"/>
                <a:gd name="T63" fmla="*/ 0 h 53"/>
                <a:gd name="T64" fmla="*/ 20 w 70"/>
                <a:gd name="T65" fmla="*/ 1 h 53"/>
                <a:gd name="T66" fmla="*/ 20 w 70"/>
                <a:gd name="T67" fmla="*/ 2 h 53"/>
                <a:gd name="T68" fmla="*/ 70 w 70"/>
                <a:gd name="T69" fmla="*/ 40 h 53"/>
                <a:gd name="T70" fmla="*/ 68 w 70"/>
                <a:gd name="T71" fmla="*/ 39 h 53"/>
                <a:gd name="T72" fmla="*/ 66 w 70"/>
                <a:gd name="T73" fmla="*/ 38 h 53"/>
                <a:gd name="T74" fmla="*/ 66 w 70"/>
                <a:gd name="T75" fmla="*/ 37 h 53"/>
                <a:gd name="T76" fmla="*/ 65 w 70"/>
                <a:gd name="T77" fmla="*/ 34 h 53"/>
                <a:gd name="T78" fmla="*/ 65 w 70"/>
                <a:gd name="T79" fmla="*/ 34 h 53"/>
                <a:gd name="T80" fmla="*/ 65 w 70"/>
                <a:gd name="T81" fmla="*/ 39 h 53"/>
                <a:gd name="T82" fmla="*/ 65 w 70"/>
                <a:gd name="T83" fmla="*/ 39 h 53"/>
                <a:gd name="T84" fmla="*/ 58 w 70"/>
                <a:gd name="T85" fmla="*/ 45 h 53"/>
                <a:gd name="T86" fmla="*/ 37 w 70"/>
                <a:gd name="T87" fmla="*/ 51 h 53"/>
                <a:gd name="T88" fmla="*/ 17 w 70"/>
                <a:gd name="T89" fmla="*/ 43 h 53"/>
                <a:gd name="T90" fmla="*/ 6 w 70"/>
                <a:gd name="T91" fmla="*/ 23 h 53"/>
                <a:gd name="T92" fmla="*/ 7 w 70"/>
                <a:gd name="T93" fmla="*/ 12 h 53"/>
                <a:gd name="T94" fmla="*/ 8 w 70"/>
                <a:gd name="T95" fmla="*/ 9 h 53"/>
                <a:gd name="T96" fmla="*/ 4 w 70"/>
                <a:gd name="T97" fmla="*/ 12 h 53"/>
                <a:gd name="T98" fmla="*/ 1 w 70"/>
                <a:gd name="T99" fmla="*/ 12 h 53"/>
                <a:gd name="T100" fmla="*/ 0 w 70"/>
                <a:gd name="T101" fmla="*/ 11 h 53"/>
                <a:gd name="T102" fmla="*/ 2 w 70"/>
                <a:gd name="T103" fmla="*/ 13 h 53"/>
                <a:gd name="T104" fmla="*/ 4 w 70"/>
                <a:gd name="T105" fmla="*/ 13 h 53"/>
                <a:gd name="T106" fmla="*/ 5 w 70"/>
                <a:gd name="T107" fmla="*/ 24 h 53"/>
                <a:gd name="T108" fmla="*/ 16 w 70"/>
                <a:gd name="T109" fmla="*/ 44 h 53"/>
                <a:gd name="T110" fmla="*/ 37 w 70"/>
                <a:gd name="T111" fmla="*/ 53 h 53"/>
                <a:gd name="T112" fmla="*/ 39 w 70"/>
                <a:gd name="T113" fmla="*/ 53 h 53"/>
                <a:gd name="T114" fmla="*/ 59 w 70"/>
                <a:gd name="T115" fmla="*/ 46 h 53"/>
                <a:gd name="T116" fmla="*/ 65 w 70"/>
                <a:gd name="T117" fmla="*/ 39 h 53"/>
                <a:gd name="T118" fmla="*/ 69 w 70"/>
                <a:gd name="T119" fmla="*/ 41 h 53"/>
                <a:gd name="T120" fmla="*/ 70 w 70"/>
                <a:gd name="T121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" h="53">
                  <a:moveTo>
                    <a:pt x="54" y="23"/>
                  </a:moveTo>
                  <a:cubicBezTo>
                    <a:pt x="55" y="23"/>
                    <a:pt x="56" y="23"/>
                    <a:pt x="56" y="23"/>
                  </a:cubicBezTo>
                  <a:cubicBezTo>
                    <a:pt x="56" y="23"/>
                    <a:pt x="57" y="23"/>
                    <a:pt x="57" y="23"/>
                  </a:cubicBezTo>
                  <a:cubicBezTo>
                    <a:pt x="58" y="23"/>
                    <a:pt x="58" y="22"/>
                    <a:pt x="59" y="21"/>
                  </a:cubicBezTo>
                  <a:cubicBezTo>
                    <a:pt x="59" y="20"/>
                    <a:pt x="59" y="19"/>
                    <a:pt x="59" y="18"/>
                  </a:cubicBezTo>
                  <a:cubicBezTo>
                    <a:pt x="58" y="17"/>
                    <a:pt x="57" y="17"/>
                    <a:pt x="57" y="16"/>
                  </a:cubicBezTo>
                  <a:cubicBezTo>
                    <a:pt x="56" y="16"/>
                    <a:pt x="54" y="16"/>
                    <a:pt x="54" y="16"/>
                  </a:cubicBezTo>
                  <a:cubicBezTo>
                    <a:pt x="53" y="17"/>
                    <a:pt x="52" y="17"/>
                    <a:pt x="52" y="18"/>
                  </a:cubicBezTo>
                  <a:cubicBezTo>
                    <a:pt x="51" y="19"/>
                    <a:pt x="51" y="20"/>
                    <a:pt x="52" y="21"/>
                  </a:cubicBezTo>
                  <a:cubicBezTo>
                    <a:pt x="52" y="22"/>
                    <a:pt x="53" y="23"/>
                    <a:pt x="54" y="23"/>
                  </a:cubicBezTo>
                  <a:close/>
                  <a:moveTo>
                    <a:pt x="53" y="12"/>
                  </a:move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4" y="11"/>
                    <a:pt x="55" y="11"/>
                    <a:pt x="56" y="11"/>
                  </a:cubicBezTo>
                  <a:cubicBezTo>
                    <a:pt x="57" y="12"/>
                    <a:pt x="58" y="12"/>
                    <a:pt x="59" y="13"/>
                  </a:cubicBezTo>
                  <a:cubicBezTo>
                    <a:pt x="60" y="13"/>
                    <a:pt x="61" y="14"/>
                    <a:pt x="62" y="15"/>
                  </a:cubicBezTo>
                  <a:cubicBezTo>
                    <a:pt x="63" y="16"/>
                    <a:pt x="63" y="17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7"/>
                    <a:pt x="63" y="16"/>
                    <a:pt x="63" y="15"/>
                  </a:cubicBezTo>
                  <a:cubicBezTo>
                    <a:pt x="62" y="14"/>
                    <a:pt x="62" y="14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3"/>
                    <a:pt x="61" y="12"/>
                    <a:pt x="60" y="12"/>
                  </a:cubicBezTo>
                  <a:cubicBezTo>
                    <a:pt x="60" y="11"/>
                    <a:pt x="59" y="11"/>
                    <a:pt x="58" y="11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5" y="10"/>
                    <a:pt x="54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3" y="12"/>
                  </a:lnTo>
                  <a:close/>
                  <a:moveTo>
                    <a:pt x="27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3" y="6"/>
                    <a:pt x="22" y="6"/>
                    <a:pt x="22" y="7"/>
                  </a:cubicBezTo>
                  <a:cubicBezTo>
                    <a:pt x="21" y="8"/>
                    <a:pt x="22" y="10"/>
                    <a:pt x="22" y="10"/>
                  </a:cubicBezTo>
                  <a:cubicBezTo>
                    <a:pt x="22" y="11"/>
                    <a:pt x="23" y="12"/>
                    <a:pt x="24" y="12"/>
                  </a:cubicBezTo>
                  <a:cubicBezTo>
                    <a:pt x="24" y="12"/>
                    <a:pt x="25" y="12"/>
                    <a:pt x="25" y="12"/>
                  </a:cubicBezTo>
                  <a:cubicBezTo>
                    <a:pt x="26" y="12"/>
                    <a:pt x="26" y="12"/>
                    <a:pt x="27" y="12"/>
                  </a:cubicBezTo>
                  <a:cubicBezTo>
                    <a:pt x="28" y="12"/>
                    <a:pt x="28" y="11"/>
                    <a:pt x="29" y="10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8" y="7"/>
                    <a:pt x="28" y="5"/>
                    <a:pt x="27" y="5"/>
                  </a:cubicBezTo>
                  <a:close/>
                  <a:moveTo>
                    <a:pt x="20" y="2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2" y="2"/>
                    <a:pt x="22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5" y="1"/>
                    <a:pt x="25" y="2"/>
                  </a:cubicBezTo>
                  <a:cubicBezTo>
                    <a:pt x="26" y="2"/>
                    <a:pt x="26" y="2"/>
                    <a:pt x="27" y="2"/>
                  </a:cubicBezTo>
                  <a:cubicBezTo>
                    <a:pt x="28" y="2"/>
                    <a:pt x="29" y="2"/>
                    <a:pt x="30" y="3"/>
                  </a:cubicBezTo>
                  <a:cubicBezTo>
                    <a:pt x="31" y="3"/>
                    <a:pt x="32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3"/>
                    <a:pt x="31" y="2"/>
                    <a:pt x="31" y="2"/>
                  </a:cubicBezTo>
                  <a:cubicBezTo>
                    <a:pt x="30" y="1"/>
                    <a:pt x="28" y="1"/>
                    <a:pt x="27" y="0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3" y="1"/>
                    <a:pt x="21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lose/>
                  <a:moveTo>
                    <a:pt x="70" y="40"/>
                  </a:moveTo>
                  <a:cubicBezTo>
                    <a:pt x="69" y="40"/>
                    <a:pt x="69" y="40"/>
                    <a:pt x="69" y="40"/>
                  </a:cubicBezTo>
                  <a:cubicBezTo>
                    <a:pt x="68" y="40"/>
                    <a:pt x="68" y="39"/>
                    <a:pt x="68" y="39"/>
                  </a:cubicBezTo>
                  <a:cubicBezTo>
                    <a:pt x="67" y="39"/>
                    <a:pt x="67" y="38"/>
                    <a:pt x="67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7"/>
                    <a:pt x="67" y="37"/>
                    <a:pt x="67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6"/>
                    <a:pt x="65" y="35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4" y="35"/>
                    <a:pt x="64" y="36"/>
                  </a:cubicBezTo>
                  <a:cubicBezTo>
                    <a:pt x="64" y="37"/>
                    <a:pt x="65" y="38"/>
                    <a:pt x="65" y="39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4" y="40"/>
                    <a:pt x="63" y="41"/>
                    <a:pt x="63" y="42"/>
                  </a:cubicBezTo>
                  <a:cubicBezTo>
                    <a:pt x="61" y="43"/>
                    <a:pt x="60" y="44"/>
                    <a:pt x="58" y="45"/>
                  </a:cubicBezTo>
                  <a:cubicBezTo>
                    <a:pt x="55" y="47"/>
                    <a:pt x="52" y="49"/>
                    <a:pt x="48" y="50"/>
                  </a:cubicBezTo>
                  <a:cubicBezTo>
                    <a:pt x="45" y="51"/>
                    <a:pt x="41" y="52"/>
                    <a:pt x="37" y="51"/>
                  </a:cubicBezTo>
                  <a:cubicBezTo>
                    <a:pt x="34" y="51"/>
                    <a:pt x="30" y="50"/>
                    <a:pt x="26" y="49"/>
                  </a:cubicBezTo>
                  <a:cubicBezTo>
                    <a:pt x="23" y="47"/>
                    <a:pt x="20" y="45"/>
                    <a:pt x="17" y="43"/>
                  </a:cubicBezTo>
                  <a:cubicBezTo>
                    <a:pt x="14" y="40"/>
                    <a:pt x="12" y="37"/>
                    <a:pt x="10" y="34"/>
                  </a:cubicBezTo>
                  <a:cubicBezTo>
                    <a:pt x="8" y="31"/>
                    <a:pt x="7" y="27"/>
                    <a:pt x="6" y="23"/>
                  </a:cubicBezTo>
                  <a:cubicBezTo>
                    <a:pt x="5" y="20"/>
                    <a:pt x="5" y="16"/>
                    <a:pt x="5" y="13"/>
                  </a:cubicBezTo>
                  <a:cubicBezTo>
                    <a:pt x="6" y="13"/>
                    <a:pt x="7" y="13"/>
                    <a:pt x="7" y="12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1"/>
                    <a:pt x="6" y="11"/>
                    <a:pt x="4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2" y="12"/>
                    <a:pt x="2" y="12"/>
                    <a:pt x="1" y="12"/>
                  </a:cubicBezTo>
                  <a:cubicBezTo>
                    <a:pt x="1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5"/>
                    <a:pt x="4" y="16"/>
                    <a:pt x="4" y="18"/>
                  </a:cubicBezTo>
                  <a:cubicBezTo>
                    <a:pt x="5" y="20"/>
                    <a:pt x="5" y="22"/>
                    <a:pt x="5" y="24"/>
                  </a:cubicBezTo>
                  <a:cubicBezTo>
                    <a:pt x="6" y="27"/>
                    <a:pt x="7" y="31"/>
                    <a:pt x="9" y="34"/>
                  </a:cubicBezTo>
                  <a:cubicBezTo>
                    <a:pt x="11" y="38"/>
                    <a:pt x="13" y="41"/>
                    <a:pt x="16" y="44"/>
                  </a:cubicBezTo>
                  <a:cubicBezTo>
                    <a:pt x="19" y="47"/>
                    <a:pt x="22" y="49"/>
                    <a:pt x="26" y="50"/>
                  </a:cubicBezTo>
                  <a:cubicBezTo>
                    <a:pt x="30" y="52"/>
                    <a:pt x="33" y="53"/>
                    <a:pt x="37" y="53"/>
                  </a:cubicBezTo>
                  <a:cubicBezTo>
                    <a:pt x="38" y="53"/>
                    <a:pt x="38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2" y="53"/>
                    <a:pt x="46" y="53"/>
                    <a:pt x="49" y="52"/>
                  </a:cubicBezTo>
                  <a:cubicBezTo>
                    <a:pt x="52" y="50"/>
                    <a:pt x="56" y="49"/>
                    <a:pt x="59" y="46"/>
                  </a:cubicBezTo>
                  <a:cubicBezTo>
                    <a:pt x="60" y="45"/>
                    <a:pt x="62" y="43"/>
                    <a:pt x="63" y="42"/>
                  </a:cubicBezTo>
                  <a:cubicBezTo>
                    <a:pt x="64" y="41"/>
                    <a:pt x="65" y="40"/>
                    <a:pt x="65" y="39"/>
                  </a:cubicBezTo>
                  <a:cubicBezTo>
                    <a:pt x="66" y="40"/>
                    <a:pt x="67" y="40"/>
                    <a:pt x="67" y="40"/>
                  </a:cubicBezTo>
                  <a:cubicBezTo>
                    <a:pt x="68" y="41"/>
                    <a:pt x="69" y="41"/>
                    <a:pt x="69" y="41"/>
                  </a:cubicBezTo>
                  <a:cubicBezTo>
                    <a:pt x="69" y="41"/>
                    <a:pt x="69" y="41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lnTo>
                    <a:pt x="70" y="40"/>
                  </a:ln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6736" y="606"/>
              <a:ext cx="131" cy="136"/>
            </a:xfrm>
            <a:custGeom>
              <a:avLst/>
              <a:gdLst>
                <a:gd name="T0" fmla="*/ 15 w 23"/>
                <a:gd name="T1" fmla="*/ 7 h 24"/>
                <a:gd name="T2" fmla="*/ 14 w 23"/>
                <a:gd name="T3" fmla="*/ 10 h 24"/>
                <a:gd name="T4" fmla="*/ 13 w 23"/>
                <a:gd name="T5" fmla="*/ 14 h 24"/>
                <a:gd name="T6" fmla="*/ 13 w 23"/>
                <a:gd name="T7" fmla="*/ 15 h 24"/>
                <a:gd name="T8" fmla="*/ 13 w 23"/>
                <a:gd name="T9" fmla="*/ 19 h 24"/>
                <a:gd name="T10" fmla="*/ 15 w 23"/>
                <a:gd name="T11" fmla="*/ 24 h 24"/>
                <a:gd name="T12" fmla="*/ 16 w 23"/>
                <a:gd name="T13" fmla="*/ 23 h 24"/>
                <a:gd name="T14" fmla="*/ 15 w 23"/>
                <a:gd name="T15" fmla="*/ 18 h 24"/>
                <a:gd name="T16" fmla="*/ 14 w 23"/>
                <a:gd name="T17" fmla="*/ 15 h 24"/>
                <a:gd name="T18" fmla="*/ 15 w 23"/>
                <a:gd name="T19" fmla="*/ 12 h 24"/>
                <a:gd name="T20" fmla="*/ 16 w 23"/>
                <a:gd name="T21" fmla="*/ 10 h 24"/>
                <a:gd name="T22" fmla="*/ 16 w 23"/>
                <a:gd name="T23" fmla="*/ 7 h 24"/>
                <a:gd name="T24" fmla="*/ 17 w 23"/>
                <a:gd name="T25" fmla="*/ 5 h 24"/>
                <a:gd name="T26" fmla="*/ 14 w 23"/>
                <a:gd name="T27" fmla="*/ 4 h 24"/>
                <a:gd name="T28" fmla="*/ 14 w 23"/>
                <a:gd name="T29" fmla="*/ 3 h 24"/>
                <a:gd name="T30" fmla="*/ 12 w 23"/>
                <a:gd name="T31" fmla="*/ 5 h 24"/>
                <a:gd name="T32" fmla="*/ 10 w 23"/>
                <a:gd name="T33" fmla="*/ 8 h 24"/>
                <a:gd name="T34" fmla="*/ 8 w 23"/>
                <a:gd name="T35" fmla="*/ 11 h 24"/>
                <a:gd name="T36" fmla="*/ 7 w 23"/>
                <a:gd name="T37" fmla="*/ 13 h 24"/>
                <a:gd name="T38" fmla="*/ 8 w 23"/>
                <a:gd name="T39" fmla="*/ 19 h 24"/>
                <a:gd name="T40" fmla="*/ 9 w 23"/>
                <a:gd name="T41" fmla="*/ 19 h 24"/>
                <a:gd name="T42" fmla="*/ 9 w 23"/>
                <a:gd name="T43" fmla="*/ 18 h 24"/>
                <a:gd name="T44" fmla="*/ 9 w 23"/>
                <a:gd name="T45" fmla="*/ 15 h 24"/>
                <a:gd name="T46" fmla="*/ 9 w 23"/>
                <a:gd name="T47" fmla="*/ 12 h 24"/>
                <a:gd name="T48" fmla="*/ 10 w 23"/>
                <a:gd name="T49" fmla="*/ 9 h 24"/>
                <a:gd name="T50" fmla="*/ 11 w 23"/>
                <a:gd name="T51" fmla="*/ 7 h 24"/>
                <a:gd name="T52" fmla="*/ 13 w 23"/>
                <a:gd name="T53" fmla="*/ 6 h 24"/>
                <a:gd name="T54" fmla="*/ 14 w 23"/>
                <a:gd name="T55" fmla="*/ 4 h 24"/>
                <a:gd name="T56" fmla="*/ 12 w 23"/>
                <a:gd name="T57" fmla="*/ 2 h 24"/>
                <a:gd name="T58" fmla="*/ 8 w 23"/>
                <a:gd name="T59" fmla="*/ 3 h 24"/>
                <a:gd name="T60" fmla="*/ 4 w 23"/>
                <a:gd name="T61" fmla="*/ 9 h 24"/>
                <a:gd name="T62" fmla="*/ 4 w 23"/>
                <a:gd name="T63" fmla="*/ 14 h 24"/>
                <a:gd name="T64" fmla="*/ 5 w 23"/>
                <a:gd name="T65" fmla="*/ 10 h 24"/>
                <a:gd name="T66" fmla="*/ 9 w 23"/>
                <a:gd name="T67" fmla="*/ 5 h 24"/>
                <a:gd name="T68" fmla="*/ 8 w 23"/>
                <a:gd name="T69" fmla="*/ 1 h 24"/>
                <a:gd name="T70" fmla="*/ 8 w 23"/>
                <a:gd name="T71" fmla="*/ 1 h 24"/>
                <a:gd name="T72" fmla="*/ 3 w 23"/>
                <a:gd name="T73" fmla="*/ 1 h 24"/>
                <a:gd name="T74" fmla="*/ 1 w 23"/>
                <a:gd name="T75" fmla="*/ 6 h 24"/>
                <a:gd name="T76" fmla="*/ 1 w 23"/>
                <a:gd name="T77" fmla="*/ 6 h 24"/>
                <a:gd name="T78" fmla="*/ 4 w 23"/>
                <a:gd name="T79" fmla="*/ 3 h 24"/>
                <a:gd name="T80" fmla="*/ 8 w 23"/>
                <a:gd name="T81" fmla="*/ 1 h 24"/>
                <a:gd name="T82" fmla="*/ 21 w 23"/>
                <a:gd name="T83" fmla="*/ 13 h 24"/>
                <a:gd name="T84" fmla="*/ 20 w 23"/>
                <a:gd name="T85" fmla="*/ 8 h 24"/>
                <a:gd name="T86" fmla="*/ 20 w 23"/>
                <a:gd name="T87" fmla="*/ 5 h 24"/>
                <a:gd name="T88" fmla="*/ 18 w 23"/>
                <a:gd name="T89" fmla="*/ 8 h 24"/>
                <a:gd name="T90" fmla="*/ 20 w 23"/>
                <a:gd name="T91" fmla="*/ 14 h 24"/>
                <a:gd name="T92" fmla="*/ 23 w 23"/>
                <a:gd name="T9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" h="24">
                  <a:moveTo>
                    <a:pt x="17" y="5"/>
                  </a:moveTo>
                  <a:cubicBezTo>
                    <a:pt x="16" y="5"/>
                    <a:pt x="15" y="6"/>
                    <a:pt x="15" y="7"/>
                  </a:cubicBezTo>
                  <a:cubicBezTo>
                    <a:pt x="15" y="7"/>
                    <a:pt x="14" y="8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2"/>
                  </a:cubicBezTo>
                  <a:cubicBezTo>
                    <a:pt x="14" y="12"/>
                    <a:pt x="13" y="13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8"/>
                    <a:pt x="13" y="19"/>
                  </a:cubicBezTo>
                  <a:cubicBezTo>
                    <a:pt x="13" y="21"/>
                    <a:pt x="14" y="22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5" y="20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7"/>
                    <a:pt x="15" y="16"/>
                  </a:cubicBezTo>
                  <a:cubicBezTo>
                    <a:pt x="14" y="16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3"/>
                    <a:pt x="14" y="12"/>
                    <a:pt x="15" y="12"/>
                  </a:cubicBezTo>
                  <a:cubicBezTo>
                    <a:pt x="15" y="11"/>
                    <a:pt x="15" y="11"/>
                    <a:pt x="15" y="10"/>
                  </a:cubicBezTo>
                  <a:cubicBezTo>
                    <a:pt x="15" y="10"/>
                    <a:pt x="15" y="10"/>
                    <a:pt x="16" y="10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2" y="4"/>
                    <a:pt x="12" y="5"/>
                  </a:cubicBezTo>
                  <a:cubicBezTo>
                    <a:pt x="11" y="5"/>
                    <a:pt x="11" y="6"/>
                    <a:pt x="10" y="6"/>
                  </a:cubicBezTo>
                  <a:cubicBezTo>
                    <a:pt x="10" y="7"/>
                    <a:pt x="10" y="7"/>
                    <a:pt x="10" y="8"/>
                  </a:cubicBezTo>
                  <a:cubicBezTo>
                    <a:pt x="10" y="8"/>
                    <a:pt x="9" y="8"/>
                    <a:pt x="9" y="9"/>
                  </a:cubicBezTo>
                  <a:cubicBezTo>
                    <a:pt x="9" y="9"/>
                    <a:pt x="9" y="10"/>
                    <a:pt x="8" y="11"/>
                  </a:cubicBezTo>
                  <a:cubicBezTo>
                    <a:pt x="8" y="11"/>
                    <a:pt x="8" y="11"/>
                    <a:pt x="8" y="12"/>
                  </a:cubicBezTo>
                  <a:cubicBezTo>
                    <a:pt x="8" y="12"/>
                    <a:pt x="8" y="12"/>
                    <a:pt x="7" y="13"/>
                  </a:cubicBezTo>
                  <a:cubicBezTo>
                    <a:pt x="7" y="14"/>
                    <a:pt x="7" y="14"/>
                    <a:pt x="7" y="15"/>
                  </a:cubicBezTo>
                  <a:cubicBezTo>
                    <a:pt x="7" y="17"/>
                    <a:pt x="7" y="18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7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9" y="14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9" y="10"/>
                    <a:pt x="10" y="9"/>
                    <a:pt x="10" y="9"/>
                  </a:cubicBezTo>
                  <a:cubicBezTo>
                    <a:pt x="10" y="9"/>
                    <a:pt x="11" y="8"/>
                    <a:pt x="11" y="8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4" y="4"/>
                    <a:pt x="14" y="4"/>
                  </a:cubicBezTo>
                  <a:close/>
                  <a:moveTo>
                    <a:pt x="11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3"/>
                    <a:pt x="8" y="3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5" y="7"/>
                    <a:pt x="4" y="8"/>
                    <a:pt x="4" y="9"/>
                  </a:cubicBezTo>
                  <a:cubicBezTo>
                    <a:pt x="4" y="11"/>
                    <a:pt x="3" y="12"/>
                    <a:pt x="4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5" y="11"/>
                    <a:pt x="5" y="10"/>
                  </a:cubicBezTo>
                  <a:cubicBezTo>
                    <a:pt x="6" y="9"/>
                    <a:pt x="6" y="8"/>
                    <a:pt x="7" y="7"/>
                  </a:cubicBezTo>
                  <a:cubicBezTo>
                    <a:pt x="7" y="6"/>
                    <a:pt x="8" y="5"/>
                    <a:pt x="9" y="5"/>
                  </a:cubicBezTo>
                  <a:cubicBezTo>
                    <a:pt x="9" y="4"/>
                    <a:pt x="10" y="3"/>
                    <a:pt x="11" y="2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1"/>
                    <a:pt x="7" y="1"/>
                    <a:pt x="8" y="1"/>
                  </a:cubicBezTo>
                  <a:close/>
                  <a:moveTo>
                    <a:pt x="22" y="16"/>
                  </a:moveTo>
                  <a:cubicBezTo>
                    <a:pt x="22" y="15"/>
                    <a:pt x="21" y="14"/>
                    <a:pt x="21" y="13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0" y="10"/>
                    <a:pt x="20" y="9"/>
                    <a:pt x="20" y="8"/>
                  </a:cubicBezTo>
                  <a:cubicBezTo>
                    <a:pt x="20" y="7"/>
                    <a:pt x="20" y="7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6"/>
                    <a:pt x="19" y="7"/>
                    <a:pt x="18" y="8"/>
                  </a:cubicBezTo>
                  <a:cubicBezTo>
                    <a:pt x="18" y="9"/>
                    <a:pt x="18" y="10"/>
                    <a:pt x="18" y="11"/>
                  </a:cubicBezTo>
                  <a:cubicBezTo>
                    <a:pt x="18" y="12"/>
                    <a:pt x="19" y="13"/>
                    <a:pt x="20" y="14"/>
                  </a:cubicBezTo>
                  <a:cubicBezTo>
                    <a:pt x="20" y="15"/>
                    <a:pt x="21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2" y="16"/>
                  </a:ln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6992" y="771"/>
              <a:ext cx="17" cy="73"/>
            </a:xfrm>
            <a:custGeom>
              <a:avLst/>
              <a:gdLst>
                <a:gd name="T0" fmla="*/ 2 w 3"/>
                <a:gd name="T1" fmla="*/ 13 h 13"/>
                <a:gd name="T2" fmla="*/ 3 w 3"/>
                <a:gd name="T3" fmla="*/ 12 h 13"/>
                <a:gd name="T4" fmla="*/ 3 w 3"/>
                <a:gd name="T5" fmla="*/ 10 h 13"/>
                <a:gd name="T6" fmla="*/ 3 w 3"/>
                <a:gd name="T7" fmla="*/ 8 h 13"/>
                <a:gd name="T8" fmla="*/ 3 w 3"/>
                <a:gd name="T9" fmla="*/ 6 h 13"/>
                <a:gd name="T10" fmla="*/ 3 w 3"/>
                <a:gd name="T11" fmla="*/ 5 h 13"/>
                <a:gd name="T12" fmla="*/ 2 w 3"/>
                <a:gd name="T13" fmla="*/ 3 h 13"/>
                <a:gd name="T14" fmla="*/ 0 w 3"/>
                <a:gd name="T15" fmla="*/ 0 h 13"/>
                <a:gd name="T16" fmla="*/ 0 w 3"/>
                <a:gd name="T17" fmla="*/ 0 h 13"/>
                <a:gd name="T18" fmla="*/ 1 w 3"/>
                <a:gd name="T19" fmla="*/ 3 h 13"/>
                <a:gd name="T20" fmla="*/ 2 w 3"/>
                <a:gd name="T21" fmla="*/ 5 h 13"/>
                <a:gd name="T22" fmla="*/ 2 w 3"/>
                <a:gd name="T23" fmla="*/ 6 h 13"/>
                <a:gd name="T24" fmla="*/ 2 w 3"/>
                <a:gd name="T25" fmla="*/ 8 h 13"/>
                <a:gd name="T26" fmla="*/ 2 w 3"/>
                <a:gd name="T27" fmla="*/ 10 h 13"/>
                <a:gd name="T28" fmla="*/ 2 w 3"/>
                <a:gd name="T29" fmla="*/ 12 h 13"/>
                <a:gd name="T30" fmla="*/ 2 w 3"/>
                <a:gd name="T3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" h="13">
                  <a:moveTo>
                    <a:pt x="2" y="13"/>
                  </a:moveTo>
                  <a:cubicBezTo>
                    <a:pt x="2" y="13"/>
                    <a:pt x="3" y="12"/>
                    <a:pt x="3" y="12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3" y="7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4"/>
                    <a:pt x="3" y="3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7"/>
                    <a:pt x="3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2" y="11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lose/>
                </a:path>
              </a:pathLst>
            </a:custGeom>
            <a:solidFill>
              <a:srgbClr val="91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6491" y="589"/>
              <a:ext cx="62" cy="51"/>
            </a:xfrm>
            <a:custGeom>
              <a:avLst/>
              <a:gdLst>
                <a:gd name="T0" fmla="*/ 11 w 11"/>
                <a:gd name="T1" fmla="*/ 1 h 9"/>
                <a:gd name="T2" fmla="*/ 9 w 11"/>
                <a:gd name="T3" fmla="*/ 1 h 9"/>
                <a:gd name="T4" fmla="*/ 8 w 11"/>
                <a:gd name="T5" fmla="*/ 1 h 9"/>
                <a:gd name="T6" fmla="*/ 6 w 11"/>
                <a:gd name="T7" fmla="*/ 2 h 9"/>
                <a:gd name="T8" fmla="*/ 5 w 11"/>
                <a:gd name="T9" fmla="*/ 3 h 9"/>
                <a:gd name="T10" fmla="*/ 3 w 11"/>
                <a:gd name="T11" fmla="*/ 4 h 9"/>
                <a:gd name="T12" fmla="*/ 2 w 11"/>
                <a:gd name="T13" fmla="*/ 5 h 9"/>
                <a:gd name="T14" fmla="*/ 0 w 11"/>
                <a:gd name="T15" fmla="*/ 9 h 9"/>
                <a:gd name="T16" fmla="*/ 1 w 11"/>
                <a:gd name="T17" fmla="*/ 9 h 9"/>
                <a:gd name="T18" fmla="*/ 3 w 11"/>
                <a:gd name="T19" fmla="*/ 6 h 9"/>
                <a:gd name="T20" fmla="*/ 4 w 11"/>
                <a:gd name="T21" fmla="*/ 5 h 9"/>
                <a:gd name="T22" fmla="*/ 5 w 11"/>
                <a:gd name="T23" fmla="*/ 4 h 9"/>
                <a:gd name="T24" fmla="*/ 6 w 11"/>
                <a:gd name="T25" fmla="*/ 3 h 9"/>
                <a:gd name="T26" fmla="*/ 8 w 11"/>
                <a:gd name="T27" fmla="*/ 2 h 9"/>
                <a:gd name="T28" fmla="*/ 10 w 11"/>
                <a:gd name="T29" fmla="*/ 2 h 9"/>
                <a:gd name="T30" fmla="*/ 11 w 11"/>
                <a:gd name="T3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9">
                  <a:moveTo>
                    <a:pt x="11" y="1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6"/>
                    <a:pt x="1" y="8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2" y="7"/>
                    <a:pt x="3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1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91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6719" y="3328"/>
              <a:ext cx="102" cy="62"/>
            </a:xfrm>
            <a:custGeom>
              <a:avLst/>
              <a:gdLst>
                <a:gd name="T0" fmla="*/ 18 w 18"/>
                <a:gd name="T1" fmla="*/ 2 h 11"/>
                <a:gd name="T2" fmla="*/ 7 w 18"/>
                <a:gd name="T3" fmla="*/ 6 h 11"/>
                <a:gd name="T4" fmla="*/ 10 w 18"/>
                <a:gd name="T5" fmla="*/ 1 h 11"/>
                <a:gd name="T6" fmla="*/ 18 w 18"/>
                <a:gd name="T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1">
                  <a:moveTo>
                    <a:pt x="18" y="2"/>
                  </a:moveTo>
                  <a:cubicBezTo>
                    <a:pt x="18" y="2"/>
                    <a:pt x="13" y="11"/>
                    <a:pt x="7" y="6"/>
                  </a:cubicBezTo>
                  <a:cubicBezTo>
                    <a:pt x="0" y="1"/>
                    <a:pt x="7" y="2"/>
                    <a:pt x="10" y="1"/>
                  </a:cubicBezTo>
                  <a:cubicBezTo>
                    <a:pt x="12" y="0"/>
                    <a:pt x="17" y="0"/>
                    <a:pt x="18" y="2"/>
                  </a:cubicBezTo>
                  <a:close/>
                </a:path>
              </a:pathLst>
            </a:custGeom>
            <a:solidFill>
              <a:srgbClr val="FFC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6"/>
            <p:cNvSpPr>
              <a:spLocks noEditPoints="1"/>
            </p:cNvSpPr>
            <p:nvPr/>
          </p:nvSpPr>
          <p:spPr bwMode="auto">
            <a:xfrm>
              <a:off x="6736" y="3328"/>
              <a:ext cx="85" cy="45"/>
            </a:xfrm>
            <a:custGeom>
              <a:avLst/>
              <a:gdLst>
                <a:gd name="T0" fmla="*/ 15 w 15"/>
                <a:gd name="T1" fmla="*/ 2 h 8"/>
                <a:gd name="T2" fmla="*/ 14 w 15"/>
                <a:gd name="T3" fmla="*/ 0 h 8"/>
                <a:gd name="T4" fmla="*/ 11 w 15"/>
                <a:gd name="T5" fmla="*/ 0 h 8"/>
                <a:gd name="T6" fmla="*/ 7 w 15"/>
                <a:gd name="T7" fmla="*/ 0 h 8"/>
                <a:gd name="T8" fmla="*/ 6 w 15"/>
                <a:gd name="T9" fmla="*/ 0 h 8"/>
                <a:gd name="T10" fmla="*/ 6 w 15"/>
                <a:gd name="T11" fmla="*/ 0 h 8"/>
                <a:gd name="T12" fmla="*/ 6 w 15"/>
                <a:gd name="T13" fmla="*/ 0 h 8"/>
                <a:gd name="T14" fmla="*/ 5 w 15"/>
                <a:gd name="T15" fmla="*/ 0 h 8"/>
                <a:gd name="T16" fmla="*/ 5 w 15"/>
                <a:gd name="T17" fmla="*/ 0 h 8"/>
                <a:gd name="T18" fmla="*/ 3 w 15"/>
                <a:gd name="T19" fmla="*/ 1 h 8"/>
                <a:gd name="T20" fmla="*/ 3 w 15"/>
                <a:gd name="T21" fmla="*/ 1 h 8"/>
                <a:gd name="T22" fmla="*/ 1 w 15"/>
                <a:gd name="T23" fmla="*/ 2 h 8"/>
                <a:gd name="T24" fmla="*/ 0 w 15"/>
                <a:gd name="T25" fmla="*/ 3 h 8"/>
                <a:gd name="T26" fmla="*/ 1 w 15"/>
                <a:gd name="T27" fmla="*/ 3 h 8"/>
                <a:gd name="T28" fmla="*/ 1 w 15"/>
                <a:gd name="T29" fmla="*/ 4 h 8"/>
                <a:gd name="T30" fmla="*/ 3 w 15"/>
                <a:gd name="T31" fmla="*/ 5 h 8"/>
                <a:gd name="T32" fmla="*/ 3 w 15"/>
                <a:gd name="T33" fmla="*/ 6 h 8"/>
                <a:gd name="T34" fmla="*/ 5 w 15"/>
                <a:gd name="T35" fmla="*/ 7 h 8"/>
                <a:gd name="T36" fmla="*/ 8 w 15"/>
                <a:gd name="T37" fmla="*/ 8 h 8"/>
                <a:gd name="T38" fmla="*/ 9 w 15"/>
                <a:gd name="T39" fmla="*/ 8 h 8"/>
                <a:gd name="T40" fmla="*/ 13 w 15"/>
                <a:gd name="T41" fmla="*/ 6 h 8"/>
                <a:gd name="T42" fmla="*/ 15 w 15"/>
                <a:gd name="T43" fmla="*/ 2 h 8"/>
                <a:gd name="T44" fmla="*/ 15 w 15"/>
                <a:gd name="T45" fmla="*/ 2 h 8"/>
                <a:gd name="T46" fmla="*/ 9 w 15"/>
                <a:gd name="T47" fmla="*/ 7 h 8"/>
                <a:gd name="T48" fmla="*/ 7 w 15"/>
                <a:gd name="T49" fmla="*/ 7 h 8"/>
                <a:gd name="T50" fmla="*/ 5 w 15"/>
                <a:gd name="T51" fmla="*/ 6 h 8"/>
                <a:gd name="T52" fmla="*/ 2 w 15"/>
                <a:gd name="T53" fmla="*/ 4 h 8"/>
                <a:gd name="T54" fmla="*/ 2 w 15"/>
                <a:gd name="T55" fmla="*/ 3 h 8"/>
                <a:gd name="T56" fmla="*/ 2 w 15"/>
                <a:gd name="T57" fmla="*/ 3 h 8"/>
                <a:gd name="T58" fmla="*/ 3 w 15"/>
                <a:gd name="T59" fmla="*/ 2 h 8"/>
                <a:gd name="T60" fmla="*/ 5 w 15"/>
                <a:gd name="T61" fmla="*/ 2 h 8"/>
                <a:gd name="T62" fmla="*/ 6 w 15"/>
                <a:gd name="T63" fmla="*/ 2 h 8"/>
                <a:gd name="T64" fmla="*/ 7 w 15"/>
                <a:gd name="T65" fmla="*/ 2 h 8"/>
                <a:gd name="T66" fmla="*/ 7 w 15"/>
                <a:gd name="T67" fmla="*/ 2 h 8"/>
                <a:gd name="T68" fmla="*/ 11 w 15"/>
                <a:gd name="T69" fmla="*/ 1 h 8"/>
                <a:gd name="T70" fmla="*/ 12 w 15"/>
                <a:gd name="T71" fmla="*/ 1 h 8"/>
                <a:gd name="T72" fmla="*/ 13 w 15"/>
                <a:gd name="T73" fmla="*/ 1 h 8"/>
                <a:gd name="T74" fmla="*/ 15 w 15"/>
                <a:gd name="T75" fmla="*/ 2 h 8"/>
                <a:gd name="T76" fmla="*/ 9 w 15"/>
                <a:gd name="T7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" h="8">
                  <a:moveTo>
                    <a:pt x="15" y="2"/>
                  </a:moveTo>
                  <a:cubicBezTo>
                    <a:pt x="15" y="1"/>
                    <a:pt x="14" y="1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6" y="7"/>
                    <a:pt x="7" y="8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2" y="7"/>
                    <a:pt x="13" y="6"/>
                  </a:cubicBezTo>
                  <a:cubicBezTo>
                    <a:pt x="14" y="5"/>
                    <a:pt x="15" y="3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lose/>
                  <a:moveTo>
                    <a:pt x="9" y="7"/>
                  </a:moveTo>
                  <a:cubicBezTo>
                    <a:pt x="8" y="7"/>
                    <a:pt x="8" y="7"/>
                    <a:pt x="7" y="7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4" y="6"/>
                    <a:pt x="3" y="5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10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4" y="1"/>
                    <a:pt x="15" y="2"/>
                    <a:pt x="15" y="2"/>
                  </a:cubicBezTo>
                  <a:cubicBezTo>
                    <a:pt x="13" y="4"/>
                    <a:pt x="11" y="6"/>
                    <a:pt x="9" y="7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/>
            <p:cNvSpPr/>
            <p:nvPr/>
          </p:nvSpPr>
          <p:spPr bwMode="auto">
            <a:xfrm>
              <a:off x="6536" y="3101"/>
              <a:ext cx="57" cy="97"/>
            </a:xfrm>
            <a:custGeom>
              <a:avLst/>
              <a:gdLst>
                <a:gd name="T0" fmla="*/ 7 w 10"/>
                <a:gd name="T1" fmla="*/ 0 h 17"/>
                <a:gd name="T2" fmla="*/ 3 w 10"/>
                <a:gd name="T3" fmla="*/ 10 h 17"/>
                <a:gd name="T4" fmla="*/ 9 w 10"/>
                <a:gd name="T5" fmla="*/ 8 h 17"/>
                <a:gd name="T6" fmla="*/ 7 w 10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7">
                  <a:moveTo>
                    <a:pt x="7" y="0"/>
                  </a:moveTo>
                  <a:cubicBezTo>
                    <a:pt x="7" y="0"/>
                    <a:pt x="0" y="2"/>
                    <a:pt x="3" y="10"/>
                  </a:cubicBezTo>
                  <a:cubicBezTo>
                    <a:pt x="6" y="17"/>
                    <a:pt x="8" y="10"/>
                    <a:pt x="9" y="8"/>
                  </a:cubicBezTo>
                  <a:cubicBezTo>
                    <a:pt x="10" y="6"/>
                    <a:pt x="9" y="1"/>
                    <a:pt x="7" y="0"/>
                  </a:cubicBezTo>
                  <a:close/>
                </a:path>
              </a:pathLst>
            </a:custGeom>
            <a:solidFill>
              <a:srgbClr val="FFC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8"/>
            <p:cNvSpPr>
              <a:spLocks noEditPoints="1"/>
            </p:cNvSpPr>
            <p:nvPr/>
          </p:nvSpPr>
          <p:spPr bwMode="auto">
            <a:xfrm>
              <a:off x="6542" y="3101"/>
              <a:ext cx="51" cy="80"/>
            </a:xfrm>
            <a:custGeom>
              <a:avLst/>
              <a:gdLst>
                <a:gd name="T0" fmla="*/ 9 w 9"/>
                <a:gd name="T1" fmla="*/ 3 h 14"/>
                <a:gd name="T2" fmla="*/ 6 w 9"/>
                <a:gd name="T3" fmla="*/ 0 h 14"/>
                <a:gd name="T4" fmla="*/ 6 w 9"/>
                <a:gd name="T5" fmla="*/ 0 h 14"/>
                <a:gd name="T6" fmla="*/ 6 w 9"/>
                <a:gd name="T7" fmla="*/ 0 h 14"/>
                <a:gd name="T8" fmla="*/ 2 w 9"/>
                <a:gd name="T9" fmla="*/ 1 h 14"/>
                <a:gd name="T10" fmla="*/ 0 w 9"/>
                <a:gd name="T11" fmla="*/ 5 h 14"/>
                <a:gd name="T12" fmla="*/ 1 w 9"/>
                <a:gd name="T13" fmla="*/ 9 h 14"/>
                <a:gd name="T14" fmla="*/ 2 w 9"/>
                <a:gd name="T15" fmla="*/ 11 h 14"/>
                <a:gd name="T16" fmla="*/ 3 w 9"/>
                <a:gd name="T17" fmla="*/ 13 h 14"/>
                <a:gd name="T18" fmla="*/ 5 w 9"/>
                <a:gd name="T19" fmla="*/ 14 h 14"/>
                <a:gd name="T20" fmla="*/ 5 w 9"/>
                <a:gd name="T21" fmla="*/ 14 h 14"/>
                <a:gd name="T22" fmla="*/ 6 w 9"/>
                <a:gd name="T23" fmla="*/ 13 h 14"/>
                <a:gd name="T24" fmla="*/ 7 w 9"/>
                <a:gd name="T25" fmla="*/ 11 h 14"/>
                <a:gd name="T26" fmla="*/ 7 w 9"/>
                <a:gd name="T27" fmla="*/ 11 h 14"/>
                <a:gd name="T28" fmla="*/ 8 w 9"/>
                <a:gd name="T29" fmla="*/ 10 h 14"/>
                <a:gd name="T30" fmla="*/ 8 w 9"/>
                <a:gd name="T31" fmla="*/ 9 h 14"/>
                <a:gd name="T32" fmla="*/ 9 w 9"/>
                <a:gd name="T33" fmla="*/ 9 h 14"/>
                <a:gd name="T34" fmla="*/ 9 w 9"/>
                <a:gd name="T35" fmla="*/ 8 h 14"/>
                <a:gd name="T36" fmla="*/ 9 w 9"/>
                <a:gd name="T37" fmla="*/ 8 h 14"/>
                <a:gd name="T38" fmla="*/ 9 w 9"/>
                <a:gd name="T39" fmla="*/ 8 h 14"/>
                <a:gd name="T40" fmla="*/ 9 w 9"/>
                <a:gd name="T41" fmla="*/ 8 h 14"/>
                <a:gd name="T42" fmla="*/ 9 w 9"/>
                <a:gd name="T43" fmla="*/ 3 h 14"/>
                <a:gd name="T44" fmla="*/ 7 w 9"/>
                <a:gd name="T45" fmla="*/ 7 h 14"/>
                <a:gd name="T46" fmla="*/ 7 w 9"/>
                <a:gd name="T47" fmla="*/ 7 h 14"/>
                <a:gd name="T48" fmla="*/ 7 w 9"/>
                <a:gd name="T49" fmla="*/ 8 h 14"/>
                <a:gd name="T50" fmla="*/ 7 w 9"/>
                <a:gd name="T51" fmla="*/ 9 h 14"/>
                <a:gd name="T52" fmla="*/ 7 w 9"/>
                <a:gd name="T53" fmla="*/ 9 h 14"/>
                <a:gd name="T54" fmla="*/ 6 w 9"/>
                <a:gd name="T55" fmla="*/ 9 h 14"/>
                <a:gd name="T56" fmla="*/ 6 w 9"/>
                <a:gd name="T57" fmla="*/ 10 h 14"/>
                <a:gd name="T58" fmla="*/ 4 w 9"/>
                <a:gd name="T59" fmla="*/ 12 h 14"/>
                <a:gd name="T60" fmla="*/ 4 w 9"/>
                <a:gd name="T61" fmla="*/ 12 h 14"/>
                <a:gd name="T62" fmla="*/ 3 w 9"/>
                <a:gd name="T63" fmla="*/ 11 h 14"/>
                <a:gd name="T64" fmla="*/ 2 w 9"/>
                <a:gd name="T65" fmla="*/ 9 h 14"/>
                <a:gd name="T66" fmla="*/ 2 w 9"/>
                <a:gd name="T67" fmla="*/ 5 h 14"/>
                <a:gd name="T68" fmla="*/ 3 w 9"/>
                <a:gd name="T69" fmla="*/ 2 h 14"/>
                <a:gd name="T70" fmla="*/ 6 w 9"/>
                <a:gd name="T71" fmla="*/ 0 h 14"/>
                <a:gd name="T72" fmla="*/ 7 w 9"/>
                <a:gd name="T73" fmla="*/ 3 h 14"/>
                <a:gd name="T74" fmla="*/ 7 w 9"/>
                <a:gd name="T7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" h="14">
                  <a:moveTo>
                    <a:pt x="9" y="3"/>
                  </a:moveTo>
                  <a:cubicBezTo>
                    <a:pt x="8" y="2"/>
                    <a:pt x="8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7"/>
                    <a:pt x="1" y="8"/>
                    <a:pt x="1" y="9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2" y="12"/>
                    <a:pt x="3" y="13"/>
                    <a:pt x="3" y="13"/>
                  </a:cubicBezTo>
                  <a:cubicBezTo>
                    <a:pt x="4" y="13"/>
                    <a:pt x="4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7" y="12"/>
                    <a:pt x="7" y="12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6"/>
                    <a:pt x="9" y="5"/>
                    <a:pt x="9" y="3"/>
                  </a:cubicBezTo>
                  <a:close/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5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1"/>
                    <a:pt x="3" y="11"/>
                  </a:cubicBezTo>
                  <a:cubicBezTo>
                    <a:pt x="2" y="10"/>
                    <a:pt x="2" y="10"/>
                    <a:pt x="2" y="9"/>
                  </a:cubicBezTo>
                  <a:cubicBezTo>
                    <a:pt x="1" y="8"/>
                    <a:pt x="1" y="7"/>
                    <a:pt x="2" y="5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2"/>
                    <a:pt x="5" y="1"/>
                    <a:pt x="6" y="0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8" y="5"/>
                    <a:pt x="8" y="6"/>
                    <a:pt x="7" y="7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9"/>
            <p:cNvSpPr/>
            <p:nvPr/>
          </p:nvSpPr>
          <p:spPr bwMode="auto">
            <a:xfrm>
              <a:off x="6548" y="3078"/>
              <a:ext cx="85" cy="114"/>
            </a:xfrm>
            <a:custGeom>
              <a:avLst/>
              <a:gdLst>
                <a:gd name="T0" fmla="*/ 14 w 15"/>
                <a:gd name="T1" fmla="*/ 14 h 20"/>
                <a:gd name="T2" fmla="*/ 5 w 15"/>
                <a:gd name="T3" fmla="*/ 7 h 20"/>
                <a:gd name="T4" fmla="*/ 2 w 15"/>
                <a:gd name="T5" fmla="*/ 16 h 20"/>
                <a:gd name="T6" fmla="*/ 14 w 15"/>
                <a:gd name="T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0">
                  <a:moveTo>
                    <a:pt x="14" y="14"/>
                  </a:moveTo>
                  <a:cubicBezTo>
                    <a:pt x="15" y="7"/>
                    <a:pt x="1" y="0"/>
                    <a:pt x="5" y="7"/>
                  </a:cubicBezTo>
                  <a:cubicBezTo>
                    <a:pt x="8" y="12"/>
                    <a:pt x="4" y="14"/>
                    <a:pt x="2" y="16"/>
                  </a:cubicBezTo>
                  <a:cubicBezTo>
                    <a:pt x="0" y="18"/>
                    <a:pt x="13" y="20"/>
                    <a:pt x="14" y="14"/>
                  </a:cubicBezTo>
                  <a:close/>
                </a:path>
              </a:pathLst>
            </a:custGeom>
            <a:solidFill>
              <a:srgbClr val="FFC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0"/>
            <p:cNvSpPr>
              <a:spLocks noEditPoints="1"/>
            </p:cNvSpPr>
            <p:nvPr/>
          </p:nvSpPr>
          <p:spPr bwMode="auto">
            <a:xfrm>
              <a:off x="6553" y="3095"/>
              <a:ext cx="74" cy="91"/>
            </a:xfrm>
            <a:custGeom>
              <a:avLst/>
              <a:gdLst>
                <a:gd name="T0" fmla="*/ 8 w 13"/>
                <a:gd name="T1" fmla="*/ 2 h 16"/>
                <a:gd name="T2" fmla="*/ 5 w 13"/>
                <a:gd name="T3" fmla="*/ 1 h 16"/>
                <a:gd name="T4" fmla="*/ 5 w 13"/>
                <a:gd name="T5" fmla="*/ 1 h 16"/>
                <a:gd name="T6" fmla="*/ 4 w 13"/>
                <a:gd name="T7" fmla="*/ 0 h 16"/>
                <a:gd name="T8" fmla="*/ 3 w 13"/>
                <a:gd name="T9" fmla="*/ 1 h 16"/>
                <a:gd name="T10" fmla="*/ 3 w 13"/>
                <a:gd name="T11" fmla="*/ 2 h 16"/>
                <a:gd name="T12" fmla="*/ 3 w 13"/>
                <a:gd name="T13" fmla="*/ 2 h 16"/>
                <a:gd name="T14" fmla="*/ 4 w 13"/>
                <a:gd name="T15" fmla="*/ 4 h 16"/>
                <a:gd name="T16" fmla="*/ 4 w 13"/>
                <a:gd name="T17" fmla="*/ 5 h 16"/>
                <a:gd name="T18" fmla="*/ 5 w 13"/>
                <a:gd name="T19" fmla="*/ 7 h 16"/>
                <a:gd name="T20" fmla="*/ 2 w 13"/>
                <a:gd name="T21" fmla="*/ 11 h 16"/>
                <a:gd name="T22" fmla="*/ 1 w 13"/>
                <a:gd name="T23" fmla="*/ 11 h 16"/>
                <a:gd name="T24" fmla="*/ 1 w 13"/>
                <a:gd name="T25" fmla="*/ 12 h 16"/>
                <a:gd name="T26" fmla="*/ 1 w 13"/>
                <a:gd name="T27" fmla="*/ 12 h 16"/>
                <a:gd name="T28" fmla="*/ 0 w 13"/>
                <a:gd name="T29" fmla="*/ 13 h 16"/>
                <a:gd name="T30" fmla="*/ 0 w 13"/>
                <a:gd name="T31" fmla="*/ 14 h 16"/>
                <a:gd name="T32" fmla="*/ 2 w 13"/>
                <a:gd name="T33" fmla="*/ 15 h 16"/>
                <a:gd name="T34" fmla="*/ 2 w 13"/>
                <a:gd name="T35" fmla="*/ 15 h 16"/>
                <a:gd name="T36" fmla="*/ 3 w 13"/>
                <a:gd name="T37" fmla="*/ 16 h 16"/>
                <a:gd name="T38" fmla="*/ 5 w 13"/>
                <a:gd name="T39" fmla="*/ 16 h 16"/>
                <a:gd name="T40" fmla="*/ 9 w 13"/>
                <a:gd name="T41" fmla="*/ 15 h 16"/>
                <a:gd name="T42" fmla="*/ 13 w 13"/>
                <a:gd name="T43" fmla="*/ 11 h 16"/>
                <a:gd name="T44" fmla="*/ 8 w 13"/>
                <a:gd name="T45" fmla="*/ 2 h 16"/>
                <a:gd name="T46" fmla="*/ 9 w 13"/>
                <a:gd name="T47" fmla="*/ 14 h 16"/>
                <a:gd name="T48" fmla="*/ 4 w 13"/>
                <a:gd name="T49" fmla="*/ 14 h 16"/>
                <a:gd name="T50" fmla="*/ 2 w 13"/>
                <a:gd name="T51" fmla="*/ 14 h 16"/>
                <a:gd name="T52" fmla="*/ 2 w 13"/>
                <a:gd name="T53" fmla="*/ 13 h 16"/>
                <a:gd name="T54" fmla="*/ 2 w 13"/>
                <a:gd name="T55" fmla="*/ 13 h 16"/>
                <a:gd name="T56" fmla="*/ 3 w 13"/>
                <a:gd name="T57" fmla="*/ 12 h 16"/>
                <a:gd name="T58" fmla="*/ 6 w 13"/>
                <a:gd name="T59" fmla="*/ 7 h 16"/>
                <a:gd name="T60" fmla="*/ 5 w 13"/>
                <a:gd name="T61" fmla="*/ 5 h 16"/>
                <a:gd name="T62" fmla="*/ 5 w 13"/>
                <a:gd name="T63" fmla="*/ 4 h 16"/>
                <a:gd name="T64" fmla="*/ 4 w 13"/>
                <a:gd name="T65" fmla="*/ 2 h 16"/>
                <a:gd name="T66" fmla="*/ 4 w 13"/>
                <a:gd name="T67" fmla="*/ 1 h 16"/>
                <a:gd name="T68" fmla="*/ 5 w 13"/>
                <a:gd name="T69" fmla="*/ 1 h 16"/>
                <a:gd name="T70" fmla="*/ 7 w 13"/>
                <a:gd name="T71" fmla="*/ 3 h 16"/>
                <a:gd name="T72" fmla="*/ 11 w 13"/>
                <a:gd name="T73" fmla="*/ 6 h 16"/>
                <a:gd name="T74" fmla="*/ 12 w 13"/>
                <a:gd name="T75" fmla="*/ 11 h 16"/>
                <a:gd name="T76" fmla="*/ 11 w 13"/>
                <a:gd name="T77" fmla="*/ 13 h 16"/>
                <a:gd name="T78" fmla="*/ 9 w 13"/>
                <a:gd name="T7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6">
                  <a:moveTo>
                    <a:pt x="8" y="2"/>
                  </a:moveTo>
                  <a:cubicBezTo>
                    <a:pt x="7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4" y="3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0" y="12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3" y="16"/>
                    <a:pt x="3" y="16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7" y="16"/>
                    <a:pt x="8" y="16"/>
                    <a:pt x="9" y="15"/>
                  </a:cubicBezTo>
                  <a:cubicBezTo>
                    <a:pt x="11" y="14"/>
                    <a:pt x="13" y="13"/>
                    <a:pt x="13" y="11"/>
                  </a:cubicBezTo>
                  <a:cubicBezTo>
                    <a:pt x="13" y="8"/>
                    <a:pt x="11" y="4"/>
                    <a:pt x="8" y="2"/>
                  </a:cubicBezTo>
                  <a:close/>
                  <a:moveTo>
                    <a:pt x="9" y="14"/>
                  </a:moveTo>
                  <a:cubicBezTo>
                    <a:pt x="7" y="14"/>
                    <a:pt x="5" y="14"/>
                    <a:pt x="4" y="14"/>
                  </a:cubicBezTo>
                  <a:cubicBezTo>
                    <a:pt x="3" y="14"/>
                    <a:pt x="3" y="14"/>
                    <a:pt x="2" y="14"/>
                  </a:cubicBezTo>
                  <a:cubicBezTo>
                    <a:pt x="2" y="14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3" y="13"/>
                    <a:pt x="3" y="12"/>
                  </a:cubicBezTo>
                  <a:cubicBezTo>
                    <a:pt x="4" y="11"/>
                    <a:pt x="6" y="9"/>
                    <a:pt x="6" y="7"/>
                  </a:cubicBezTo>
                  <a:cubicBezTo>
                    <a:pt x="6" y="7"/>
                    <a:pt x="6" y="6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6" y="2"/>
                    <a:pt x="7" y="3"/>
                  </a:cubicBezTo>
                  <a:cubicBezTo>
                    <a:pt x="8" y="4"/>
                    <a:pt x="10" y="5"/>
                    <a:pt x="11" y="6"/>
                  </a:cubicBezTo>
                  <a:cubicBezTo>
                    <a:pt x="12" y="8"/>
                    <a:pt x="13" y="9"/>
                    <a:pt x="12" y="11"/>
                  </a:cubicBezTo>
                  <a:cubicBezTo>
                    <a:pt x="12" y="12"/>
                    <a:pt x="12" y="13"/>
                    <a:pt x="11" y="13"/>
                  </a:cubicBezTo>
                  <a:cubicBezTo>
                    <a:pt x="10" y="13"/>
                    <a:pt x="10" y="14"/>
                    <a:pt x="9" y="14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6730" y="3294"/>
              <a:ext cx="114" cy="74"/>
            </a:xfrm>
            <a:custGeom>
              <a:avLst/>
              <a:gdLst>
                <a:gd name="T0" fmla="*/ 6 w 20"/>
                <a:gd name="T1" fmla="*/ 1 h 13"/>
                <a:gd name="T2" fmla="*/ 14 w 20"/>
                <a:gd name="T3" fmla="*/ 8 h 13"/>
                <a:gd name="T4" fmla="*/ 5 w 20"/>
                <a:gd name="T5" fmla="*/ 11 h 13"/>
                <a:gd name="T6" fmla="*/ 6 w 20"/>
                <a:gd name="T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3">
                  <a:moveTo>
                    <a:pt x="6" y="1"/>
                  </a:moveTo>
                  <a:cubicBezTo>
                    <a:pt x="13" y="0"/>
                    <a:pt x="20" y="10"/>
                    <a:pt x="14" y="8"/>
                  </a:cubicBezTo>
                  <a:cubicBezTo>
                    <a:pt x="7" y="7"/>
                    <a:pt x="7" y="10"/>
                    <a:pt x="5" y="11"/>
                  </a:cubicBezTo>
                  <a:cubicBezTo>
                    <a:pt x="2" y="13"/>
                    <a:pt x="0" y="2"/>
                    <a:pt x="6" y="1"/>
                  </a:cubicBezTo>
                  <a:close/>
                </a:path>
              </a:pathLst>
            </a:custGeom>
            <a:solidFill>
              <a:srgbClr val="FFC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2"/>
            <p:cNvSpPr>
              <a:spLocks noEditPoints="1"/>
            </p:cNvSpPr>
            <p:nvPr/>
          </p:nvSpPr>
          <p:spPr bwMode="auto">
            <a:xfrm>
              <a:off x="6736" y="3300"/>
              <a:ext cx="91" cy="62"/>
            </a:xfrm>
            <a:custGeom>
              <a:avLst/>
              <a:gdLst>
                <a:gd name="T0" fmla="*/ 15 w 16"/>
                <a:gd name="T1" fmla="*/ 4 h 11"/>
                <a:gd name="T2" fmla="*/ 7 w 16"/>
                <a:gd name="T3" fmla="*/ 0 h 11"/>
                <a:gd name="T4" fmla="*/ 5 w 16"/>
                <a:gd name="T5" fmla="*/ 0 h 11"/>
                <a:gd name="T6" fmla="*/ 1 w 16"/>
                <a:gd name="T7" fmla="*/ 3 h 11"/>
                <a:gd name="T8" fmla="*/ 1 w 16"/>
                <a:gd name="T9" fmla="*/ 8 h 11"/>
                <a:gd name="T10" fmla="*/ 2 w 16"/>
                <a:gd name="T11" fmla="*/ 11 h 11"/>
                <a:gd name="T12" fmla="*/ 3 w 16"/>
                <a:gd name="T13" fmla="*/ 11 h 11"/>
                <a:gd name="T14" fmla="*/ 4 w 16"/>
                <a:gd name="T15" fmla="*/ 11 h 11"/>
                <a:gd name="T16" fmla="*/ 5 w 16"/>
                <a:gd name="T17" fmla="*/ 11 h 11"/>
                <a:gd name="T18" fmla="*/ 5 w 16"/>
                <a:gd name="T19" fmla="*/ 11 h 11"/>
                <a:gd name="T20" fmla="*/ 6 w 16"/>
                <a:gd name="T21" fmla="*/ 10 h 11"/>
                <a:gd name="T22" fmla="*/ 7 w 16"/>
                <a:gd name="T23" fmla="*/ 9 h 11"/>
                <a:gd name="T24" fmla="*/ 9 w 16"/>
                <a:gd name="T25" fmla="*/ 8 h 11"/>
                <a:gd name="T26" fmla="*/ 10 w 16"/>
                <a:gd name="T27" fmla="*/ 8 h 11"/>
                <a:gd name="T28" fmla="*/ 11 w 16"/>
                <a:gd name="T29" fmla="*/ 8 h 11"/>
                <a:gd name="T30" fmla="*/ 12 w 16"/>
                <a:gd name="T31" fmla="*/ 8 h 11"/>
                <a:gd name="T32" fmla="*/ 13 w 16"/>
                <a:gd name="T33" fmla="*/ 8 h 11"/>
                <a:gd name="T34" fmla="*/ 14 w 16"/>
                <a:gd name="T35" fmla="*/ 8 h 11"/>
                <a:gd name="T36" fmla="*/ 15 w 16"/>
                <a:gd name="T37" fmla="*/ 8 h 11"/>
                <a:gd name="T38" fmla="*/ 16 w 16"/>
                <a:gd name="T39" fmla="*/ 6 h 11"/>
                <a:gd name="T40" fmla="*/ 15 w 16"/>
                <a:gd name="T41" fmla="*/ 4 h 11"/>
                <a:gd name="T42" fmla="*/ 13 w 16"/>
                <a:gd name="T43" fmla="*/ 4 h 11"/>
                <a:gd name="T44" fmla="*/ 15 w 16"/>
                <a:gd name="T45" fmla="*/ 6 h 11"/>
                <a:gd name="T46" fmla="*/ 14 w 16"/>
                <a:gd name="T47" fmla="*/ 7 h 11"/>
                <a:gd name="T48" fmla="*/ 14 w 16"/>
                <a:gd name="T49" fmla="*/ 7 h 11"/>
                <a:gd name="T50" fmla="*/ 14 w 16"/>
                <a:gd name="T51" fmla="*/ 7 h 11"/>
                <a:gd name="T52" fmla="*/ 12 w 16"/>
                <a:gd name="T53" fmla="*/ 7 h 11"/>
                <a:gd name="T54" fmla="*/ 9 w 16"/>
                <a:gd name="T55" fmla="*/ 7 h 11"/>
                <a:gd name="T56" fmla="*/ 8 w 16"/>
                <a:gd name="T57" fmla="*/ 7 h 11"/>
                <a:gd name="T58" fmla="*/ 6 w 16"/>
                <a:gd name="T59" fmla="*/ 8 h 11"/>
                <a:gd name="T60" fmla="*/ 5 w 16"/>
                <a:gd name="T61" fmla="*/ 9 h 11"/>
                <a:gd name="T62" fmla="*/ 4 w 16"/>
                <a:gd name="T63" fmla="*/ 9 h 11"/>
                <a:gd name="T64" fmla="*/ 3 w 16"/>
                <a:gd name="T65" fmla="*/ 10 h 11"/>
                <a:gd name="T66" fmla="*/ 3 w 16"/>
                <a:gd name="T67" fmla="*/ 10 h 11"/>
                <a:gd name="T68" fmla="*/ 3 w 16"/>
                <a:gd name="T69" fmla="*/ 10 h 11"/>
                <a:gd name="T70" fmla="*/ 2 w 16"/>
                <a:gd name="T71" fmla="*/ 8 h 11"/>
                <a:gd name="T72" fmla="*/ 2 w 16"/>
                <a:gd name="T73" fmla="*/ 3 h 11"/>
                <a:gd name="T74" fmla="*/ 3 w 16"/>
                <a:gd name="T75" fmla="*/ 1 h 11"/>
                <a:gd name="T76" fmla="*/ 5 w 16"/>
                <a:gd name="T77" fmla="*/ 0 h 11"/>
                <a:gd name="T78" fmla="*/ 6 w 16"/>
                <a:gd name="T79" fmla="*/ 0 h 11"/>
                <a:gd name="T80" fmla="*/ 10 w 16"/>
                <a:gd name="T81" fmla="*/ 1 h 11"/>
                <a:gd name="T82" fmla="*/ 13 w 16"/>
                <a:gd name="T8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" h="11">
                  <a:moveTo>
                    <a:pt x="15" y="4"/>
                  </a:moveTo>
                  <a:cubicBezTo>
                    <a:pt x="13" y="1"/>
                    <a:pt x="10" y="0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1" y="4"/>
                    <a:pt x="0" y="6"/>
                    <a:pt x="1" y="8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8"/>
                    <a:pt x="8" y="8"/>
                    <a:pt x="9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7"/>
                    <a:pt x="16" y="7"/>
                    <a:pt x="16" y="6"/>
                  </a:cubicBezTo>
                  <a:cubicBezTo>
                    <a:pt x="15" y="5"/>
                    <a:pt x="15" y="4"/>
                    <a:pt x="15" y="4"/>
                  </a:cubicBezTo>
                  <a:close/>
                  <a:moveTo>
                    <a:pt x="13" y="4"/>
                  </a:moveTo>
                  <a:cubicBezTo>
                    <a:pt x="14" y="5"/>
                    <a:pt x="14" y="6"/>
                    <a:pt x="15" y="6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1" y="7"/>
                    <a:pt x="10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7" y="7"/>
                    <a:pt x="7" y="7"/>
                    <a:pt x="6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2" y="8"/>
                    <a:pt x="2" y="8"/>
                  </a:cubicBezTo>
                  <a:cubicBezTo>
                    <a:pt x="2" y="6"/>
                    <a:pt x="2" y="5"/>
                    <a:pt x="2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2" y="3"/>
                    <a:pt x="13" y="4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6405" y="3147"/>
              <a:ext cx="376" cy="368"/>
            </a:xfrm>
            <a:custGeom>
              <a:avLst/>
              <a:gdLst>
                <a:gd name="T0" fmla="*/ 12 w 66"/>
                <a:gd name="T1" fmla="*/ 10 h 65"/>
                <a:gd name="T2" fmla="*/ 12 w 66"/>
                <a:gd name="T3" fmla="*/ 50 h 65"/>
                <a:gd name="T4" fmla="*/ 55 w 66"/>
                <a:gd name="T5" fmla="*/ 54 h 65"/>
                <a:gd name="T6" fmla="*/ 53 w 66"/>
                <a:gd name="T7" fmla="*/ 13 h 65"/>
                <a:gd name="T8" fmla="*/ 12 w 66"/>
                <a:gd name="T9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5">
                  <a:moveTo>
                    <a:pt x="12" y="10"/>
                  </a:moveTo>
                  <a:cubicBezTo>
                    <a:pt x="1" y="21"/>
                    <a:pt x="0" y="38"/>
                    <a:pt x="12" y="50"/>
                  </a:cubicBezTo>
                  <a:cubicBezTo>
                    <a:pt x="23" y="62"/>
                    <a:pt x="43" y="65"/>
                    <a:pt x="55" y="54"/>
                  </a:cubicBezTo>
                  <a:cubicBezTo>
                    <a:pt x="66" y="44"/>
                    <a:pt x="65" y="25"/>
                    <a:pt x="53" y="13"/>
                  </a:cubicBezTo>
                  <a:cubicBezTo>
                    <a:pt x="42" y="1"/>
                    <a:pt x="24" y="0"/>
                    <a:pt x="12" y="10"/>
                  </a:cubicBezTo>
                  <a:close/>
                </a:path>
              </a:pathLst>
            </a:custGeom>
            <a:solidFill>
              <a:srgbClr val="FFC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4"/>
            <p:cNvSpPr/>
            <p:nvPr/>
          </p:nvSpPr>
          <p:spPr bwMode="auto">
            <a:xfrm>
              <a:off x="6707" y="3266"/>
              <a:ext cx="63" cy="136"/>
            </a:xfrm>
            <a:custGeom>
              <a:avLst/>
              <a:gdLst>
                <a:gd name="T0" fmla="*/ 8 w 11"/>
                <a:gd name="T1" fmla="*/ 24 h 24"/>
                <a:gd name="T2" fmla="*/ 6 w 11"/>
                <a:gd name="T3" fmla="*/ 9 h 24"/>
                <a:gd name="T4" fmla="*/ 4 w 11"/>
                <a:gd name="T5" fmla="*/ 2 h 24"/>
                <a:gd name="T6" fmla="*/ 6 w 11"/>
                <a:gd name="T7" fmla="*/ 0 h 24"/>
                <a:gd name="T8" fmla="*/ 8 w 1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4">
                  <a:moveTo>
                    <a:pt x="8" y="24"/>
                  </a:moveTo>
                  <a:cubicBezTo>
                    <a:pt x="1" y="19"/>
                    <a:pt x="7" y="11"/>
                    <a:pt x="6" y="9"/>
                  </a:cubicBezTo>
                  <a:cubicBezTo>
                    <a:pt x="6" y="7"/>
                    <a:pt x="0" y="5"/>
                    <a:pt x="4" y="2"/>
                  </a:cubicBezTo>
                  <a:cubicBezTo>
                    <a:pt x="5" y="1"/>
                    <a:pt x="6" y="1"/>
                    <a:pt x="6" y="0"/>
                  </a:cubicBezTo>
                  <a:cubicBezTo>
                    <a:pt x="10" y="8"/>
                    <a:pt x="11" y="16"/>
                    <a:pt x="8" y="24"/>
                  </a:cubicBezTo>
                  <a:close/>
                </a:path>
              </a:pathLst>
            </a:custGeom>
            <a:solidFill>
              <a:srgbClr val="F7A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6405" y="3164"/>
              <a:ext cx="222" cy="328"/>
            </a:xfrm>
            <a:custGeom>
              <a:avLst/>
              <a:gdLst>
                <a:gd name="T0" fmla="*/ 33 w 39"/>
                <a:gd name="T1" fmla="*/ 0 h 58"/>
                <a:gd name="T2" fmla="*/ 17 w 39"/>
                <a:gd name="T3" fmla="*/ 7 h 58"/>
                <a:gd name="T4" fmla="*/ 17 w 39"/>
                <a:gd name="T5" fmla="*/ 47 h 58"/>
                <a:gd name="T6" fmla="*/ 39 w 39"/>
                <a:gd name="T7" fmla="*/ 57 h 58"/>
                <a:gd name="T8" fmla="*/ 12 w 39"/>
                <a:gd name="T9" fmla="*/ 47 h 58"/>
                <a:gd name="T10" fmla="*/ 12 w 39"/>
                <a:gd name="T11" fmla="*/ 7 h 58"/>
                <a:gd name="T12" fmla="*/ 33 w 39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8">
                  <a:moveTo>
                    <a:pt x="33" y="0"/>
                  </a:moveTo>
                  <a:cubicBezTo>
                    <a:pt x="28" y="1"/>
                    <a:pt x="22" y="3"/>
                    <a:pt x="17" y="7"/>
                  </a:cubicBezTo>
                  <a:cubicBezTo>
                    <a:pt x="6" y="18"/>
                    <a:pt x="5" y="36"/>
                    <a:pt x="17" y="47"/>
                  </a:cubicBezTo>
                  <a:cubicBezTo>
                    <a:pt x="23" y="53"/>
                    <a:pt x="31" y="57"/>
                    <a:pt x="39" y="57"/>
                  </a:cubicBezTo>
                  <a:cubicBezTo>
                    <a:pt x="30" y="58"/>
                    <a:pt x="19" y="55"/>
                    <a:pt x="12" y="47"/>
                  </a:cubicBezTo>
                  <a:cubicBezTo>
                    <a:pt x="0" y="36"/>
                    <a:pt x="1" y="18"/>
                    <a:pt x="12" y="7"/>
                  </a:cubicBezTo>
                  <a:cubicBezTo>
                    <a:pt x="18" y="2"/>
                    <a:pt x="26" y="0"/>
                    <a:pt x="33" y="0"/>
                  </a:cubicBezTo>
                  <a:close/>
                </a:path>
              </a:pathLst>
            </a:custGeom>
            <a:solidFill>
              <a:srgbClr val="F7A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6"/>
            <p:cNvSpPr>
              <a:spLocks noEditPoints="1"/>
            </p:cNvSpPr>
            <p:nvPr/>
          </p:nvSpPr>
          <p:spPr bwMode="auto">
            <a:xfrm>
              <a:off x="6411" y="3158"/>
              <a:ext cx="359" cy="334"/>
            </a:xfrm>
            <a:custGeom>
              <a:avLst/>
              <a:gdLst>
                <a:gd name="T0" fmla="*/ 61 w 63"/>
                <a:gd name="T1" fmla="*/ 19 h 59"/>
                <a:gd name="T2" fmla="*/ 54 w 63"/>
                <a:gd name="T3" fmla="*/ 9 h 59"/>
                <a:gd name="T4" fmla="*/ 44 w 63"/>
                <a:gd name="T5" fmla="*/ 2 h 59"/>
                <a:gd name="T6" fmla="*/ 32 w 63"/>
                <a:gd name="T7" fmla="*/ 0 h 59"/>
                <a:gd name="T8" fmla="*/ 30 w 63"/>
                <a:gd name="T9" fmla="*/ 0 h 59"/>
                <a:gd name="T10" fmla="*/ 20 w 63"/>
                <a:gd name="T11" fmla="*/ 1 h 59"/>
                <a:gd name="T12" fmla="*/ 10 w 63"/>
                <a:gd name="T13" fmla="*/ 7 h 59"/>
                <a:gd name="T14" fmla="*/ 3 w 63"/>
                <a:gd name="T15" fmla="*/ 16 h 59"/>
                <a:gd name="T16" fmla="*/ 1 w 63"/>
                <a:gd name="T17" fmla="*/ 27 h 59"/>
                <a:gd name="T18" fmla="*/ 9 w 63"/>
                <a:gd name="T19" fmla="*/ 49 h 59"/>
                <a:gd name="T20" fmla="*/ 31 w 63"/>
                <a:gd name="T21" fmla="*/ 59 h 59"/>
                <a:gd name="T22" fmla="*/ 33 w 63"/>
                <a:gd name="T23" fmla="*/ 59 h 59"/>
                <a:gd name="T24" fmla="*/ 43 w 63"/>
                <a:gd name="T25" fmla="*/ 57 h 59"/>
                <a:gd name="T26" fmla="*/ 52 w 63"/>
                <a:gd name="T27" fmla="*/ 51 h 59"/>
                <a:gd name="T28" fmla="*/ 60 w 63"/>
                <a:gd name="T29" fmla="*/ 42 h 59"/>
                <a:gd name="T30" fmla="*/ 63 w 63"/>
                <a:gd name="T31" fmla="*/ 31 h 59"/>
                <a:gd name="T32" fmla="*/ 61 w 63"/>
                <a:gd name="T33" fmla="*/ 19 h 59"/>
                <a:gd name="T34" fmla="*/ 20 w 63"/>
                <a:gd name="T35" fmla="*/ 2 h 59"/>
                <a:gd name="T36" fmla="*/ 28 w 63"/>
                <a:gd name="T37" fmla="*/ 1 h 59"/>
                <a:gd name="T38" fmla="*/ 32 w 63"/>
                <a:gd name="T39" fmla="*/ 2 h 59"/>
                <a:gd name="T40" fmla="*/ 43 w 63"/>
                <a:gd name="T41" fmla="*/ 4 h 59"/>
                <a:gd name="T42" fmla="*/ 53 w 63"/>
                <a:gd name="T43" fmla="*/ 10 h 59"/>
                <a:gd name="T44" fmla="*/ 62 w 63"/>
                <a:gd name="T45" fmla="*/ 31 h 59"/>
                <a:gd name="T46" fmla="*/ 59 w 63"/>
                <a:gd name="T47" fmla="*/ 41 h 59"/>
                <a:gd name="T48" fmla="*/ 52 w 63"/>
                <a:gd name="T49" fmla="*/ 50 h 59"/>
                <a:gd name="T50" fmla="*/ 42 w 63"/>
                <a:gd name="T51" fmla="*/ 56 h 59"/>
                <a:gd name="T52" fmla="*/ 34 w 63"/>
                <a:gd name="T53" fmla="*/ 57 h 59"/>
                <a:gd name="T54" fmla="*/ 34 w 63"/>
                <a:gd name="T55" fmla="*/ 57 h 59"/>
                <a:gd name="T56" fmla="*/ 31 w 63"/>
                <a:gd name="T57" fmla="*/ 57 h 59"/>
                <a:gd name="T58" fmla="*/ 11 w 63"/>
                <a:gd name="T59" fmla="*/ 47 h 59"/>
                <a:gd name="T60" fmla="*/ 5 w 63"/>
                <a:gd name="T61" fmla="*/ 38 h 59"/>
                <a:gd name="T62" fmla="*/ 2 w 63"/>
                <a:gd name="T63" fmla="*/ 27 h 59"/>
                <a:gd name="T64" fmla="*/ 10 w 63"/>
                <a:gd name="T65" fmla="*/ 7 h 59"/>
                <a:gd name="T66" fmla="*/ 20 w 63"/>
                <a:gd name="T67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59">
                  <a:moveTo>
                    <a:pt x="61" y="19"/>
                  </a:moveTo>
                  <a:cubicBezTo>
                    <a:pt x="59" y="15"/>
                    <a:pt x="57" y="12"/>
                    <a:pt x="54" y="9"/>
                  </a:cubicBezTo>
                  <a:cubicBezTo>
                    <a:pt x="52" y="6"/>
                    <a:pt x="48" y="4"/>
                    <a:pt x="44" y="2"/>
                  </a:cubicBezTo>
                  <a:cubicBezTo>
                    <a:pt x="40" y="1"/>
                    <a:pt x="36" y="0"/>
                    <a:pt x="32" y="0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27" y="0"/>
                    <a:pt x="23" y="0"/>
                    <a:pt x="20" y="1"/>
                  </a:cubicBezTo>
                  <a:cubicBezTo>
                    <a:pt x="16" y="2"/>
                    <a:pt x="13" y="4"/>
                    <a:pt x="10" y="7"/>
                  </a:cubicBezTo>
                  <a:cubicBezTo>
                    <a:pt x="7" y="9"/>
                    <a:pt x="5" y="12"/>
                    <a:pt x="3" y="16"/>
                  </a:cubicBezTo>
                  <a:cubicBezTo>
                    <a:pt x="2" y="19"/>
                    <a:pt x="1" y="23"/>
                    <a:pt x="1" y="27"/>
                  </a:cubicBezTo>
                  <a:cubicBezTo>
                    <a:pt x="0" y="35"/>
                    <a:pt x="3" y="43"/>
                    <a:pt x="9" y="49"/>
                  </a:cubicBezTo>
                  <a:cubicBezTo>
                    <a:pt x="15" y="55"/>
                    <a:pt x="23" y="58"/>
                    <a:pt x="31" y="59"/>
                  </a:cubicBezTo>
                  <a:cubicBezTo>
                    <a:pt x="32" y="59"/>
                    <a:pt x="32" y="59"/>
                    <a:pt x="33" y="59"/>
                  </a:cubicBezTo>
                  <a:cubicBezTo>
                    <a:pt x="36" y="59"/>
                    <a:pt x="40" y="59"/>
                    <a:pt x="43" y="57"/>
                  </a:cubicBezTo>
                  <a:cubicBezTo>
                    <a:pt x="46" y="56"/>
                    <a:pt x="49" y="54"/>
                    <a:pt x="52" y="51"/>
                  </a:cubicBezTo>
                  <a:cubicBezTo>
                    <a:pt x="55" y="48"/>
                    <a:pt x="58" y="45"/>
                    <a:pt x="60" y="42"/>
                  </a:cubicBezTo>
                  <a:cubicBezTo>
                    <a:pt x="62" y="38"/>
                    <a:pt x="63" y="34"/>
                    <a:pt x="63" y="31"/>
                  </a:cubicBezTo>
                  <a:cubicBezTo>
                    <a:pt x="63" y="27"/>
                    <a:pt x="62" y="23"/>
                    <a:pt x="61" y="19"/>
                  </a:cubicBezTo>
                  <a:close/>
                  <a:moveTo>
                    <a:pt x="20" y="2"/>
                  </a:moveTo>
                  <a:cubicBezTo>
                    <a:pt x="23" y="2"/>
                    <a:pt x="25" y="1"/>
                    <a:pt x="28" y="1"/>
                  </a:cubicBezTo>
                  <a:cubicBezTo>
                    <a:pt x="29" y="1"/>
                    <a:pt x="30" y="1"/>
                    <a:pt x="32" y="2"/>
                  </a:cubicBezTo>
                  <a:cubicBezTo>
                    <a:pt x="36" y="2"/>
                    <a:pt x="40" y="3"/>
                    <a:pt x="43" y="4"/>
                  </a:cubicBezTo>
                  <a:cubicBezTo>
                    <a:pt x="47" y="5"/>
                    <a:pt x="50" y="8"/>
                    <a:pt x="53" y="10"/>
                  </a:cubicBezTo>
                  <a:cubicBezTo>
                    <a:pt x="58" y="15"/>
                    <a:pt x="62" y="23"/>
                    <a:pt x="62" y="31"/>
                  </a:cubicBezTo>
                  <a:cubicBezTo>
                    <a:pt x="62" y="34"/>
                    <a:pt x="61" y="38"/>
                    <a:pt x="59" y="41"/>
                  </a:cubicBezTo>
                  <a:cubicBezTo>
                    <a:pt x="57" y="44"/>
                    <a:pt x="55" y="47"/>
                    <a:pt x="52" y="50"/>
                  </a:cubicBezTo>
                  <a:cubicBezTo>
                    <a:pt x="48" y="52"/>
                    <a:pt x="45" y="54"/>
                    <a:pt x="42" y="56"/>
                  </a:cubicBezTo>
                  <a:cubicBezTo>
                    <a:pt x="39" y="57"/>
                    <a:pt x="36" y="57"/>
                    <a:pt x="34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7"/>
                    <a:pt x="32" y="57"/>
                    <a:pt x="31" y="57"/>
                  </a:cubicBezTo>
                  <a:cubicBezTo>
                    <a:pt x="23" y="56"/>
                    <a:pt x="16" y="53"/>
                    <a:pt x="11" y="47"/>
                  </a:cubicBezTo>
                  <a:cubicBezTo>
                    <a:pt x="8" y="45"/>
                    <a:pt x="6" y="41"/>
                    <a:pt x="5" y="38"/>
                  </a:cubicBezTo>
                  <a:cubicBezTo>
                    <a:pt x="3" y="34"/>
                    <a:pt x="2" y="30"/>
                    <a:pt x="2" y="27"/>
                  </a:cubicBezTo>
                  <a:cubicBezTo>
                    <a:pt x="2" y="19"/>
                    <a:pt x="5" y="12"/>
                    <a:pt x="10" y="7"/>
                  </a:cubicBezTo>
                  <a:cubicBezTo>
                    <a:pt x="13" y="4"/>
                    <a:pt x="16" y="3"/>
                    <a:pt x="20" y="2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7"/>
            <p:cNvSpPr>
              <a:spLocks noEditPoints="1"/>
            </p:cNvSpPr>
            <p:nvPr/>
          </p:nvSpPr>
          <p:spPr bwMode="auto">
            <a:xfrm>
              <a:off x="6337" y="3198"/>
              <a:ext cx="376" cy="357"/>
            </a:xfrm>
            <a:custGeom>
              <a:avLst/>
              <a:gdLst>
                <a:gd name="T0" fmla="*/ 59 w 66"/>
                <a:gd name="T1" fmla="*/ 27 h 63"/>
                <a:gd name="T2" fmla="*/ 59 w 66"/>
                <a:gd name="T3" fmla="*/ 24 h 63"/>
                <a:gd name="T4" fmla="*/ 56 w 66"/>
                <a:gd name="T5" fmla="*/ 23 h 63"/>
                <a:gd name="T6" fmla="*/ 56 w 66"/>
                <a:gd name="T7" fmla="*/ 26 h 63"/>
                <a:gd name="T8" fmla="*/ 41 w 66"/>
                <a:gd name="T9" fmla="*/ 11 h 63"/>
                <a:gd name="T10" fmla="*/ 44 w 66"/>
                <a:gd name="T11" fmla="*/ 11 h 63"/>
                <a:gd name="T12" fmla="*/ 43 w 66"/>
                <a:gd name="T13" fmla="*/ 9 h 63"/>
                <a:gd name="T14" fmla="*/ 40 w 66"/>
                <a:gd name="T15" fmla="*/ 9 h 63"/>
                <a:gd name="T16" fmla="*/ 41 w 66"/>
                <a:gd name="T17" fmla="*/ 11 h 63"/>
                <a:gd name="T18" fmla="*/ 25 w 66"/>
                <a:gd name="T19" fmla="*/ 10 h 63"/>
                <a:gd name="T20" fmla="*/ 35 w 66"/>
                <a:gd name="T21" fmla="*/ 25 h 63"/>
                <a:gd name="T22" fmla="*/ 35 w 66"/>
                <a:gd name="T23" fmla="*/ 25 h 63"/>
                <a:gd name="T24" fmla="*/ 31 w 66"/>
                <a:gd name="T25" fmla="*/ 17 h 63"/>
                <a:gd name="T26" fmla="*/ 19 w 66"/>
                <a:gd name="T27" fmla="*/ 4 h 63"/>
                <a:gd name="T28" fmla="*/ 10 w 66"/>
                <a:gd name="T29" fmla="*/ 0 h 63"/>
                <a:gd name="T30" fmla="*/ 10 w 66"/>
                <a:gd name="T31" fmla="*/ 0 h 63"/>
                <a:gd name="T32" fmla="*/ 66 w 66"/>
                <a:gd name="T33" fmla="*/ 56 h 63"/>
                <a:gd name="T34" fmla="*/ 58 w 66"/>
                <a:gd name="T35" fmla="*/ 40 h 63"/>
                <a:gd name="T36" fmla="*/ 42 w 66"/>
                <a:gd name="T37" fmla="*/ 32 h 63"/>
                <a:gd name="T38" fmla="*/ 42 w 66"/>
                <a:gd name="T39" fmla="*/ 32 h 63"/>
                <a:gd name="T40" fmla="*/ 51 w 66"/>
                <a:gd name="T41" fmla="*/ 35 h 63"/>
                <a:gd name="T42" fmla="*/ 63 w 66"/>
                <a:gd name="T43" fmla="*/ 48 h 63"/>
                <a:gd name="T44" fmla="*/ 66 w 66"/>
                <a:gd name="T45" fmla="*/ 56 h 63"/>
                <a:gd name="T46" fmla="*/ 55 w 66"/>
                <a:gd name="T47" fmla="*/ 44 h 63"/>
                <a:gd name="T48" fmla="*/ 40 w 66"/>
                <a:gd name="T49" fmla="*/ 32 h 63"/>
                <a:gd name="T50" fmla="*/ 40 w 66"/>
                <a:gd name="T51" fmla="*/ 32 h 63"/>
                <a:gd name="T52" fmla="*/ 48 w 66"/>
                <a:gd name="T53" fmla="*/ 37 h 63"/>
                <a:gd name="T54" fmla="*/ 50 w 66"/>
                <a:gd name="T55" fmla="*/ 41 h 63"/>
                <a:gd name="T56" fmla="*/ 39 w 66"/>
                <a:gd name="T57" fmla="*/ 38 h 63"/>
                <a:gd name="T58" fmla="*/ 39 w 66"/>
                <a:gd name="T59" fmla="*/ 28 h 63"/>
                <a:gd name="T60" fmla="*/ 40 w 66"/>
                <a:gd name="T61" fmla="*/ 29 h 63"/>
                <a:gd name="T62" fmla="*/ 44 w 66"/>
                <a:gd name="T63" fmla="*/ 30 h 63"/>
                <a:gd name="T64" fmla="*/ 46 w 66"/>
                <a:gd name="T65" fmla="*/ 27 h 63"/>
                <a:gd name="T66" fmla="*/ 38 w 66"/>
                <a:gd name="T67" fmla="*/ 21 h 63"/>
                <a:gd name="T68" fmla="*/ 39 w 66"/>
                <a:gd name="T69" fmla="*/ 27 h 63"/>
                <a:gd name="T70" fmla="*/ 29 w 66"/>
                <a:gd name="T71" fmla="*/ 28 h 63"/>
                <a:gd name="T72" fmla="*/ 25 w 66"/>
                <a:gd name="T73" fmla="*/ 17 h 63"/>
                <a:gd name="T74" fmla="*/ 28 w 66"/>
                <a:gd name="T75" fmla="*/ 19 h 63"/>
                <a:gd name="T76" fmla="*/ 35 w 66"/>
                <a:gd name="T77" fmla="*/ 27 h 63"/>
                <a:gd name="T78" fmla="*/ 35 w 66"/>
                <a:gd name="T79" fmla="*/ 27 h 63"/>
                <a:gd name="T80" fmla="*/ 26 w 66"/>
                <a:gd name="T81" fmla="*/ 16 h 63"/>
                <a:gd name="T82" fmla="*/ 26 w 66"/>
                <a:gd name="T83" fmla="*/ 16 h 63"/>
                <a:gd name="T84" fmla="*/ 11 w 66"/>
                <a:gd name="T85" fmla="*/ 10 h 63"/>
                <a:gd name="T86" fmla="*/ 0 w 66"/>
                <a:gd name="T87" fmla="*/ 10 h 63"/>
                <a:gd name="T88" fmla="*/ 0 w 66"/>
                <a:gd name="T89" fmla="*/ 10 h 63"/>
                <a:gd name="T90" fmla="*/ 10 w 66"/>
                <a:gd name="T91" fmla="*/ 11 h 63"/>
                <a:gd name="T92" fmla="*/ 25 w 66"/>
                <a:gd name="T93" fmla="*/ 17 h 63"/>
                <a:gd name="T94" fmla="*/ 24 w 66"/>
                <a:gd name="T95" fmla="*/ 24 h 63"/>
                <a:gd name="T96" fmla="*/ 33 w 66"/>
                <a:gd name="T97" fmla="*/ 31 h 63"/>
                <a:gd name="T98" fmla="*/ 34 w 66"/>
                <a:gd name="T99" fmla="*/ 31 h 63"/>
                <a:gd name="T100" fmla="*/ 36 w 66"/>
                <a:gd name="T101" fmla="*/ 33 h 63"/>
                <a:gd name="T102" fmla="*/ 44 w 66"/>
                <a:gd name="T103" fmla="*/ 42 h 63"/>
                <a:gd name="T104" fmla="*/ 50 w 66"/>
                <a:gd name="T105" fmla="*/ 41 h 63"/>
                <a:gd name="T106" fmla="*/ 54 w 66"/>
                <a:gd name="T107" fmla="*/ 45 h 63"/>
                <a:gd name="T108" fmla="*/ 57 w 66"/>
                <a:gd name="T109" fmla="*/ 62 h 63"/>
                <a:gd name="T110" fmla="*/ 57 w 66"/>
                <a:gd name="T111" fmla="*/ 63 h 63"/>
                <a:gd name="T112" fmla="*/ 58 w 66"/>
                <a:gd name="T113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" h="63">
                  <a:moveTo>
                    <a:pt x="58" y="27"/>
                  </a:moveTo>
                  <a:cubicBezTo>
                    <a:pt x="58" y="27"/>
                    <a:pt x="59" y="27"/>
                    <a:pt x="59" y="27"/>
                  </a:cubicBezTo>
                  <a:cubicBezTo>
                    <a:pt x="59" y="27"/>
                    <a:pt x="59" y="26"/>
                    <a:pt x="60" y="26"/>
                  </a:cubicBezTo>
                  <a:cubicBezTo>
                    <a:pt x="60" y="25"/>
                    <a:pt x="59" y="25"/>
                    <a:pt x="59" y="24"/>
                  </a:cubicBezTo>
                  <a:cubicBezTo>
                    <a:pt x="59" y="23"/>
                    <a:pt x="58" y="23"/>
                    <a:pt x="57" y="23"/>
                  </a:cubicBezTo>
                  <a:cubicBezTo>
                    <a:pt x="57" y="23"/>
                    <a:pt x="56" y="23"/>
                    <a:pt x="56" y="23"/>
                  </a:cubicBezTo>
                  <a:cubicBezTo>
                    <a:pt x="56" y="23"/>
                    <a:pt x="55" y="24"/>
                    <a:pt x="55" y="24"/>
                  </a:cubicBezTo>
                  <a:cubicBezTo>
                    <a:pt x="55" y="25"/>
                    <a:pt x="55" y="25"/>
                    <a:pt x="56" y="26"/>
                  </a:cubicBezTo>
                  <a:cubicBezTo>
                    <a:pt x="56" y="27"/>
                    <a:pt x="57" y="27"/>
                    <a:pt x="58" y="27"/>
                  </a:cubicBezTo>
                  <a:close/>
                  <a:moveTo>
                    <a:pt x="41" y="11"/>
                  </a:moveTo>
                  <a:cubicBezTo>
                    <a:pt x="41" y="12"/>
                    <a:pt x="42" y="12"/>
                    <a:pt x="42" y="12"/>
                  </a:cubicBezTo>
                  <a:cubicBezTo>
                    <a:pt x="43" y="12"/>
                    <a:pt x="44" y="12"/>
                    <a:pt x="44" y="11"/>
                  </a:cubicBezTo>
                  <a:cubicBezTo>
                    <a:pt x="44" y="11"/>
                    <a:pt x="44" y="11"/>
                    <a:pt x="44" y="10"/>
                  </a:cubicBezTo>
                  <a:cubicBezTo>
                    <a:pt x="44" y="10"/>
                    <a:pt x="44" y="9"/>
                    <a:pt x="43" y="9"/>
                  </a:cubicBezTo>
                  <a:cubicBezTo>
                    <a:pt x="43" y="8"/>
                    <a:pt x="42" y="8"/>
                    <a:pt x="41" y="8"/>
                  </a:cubicBezTo>
                  <a:cubicBezTo>
                    <a:pt x="41" y="8"/>
                    <a:pt x="40" y="8"/>
                    <a:pt x="40" y="9"/>
                  </a:cubicBezTo>
                  <a:cubicBezTo>
                    <a:pt x="40" y="9"/>
                    <a:pt x="40" y="9"/>
                    <a:pt x="40" y="10"/>
                  </a:cubicBezTo>
                  <a:cubicBezTo>
                    <a:pt x="40" y="10"/>
                    <a:pt x="40" y="11"/>
                    <a:pt x="41" y="11"/>
                  </a:cubicBezTo>
                  <a:close/>
                  <a:moveTo>
                    <a:pt x="18" y="4"/>
                  </a:moveTo>
                  <a:cubicBezTo>
                    <a:pt x="21" y="6"/>
                    <a:pt x="23" y="8"/>
                    <a:pt x="25" y="10"/>
                  </a:cubicBezTo>
                  <a:cubicBezTo>
                    <a:pt x="27" y="12"/>
                    <a:pt x="29" y="14"/>
                    <a:pt x="31" y="17"/>
                  </a:cubicBezTo>
                  <a:cubicBezTo>
                    <a:pt x="33" y="20"/>
                    <a:pt x="34" y="22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2"/>
                    <a:pt x="33" y="19"/>
                    <a:pt x="31" y="17"/>
                  </a:cubicBezTo>
                  <a:cubicBezTo>
                    <a:pt x="30" y="14"/>
                    <a:pt x="28" y="12"/>
                    <a:pt x="26" y="10"/>
                  </a:cubicBezTo>
                  <a:cubicBezTo>
                    <a:pt x="23" y="7"/>
                    <a:pt x="21" y="5"/>
                    <a:pt x="19" y="4"/>
                  </a:cubicBezTo>
                  <a:cubicBezTo>
                    <a:pt x="16" y="2"/>
                    <a:pt x="13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1"/>
                    <a:pt x="16" y="3"/>
                    <a:pt x="18" y="4"/>
                  </a:cubicBezTo>
                  <a:close/>
                  <a:moveTo>
                    <a:pt x="66" y="56"/>
                  </a:moveTo>
                  <a:cubicBezTo>
                    <a:pt x="66" y="53"/>
                    <a:pt x="65" y="50"/>
                    <a:pt x="63" y="47"/>
                  </a:cubicBezTo>
                  <a:cubicBezTo>
                    <a:pt x="62" y="45"/>
                    <a:pt x="60" y="42"/>
                    <a:pt x="58" y="40"/>
                  </a:cubicBezTo>
                  <a:cubicBezTo>
                    <a:pt x="56" y="38"/>
                    <a:pt x="54" y="36"/>
                    <a:pt x="51" y="35"/>
                  </a:cubicBezTo>
                  <a:cubicBezTo>
                    <a:pt x="48" y="33"/>
                    <a:pt x="45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5" y="33"/>
                    <a:pt x="48" y="34"/>
                    <a:pt x="51" y="35"/>
                  </a:cubicBezTo>
                  <a:cubicBezTo>
                    <a:pt x="53" y="37"/>
                    <a:pt x="56" y="38"/>
                    <a:pt x="58" y="40"/>
                  </a:cubicBezTo>
                  <a:cubicBezTo>
                    <a:pt x="60" y="43"/>
                    <a:pt x="61" y="45"/>
                    <a:pt x="63" y="48"/>
                  </a:cubicBezTo>
                  <a:cubicBezTo>
                    <a:pt x="64" y="50"/>
                    <a:pt x="65" y="53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56"/>
                    <a:pt x="66" y="56"/>
                    <a:pt x="66" y="56"/>
                  </a:cubicBezTo>
                  <a:close/>
                  <a:moveTo>
                    <a:pt x="55" y="44"/>
                  </a:moveTo>
                  <a:cubicBezTo>
                    <a:pt x="53" y="42"/>
                    <a:pt x="51" y="39"/>
                    <a:pt x="49" y="37"/>
                  </a:cubicBezTo>
                  <a:cubicBezTo>
                    <a:pt x="46" y="35"/>
                    <a:pt x="43" y="33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3" y="33"/>
                    <a:pt x="46" y="35"/>
                    <a:pt x="48" y="37"/>
                  </a:cubicBezTo>
                  <a:cubicBezTo>
                    <a:pt x="49" y="38"/>
                    <a:pt x="50" y="39"/>
                    <a:pt x="51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8" y="41"/>
                    <a:pt x="46" y="41"/>
                    <a:pt x="44" y="41"/>
                  </a:cubicBezTo>
                  <a:cubicBezTo>
                    <a:pt x="42" y="40"/>
                    <a:pt x="40" y="39"/>
                    <a:pt x="39" y="38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1"/>
                    <a:pt x="38" y="30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0" y="28"/>
                    <a:pt x="40" y="29"/>
                  </a:cubicBezTo>
                  <a:cubicBezTo>
                    <a:pt x="41" y="30"/>
                    <a:pt x="43" y="30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45" y="30"/>
                    <a:pt x="45" y="29"/>
                  </a:cubicBezTo>
                  <a:cubicBezTo>
                    <a:pt x="46" y="29"/>
                    <a:pt x="46" y="28"/>
                    <a:pt x="46" y="27"/>
                  </a:cubicBezTo>
                  <a:cubicBezTo>
                    <a:pt x="45" y="25"/>
                    <a:pt x="42" y="21"/>
                    <a:pt x="40" y="21"/>
                  </a:cubicBezTo>
                  <a:cubicBezTo>
                    <a:pt x="39" y="21"/>
                    <a:pt x="39" y="21"/>
                    <a:pt x="38" y="21"/>
                  </a:cubicBezTo>
                  <a:cubicBezTo>
                    <a:pt x="37" y="22"/>
                    <a:pt x="37" y="23"/>
                    <a:pt x="37" y="24"/>
                  </a:cubicBezTo>
                  <a:cubicBezTo>
                    <a:pt x="37" y="25"/>
                    <a:pt x="38" y="26"/>
                    <a:pt x="39" y="27"/>
                  </a:cubicBezTo>
                  <a:cubicBezTo>
                    <a:pt x="37" y="28"/>
                    <a:pt x="36" y="29"/>
                    <a:pt x="34" y="29"/>
                  </a:cubicBezTo>
                  <a:cubicBezTo>
                    <a:pt x="32" y="29"/>
                    <a:pt x="30" y="29"/>
                    <a:pt x="29" y="28"/>
                  </a:cubicBezTo>
                  <a:cubicBezTo>
                    <a:pt x="27" y="27"/>
                    <a:pt x="26" y="25"/>
                    <a:pt x="25" y="23"/>
                  </a:cubicBezTo>
                  <a:cubicBezTo>
                    <a:pt x="25" y="21"/>
                    <a:pt x="25" y="19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8"/>
                    <a:pt x="27" y="18"/>
                    <a:pt x="28" y="19"/>
                  </a:cubicBezTo>
                  <a:cubicBezTo>
                    <a:pt x="31" y="22"/>
                    <a:pt x="33" y="24"/>
                    <a:pt x="34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3" y="24"/>
                    <a:pt x="31" y="21"/>
                    <a:pt x="29" y="19"/>
                  </a:cubicBezTo>
                  <a:cubicBezTo>
                    <a:pt x="28" y="18"/>
                    <a:pt x="27" y="17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5"/>
                    <a:pt x="22" y="14"/>
                    <a:pt x="20" y="13"/>
                  </a:cubicBezTo>
                  <a:cubicBezTo>
                    <a:pt x="17" y="11"/>
                    <a:pt x="14" y="10"/>
                    <a:pt x="11" y="10"/>
                  </a:cubicBezTo>
                  <a:cubicBezTo>
                    <a:pt x="7" y="9"/>
                    <a:pt x="4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6" y="10"/>
                    <a:pt x="8" y="10"/>
                    <a:pt x="10" y="11"/>
                  </a:cubicBezTo>
                  <a:cubicBezTo>
                    <a:pt x="14" y="11"/>
                    <a:pt x="17" y="12"/>
                    <a:pt x="20" y="14"/>
                  </a:cubicBezTo>
                  <a:cubicBezTo>
                    <a:pt x="22" y="14"/>
                    <a:pt x="24" y="16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9"/>
                    <a:pt x="24" y="21"/>
                    <a:pt x="24" y="24"/>
                  </a:cubicBezTo>
                  <a:cubicBezTo>
                    <a:pt x="25" y="26"/>
                    <a:pt x="26" y="28"/>
                    <a:pt x="28" y="29"/>
                  </a:cubicBezTo>
                  <a:cubicBezTo>
                    <a:pt x="29" y="30"/>
                    <a:pt x="31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4" y="31"/>
                    <a:pt x="34" y="31"/>
                  </a:cubicBezTo>
                  <a:cubicBezTo>
                    <a:pt x="35" y="30"/>
                    <a:pt x="36" y="30"/>
                    <a:pt x="37" y="30"/>
                  </a:cubicBezTo>
                  <a:cubicBezTo>
                    <a:pt x="36" y="30"/>
                    <a:pt x="36" y="32"/>
                    <a:pt x="36" y="33"/>
                  </a:cubicBezTo>
                  <a:cubicBezTo>
                    <a:pt x="36" y="35"/>
                    <a:pt x="36" y="37"/>
                    <a:pt x="38" y="39"/>
                  </a:cubicBezTo>
                  <a:cubicBezTo>
                    <a:pt x="39" y="41"/>
                    <a:pt x="41" y="42"/>
                    <a:pt x="44" y="42"/>
                  </a:cubicBezTo>
                  <a:cubicBezTo>
                    <a:pt x="44" y="42"/>
                    <a:pt x="45" y="42"/>
                    <a:pt x="45" y="42"/>
                  </a:cubicBezTo>
                  <a:cubicBezTo>
                    <a:pt x="47" y="42"/>
                    <a:pt x="48" y="42"/>
                    <a:pt x="50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2" y="42"/>
                    <a:pt x="53" y="43"/>
                    <a:pt x="54" y="45"/>
                  </a:cubicBezTo>
                  <a:cubicBezTo>
                    <a:pt x="55" y="47"/>
                    <a:pt x="56" y="50"/>
                    <a:pt x="57" y="53"/>
                  </a:cubicBezTo>
                  <a:cubicBezTo>
                    <a:pt x="57" y="56"/>
                    <a:pt x="57" y="59"/>
                    <a:pt x="57" y="62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8" y="60"/>
                    <a:pt x="58" y="56"/>
                    <a:pt x="58" y="53"/>
                  </a:cubicBezTo>
                  <a:cubicBezTo>
                    <a:pt x="57" y="50"/>
                    <a:pt x="56" y="47"/>
                    <a:pt x="55" y="44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8"/>
            <p:cNvSpPr/>
            <p:nvPr/>
          </p:nvSpPr>
          <p:spPr bwMode="auto">
            <a:xfrm>
              <a:off x="7015" y="1185"/>
              <a:ext cx="233" cy="538"/>
            </a:xfrm>
            <a:custGeom>
              <a:avLst/>
              <a:gdLst>
                <a:gd name="T0" fmla="*/ 16 w 41"/>
                <a:gd name="T1" fmla="*/ 0 h 95"/>
                <a:gd name="T2" fmla="*/ 40 w 41"/>
                <a:gd name="T3" fmla="*/ 37 h 95"/>
                <a:gd name="T4" fmla="*/ 10 w 41"/>
                <a:gd name="T5" fmla="*/ 89 h 95"/>
                <a:gd name="T6" fmla="*/ 16 w 41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95">
                  <a:moveTo>
                    <a:pt x="16" y="0"/>
                  </a:moveTo>
                  <a:cubicBezTo>
                    <a:pt x="16" y="0"/>
                    <a:pt x="39" y="8"/>
                    <a:pt x="40" y="37"/>
                  </a:cubicBezTo>
                  <a:cubicBezTo>
                    <a:pt x="41" y="64"/>
                    <a:pt x="20" y="84"/>
                    <a:pt x="10" y="89"/>
                  </a:cubicBezTo>
                  <a:cubicBezTo>
                    <a:pt x="0" y="95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FFD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9"/>
            <p:cNvSpPr/>
            <p:nvPr/>
          </p:nvSpPr>
          <p:spPr bwMode="auto">
            <a:xfrm>
              <a:off x="6491" y="1009"/>
              <a:ext cx="632" cy="459"/>
            </a:xfrm>
            <a:custGeom>
              <a:avLst/>
              <a:gdLst>
                <a:gd name="T0" fmla="*/ 108 w 111"/>
                <a:gd name="T1" fmla="*/ 30 h 81"/>
                <a:gd name="T2" fmla="*/ 48 w 111"/>
                <a:gd name="T3" fmla="*/ 6 h 81"/>
                <a:gd name="T4" fmla="*/ 0 w 111"/>
                <a:gd name="T5" fmla="*/ 63 h 81"/>
                <a:gd name="T6" fmla="*/ 108 w 111"/>
                <a:gd name="T7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81">
                  <a:moveTo>
                    <a:pt x="108" y="30"/>
                  </a:moveTo>
                  <a:cubicBezTo>
                    <a:pt x="104" y="19"/>
                    <a:pt x="75" y="0"/>
                    <a:pt x="48" y="6"/>
                  </a:cubicBezTo>
                  <a:cubicBezTo>
                    <a:pt x="21" y="13"/>
                    <a:pt x="0" y="42"/>
                    <a:pt x="0" y="63"/>
                  </a:cubicBezTo>
                  <a:cubicBezTo>
                    <a:pt x="1" y="81"/>
                    <a:pt x="111" y="40"/>
                    <a:pt x="108" y="30"/>
                  </a:cubicBezTo>
                  <a:close/>
                </a:path>
              </a:pathLst>
            </a:custGeom>
            <a:solidFill>
              <a:srgbClr val="FFD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0"/>
            <p:cNvSpPr>
              <a:spLocks noEditPoints="1"/>
            </p:cNvSpPr>
            <p:nvPr/>
          </p:nvSpPr>
          <p:spPr bwMode="auto">
            <a:xfrm>
              <a:off x="6491" y="1026"/>
              <a:ext cx="757" cy="669"/>
            </a:xfrm>
            <a:custGeom>
              <a:avLst/>
              <a:gdLst>
                <a:gd name="T0" fmla="*/ 132 w 133"/>
                <a:gd name="T1" fmla="*/ 60 h 118"/>
                <a:gd name="T2" fmla="*/ 128 w 133"/>
                <a:gd name="T3" fmla="*/ 47 h 118"/>
                <a:gd name="T4" fmla="*/ 120 w 133"/>
                <a:gd name="T5" fmla="*/ 36 h 118"/>
                <a:gd name="T6" fmla="*/ 109 w 133"/>
                <a:gd name="T7" fmla="*/ 28 h 118"/>
                <a:gd name="T8" fmla="*/ 108 w 133"/>
                <a:gd name="T9" fmla="*/ 28 h 118"/>
                <a:gd name="T10" fmla="*/ 108 w 133"/>
                <a:gd name="T11" fmla="*/ 28 h 118"/>
                <a:gd name="T12" fmla="*/ 108 w 133"/>
                <a:gd name="T13" fmla="*/ 28 h 118"/>
                <a:gd name="T14" fmla="*/ 126 w 133"/>
                <a:gd name="T15" fmla="*/ 48 h 118"/>
                <a:gd name="T16" fmla="*/ 131 w 133"/>
                <a:gd name="T17" fmla="*/ 60 h 118"/>
                <a:gd name="T18" fmla="*/ 131 w 133"/>
                <a:gd name="T19" fmla="*/ 73 h 118"/>
                <a:gd name="T20" fmla="*/ 127 w 133"/>
                <a:gd name="T21" fmla="*/ 86 h 118"/>
                <a:gd name="T22" fmla="*/ 121 w 133"/>
                <a:gd name="T23" fmla="*/ 98 h 118"/>
                <a:gd name="T24" fmla="*/ 112 w 133"/>
                <a:gd name="T25" fmla="*/ 108 h 118"/>
                <a:gd name="T26" fmla="*/ 102 w 133"/>
                <a:gd name="T27" fmla="*/ 117 h 118"/>
                <a:gd name="T28" fmla="*/ 102 w 133"/>
                <a:gd name="T29" fmla="*/ 117 h 118"/>
                <a:gd name="T30" fmla="*/ 102 w 133"/>
                <a:gd name="T31" fmla="*/ 118 h 118"/>
                <a:gd name="T32" fmla="*/ 102 w 133"/>
                <a:gd name="T33" fmla="*/ 118 h 118"/>
                <a:gd name="T34" fmla="*/ 113 w 133"/>
                <a:gd name="T35" fmla="*/ 110 h 118"/>
                <a:gd name="T36" fmla="*/ 122 w 133"/>
                <a:gd name="T37" fmla="*/ 99 h 118"/>
                <a:gd name="T38" fmla="*/ 129 w 133"/>
                <a:gd name="T39" fmla="*/ 87 h 118"/>
                <a:gd name="T40" fmla="*/ 132 w 133"/>
                <a:gd name="T41" fmla="*/ 74 h 118"/>
                <a:gd name="T42" fmla="*/ 132 w 133"/>
                <a:gd name="T43" fmla="*/ 60 h 118"/>
                <a:gd name="T44" fmla="*/ 107 w 133"/>
                <a:gd name="T45" fmla="*/ 28 h 118"/>
                <a:gd name="T46" fmla="*/ 108 w 133"/>
                <a:gd name="T47" fmla="*/ 28 h 118"/>
                <a:gd name="T48" fmla="*/ 108 w 133"/>
                <a:gd name="T49" fmla="*/ 28 h 118"/>
                <a:gd name="T50" fmla="*/ 108 w 133"/>
                <a:gd name="T51" fmla="*/ 27 h 118"/>
                <a:gd name="T52" fmla="*/ 106 w 133"/>
                <a:gd name="T53" fmla="*/ 23 h 118"/>
                <a:gd name="T54" fmla="*/ 103 w 133"/>
                <a:gd name="T55" fmla="*/ 19 h 118"/>
                <a:gd name="T56" fmla="*/ 96 w 133"/>
                <a:gd name="T57" fmla="*/ 13 h 118"/>
                <a:gd name="T58" fmla="*/ 80 w 133"/>
                <a:gd name="T59" fmla="*/ 4 h 118"/>
                <a:gd name="T60" fmla="*/ 61 w 133"/>
                <a:gd name="T61" fmla="*/ 1 h 118"/>
                <a:gd name="T62" fmla="*/ 58 w 133"/>
                <a:gd name="T63" fmla="*/ 0 h 118"/>
                <a:gd name="T64" fmla="*/ 43 w 133"/>
                <a:gd name="T65" fmla="*/ 3 h 118"/>
                <a:gd name="T66" fmla="*/ 26 w 133"/>
                <a:gd name="T67" fmla="*/ 12 h 118"/>
                <a:gd name="T68" fmla="*/ 13 w 133"/>
                <a:gd name="T69" fmla="*/ 25 h 118"/>
                <a:gd name="T70" fmla="*/ 3 w 133"/>
                <a:gd name="T71" fmla="*/ 42 h 118"/>
                <a:gd name="T72" fmla="*/ 0 w 133"/>
                <a:gd name="T73" fmla="*/ 60 h 118"/>
                <a:gd name="T74" fmla="*/ 0 w 133"/>
                <a:gd name="T75" fmla="*/ 60 h 118"/>
                <a:gd name="T76" fmla="*/ 1 w 133"/>
                <a:gd name="T77" fmla="*/ 60 h 118"/>
                <a:gd name="T78" fmla="*/ 1 w 133"/>
                <a:gd name="T79" fmla="*/ 60 h 118"/>
                <a:gd name="T80" fmla="*/ 5 w 133"/>
                <a:gd name="T81" fmla="*/ 42 h 118"/>
                <a:gd name="T82" fmla="*/ 14 w 133"/>
                <a:gd name="T83" fmla="*/ 27 h 118"/>
                <a:gd name="T84" fmla="*/ 27 w 133"/>
                <a:gd name="T85" fmla="*/ 14 h 118"/>
                <a:gd name="T86" fmla="*/ 43 w 133"/>
                <a:gd name="T87" fmla="*/ 5 h 118"/>
                <a:gd name="T88" fmla="*/ 52 w 133"/>
                <a:gd name="T89" fmla="*/ 2 h 118"/>
                <a:gd name="T90" fmla="*/ 59 w 133"/>
                <a:gd name="T91" fmla="*/ 1 h 118"/>
                <a:gd name="T92" fmla="*/ 61 w 133"/>
                <a:gd name="T93" fmla="*/ 1 h 118"/>
                <a:gd name="T94" fmla="*/ 79 w 133"/>
                <a:gd name="T95" fmla="*/ 6 h 118"/>
                <a:gd name="T96" fmla="*/ 95 w 133"/>
                <a:gd name="T97" fmla="*/ 14 h 118"/>
                <a:gd name="T98" fmla="*/ 102 w 133"/>
                <a:gd name="T99" fmla="*/ 20 h 118"/>
                <a:gd name="T100" fmla="*/ 107 w 133"/>
                <a:gd name="T101" fmla="*/ 2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18">
                  <a:moveTo>
                    <a:pt x="132" y="60"/>
                  </a:moveTo>
                  <a:cubicBezTo>
                    <a:pt x="131" y="55"/>
                    <a:pt x="130" y="51"/>
                    <a:pt x="128" y="47"/>
                  </a:cubicBezTo>
                  <a:cubicBezTo>
                    <a:pt x="126" y="43"/>
                    <a:pt x="123" y="39"/>
                    <a:pt x="120" y="36"/>
                  </a:cubicBezTo>
                  <a:cubicBezTo>
                    <a:pt x="116" y="32"/>
                    <a:pt x="112" y="29"/>
                    <a:pt x="109" y="28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16" y="33"/>
                    <a:pt x="122" y="40"/>
                    <a:pt x="126" y="48"/>
                  </a:cubicBezTo>
                  <a:cubicBezTo>
                    <a:pt x="129" y="52"/>
                    <a:pt x="130" y="56"/>
                    <a:pt x="131" y="60"/>
                  </a:cubicBezTo>
                  <a:cubicBezTo>
                    <a:pt x="132" y="64"/>
                    <a:pt x="132" y="69"/>
                    <a:pt x="131" y="73"/>
                  </a:cubicBezTo>
                  <a:cubicBezTo>
                    <a:pt x="130" y="78"/>
                    <a:pt x="129" y="82"/>
                    <a:pt x="127" y="86"/>
                  </a:cubicBezTo>
                  <a:cubicBezTo>
                    <a:pt x="125" y="90"/>
                    <a:pt x="123" y="94"/>
                    <a:pt x="121" y="98"/>
                  </a:cubicBezTo>
                  <a:cubicBezTo>
                    <a:pt x="118" y="102"/>
                    <a:pt x="115" y="105"/>
                    <a:pt x="112" y="108"/>
                  </a:cubicBezTo>
                  <a:cubicBezTo>
                    <a:pt x="108" y="112"/>
                    <a:pt x="105" y="115"/>
                    <a:pt x="102" y="117"/>
                  </a:cubicBezTo>
                  <a:cubicBezTo>
                    <a:pt x="102" y="117"/>
                    <a:pt x="102" y="117"/>
                    <a:pt x="102" y="117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6" y="116"/>
                    <a:pt x="109" y="113"/>
                    <a:pt x="113" y="110"/>
                  </a:cubicBezTo>
                  <a:cubicBezTo>
                    <a:pt x="117" y="106"/>
                    <a:pt x="120" y="103"/>
                    <a:pt x="122" y="99"/>
                  </a:cubicBezTo>
                  <a:cubicBezTo>
                    <a:pt x="125" y="96"/>
                    <a:pt x="127" y="91"/>
                    <a:pt x="129" y="87"/>
                  </a:cubicBezTo>
                  <a:cubicBezTo>
                    <a:pt x="131" y="83"/>
                    <a:pt x="132" y="78"/>
                    <a:pt x="132" y="74"/>
                  </a:cubicBezTo>
                  <a:cubicBezTo>
                    <a:pt x="133" y="69"/>
                    <a:pt x="133" y="64"/>
                    <a:pt x="132" y="60"/>
                  </a:cubicBezTo>
                  <a:close/>
                  <a:moveTo>
                    <a:pt x="107" y="28"/>
                  </a:moveTo>
                  <a:cubicBezTo>
                    <a:pt x="108" y="28"/>
                    <a:pt x="108" y="28"/>
                    <a:pt x="108" y="28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6"/>
                    <a:pt x="107" y="25"/>
                    <a:pt x="106" y="23"/>
                  </a:cubicBezTo>
                  <a:cubicBezTo>
                    <a:pt x="105" y="22"/>
                    <a:pt x="104" y="21"/>
                    <a:pt x="103" y="19"/>
                  </a:cubicBezTo>
                  <a:cubicBezTo>
                    <a:pt x="101" y="17"/>
                    <a:pt x="99" y="15"/>
                    <a:pt x="96" y="13"/>
                  </a:cubicBezTo>
                  <a:cubicBezTo>
                    <a:pt x="91" y="9"/>
                    <a:pt x="85" y="6"/>
                    <a:pt x="80" y="4"/>
                  </a:cubicBezTo>
                  <a:cubicBezTo>
                    <a:pt x="74" y="2"/>
                    <a:pt x="68" y="1"/>
                    <a:pt x="61" y="1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37" y="5"/>
                    <a:pt x="31" y="8"/>
                    <a:pt x="26" y="12"/>
                  </a:cubicBezTo>
                  <a:cubicBezTo>
                    <a:pt x="21" y="16"/>
                    <a:pt x="16" y="20"/>
                    <a:pt x="13" y="25"/>
                  </a:cubicBezTo>
                  <a:cubicBezTo>
                    <a:pt x="9" y="30"/>
                    <a:pt x="6" y="36"/>
                    <a:pt x="3" y="42"/>
                  </a:cubicBezTo>
                  <a:cubicBezTo>
                    <a:pt x="1" y="48"/>
                    <a:pt x="0" y="55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54"/>
                    <a:pt x="2" y="49"/>
                    <a:pt x="5" y="42"/>
                  </a:cubicBezTo>
                  <a:cubicBezTo>
                    <a:pt x="7" y="37"/>
                    <a:pt x="10" y="32"/>
                    <a:pt x="14" y="27"/>
                  </a:cubicBezTo>
                  <a:cubicBezTo>
                    <a:pt x="18" y="22"/>
                    <a:pt x="23" y="17"/>
                    <a:pt x="27" y="14"/>
                  </a:cubicBezTo>
                  <a:cubicBezTo>
                    <a:pt x="32" y="10"/>
                    <a:pt x="38" y="7"/>
                    <a:pt x="43" y="5"/>
                  </a:cubicBezTo>
                  <a:cubicBezTo>
                    <a:pt x="46" y="3"/>
                    <a:pt x="49" y="3"/>
                    <a:pt x="52" y="2"/>
                  </a:cubicBezTo>
                  <a:cubicBezTo>
                    <a:pt x="54" y="2"/>
                    <a:pt x="57" y="1"/>
                    <a:pt x="59" y="1"/>
                  </a:cubicBezTo>
                  <a:cubicBezTo>
                    <a:pt x="60" y="1"/>
                    <a:pt x="60" y="1"/>
                    <a:pt x="61" y="1"/>
                  </a:cubicBezTo>
                  <a:cubicBezTo>
                    <a:pt x="67" y="2"/>
                    <a:pt x="72" y="3"/>
                    <a:pt x="79" y="6"/>
                  </a:cubicBezTo>
                  <a:cubicBezTo>
                    <a:pt x="85" y="8"/>
                    <a:pt x="90" y="11"/>
                    <a:pt x="95" y="14"/>
                  </a:cubicBezTo>
                  <a:cubicBezTo>
                    <a:pt x="98" y="17"/>
                    <a:pt x="100" y="18"/>
                    <a:pt x="102" y="20"/>
                  </a:cubicBezTo>
                  <a:cubicBezTo>
                    <a:pt x="104" y="22"/>
                    <a:pt x="106" y="25"/>
                    <a:pt x="107" y="28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1"/>
            <p:cNvSpPr/>
            <p:nvPr/>
          </p:nvSpPr>
          <p:spPr bwMode="auto">
            <a:xfrm>
              <a:off x="6485" y="1156"/>
              <a:ext cx="91" cy="125"/>
            </a:xfrm>
            <a:custGeom>
              <a:avLst/>
              <a:gdLst>
                <a:gd name="T0" fmla="*/ 15 w 16"/>
                <a:gd name="T1" fmla="*/ 6 h 22"/>
                <a:gd name="T2" fmla="*/ 5 w 16"/>
                <a:gd name="T3" fmla="*/ 6 h 22"/>
                <a:gd name="T4" fmla="*/ 7 w 16"/>
                <a:gd name="T5" fmla="*/ 18 h 22"/>
                <a:gd name="T6" fmla="*/ 15 w 16"/>
                <a:gd name="T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2">
                  <a:moveTo>
                    <a:pt x="15" y="6"/>
                  </a:moveTo>
                  <a:cubicBezTo>
                    <a:pt x="14" y="3"/>
                    <a:pt x="8" y="0"/>
                    <a:pt x="5" y="6"/>
                  </a:cubicBezTo>
                  <a:cubicBezTo>
                    <a:pt x="1" y="12"/>
                    <a:pt x="0" y="22"/>
                    <a:pt x="7" y="18"/>
                  </a:cubicBezTo>
                  <a:cubicBezTo>
                    <a:pt x="14" y="14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FF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2"/>
            <p:cNvSpPr/>
            <p:nvPr/>
          </p:nvSpPr>
          <p:spPr bwMode="auto">
            <a:xfrm>
              <a:off x="6491" y="1168"/>
              <a:ext cx="79" cy="102"/>
            </a:xfrm>
            <a:custGeom>
              <a:avLst/>
              <a:gdLst>
                <a:gd name="T0" fmla="*/ 14 w 14"/>
                <a:gd name="T1" fmla="*/ 2 h 18"/>
                <a:gd name="T2" fmla="*/ 12 w 14"/>
                <a:gd name="T3" fmla="*/ 1 h 18"/>
                <a:gd name="T4" fmla="*/ 10 w 14"/>
                <a:gd name="T5" fmla="*/ 0 h 18"/>
                <a:gd name="T6" fmla="*/ 8 w 14"/>
                <a:gd name="T7" fmla="*/ 0 h 18"/>
                <a:gd name="T8" fmla="*/ 6 w 14"/>
                <a:gd name="T9" fmla="*/ 1 h 18"/>
                <a:gd name="T10" fmla="*/ 4 w 14"/>
                <a:gd name="T11" fmla="*/ 2 h 18"/>
                <a:gd name="T12" fmla="*/ 2 w 14"/>
                <a:gd name="T13" fmla="*/ 5 h 18"/>
                <a:gd name="T14" fmla="*/ 2 w 14"/>
                <a:gd name="T15" fmla="*/ 6 h 18"/>
                <a:gd name="T16" fmla="*/ 0 w 14"/>
                <a:gd name="T17" fmla="*/ 9 h 18"/>
                <a:gd name="T18" fmla="*/ 0 w 14"/>
                <a:gd name="T19" fmla="*/ 13 h 18"/>
                <a:gd name="T20" fmla="*/ 0 w 14"/>
                <a:gd name="T21" fmla="*/ 16 h 18"/>
                <a:gd name="T22" fmla="*/ 1 w 14"/>
                <a:gd name="T23" fmla="*/ 17 h 18"/>
                <a:gd name="T24" fmla="*/ 2 w 14"/>
                <a:gd name="T25" fmla="*/ 18 h 18"/>
                <a:gd name="T26" fmla="*/ 3 w 14"/>
                <a:gd name="T27" fmla="*/ 18 h 18"/>
                <a:gd name="T28" fmla="*/ 3 w 14"/>
                <a:gd name="T29" fmla="*/ 18 h 18"/>
                <a:gd name="T30" fmla="*/ 4 w 14"/>
                <a:gd name="T31" fmla="*/ 17 h 18"/>
                <a:gd name="T32" fmla="*/ 6 w 14"/>
                <a:gd name="T33" fmla="*/ 16 h 18"/>
                <a:gd name="T34" fmla="*/ 6 w 14"/>
                <a:gd name="T35" fmla="*/ 16 h 18"/>
                <a:gd name="T36" fmla="*/ 6 w 14"/>
                <a:gd name="T37" fmla="*/ 16 h 18"/>
                <a:gd name="T38" fmla="*/ 6 w 14"/>
                <a:gd name="T39" fmla="*/ 16 h 18"/>
                <a:gd name="T40" fmla="*/ 4 w 14"/>
                <a:gd name="T41" fmla="*/ 16 h 18"/>
                <a:gd name="T42" fmla="*/ 3 w 14"/>
                <a:gd name="T43" fmla="*/ 16 h 18"/>
                <a:gd name="T44" fmla="*/ 2 w 14"/>
                <a:gd name="T45" fmla="*/ 13 h 18"/>
                <a:gd name="T46" fmla="*/ 2 w 14"/>
                <a:gd name="T47" fmla="*/ 10 h 18"/>
                <a:gd name="T48" fmla="*/ 3 w 14"/>
                <a:gd name="T49" fmla="*/ 6 h 18"/>
                <a:gd name="T50" fmla="*/ 5 w 14"/>
                <a:gd name="T51" fmla="*/ 3 h 18"/>
                <a:gd name="T52" fmla="*/ 6 w 14"/>
                <a:gd name="T53" fmla="*/ 2 h 18"/>
                <a:gd name="T54" fmla="*/ 8 w 14"/>
                <a:gd name="T55" fmla="*/ 1 h 18"/>
                <a:gd name="T56" fmla="*/ 11 w 14"/>
                <a:gd name="T57" fmla="*/ 2 h 18"/>
                <a:gd name="T58" fmla="*/ 14 w 14"/>
                <a:gd name="T59" fmla="*/ 4 h 18"/>
                <a:gd name="T60" fmla="*/ 14 w 14"/>
                <a:gd name="T61" fmla="*/ 4 h 18"/>
                <a:gd name="T62" fmla="*/ 14 w 14"/>
                <a:gd name="T63" fmla="*/ 4 h 18"/>
                <a:gd name="T64" fmla="*/ 14 w 14"/>
                <a:gd name="T65" fmla="*/ 4 h 18"/>
                <a:gd name="T66" fmla="*/ 14 w 14"/>
                <a:gd name="T6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" h="18">
                  <a:moveTo>
                    <a:pt x="14" y="2"/>
                  </a:moveTo>
                  <a:cubicBezTo>
                    <a:pt x="13" y="2"/>
                    <a:pt x="13" y="1"/>
                    <a:pt x="12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3" y="3"/>
                    <a:pt x="3" y="4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6"/>
                    <a:pt x="0" y="16"/>
                    <a:pt x="1" y="17"/>
                  </a:cubicBezTo>
                  <a:cubicBezTo>
                    <a:pt x="1" y="17"/>
                    <a:pt x="1" y="17"/>
                    <a:pt x="2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5" y="17"/>
                    <a:pt x="5" y="17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5"/>
                    <a:pt x="2" y="13"/>
                  </a:cubicBezTo>
                  <a:cubicBezTo>
                    <a:pt x="2" y="12"/>
                    <a:pt x="2" y="11"/>
                    <a:pt x="2" y="10"/>
                  </a:cubicBezTo>
                  <a:cubicBezTo>
                    <a:pt x="2" y="9"/>
                    <a:pt x="3" y="7"/>
                    <a:pt x="3" y="6"/>
                  </a:cubicBezTo>
                  <a:cubicBezTo>
                    <a:pt x="4" y="5"/>
                    <a:pt x="4" y="4"/>
                    <a:pt x="5" y="3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2"/>
                    <a:pt x="7" y="2"/>
                    <a:pt x="8" y="1"/>
                  </a:cubicBezTo>
                  <a:cubicBezTo>
                    <a:pt x="9" y="1"/>
                    <a:pt x="10" y="2"/>
                    <a:pt x="11" y="2"/>
                  </a:cubicBezTo>
                  <a:cubicBezTo>
                    <a:pt x="12" y="3"/>
                    <a:pt x="13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2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3"/>
            <p:cNvSpPr/>
            <p:nvPr/>
          </p:nvSpPr>
          <p:spPr bwMode="auto">
            <a:xfrm>
              <a:off x="7163" y="1496"/>
              <a:ext cx="85" cy="125"/>
            </a:xfrm>
            <a:custGeom>
              <a:avLst/>
              <a:gdLst>
                <a:gd name="T0" fmla="*/ 6 w 15"/>
                <a:gd name="T1" fmla="*/ 1 h 22"/>
                <a:gd name="T2" fmla="*/ 12 w 15"/>
                <a:gd name="T3" fmla="*/ 9 h 22"/>
                <a:gd name="T4" fmla="*/ 1 w 15"/>
                <a:gd name="T5" fmla="*/ 14 h 22"/>
                <a:gd name="T6" fmla="*/ 6 w 15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2">
                  <a:moveTo>
                    <a:pt x="6" y="1"/>
                  </a:moveTo>
                  <a:cubicBezTo>
                    <a:pt x="8" y="0"/>
                    <a:pt x="15" y="3"/>
                    <a:pt x="12" y="9"/>
                  </a:cubicBezTo>
                  <a:cubicBezTo>
                    <a:pt x="9" y="15"/>
                    <a:pt x="2" y="22"/>
                    <a:pt x="1" y="14"/>
                  </a:cubicBezTo>
                  <a:cubicBezTo>
                    <a:pt x="0" y="6"/>
                    <a:pt x="3" y="2"/>
                    <a:pt x="6" y="1"/>
                  </a:cubicBezTo>
                  <a:close/>
                </a:path>
              </a:pathLst>
            </a:custGeom>
            <a:solidFill>
              <a:srgbClr val="FF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4"/>
            <p:cNvSpPr/>
            <p:nvPr/>
          </p:nvSpPr>
          <p:spPr bwMode="auto">
            <a:xfrm>
              <a:off x="7169" y="1496"/>
              <a:ext cx="68" cy="108"/>
            </a:xfrm>
            <a:custGeom>
              <a:avLst/>
              <a:gdLst>
                <a:gd name="T0" fmla="*/ 12 w 12"/>
                <a:gd name="T1" fmla="*/ 3 h 19"/>
                <a:gd name="T2" fmla="*/ 11 w 12"/>
                <a:gd name="T3" fmla="*/ 2 h 19"/>
                <a:gd name="T4" fmla="*/ 9 w 12"/>
                <a:gd name="T5" fmla="*/ 0 h 19"/>
                <a:gd name="T6" fmla="*/ 7 w 12"/>
                <a:gd name="T7" fmla="*/ 0 h 19"/>
                <a:gd name="T8" fmla="*/ 6 w 12"/>
                <a:gd name="T9" fmla="*/ 0 h 19"/>
                <a:gd name="T10" fmla="*/ 5 w 12"/>
                <a:gd name="T11" fmla="*/ 0 h 19"/>
                <a:gd name="T12" fmla="*/ 4 w 12"/>
                <a:gd name="T13" fmla="*/ 1 h 19"/>
                <a:gd name="T14" fmla="*/ 4 w 12"/>
                <a:gd name="T15" fmla="*/ 1 h 19"/>
                <a:gd name="T16" fmla="*/ 5 w 12"/>
                <a:gd name="T17" fmla="*/ 1 h 19"/>
                <a:gd name="T18" fmla="*/ 5 w 12"/>
                <a:gd name="T19" fmla="*/ 1 h 19"/>
                <a:gd name="T20" fmla="*/ 8 w 12"/>
                <a:gd name="T21" fmla="*/ 2 h 19"/>
                <a:gd name="T22" fmla="*/ 10 w 12"/>
                <a:gd name="T23" fmla="*/ 4 h 19"/>
                <a:gd name="T24" fmla="*/ 11 w 12"/>
                <a:gd name="T25" fmla="*/ 6 h 19"/>
                <a:gd name="T26" fmla="*/ 11 w 12"/>
                <a:gd name="T27" fmla="*/ 7 h 19"/>
                <a:gd name="T28" fmla="*/ 10 w 12"/>
                <a:gd name="T29" fmla="*/ 11 h 19"/>
                <a:gd name="T30" fmla="*/ 7 w 12"/>
                <a:gd name="T31" fmla="*/ 14 h 19"/>
                <a:gd name="T32" fmla="*/ 4 w 12"/>
                <a:gd name="T33" fmla="*/ 16 h 19"/>
                <a:gd name="T34" fmla="*/ 2 w 12"/>
                <a:gd name="T35" fmla="*/ 17 h 19"/>
                <a:gd name="T36" fmla="*/ 1 w 12"/>
                <a:gd name="T37" fmla="*/ 16 h 19"/>
                <a:gd name="T38" fmla="*/ 0 w 12"/>
                <a:gd name="T39" fmla="*/ 14 h 19"/>
                <a:gd name="T40" fmla="*/ 0 w 12"/>
                <a:gd name="T41" fmla="*/ 14 h 19"/>
                <a:gd name="T42" fmla="*/ 0 w 12"/>
                <a:gd name="T43" fmla="*/ 14 h 19"/>
                <a:gd name="T44" fmla="*/ 0 w 12"/>
                <a:gd name="T45" fmla="*/ 14 h 19"/>
                <a:gd name="T46" fmla="*/ 0 w 12"/>
                <a:gd name="T47" fmla="*/ 14 h 19"/>
                <a:gd name="T48" fmla="*/ 0 w 12"/>
                <a:gd name="T49" fmla="*/ 17 h 19"/>
                <a:gd name="T50" fmla="*/ 0 w 12"/>
                <a:gd name="T51" fmla="*/ 18 h 19"/>
                <a:gd name="T52" fmla="*/ 1 w 12"/>
                <a:gd name="T53" fmla="*/ 19 h 19"/>
                <a:gd name="T54" fmla="*/ 2 w 12"/>
                <a:gd name="T55" fmla="*/ 19 h 19"/>
                <a:gd name="T56" fmla="*/ 2 w 12"/>
                <a:gd name="T57" fmla="*/ 19 h 19"/>
                <a:gd name="T58" fmla="*/ 4 w 12"/>
                <a:gd name="T59" fmla="*/ 19 h 19"/>
                <a:gd name="T60" fmla="*/ 6 w 12"/>
                <a:gd name="T61" fmla="*/ 18 h 19"/>
                <a:gd name="T62" fmla="*/ 9 w 12"/>
                <a:gd name="T63" fmla="*/ 15 h 19"/>
                <a:gd name="T64" fmla="*/ 11 w 12"/>
                <a:gd name="T65" fmla="*/ 11 h 19"/>
                <a:gd name="T66" fmla="*/ 11 w 12"/>
                <a:gd name="T67" fmla="*/ 11 h 19"/>
                <a:gd name="T68" fmla="*/ 12 w 12"/>
                <a:gd name="T69" fmla="*/ 8 h 19"/>
                <a:gd name="T70" fmla="*/ 12 w 12"/>
                <a:gd name="T71" fmla="*/ 6 h 19"/>
                <a:gd name="T72" fmla="*/ 12 w 12"/>
                <a:gd name="T7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19">
                  <a:moveTo>
                    <a:pt x="12" y="3"/>
                  </a:moveTo>
                  <a:cubicBezTo>
                    <a:pt x="12" y="3"/>
                    <a:pt x="11" y="2"/>
                    <a:pt x="11" y="2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9" y="2"/>
                    <a:pt x="10" y="3"/>
                    <a:pt x="10" y="4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8"/>
                    <a:pt x="10" y="9"/>
                    <a:pt x="10" y="11"/>
                  </a:cubicBezTo>
                  <a:cubicBezTo>
                    <a:pt x="9" y="12"/>
                    <a:pt x="8" y="13"/>
                    <a:pt x="7" y="14"/>
                  </a:cubicBezTo>
                  <a:cubicBezTo>
                    <a:pt x="6" y="14"/>
                    <a:pt x="5" y="15"/>
                    <a:pt x="4" y="16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9"/>
                    <a:pt x="5" y="18"/>
                    <a:pt x="6" y="18"/>
                  </a:cubicBezTo>
                  <a:cubicBezTo>
                    <a:pt x="7" y="17"/>
                    <a:pt x="8" y="16"/>
                    <a:pt x="9" y="15"/>
                  </a:cubicBezTo>
                  <a:cubicBezTo>
                    <a:pt x="9" y="14"/>
                    <a:pt x="10" y="13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2" y="9"/>
                    <a:pt x="12" y="8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5"/>
            <p:cNvSpPr/>
            <p:nvPr/>
          </p:nvSpPr>
          <p:spPr bwMode="auto">
            <a:xfrm>
              <a:off x="6291" y="1661"/>
              <a:ext cx="564" cy="590"/>
            </a:xfrm>
            <a:custGeom>
              <a:avLst/>
              <a:gdLst>
                <a:gd name="T0" fmla="*/ 58 w 99"/>
                <a:gd name="T1" fmla="*/ 3 h 104"/>
                <a:gd name="T2" fmla="*/ 14 w 99"/>
                <a:gd name="T3" fmla="*/ 51 h 104"/>
                <a:gd name="T4" fmla="*/ 5 w 99"/>
                <a:gd name="T5" fmla="*/ 69 h 104"/>
                <a:gd name="T6" fmla="*/ 78 w 99"/>
                <a:gd name="T7" fmla="*/ 103 h 104"/>
                <a:gd name="T8" fmla="*/ 86 w 99"/>
                <a:gd name="T9" fmla="*/ 84 h 104"/>
                <a:gd name="T10" fmla="*/ 96 w 99"/>
                <a:gd name="T11" fmla="*/ 20 h 104"/>
                <a:gd name="T12" fmla="*/ 81 w 99"/>
                <a:gd name="T13" fmla="*/ 12 h 104"/>
                <a:gd name="T14" fmla="*/ 58 w 99"/>
                <a:gd name="T15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04">
                  <a:moveTo>
                    <a:pt x="58" y="3"/>
                  </a:moveTo>
                  <a:cubicBezTo>
                    <a:pt x="46" y="21"/>
                    <a:pt x="34" y="36"/>
                    <a:pt x="14" y="51"/>
                  </a:cubicBezTo>
                  <a:cubicBezTo>
                    <a:pt x="8" y="55"/>
                    <a:pt x="0" y="61"/>
                    <a:pt x="5" y="69"/>
                  </a:cubicBezTo>
                  <a:cubicBezTo>
                    <a:pt x="16" y="86"/>
                    <a:pt x="58" y="101"/>
                    <a:pt x="78" y="103"/>
                  </a:cubicBezTo>
                  <a:cubicBezTo>
                    <a:pt x="86" y="104"/>
                    <a:pt x="86" y="91"/>
                    <a:pt x="86" y="84"/>
                  </a:cubicBezTo>
                  <a:cubicBezTo>
                    <a:pt x="86" y="44"/>
                    <a:pt x="96" y="20"/>
                    <a:pt x="96" y="20"/>
                  </a:cubicBezTo>
                  <a:cubicBezTo>
                    <a:pt x="99" y="13"/>
                    <a:pt x="88" y="11"/>
                    <a:pt x="81" y="12"/>
                  </a:cubicBezTo>
                  <a:cubicBezTo>
                    <a:pt x="75" y="13"/>
                    <a:pt x="60" y="0"/>
                    <a:pt x="58" y="3"/>
                  </a:cubicBezTo>
                  <a:close/>
                </a:path>
              </a:pathLst>
            </a:custGeom>
            <a:solidFill>
              <a:srgbClr val="FF4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6"/>
            <p:cNvSpPr/>
            <p:nvPr/>
          </p:nvSpPr>
          <p:spPr bwMode="auto">
            <a:xfrm>
              <a:off x="6576" y="1780"/>
              <a:ext cx="125" cy="266"/>
            </a:xfrm>
            <a:custGeom>
              <a:avLst/>
              <a:gdLst>
                <a:gd name="T0" fmla="*/ 22 w 22"/>
                <a:gd name="T1" fmla="*/ 0 h 47"/>
                <a:gd name="T2" fmla="*/ 19 w 22"/>
                <a:gd name="T3" fmla="*/ 6 h 47"/>
                <a:gd name="T4" fmla="*/ 16 w 22"/>
                <a:gd name="T5" fmla="*/ 12 h 47"/>
                <a:gd name="T6" fmla="*/ 14 w 22"/>
                <a:gd name="T7" fmla="*/ 18 h 47"/>
                <a:gd name="T8" fmla="*/ 11 w 22"/>
                <a:gd name="T9" fmla="*/ 24 h 47"/>
                <a:gd name="T10" fmla="*/ 8 w 22"/>
                <a:gd name="T11" fmla="*/ 30 h 47"/>
                <a:gd name="T12" fmla="*/ 5 w 22"/>
                <a:gd name="T13" fmla="*/ 36 h 47"/>
                <a:gd name="T14" fmla="*/ 0 w 22"/>
                <a:gd name="T15" fmla="*/ 47 h 47"/>
                <a:gd name="T16" fmla="*/ 0 w 22"/>
                <a:gd name="T17" fmla="*/ 47 h 47"/>
                <a:gd name="T18" fmla="*/ 7 w 22"/>
                <a:gd name="T19" fmla="*/ 36 h 47"/>
                <a:gd name="T20" fmla="*/ 10 w 22"/>
                <a:gd name="T21" fmla="*/ 30 h 47"/>
                <a:gd name="T22" fmla="*/ 12 w 22"/>
                <a:gd name="T23" fmla="*/ 24 h 47"/>
                <a:gd name="T24" fmla="*/ 15 w 22"/>
                <a:gd name="T25" fmla="*/ 18 h 47"/>
                <a:gd name="T26" fmla="*/ 18 w 22"/>
                <a:gd name="T27" fmla="*/ 12 h 47"/>
                <a:gd name="T28" fmla="*/ 20 w 22"/>
                <a:gd name="T29" fmla="*/ 6 h 47"/>
                <a:gd name="T30" fmla="*/ 22 w 22"/>
                <a:gd name="T3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cubicBezTo>
                    <a:pt x="21" y="2"/>
                    <a:pt x="20" y="4"/>
                    <a:pt x="19" y="6"/>
                  </a:cubicBezTo>
                  <a:cubicBezTo>
                    <a:pt x="18" y="8"/>
                    <a:pt x="17" y="10"/>
                    <a:pt x="16" y="12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3" y="20"/>
                    <a:pt x="12" y="22"/>
                    <a:pt x="11" y="24"/>
                  </a:cubicBezTo>
                  <a:cubicBezTo>
                    <a:pt x="10" y="26"/>
                    <a:pt x="9" y="28"/>
                    <a:pt x="8" y="30"/>
                  </a:cubicBezTo>
                  <a:cubicBezTo>
                    <a:pt x="7" y="32"/>
                    <a:pt x="6" y="34"/>
                    <a:pt x="5" y="36"/>
                  </a:cubicBezTo>
                  <a:cubicBezTo>
                    <a:pt x="4" y="39"/>
                    <a:pt x="2" y="43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" y="44"/>
                    <a:pt x="5" y="40"/>
                    <a:pt x="7" y="36"/>
                  </a:cubicBezTo>
                  <a:cubicBezTo>
                    <a:pt x="8" y="34"/>
                    <a:pt x="9" y="32"/>
                    <a:pt x="10" y="30"/>
                  </a:cubicBezTo>
                  <a:cubicBezTo>
                    <a:pt x="11" y="28"/>
                    <a:pt x="11" y="26"/>
                    <a:pt x="12" y="24"/>
                  </a:cubicBezTo>
                  <a:cubicBezTo>
                    <a:pt x="13" y="22"/>
                    <a:pt x="14" y="20"/>
                    <a:pt x="15" y="18"/>
                  </a:cubicBezTo>
                  <a:cubicBezTo>
                    <a:pt x="16" y="16"/>
                    <a:pt x="17" y="14"/>
                    <a:pt x="18" y="12"/>
                  </a:cubicBezTo>
                  <a:cubicBezTo>
                    <a:pt x="19" y="10"/>
                    <a:pt x="19" y="8"/>
                    <a:pt x="20" y="6"/>
                  </a:cubicBezTo>
                  <a:cubicBezTo>
                    <a:pt x="21" y="4"/>
                    <a:pt x="21" y="2"/>
                    <a:pt x="22" y="0"/>
                  </a:cubicBezTo>
                  <a:close/>
                </a:path>
              </a:pathLst>
            </a:custGeom>
            <a:solidFill>
              <a:srgbClr val="E81A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7"/>
            <p:cNvSpPr/>
            <p:nvPr/>
          </p:nvSpPr>
          <p:spPr bwMode="auto">
            <a:xfrm>
              <a:off x="6850" y="1525"/>
              <a:ext cx="569" cy="312"/>
            </a:xfrm>
            <a:custGeom>
              <a:avLst/>
              <a:gdLst>
                <a:gd name="T0" fmla="*/ 1 w 100"/>
                <a:gd name="T1" fmla="*/ 45 h 55"/>
                <a:gd name="T2" fmla="*/ 1 w 100"/>
                <a:gd name="T3" fmla="*/ 47 h 55"/>
                <a:gd name="T4" fmla="*/ 56 w 100"/>
                <a:gd name="T5" fmla="*/ 43 h 55"/>
                <a:gd name="T6" fmla="*/ 100 w 100"/>
                <a:gd name="T7" fmla="*/ 7 h 55"/>
                <a:gd name="T8" fmla="*/ 92 w 100"/>
                <a:gd name="T9" fmla="*/ 3 h 55"/>
                <a:gd name="T10" fmla="*/ 42 w 100"/>
                <a:gd name="T11" fmla="*/ 40 h 55"/>
                <a:gd name="T12" fmla="*/ 1 w 100"/>
                <a:gd name="T13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55">
                  <a:moveTo>
                    <a:pt x="1" y="45"/>
                  </a:moveTo>
                  <a:cubicBezTo>
                    <a:pt x="1" y="45"/>
                    <a:pt x="0" y="46"/>
                    <a:pt x="1" y="47"/>
                  </a:cubicBezTo>
                  <a:cubicBezTo>
                    <a:pt x="6" y="49"/>
                    <a:pt x="29" y="55"/>
                    <a:pt x="56" y="43"/>
                  </a:cubicBezTo>
                  <a:cubicBezTo>
                    <a:pt x="86" y="30"/>
                    <a:pt x="100" y="7"/>
                    <a:pt x="100" y="7"/>
                  </a:cubicBezTo>
                  <a:cubicBezTo>
                    <a:pt x="100" y="7"/>
                    <a:pt x="96" y="0"/>
                    <a:pt x="92" y="3"/>
                  </a:cubicBezTo>
                  <a:cubicBezTo>
                    <a:pt x="88" y="5"/>
                    <a:pt x="67" y="33"/>
                    <a:pt x="42" y="40"/>
                  </a:cubicBezTo>
                  <a:cubicBezTo>
                    <a:pt x="27" y="45"/>
                    <a:pt x="14" y="47"/>
                    <a:pt x="1" y="45"/>
                  </a:cubicBezTo>
                  <a:close/>
                </a:path>
              </a:pathLst>
            </a:custGeom>
            <a:solidFill>
              <a:srgbClr val="FF4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8"/>
            <p:cNvSpPr/>
            <p:nvPr/>
          </p:nvSpPr>
          <p:spPr bwMode="auto">
            <a:xfrm>
              <a:off x="6855" y="1525"/>
              <a:ext cx="564" cy="272"/>
            </a:xfrm>
            <a:custGeom>
              <a:avLst/>
              <a:gdLst>
                <a:gd name="T0" fmla="*/ 1 w 99"/>
                <a:gd name="T1" fmla="*/ 46 h 48"/>
                <a:gd name="T2" fmla="*/ 42 w 99"/>
                <a:gd name="T3" fmla="*/ 43 h 48"/>
                <a:gd name="T4" fmla="*/ 93 w 99"/>
                <a:gd name="T5" fmla="*/ 7 h 48"/>
                <a:gd name="T6" fmla="*/ 98 w 99"/>
                <a:gd name="T7" fmla="*/ 8 h 48"/>
                <a:gd name="T8" fmla="*/ 99 w 99"/>
                <a:gd name="T9" fmla="*/ 7 h 48"/>
                <a:gd name="T10" fmla="*/ 91 w 99"/>
                <a:gd name="T11" fmla="*/ 3 h 48"/>
                <a:gd name="T12" fmla="*/ 41 w 99"/>
                <a:gd name="T13" fmla="*/ 40 h 48"/>
                <a:gd name="T14" fmla="*/ 0 w 99"/>
                <a:gd name="T15" fmla="*/ 45 h 48"/>
                <a:gd name="T16" fmla="*/ 1 w 99"/>
                <a:gd name="T1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48">
                  <a:moveTo>
                    <a:pt x="1" y="46"/>
                  </a:moveTo>
                  <a:cubicBezTo>
                    <a:pt x="11" y="48"/>
                    <a:pt x="26" y="47"/>
                    <a:pt x="42" y="43"/>
                  </a:cubicBezTo>
                  <a:cubicBezTo>
                    <a:pt x="67" y="36"/>
                    <a:pt x="89" y="9"/>
                    <a:pt x="93" y="7"/>
                  </a:cubicBezTo>
                  <a:cubicBezTo>
                    <a:pt x="95" y="5"/>
                    <a:pt x="97" y="7"/>
                    <a:pt x="98" y="8"/>
                  </a:cubicBezTo>
                  <a:cubicBezTo>
                    <a:pt x="99" y="8"/>
                    <a:pt x="99" y="7"/>
                    <a:pt x="99" y="7"/>
                  </a:cubicBezTo>
                  <a:cubicBezTo>
                    <a:pt x="99" y="7"/>
                    <a:pt x="95" y="0"/>
                    <a:pt x="91" y="3"/>
                  </a:cubicBezTo>
                  <a:cubicBezTo>
                    <a:pt x="87" y="5"/>
                    <a:pt x="66" y="33"/>
                    <a:pt x="41" y="40"/>
                  </a:cubicBezTo>
                  <a:cubicBezTo>
                    <a:pt x="26" y="45"/>
                    <a:pt x="13" y="47"/>
                    <a:pt x="0" y="45"/>
                  </a:cubicBezTo>
                  <a:lnTo>
                    <a:pt x="1" y="46"/>
                  </a:lnTo>
                  <a:close/>
                </a:path>
              </a:pathLst>
            </a:custGeom>
            <a:solidFill>
              <a:srgbClr val="E81A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9"/>
            <p:cNvSpPr>
              <a:spLocks noEditPoints="1"/>
            </p:cNvSpPr>
            <p:nvPr/>
          </p:nvSpPr>
          <p:spPr bwMode="auto">
            <a:xfrm>
              <a:off x="6303" y="1531"/>
              <a:ext cx="1116" cy="720"/>
            </a:xfrm>
            <a:custGeom>
              <a:avLst/>
              <a:gdLst>
                <a:gd name="T0" fmla="*/ 194 w 196"/>
                <a:gd name="T1" fmla="*/ 3 h 127"/>
                <a:gd name="T2" fmla="*/ 189 w 196"/>
                <a:gd name="T3" fmla="*/ 1 h 127"/>
                <a:gd name="T4" fmla="*/ 185 w 196"/>
                <a:gd name="T5" fmla="*/ 4 h 127"/>
                <a:gd name="T6" fmla="*/ 174 w 196"/>
                <a:gd name="T7" fmla="*/ 14 h 127"/>
                <a:gd name="T8" fmla="*/ 152 w 196"/>
                <a:gd name="T9" fmla="*/ 32 h 127"/>
                <a:gd name="T10" fmla="*/ 126 w 196"/>
                <a:gd name="T11" fmla="*/ 42 h 127"/>
                <a:gd name="T12" fmla="*/ 97 w 196"/>
                <a:gd name="T13" fmla="*/ 44 h 127"/>
                <a:gd name="T14" fmla="*/ 97 w 196"/>
                <a:gd name="T15" fmla="*/ 44 h 127"/>
                <a:gd name="T16" fmla="*/ 112 w 196"/>
                <a:gd name="T17" fmla="*/ 45 h 127"/>
                <a:gd name="T18" fmla="*/ 140 w 196"/>
                <a:gd name="T19" fmla="*/ 40 h 127"/>
                <a:gd name="T20" fmla="*/ 175 w 196"/>
                <a:gd name="T21" fmla="*/ 15 h 127"/>
                <a:gd name="T22" fmla="*/ 185 w 196"/>
                <a:gd name="T23" fmla="*/ 5 h 127"/>
                <a:gd name="T24" fmla="*/ 188 w 196"/>
                <a:gd name="T25" fmla="*/ 2 h 127"/>
                <a:gd name="T26" fmla="*/ 191 w 196"/>
                <a:gd name="T27" fmla="*/ 2 h 127"/>
                <a:gd name="T28" fmla="*/ 195 w 196"/>
                <a:gd name="T29" fmla="*/ 6 h 127"/>
                <a:gd name="T30" fmla="*/ 187 w 196"/>
                <a:gd name="T31" fmla="*/ 17 h 127"/>
                <a:gd name="T32" fmla="*/ 171 w 196"/>
                <a:gd name="T33" fmla="*/ 31 h 127"/>
                <a:gd name="T34" fmla="*/ 152 w 196"/>
                <a:gd name="T35" fmla="*/ 41 h 127"/>
                <a:gd name="T36" fmla="*/ 125 w 196"/>
                <a:gd name="T37" fmla="*/ 48 h 127"/>
                <a:gd name="T38" fmla="*/ 103 w 196"/>
                <a:gd name="T39" fmla="*/ 48 h 127"/>
                <a:gd name="T40" fmla="*/ 96 w 196"/>
                <a:gd name="T41" fmla="*/ 46 h 127"/>
                <a:gd name="T42" fmla="*/ 96 w 196"/>
                <a:gd name="T43" fmla="*/ 46 h 127"/>
                <a:gd name="T44" fmla="*/ 110 w 196"/>
                <a:gd name="T45" fmla="*/ 49 h 127"/>
                <a:gd name="T46" fmla="*/ 125 w 196"/>
                <a:gd name="T47" fmla="*/ 50 h 127"/>
                <a:gd name="T48" fmla="*/ 152 w 196"/>
                <a:gd name="T49" fmla="*/ 42 h 127"/>
                <a:gd name="T50" fmla="*/ 171 w 196"/>
                <a:gd name="T51" fmla="*/ 32 h 127"/>
                <a:gd name="T52" fmla="*/ 187 w 196"/>
                <a:gd name="T53" fmla="*/ 18 h 127"/>
                <a:gd name="T54" fmla="*/ 196 w 196"/>
                <a:gd name="T55" fmla="*/ 6 h 127"/>
                <a:gd name="T56" fmla="*/ 93 w 196"/>
                <a:gd name="T57" fmla="*/ 47 h 127"/>
                <a:gd name="T58" fmla="*/ 87 w 196"/>
                <a:gd name="T59" fmla="*/ 71 h 127"/>
                <a:gd name="T60" fmla="*/ 84 w 196"/>
                <a:gd name="T61" fmla="*/ 104 h 127"/>
                <a:gd name="T62" fmla="*/ 84 w 196"/>
                <a:gd name="T63" fmla="*/ 112 h 127"/>
                <a:gd name="T64" fmla="*/ 75 w 196"/>
                <a:gd name="T65" fmla="*/ 124 h 127"/>
                <a:gd name="T66" fmla="*/ 38 w 196"/>
                <a:gd name="T67" fmla="*/ 115 h 127"/>
                <a:gd name="T68" fmla="*/ 10 w 196"/>
                <a:gd name="T69" fmla="*/ 99 h 127"/>
                <a:gd name="T70" fmla="*/ 2 w 196"/>
                <a:gd name="T71" fmla="*/ 89 h 127"/>
                <a:gd name="T72" fmla="*/ 3 w 196"/>
                <a:gd name="T73" fmla="*/ 80 h 127"/>
                <a:gd name="T74" fmla="*/ 10 w 196"/>
                <a:gd name="T75" fmla="*/ 74 h 127"/>
                <a:gd name="T76" fmla="*/ 37 w 196"/>
                <a:gd name="T77" fmla="*/ 51 h 127"/>
                <a:gd name="T78" fmla="*/ 57 w 196"/>
                <a:gd name="T79" fmla="*/ 24 h 127"/>
                <a:gd name="T80" fmla="*/ 56 w 196"/>
                <a:gd name="T81" fmla="*/ 24 h 127"/>
                <a:gd name="T82" fmla="*/ 11 w 196"/>
                <a:gd name="T83" fmla="*/ 71 h 127"/>
                <a:gd name="T84" fmla="*/ 5 w 196"/>
                <a:gd name="T85" fmla="*/ 76 h 127"/>
                <a:gd name="T86" fmla="*/ 0 w 196"/>
                <a:gd name="T87" fmla="*/ 84 h 127"/>
                <a:gd name="T88" fmla="*/ 9 w 196"/>
                <a:gd name="T89" fmla="*/ 99 h 127"/>
                <a:gd name="T90" fmla="*/ 38 w 196"/>
                <a:gd name="T91" fmla="*/ 116 h 127"/>
                <a:gd name="T92" fmla="*/ 69 w 196"/>
                <a:gd name="T93" fmla="*/ 126 h 127"/>
                <a:gd name="T94" fmla="*/ 75 w 196"/>
                <a:gd name="T95" fmla="*/ 127 h 127"/>
                <a:gd name="T96" fmla="*/ 86 w 196"/>
                <a:gd name="T97" fmla="*/ 113 h 127"/>
                <a:gd name="T98" fmla="*/ 86 w 196"/>
                <a:gd name="T99" fmla="*/ 108 h 127"/>
                <a:gd name="T100" fmla="*/ 87 w 196"/>
                <a:gd name="T101" fmla="*/ 87 h 127"/>
                <a:gd name="T102" fmla="*/ 92 w 196"/>
                <a:gd name="T103" fmla="*/ 55 h 127"/>
                <a:gd name="T104" fmla="*/ 96 w 196"/>
                <a:gd name="T105" fmla="*/ 3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6" h="127">
                  <a:moveTo>
                    <a:pt x="196" y="6"/>
                  </a:moveTo>
                  <a:cubicBezTo>
                    <a:pt x="196" y="5"/>
                    <a:pt x="195" y="4"/>
                    <a:pt x="194" y="3"/>
                  </a:cubicBezTo>
                  <a:cubicBezTo>
                    <a:pt x="193" y="2"/>
                    <a:pt x="192" y="1"/>
                    <a:pt x="191" y="1"/>
                  </a:cubicBezTo>
                  <a:cubicBezTo>
                    <a:pt x="190" y="1"/>
                    <a:pt x="190" y="0"/>
                    <a:pt x="189" y="1"/>
                  </a:cubicBezTo>
                  <a:cubicBezTo>
                    <a:pt x="188" y="1"/>
                    <a:pt x="188" y="1"/>
                    <a:pt x="187" y="2"/>
                  </a:cubicBezTo>
                  <a:cubicBezTo>
                    <a:pt x="186" y="2"/>
                    <a:pt x="186" y="3"/>
                    <a:pt x="185" y="4"/>
                  </a:cubicBezTo>
                  <a:cubicBezTo>
                    <a:pt x="183" y="6"/>
                    <a:pt x="183" y="6"/>
                    <a:pt x="183" y="6"/>
                  </a:cubicBezTo>
                  <a:cubicBezTo>
                    <a:pt x="180" y="9"/>
                    <a:pt x="177" y="12"/>
                    <a:pt x="174" y="14"/>
                  </a:cubicBezTo>
                  <a:cubicBezTo>
                    <a:pt x="171" y="18"/>
                    <a:pt x="167" y="21"/>
                    <a:pt x="164" y="24"/>
                  </a:cubicBezTo>
                  <a:cubicBezTo>
                    <a:pt x="160" y="27"/>
                    <a:pt x="156" y="30"/>
                    <a:pt x="152" y="32"/>
                  </a:cubicBezTo>
                  <a:cubicBezTo>
                    <a:pt x="148" y="35"/>
                    <a:pt x="144" y="37"/>
                    <a:pt x="140" y="38"/>
                  </a:cubicBezTo>
                  <a:cubicBezTo>
                    <a:pt x="135" y="40"/>
                    <a:pt x="130" y="41"/>
                    <a:pt x="126" y="42"/>
                  </a:cubicBezTo>
                  <a:cubicBezTo>
                    <a:pt x="119" y="44"/>
                    <a:pt x="112" y="44"/>
                    <a:pt x="106" y="44"/>
                  </a:cubicBezTo>
                  <a:cubicBezTo>
                    <a:pt x="103" y="44"/>
                    <a:pt x="100" y="44"/>
                    <a:pt x="97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102" y="45"/>
                    <a:pt x="107" y="45"/>
                    <a:pt x="112" y="45"/>
                  </a:cubicBezTo>
                  <a:cubicBezTo>
                    <a:pt x="116" y="45"/>
                    <a:pt x="121" y="44"/>
                    <a:pt x="126" y="43"/>
                  </a:cubicBezTo>
                  <a:cubicBezTo>
                    <a:pt x="131" y="42"/>
                    <a:pt x="135" y="41"/>
                    <a:pt x="140" y="40"/>
                  </a:cubicBezTo>
                  <a:cubicBezTo>
                    <a:pt x="144" y="38"/>
                    <a:pt x="148" y="36"/>
                    <a:pt x="153" y="33"/>
                  </a:cubicBezTo>
                  <a:cubicBezTo>
                    <a:pt x="160" y="29"/>
                    <a:pt x="167" y="23"/>
                    <a:pt x="175" y="15"/>
                  </a:cubicBezTo>
                  <a:cubicBezTo>
                    <a:pt x="178" y="13"/>
                    <a:pt x="181" y="10"/>
                    <a:pt x="184" y="7"/>
                  </a:cubicBezTo>
                  <a:cubicBezTo>
                    <a:pt x="184" y="6"/>
                    <a:pt x="185" y="6"/>
                    <a:pt x="185" y="5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186" y="4"/>
                    <a:pt x="187" y="3"/>
                    <a:pt x="188" y="2"/>
                  </a:cubicBezTo>
                  <a:cubicBezTo>
                    <a:pt x="188" y="2"/>
                    <a:pt x="189" y="2"/>
                    <a:pt x="189" y="2"/>
                  </a:cubicBezTo>
                  <a:cubicBezTo>
                    <a:pt x="190" y="2"/>
                    <a:pt x="190" y="2"/>
                    <a:pt x="191" y="2"/>
                  </a:cubicBezTo>
                  <a:cubicBezTo>
                    <a:pt x="192" y="2"/>
                    <a:pt x="192" y="3"/>
                    <a:pt x="193" y="4"/>
                  </a:cubicBezTo>
                  <a:cubicBezTo>
                    <a:pt x="194" y="4"/>
                    <a:pt x="195" y="5"/>
                    <a:pt x="195" y="6"/>
                  </a:cubicBezTo>
                  <a:cubicBezTo>
                    <a:pt x="194" y="8"/>
                    <a:pt x="193" y="10"/>
                    <a:pt x="191" y="12"/>
                  </a:cubicBezTo>
                  <a:cubicBezTo>
                    <a:pt x="190" y="14"/>
                    <a:pt x="188" y="15"/>
                    <a:pt x="187" y="17"/>
                  </a:cubicBezTo>
                  <a:cubicBezTo>
                    <a:pt x="183" y="21"/>
                    <a:pt x="180" y="24"/>
                    <a:pt x="176" y="27"/>
                  </a:cubicBezTo>
                  <a:cubicBezTo>
                    <a:pt x="174" y="28"/>
                    <a:pt x="172" y="30"/>
                    <a:pt x="171" y="31"/>
                  </a:cubicBezTo>
                  <a:cubicBezTo>
                    <a:pt x="169" y="32"/>
                    <a:pt x="167" y="34"/>
                    <a:pt x="165" y="35"/>
                  </a:cubicBezTo>
                  <a:cubicBezTo>
                    <a:pt x="161" y="37"/>
                    <a:pt x="156" y="39"/>
                    <a:pt x="152" y="41"/>
                  </a:cubicBezTo>
                  <a:cubicBezTo>
                    <a:pt x="148" y="43"/>
                    <a:pt x="143" y="45"/>
                    <a:pt x="139" y="46"/>
                  </a:cubicBezTo>
                  <a:cubicBezTo>
                    <a:pt x="134" y="47"/>
                    <a:pt x="129" y="48"/>
                    <a:pt x="125" y="48"/>
                  </a:cubicBezTo>
                  <a:cubicBezTo>
                    <a:pt x="120" y="49"/>
                    <a:pt x="115" y="49"/>
                    <a:pt x="110" y="48"/>
                  </a:cubicBezTo>
                  <a:cubicBezTo>
                    <a:pt x="108" y="48"/>
                    <a:pt x="106" y="48"/>
                    <a:pt x="103" y="48"/>
                  </a:cubicBezTo>
                  <a:cubicBezTo>
                    <a:pt x="102" y="47"/>
                    <a:pt x="99" y="47"/>
                    <a:pt x="97" y="46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9" y="47"/>
                    <a:pt x="101" y="48"/>
                    <a:pt x="103" y="48"/>
                  </a:cubicBezTo>
                  <a:cubicBezTo>
                    <a:pt x="106" y="49"/>
                    <a:pt x="108" y="49"/>
                    <a:pt x="110" y="49"/>
                  </a:cubicBezTo>
                  <a:cubicBezTo>
                    <a:pt x="113" y="50"/>
                    <a:pt x="116" y="50"/>
                    <a:pt x="118" y="50"/>
                  </a:cubicBezTo>
                  <a:cubicBezTo>
                    <a:pt x="121" y="50"/>
                    <a:pt x="123" y="50"/>
                    <a:pt x="125" y="50"/>
                  </a:cubicBezTo>
                  <a:cubicBezTo>
                    <a:pt x="129" y="49"/>
                    <a:pt x="134" y="48"/>
                    <a:pt x="139" y="47"/>
                  </a:cubicBezTo>
                  <a:cubicBezTo>
                    <a:pt x="143" y="46"/>
                    <a:pt x="148" y="44"/>
                    <a:pt x="152" y="42"/>
                  </a:cubicBezTo>
                  <a:cubicBezTo>
                    <a:pt x="157" y="41"/>
                    <a:pt x="161" y="38"/>
                    <a:pt x="165" y="36"/>
                  </a:cubicBezTo>
                  <a:cubicBezTo>
                    <a:pt x="167" y="34"/>
                    <a:pt x="169" y="33"/>
                    <a:pt x="171" y="32"/>
                  </a:cubicBezTo>
                  <a:cubicBezTo>
                    <a:pt x="173" y="30"/>
                    <a:pt x="175" y="29"/>
                    <a:pt x="177" y="27"/>
                  </a:cubicBezTo>
                  <a:cubicBezTo>
                    <a:pt x="181" y="24"/>
                    <a:pt x="184" y="21"/>
                    <a:pt x="187" y="18"/>
                  </a:cubicBezTo>
                  <a:cubicBezTo>
                    <a:pt x="191" y="13"/>
                    <a:pt x="194" y="10"/>
                    <a:pt x="196" y="6"/>
                  </a:cubicBezTo>
                  <a:cubicBezTo>
                    <a:pt x="196" y="6"/>
                    <a:pt x="196" y="6"/>
                    <a:pt x="196" y="6"/>
                  </a:cubicBezTo>
                  <a:close/>
                  <a:moveTo>
                    <a:pt x="96" y="39"/>
                  </a:moveTo>
                  <a:cubicBezTo>
                    <a:pt x="94" y="42"/>
                    <a:pt x="94" y="45"/>
                    <a:pt x="93" y="47"/>
                  </a:cubicBezTo>
                  <a:cubicBezTo>
                    <a:pt x="92" y="49"/>
                    <a:pt x="91" y="52"/>
                    <a:pt x="91" y="55"/>
                  </a:cubicBezTo>
                  <a:cubicBezTo>
                    <a:pt x="89" y="60"/>
                    <a:pt x="88" y="65"/>
                    <a:pt x="87" y="71"/>
                  </a:cubicBezTo>
                  <a:cubicBezTo>
                    <a:pt x="86" y="76"/>
                    <a:pt x="86" y="82"/>
                    <a:pt x="85" y="87"/>
                  </a:cubicBezTo>
                  <a:cubicBezTo>
                    <a:pt x="85" y="92"/>
                    <a:pt x="84" y="98"/>
                    <a:pt x="84" y="104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8"/>
                    <a:pt x="84" y="112"/>
                    <a:pt x="84" y="112"/>
                  </a:cubicBezTo>
                  <a:cubicBezTo>
                    <a:pt x="85" y="118"/>
                    <a:pt x="83" y="122"/>
                    <a:pt x="80" y="124"/>
                  </a:cubicBezTo>
                  <a:cubicBezTo>
                    <a:pt x="79" y="124"/>
                    <a:pt x="77" y="124"/>
                    <a:pt x="75" y="124"/>
                  </a:cubicBezTo>
                  <a:cubicBezTo>
                    <a:pt x="69" y="124"/>
                    <a:pt x="60" y="122"/>
                    <a:pt x="54" y="120"/>
                  </a:cubicBezTo>
                  <a:cubicBezTo>
                    <a:pt x="48" y="119"/>
                    <a:pt x="43" y="117"/>
                    <a:pt x="38" y="115"/>
                  </a:cubicBezTo>
                  <a:cubicBezTo>
                    <a:pt x="33" y="112"/>
                    <a:pt x="28" y="110"/>
                    <a:pt x="24" y="108"/>
                  </a:cubicBezTo>
                  <a:cubicBezTo>
                    <a:pt x="18" y="105"/>
                    <a:pt x="14" y="102"/>
                    <a:pt x="10" y="99"/>
                  </a:cubicBezTo>
                  <a:cubicBezTo>
                    <a:pt x="8" y="97"/>
                    <a:pt x="6" y="95"/>
                    <a:pt x="4" y="93"/>
                  </a:cubicBezTo>
                  <a:cubicBezTo>
                    <a:pt x="4" y="92"/>
                    <a:pt x="3" y="91"/>
                    <a:pt x="2" y="89"/>
                  </a:cubicBezTo>
                  <a:cubicBezTo>
                    <a:pt x="2" y="88"/>
                    <a:pt x="1" y="86"/>
                    <a:pt x="1" y="84"/>
                  </a:cubicBezTo>
                  <a:cubicBezTo>
                    <a:pt x="2" y="82"/>
                    <a:pt x="2" y="81"/>
                    <a:pt x="3" y="80"/>
                  </a:cubicBezTo>
                  <a:cubicBezTo>
                    <a:pt x="4" y="79"/>
                    <a:pt x="4" y="78"/>
                    <a:pt x="6" y="77"/>
                  </a:cubicBezTo>
                  <a:cubicBezTo>
                    <a:pt x="7" y="76"/>
                    <a:pt x="8" y="75"/>
                    <a:pt x="10" y="74"/>
                  </a:cubicBezTo>
                  <a:cubicBezTo>
                    <a:pt x="10" y="74"/>
                    <a:pt x="11" y="73"/>
                    <a:pt x="12" y="73"/>
                  </a:cubicBezTo>
                  <a:cubicBezTo>
                    <a:pt x="21" y="66"/>
                    <a:pt x="30" y="59"/>
                    <a:pt x="37" y="51"/>
                  </a:cubicBezTo>
                  <a:cubicBezTo>
                    <a:pt x="44" y="43"/>
                    <a:pt x="51" y="34"/>
                    <a:pt x="56" y="25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49" y="34"/>
                    <a:pt x="43" y="43"/>
                    <a:pt x="36" y="50"/>
                  </a:cubicBezTo>
                  <a:cubicBezTo>
                    <a:pt x="29" y="57"/>
                    <a:pt x="21" y="64"/>
                    <a:pt x="11" y="71"/>
                  </a:cubicBezTo>
                  <a:cubicBezTo>
                    <a:pt x="11" y="72"/>
                    <a:pt x="10" y="72"/>
                    <a:pt x="9" y="73"/>
                  </a:cubicBezTo>
                  <a:cubicBezTo>
                    <a:pt x="8" y="74"/>
                    <a:pt x="6" y="75"/>
                    <a:pt x="5" y="76"/>
                  </a:cubicBezTo>
                  <a:cubicBezTo>
                    <a:pt x="4" y="77"/>
                    <a:pt x="3" y="78"/>
                    <a:pt x="2" y="79"/>
                  </a:cubicBezTo>
                  <a:cubicBezTo>
                    <a:pt x="1" y="80"/>
                    <a:pt x="0" y="82"/>
                    <a:pt x="0" y="84"/>
                  </a:cubicBezTo>
                  <a:cubicBezTo>
                    <a:pt x="0" y="86"/>
                    <a:pt x="0" y="89"/>
                    <a:pt x="4" y="94"/>
                  </a:cubicBezTo>
                  <a:cubicBezTo>
                    <a:pt x="5" y="96"/>
                    <a:pt x="7" y="97"/>
                    <a:pt x="9" y="99"/>
                  </a:cubicBezTo>
                  <a:cubicBezTo>
                    <a:pt x="13" y="102"/>
                    <a:pt x="18" y="106"/>
                    <a:pt x="23" y="109"/>
                  </a:cubicBezTo>
                  <a:cubicBezTo>
                    <a:pt x="28" y="111"/>
                    <a:pt x="33" y="114"/>
                    <a:pt x="38" y="116"/>
                  </a:cubicBezTo>
                  <a:cubicBezTo>
                    <a:pt x="43" y="118"/>
                    <a:pt x="48" y="120"/>
                    <a:pt x="53" y="122"/>
                  </a:cubicBezTo>
                  <a:cubicBezTo>
                    <a:pt x="59" y="124"/>
                    <a:pt x="64" y="125"/>
                    <a:pt x="69" y="126"/>
                  </a:cubicBezTo>
                  <a:cubicBezTo>
                    <a:pt x="69" y="126"/>
                    <a:pt x="69" y="126"/>
                    <a:pt x="70" y="126"/>
                  </a:cubicBezTo>
                  <a:cubicBezTo>
                    <a:pt x="71" y="127"/>
                    <a:pt x="73" y="127"/>
                    <a:pt x="75" y="127"/>
                  </a:cubicBezTo>
                  <a:cubicBezTo>
                    <a:pt x="78" y="127"/>
                    <a:pt x="80" y="127"/>
                    <a:pt x="81" y="126"/>
                  </a:cubicBezTo>
                  <a:cubicBezTo>
                    <a:pt x="87" y="123"/>
                    <a:pt x="87" y="116"/>
                    <a:pt x="86" y="113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6" y="98"/>
                    <a:pt x="87" y="93"/>
                    <a:pt x="87" y="87"/>
                  </a:cubicBezTo>
                  <a:cubicBezTo>
                    <a:pt x="87" y="82"/>
                    <a:pt x="88" y="76"/>
                    <a:pt x="89" y="71"/>
                  </a:cubicBezTo>
                  <a:cubicBezTo>
                    <a:pt x="90" y="65"/>
                    <a:pt x="91" y="60"/>
                    <a:pt x="92" y="55"/>
                  </a:cubicBezTo>
                  <a:cubicBezTo>
                    <a:pt x="93" y="50"/>
                    <a:pt x="94" y="44"/>
                    <a:pt x="96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9"/>
                    <a:pt x="96" y="39"/>
                    <a:pt x="96" y="39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0"/>
            <p:cNvSpPr/>
            <p:nvPr/>
          </p:nvSpPr>
          <p:spPr bwMode="auto">
            <a:xfrm>
              <a:off x="6667" y="1695"/>
              <a:ext cx="131" cy="142"/>
            </a:xfrm>
            <a:custGeom>
              <a:avLst/>
              <a:gdLst>
                <a:gd name="T0" fmla="*/ 0 w 23"/>
                <a:gd name="T1" fmla="*/ 0 h 25"/>
                <a:gd name="T2" fmla="*/ 22 w 23"/>
                <a:gd name="T3" fmla="*/ 10 h 25"/>
                <a:gd name="T4" fmla="*/ 6 w 23"/>
                <a:gd name="T5" fmla="*/ 4 h 25"/>
                <a:gd name="T6" fmla="*/ 0 w 23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cubicBezTo>
                    <a:pt x="2" y="25"/>
                    <a:pt x="22" y="10"/>
                    <a:pt x="22" y="10"/>
                  </a:cubicBezTo>
                  <a:cubicBezTo>
                    <a:pt x="23" y="9"/>
                    <a:pt x="10" y="7"/>
                    <a:pt x="6" y="4"/>
                  </a:cubicBezTo>
                  <a:cubicBezTo>
                    <a:pt x="2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1"/>
            <p:cNvSpPr/>
            <p:nvPr/>
          </p:nvSpPr>
          <p:spPr bwMode="auto">
            <a:xfrm>
              <a:off x="6639" y="1678"/>
              <a:ext cx="62" cy="119"/>
            </a:xfrm>
            <a:custGeom>
              <a:avLst/>
              <a:gdLst>
                <a:gd name="T0" fmla="*/ 5 w 11"/>
                <a:gd name="T1" fmla="*/ 3 h 21"/>
                <a:gd name="T2" fmla="*/ 11 w 11"/>
                <a:gd name="T3" fmla="*/ 16 h 21"/>
                <a:gd name="T4" fmla="*/ 1 w 11"/>
                <a:gd name="T5" fmla="*/ 21 h 21"/>
                <a:gd name="T6" fmla="*/ 3 w 11"/>
                <a:gd name="T7" fmla="*/ 0 h 21"/>
                <a:gd name="T8" fmla="*/ 5 w 1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5" y="3"/>
                  </a:moveTo>
                  <a:cubicBezTo>
                    <a:pt x="5" y="3"/>
                    <a:pt x="11" y="14"/>
                    <a:pt x="11" y="16"/>
                  </a:cubicBezTo>
                  <a:cubicBezTo>
                    <a:pt x="10" y="18"/>
                    <a:pt x="3" y="15"/>
                    <a:pt x="1" y="21"/>
                  </a:cubicBezTo>
                  <a:cubicBezTo>
                    <a:pt x="1" y="21"/>
                    <a:pt x="0" y="8"/>
                    <a:pt x="3" y="0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FF4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2"/>
            <p:cNvSpPr/>
            <p:nvPr/>
          </p:nvSpPr>
          <p:spPr bwMode="auto">
            <a:xfrm>
              <a:off x="6701" y="1752"/>
              <a:ext cx="109" cy="79"/>
            </a:xfrm>
            <a:custGeom>
              <a:avLst/>
              <a:gdLst>
                <a:gd name="T0" fmla="*/ 17 w 19"/>
                <a:gd name="T1" fmla="*/ 0 h 14"/>
                <a:gd name="T2" fmla="*/ 2 w 19"/>
                <a:gd name="T3" fmla="*/ 3 h 14"/>
                <a:gd name="T4" fmla="*/ 3 w 19"/>
                <a:gd name="T5" fmla="*/ 14 h 14"/>
                <a:gd name="T6" fmla="*/ 19 w 19"/>
                <a:gd name="T7" fmla="*/ 0 h 14"/>
                <a:gd name="T8" fmla="*/ 17 w 1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7" y="0"/>
                  </a:moveTo>
                  <a:cubicBezTo>
                    <a:pt x="17" y="0"/>
                    <a:pt x="3" y="2"/>
                    <a:pt x="2" y="3"/>
                  </a:cubicBezTo>
                  <a:cubicBezTo>
                    <a:pt x="0" y="5"/>
                    <a:pt x="6" y="9"/>
                    <a:pt x="3" y="14"/>
                  </a:cubicBezTo>
                  <a:cubicBezTo>
                    <a:pt x="3" y="14"/>
                    <a:pt x="16" y="7"/>
                    <a:pt x="19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F4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3"/>
            <p:cNvSpPr>
              <a:spLocks noEditPoints="1"/>
            </p:cNvSpPr>
            <p:nvPr/>
          </p:nvSpPr>
          <p:spPr bwMode="auto">
            <a:xfrm>
              <a:off x="6639" y="1672"/>
              <a:ext cx="176" cy="165"/>
            </a:xfrm>
            <a:custGeom>
              <a:avLst/>
              <a:gdLst>
                <a:gd name="T0" fmla="*/ 8 w 31"/>
                <a:gd name="T1" fmla="*/ 9 h 29"/>
                <a:gd name="T2" fmla="*/ 5 w 31"/>
                <a:gd name="T3" fmla="*/ 3 h 29"/>
                <a:gd name="T4" fmla="*/ 4 w 31"/>
                <a:gd name="T5" fmla="*/ 1 h 29"/>
                <a:gd name="T6" fmla="*/ 4 w 31"/>
                <a:gd name="T7" fmla="*/ 1 h 29"/>
                <a:gd name="T8" fmla="*/ 3 w 31"/>
                <a:gd name="T9" fmla="*/ 1 h 29"/>
                <a:gd name="T10" fmla="*/ 3 w 31"/>
                <a:gd name="T11" fmla="*/ 1 h 29"/>
                <a:gd name="T12" fmla="*/ 1 w 31"/>
                <a:gd name="T13" fmla="*/ 6 h 29"/>
                <a:gd name="T14" fmla="*/ 0 w 31"/>
                <a:gd name="T15" fmla="*/ 16 h 29"/>
                <a:gd name="T16" fmla="*/ 0 w 31"/>
                <a:gd name="T17" fmla="*/ 21 h 29"/>
                <a:gd name="T18" fmla="*/ 0 w 31"/>
                <a:gd name="T19" fmla="*/ 22 h 29"/>
                <a:gd name="T20" fmla="*/ 1 w 31"/>
                <a:gd name="T21" fmla="*/ 22 h 29"/>
                <a:gd name="T22" fmla="*/ 1 w 31"/>
                <a:gd name="T23" fmla="*/ 22 h 29"/>
                <a:gd name="T24" fmla="*/ 3 w 31"/>
                <a:gd name="T25" fmla="*/ 19 h 29"/>
                <a:gd name="T26" fmla="*/ 9 w 31"/>
                <a:gd name="T27" fmla="*/ 18 h 29"/>
                <a:gd name="T28" fmla="*/ 10 w 31"/>
                <a:gd name="T29" fmla="*/ 18 h 29"/>
                <a:gd name="T30" fmla="*/ 11 w 31"/>
                <a:gd name="T31" fmla="*/ 18 h 29"/>
                <a:gd name="T32" fmla="*/ 11 w 31"/>
                <a:gd name="T33" fmla="*/ 17 h 29"/>
                <a:gd name="T34" fmla="*/ 11 w 31"/>
                <a:gd name="T35" fmla="*/ 17 h 29"/>
                <a:gd name="T36" fmla="*/ 11 w 31"/>
                <a:gd name="T37" fmla="*/ 16 h 29"/>
                <a:gd name="T38" fmla="*/ 10 w 31"/>
                <a:gd name="T39" fmla="*/ 17 h 29"/>
                <a:gd name="T40" fmla="*/ 9 w 31"/>
                <a:gd name="T41" fmla="*/ 17 h 29"/>
                <a:gd name="T42" fmla="*/ 6 w 31"/>
                <a:gd name="T43" fmla="*/ 18 h 29"/>
                <a:gd name="T44" fmla="*/ 1 w 31"/>
                <a:gd name="T45" fmla="*/ 20 h 29"/>
                <a:gd name="T46" fmla="*/ 2 w 31"/>
                <a:gd name="T47" fmla="*/ 11 h 29"/>
                <a:gd name="T48" fmla="*/ 4 w 31"/>
                <a:gd name="T49" fmla="*/ 2 h 29"/>
                <a:gd name="T50" fmla="*/ 7 w 31"/>
                <a:gd name="T51" fmla="*/ 9 h 29"/>
                <a:gd name="T52" fmla="*/ 9 w 31"/>
                <a:gd name="T53" fmla="*/ 15 h 29"/>
                <a:gd name="T54" fmla="*/ 10 w 31"/>
                <a:gd name="T55" fmla="*/ 16 h 29"/>
                <a:gd name="T56" fmla="*/ 10 w 31"/>
                <a:gd name="T57" fmla="*/ 17 h 29"/>
                <a:gd name="T58" fmla="*/ 31 w 31"/>
                <a:gd name="T59" fmla="*/ 13 h 29"/>
                <a:gd name="T60" fmla="*/ 30 w 31"/>
                <a:gd name="T61" fmla="*/ 13 h 29"/>
                <a:gd name="T62" fmla="*/ 30 w 31"/>
                <a:gd name="T63" fmla="*/ 13 h 29"/>
                <a:gd name="T64" fmla="*/ 23 w 31"/>
                <a:gd name="T65" fmla="*/ 14 h 29"/>
                <a:gd name="T66" fmla="*/ 14 w 31"/>
                <a:gd name="T67" fmla="*/ 16 h 29"/>
                <a:gd name="T68" fmla="*/ 12 w 31"/>
                <a:gd name="T69" fmla="*/ 17 h 29"/>
                <a:gd name="T70" fmla="*/ 12 w 31"/>
                <a:gd name="T71" fmla="*/ 19 h 29"/>
                <a:gd name="T72" fmla="*/ 14 w 31"/>
                <a:gd name="T73" fmla="*/ 22 h 29"/>
                <a:gd name="T74" fmla="*/ 14 w 31"/>
                <a:gd name="T75" fmla="*/ 28 h 29"/>
                <a:gd name="T76" fmla="*/ 14 w 31"/>
                <a:gd name="T77" fmla="*/ 28 h 29"/>
                <a:gd name="T78" fmla="*/ 12 w 31"/>
                <a:gd name="T79" fmla="*/ 29 h 29"/>
                <a:gd name="T80" fmla="*/ 14 w 31"/>
                <a:gd name="T81" fmla="*/ 28 h 29"/>
                <a:gd name="T82" fmla="*/ 14 w 31"/>
                <a:gd name="T83" fmla="*/ 28 h 29"/>
                <a:gd name="T84" fmla="*/ 24 w 31"/>
                <a:gd name="T85" fmla="*/ 23 h 29"/>
                <a:gd name="T86" fmla="*/ 31 w 31"/>
                <a:gd name="T87" fmla="*/ 14 h 29"/>
                <a:gd name="T88" fmla="*/ 31 w 31"/>
                <a:gd name="T89" fmla="*/ 14 h 29"/>
                <a:gd name="T90" fmla="*/ 27 w 31"/>
                <a:gd name="T91" fmla="*/ 18 h 29"/>
                <a:gd name="T92" fmla="*/ 22 w 31"/>
                <a:gd name="T93" fmla="*/ 21 h 29"/>
                <a:gd name="T94" fmla="*/ 15 w 31"/>
                <a:gd name="T95" fmla="*/ 26 h 29"/>
                <a:gd name="T96" fmla="*/ 14 w 31"/>
                <a:gd name="T97" fmla="*/ 21 h 29"/>
                <a:gd name="T98" fmla="*/ 13 w 31"/>
                <a:gd name="T99" fmla="*/ 18 h 29"/>
                <a:gd name="T100" fmla="*/ 13 w 31"/>
                <a:gd name="T101" fmla="*/ 18 h 29"/>
                <a:gd name="T102" fmla="*/ 15 w 31"/>
                <a:gd name="T103" fmla="*/ 17 h 29"/>
                <a:gd name="T104" fmla="*/ 22 w 31"/>
                <a:gd name="T105" fmla="*/ 16 h 29"/>
                <a:gd name="T106" fmla="*/ 30 w 31"/>
                <a:gd name="T107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" h="29">
                  <a:moveTo>
                    <a:pt x="11" y="15"/>
                  </a:moveTo>
                  <a:cubicBezTo>
                    <a:pt x="10" y="13"/>
                    <a:pt x="10" y="11"/>
                    <a:pt x="8" y="9"/>
                  </a:cubicBezTo>
                  <a:cubicBezTo>
                    <a:pt x="8" y="9"/>
                    <a:pt x="8" y="8"/>
                    <a:pt x="7" y="8"/>
                  </a:cubicBezTo>
                  <a:cubicBezTo>
                    <a:pt x="7" y="6"/>
                    <a:pt x="6" y="5"/>
                    <a:pt x="5" y="3"/>
                  </a:cubicBezTo>
                  <a:cubicBezTo>
                    <a:pt x="5" y="3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0" y="7"/>
                    <a:pt x="0" y="9"/>
                    <a:pt x="0" y="11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18"/>
                    <a:pt x="0" y="2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1"/>
                    <a:pt x="2" y="20"/>
                    <a:pt x="3" y="19"/>
                  </a:cubicBezTo>
                  <a:cubicBezTo>
                    <a:pt x="4" y="19"/>
                    <a:pt x="5" y="19"/>
                    <a:pt x="6" y="18"/>
                  </a:cubicBezTo>
                  <a:cubicBezTo>
                    <a:pt x="7" y="18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6"/>
                    <a:pt x="11" y="16"/>
                  </a:cubicBezTo>
                  <a:lnTo>
                    <a:pt x="11" y="15"/>
                  </a:lnTo>
                  <a:close/>
                  <a:moveTo>
                    <a:pt x="10" y="17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7"/>
                    <a:pt x="8" y="18"/>
                    <a:pt x="8" y="18"/>
                  </a:cubicBezTo>
                  <a:cubicBezTo>
                    <a:pt x="7" y="18"/>
                    <a:pt x="7" y="18"/>
                    <a:pt x="6" y="18"/>
                  </a:cubicBezTo>
                  <a:cubicBezTo>
                    <a:pt x="5" y="18"/>
                    <a:pt x="4" y="18"/>
                    <a:pt x="3" y="19"/>
                  </a:cubicBezTo>
                  <a:cubicBezTo>
                    <a:pt x="2" y="19"/>
                    <a:pt x="2" y="19"/>
                    <a:pt x="1" y="20"/>
                  </a:cubicBezTo>
                  <a:cubicBezTo>
                    <a:pt x="1" y="19"/>
                    <a:pt x="2" y="17"/>
                    <a:pt x="2" y="16"/>
                  </a:cubicBezTo>
                  <a:cubicBezTo>
                    <a:pt x="2" y="15"/>
                    <a:pt x="2" y="13"/>
                    <a:pt x="2" y="11"/>
                  </a:cubicBezTo>
                  <a:cubicBezTo>
                    <a:pt x="2" y="10"/>
                    <a:pt x="2" y="8"/>
                    <a:pt x="3" y="6"/>
                  </a:cubicBezTo>
                  <a:cubicBezTo>
                    <a:pt x="3" y="5"/>
                    <a:pt x="3" y="3"/>
                    <a:pt x="4" y="2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6" y="6"/>
                    <a:pt x="6" y="7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3"/>
                    <a:pt x="9" y="15"/>
                  </a:cubicBezTo>
                  <a:cubicBezTo>
                    <a:pt x="9" y="15"/>
                    <a:pt x="9" y="15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lose/>
                  <a:moveTo>
                    <a:pt x="31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4"/>
                    <a:pt x="29" y="14"/>
                    <a:pt x="28" y="14"/>
                  </a:cubicBezTo>
                  <a:cubicBezTo>
                    <a:pt x="26" y="14"/>
                    <a:pt x="24" y="14"/>
                    <a:pt x="23" y="14"/>
                  </a:cubicBezTo>
                  <a:cubicBezTo>
                    <a:pt x="22" y="14"/>
                    <a:pt x="22" y="14"/>
                    <a:pt x="21" y="15"/>
                  </a:cubicBezTo>
                  <a:cubicBezTo>
                    <a:pt x="18" y="15"/>
                    <a:pt x="16" y="15"/>
                    <a:pt x="14" y="16"/>
                  </a:cubicBezTo>
                  <a:cubicBezTo>
                    <a:pt x="14" y="16"/>
                    <a:pt x="13" y="16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12" y="19"/>
                    <a:pt x="13" y="20"/>
                    <a:pt x="13" y="20"/>
                  </a:cubicBezTo>
                  <a:cubicBezTo>
                    <a:pt x="13" y="21"/>
                    <a:pt x="13" y="21"/>
                    <a:pt x="14" y="22"/>
                  </a:cubicBezTo>
                  <a:cubicBezTo>
                    <a:pt x="14" y="23"/>
                    <a:pt x="14" y="24"/>
                    <a:pt x="14" y="25"/>
                  </a:cubicBezTo>
                  <a:cubicBezTo>
                    <a:pt x="14" y="26"/>
                    <a:pt x="14" y="27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28"/>
                    <a:pt x="18" y="27"/>
                    <a:pt x="19" y="26"/>
                  </a:cubicBezTo>
                  <a:cubicBezTo>
                    <a:pt x="21" y="25"/>
                    <a:pt x="22" y="24"/>
                    <a:pt x="24" y="23"/>
                  </a:cubicBezTo>
                  <a:cubicBezTo>
                    <a:pt x="25" y="21"/>
                    <a:pt x="27" y="20"/>
                    <a:pt x="28" y="19"/>
                  </a:cubicBezTo>
                  <a:cubicBezTo>
                    <a:pt x="29" y="17"/>
                    <a:pt x="30" y="16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lose/>
                  <a:moveTo>
                    <a:pt x="27" y="18"/>
                  </a:moveTo>
                  <a:cubicBezTo>
                    <a:pt x="25" y="19"/>
                    <a:pt x="24" y="20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2"/>
                    <a:pt x="20" y="23"/>
                    <a:pt x="18" y="24"/>
                  </a:cubicBezTo>
                  <a:cubicBezTo>
                    <a:pt x="17" y="25"/>
                    <a:pt x="16" y="26"/>
                    <a:pt x="15" y="26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5" y="23"/>
                    <a:pt x="14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4" y="20"/>
                    <a:pt x="13" y="19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9" y="16"/>
                    <a:pt x="2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4" y="15"/>
                    <a:pt x="26" y="15"/>
                    <a:pt x="28" y="14"/>
                  </a:cubicBezTo>
                  <a:cubicBezTo>
                    <a:pt x="28" y="14"/>
                    <a:pt x="29" y="14"/>
                    <a:pt x="30" y="14"/>
                  </a:cubicBezTo>
                  <a:cubicBezTo>
                    <a:pt x="29" y="15"/>
                    <a:pt x="28" y="17"/>
                    <a:pt x="27" y="18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4"/>
            <p:cNvSpPr/>
            <p:nvPr/>
          </p:nvSpPr>
          <p:spPr bwMode="auto">
            <a:xfrm>
              <a:off x="6474" y="1060"/>
              <a:ext cx="734" cy="709"/>
            </a:xfrm>
            <a:custGeom>
              <a:avLst/>
              <a:gdLst>
                <a:gd name="T0" fmla="*/ 122 w 129"/>
                <a:gd name="T1" fmla="*/ 92 h 125"/>
                <a:gd name="T2" fmla="*/ 124 w 129"/>
                <a:gd name="T3" fmla="*/ 45 h 125"/>
                <a:gd name="T4" fmla="*/ 93 w 129"/>
                <a:gd name="T5" fmla="*/ 11 h 125"/>
                <a:gd name="T6" fmla="*/ 46 w 129"/>
                <a:gd name="T7" fmla="*/ 4 h 125"/>
                <a:gd name="T8" fmla="*/ 10 w 129"/>
                <a:gd name="T9" fmla="*/ 34 h 125"/>
                <a:gd name="T10" fmla="*/ 6 w 129"/>
                <a:gd name="T11" fmla="*/ 81 h 125"/>
                <a:gd name="T12" fmla="*/ 39 w 129"/>
                <a:gd name="T13" fmla="*/ 116 h 125"/>
                <a:gd name="T14" fmla="*/ 86 w 129"/>
                <a:gd name="T15" fmla="*/ 121 h 125"/>
                <a:gd name="T16" fmla="*/ 122 w 129"/>
                <a:gd name="T1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25">
                  <a:moveTo>
                    <a:pt x="122" y="92"/>
                  </a:moveTo>
                  <a:cubicBezTo>
                    <a:pt x="129" y="77"/>
                    <a:pt x="129" y="61"/>
                    <a:pt x="124" y="45"/>
                  </a:cubicBezTo>
                  <a:cubicBezTo>
                    <a:pt x="118" y="31"/>
                    <a:pt x="108" y="19"/>
                    <a:pt x="93" y="11"/>
                  </a:cubicBezTo>
                  <a:cubicBezTo>
                    <a:pt x="77" y="3"/>
                    <a:pt x="60" y="0"/>
                    <a:pt x="46" y="4"/>
                  </a:cubicBezTo>
                  <a:cubicBezTo>
                    <a:pt x="30" y="8"/>
                    <a:pt x="17" y="20"/>
                    <a:pt x="10" y="34"/>
                  </a:cubicBezTo>
                  <a:cubicBezTo>
                    <a:pt x="2" y="48"/>
                    <a:pt x="0" y="66"/>
                    <a:pt x="6" y="81"/>
                  </a:cubicBezTo>
                  <a:cubicBezTo>
                    <a:pt x="12" y="95"/>
                    <a:pt x="24" y="108"/>
                    <a:pt x="39" y="116"/>
                  </a:cubicBezTo>
                  <a:cubicBezTo>
                    <a:pt x="54" y="123"/>
                    <a:pt x="71" y="125"/>
                    <a:pt x="86" y="121"/>
                  </a:cubicBezTo>
                  <a:cubicBezTo>
                    <a:pt x="101" y="117"/>
                    <a:pt x="114" y="106"/>
                    <a:pt x="122" y="92"/>
                  </a:cubicBezTo>
                  <a:close/>
                </a:path>
              </a:pathLst>
            </a:custGeom>
            <a:solidFill>
              <a:srgbClr val="FF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5"/>
            <p:cNvSpPr/>
            <p:nvPr/>
          </p:nvSpPr>
          <p:spPr bwMode="auto">
            <a:xfrm>
              <a:off x="6485" y="1071"/>
              <a:ext cx="575" cy="692"/>
            </a:xfrm>
            <a:custGeom>
              <a:avLst/>
              <a:gdLst>
                <a:gd name="T0" fmla="*/ 44 w 101"/>
                <a:gd name="T1" fmla="*/ 2 h 122"/>
                <a:gd name="T2" fmla="*/ 62 w 101"/>
                <a:gd name="T3" fmla="*/ 1 h 122"/>
                <a:gd name="T4" fmla="*/ 45 w 101"/>
                <a:gd name="T5" fmla="*/ 4 h 122"/>
                <a:gd name="T6" fmla="*/ 25 w 101"/>
                <a:gd name="T7" fmla="*/ 19 h 122"/>
                <a:gd name="T8" fmla="*/ 11 w 101"/>
                <a:gd name="T9" fmla="*/ 45 h 122"/>
                <a:gd name="T10" fmla="*/ 37 w 101"/>
                <a:gd name="T11" fmla="*/ 107 h 122"/>
                <a:gd name="T12" fmla="*/ 40 w 101"/>
                <a:gd name="T13" fmla="*/ 109 h 122"/>
                <a:gd name="T14" fmla="*/ 101 w 101"/>
                <a:gd name="T15" fmla="*/ 111 h 122"/>
                <a:gd name="T16" fmla="*/ 83 w 101"/>
                <a:gd name="T17" fmla="*/ 120 h 122"/>
                <a:gd name="T18" fmla="*/ 63 w 101"/>
                <a:gd name="T19" fmla="*/ 122 h 122"/>
                <a:gd name="T20" fmla="*/ 29 w 101"/>
                <a:gd name="T21" fmla="*/ 109 h 122"/>
                <a:gd name="T22" fmla="*/ 1 w 101"/>
                <a:gd name="T23" fmla="*/ 70 h 122"/>
                <a:gd name="T24" fmla="*/ 1 w 101"/>
                <a:gd name="T25" fmla="*/ 49 h 122"/>
                <a:gd name="T26" fmla="*/ 9 w 101"/>
                <a:gd name="T27" fmla="*/ 29 h 122"/>
                <a:gd name="T28" fmla="*/ 22 w 101"/>
                <a:gd name="T29" fmla="*/ 14 h 122"/>
                <a:gd name="T30" fmla="*/ 41 w 101"/>
                <a:gd name="T31" fmla="*/ 3 h 122"/>
                <a:gd name="T32" fmla="*/ 44 w 101"/>
                <a:gd name="T33" fmla="*/ 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122">
                  <a:moveTo>
                    <a:pt x="44" y="2"/>
                  </a:moveTo>
                  <a:cubicBezTo>
                    <a:pt x="50" y="1"/>
                    <a:pt x="56" y="0"/>
                    <a:pt x="62" y="1"/>
                  </a:cubicBezTo>
                  <a:cubicBezTo>
                    <a:pt x="57" y="1"/>
                    <a:pt x="48" y="3"/>
                    <a:pt x="45" y="4"/>
                  </a:cubicBezTo>
                  <a:cubicBezTo>
                    <a:pt x="37" y="8"/>
                    <a:pt x="32" y="14"/>
                    <a:pt x="25" y="19"/>
                  </a:cubicBezTo>
                  <a:cubicBezTo>
                    <a:pt x="16" y="25"/>
                    <a:pt x="14" y="36"/>
                    <a:pt x="11" y="45"/>
                  </a:cubicBezTo>
                  <a:cubicBezTo>
                    <a:pt x="3" y="72"/>
                    <a:pt x="14" y="95"/>
                    <a:pt x="37" y="107"/>
                  </a:cubicBezTo>
                  <a:cubicBezTo>
                    <a:pt x="38" y="107"/>
                    <a:pt x="40" y="108"/>
                    <a:pt x="40" y="109"/>
                  </a:cubicBezTo>
                  <a:cubicBezTo>
                    <a:pt x="62" y="122"/>
                    <a:pt x="80" y="121"/>
                    <a:pt x="101" y="111"/>
                  </a:cubicBezTo>
                  <a:cubicBezTo>
                    <a:pt x="95" y="114"/>
                    <a:pt x="90" y="118"/>
                    <a:pt x="83" y="120"/>
                  </a:cubicBezTo>
                  <a:cubicBezTo>
                    <a:pt x="77" y="122"/>
                    <a:pt x="70" y="122"/>
                    <a:pt x="63" y="122"/>
                  </a:cubicBezTo>
                  <a:cubicBezTo>
                    <a:pt x="51" y="121"/>
                    <a:pt x="39" y="116"/>
                    <a:pt x="29" y="109"/>
                  </a:cubicBezTo>
                  <a:cubicBezTo>
                    <a:pt x="16" y="100"/>
                    <a:pt x="5" y="86"/>
                    <a:pt x="1" y="70"/>
                  </a:cubicBezTo>
                  <a:cubicBezTo>
                    <a:pt x="0" y="64"/>
                    <a:pt x="0" y="56"/>
                    <a:pt x="1" y="49"/>
                  </a:cubicBezTo>
                  <a:cubicBezTo>
                    <a:pt x="2" y="43"/>
                    <a:pt x="6" y="35"/>
                    <a:pt x="9" y="29"/>
                  </a:cubicBezTo>
                  <a:cubicBezTo>
                    <a:pt x="13" y="24"/>
                    <a:pt x="17" y="18"/>
                    <a:pt x="22" y="14"/>
                  </a:cubicBezTo>
                  <a:cubicBezTo>
                    <a:pt x="27" y="10"/>
                    <a:pt x="35" y="4"/>
                    <a:pt x="41" y="3"/>
                  </a:cubicBezTo>
                  <a:cubicBezTo>
                    <a:pt x="42" y="3"/>
                    <a:pt x="43" y="2"/>
                    <a:pt x="44" y="2"/>
                  </a:cubicBezTo>
                  <a:close/>
                </a:path>
              </a:pathLst>
            </a:custGeom>
            <a:solidFill>
              <a:srgbClr val="FFC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6"/>
            <p:cNvSpPr/>
            <p:nvPr/>
          </p:nvSpPr>
          <p:spPr bwMode="auto">
            <a:xfrm>
              <a:off x="6827" y="1105"/>
              <a:ext cx="307" cy="204"/>
            </a:xfrm>
            <a:custGeom>
              <a:avLst/>
              <a:gdLst>
                <a:gd name="T0" fmla="*/ 36 w 54"/>
                <a:gd name="T1" fmla="*/ 17 h 36"/>
                <a:gd name="T2" fmla="*/ 35 w 54"/>
                <a:gd name="T3" fmla="*/ 17 h 36"/>
                <a:gd name="T4" fmla="*/ 34 w 54"/>
                <a:gd name="T5" fmla="*/ 17 h 36"/>
                <a:gd name="T6" fmla="*/ 32 w 54"/>
                <a:gd name="T7" fmla="*/ 15 h 36"/>
                <a:gd name="T8" fmla="*/ 31 w 54"/>
                <a:gd name="T9" fmla="*/ 15 h 36"/>
                <a:gd name="T10" fmla="*/ 30 w 54"/>
                <a:gd name="T11" fmla="*/ 15 h 36"/>
                <a:gd name="T12" fmla="*/ 29 w 54"/>
                <a:gd name="T13" fmla="*/ 14 h 36"/>
                <a:gd name="T14" fmla="*/ 28 w 54"/>
                <a:gd name="T15" fmla="*/ 13 h 36"/>
                <a:gd name="T16" fmla="*/ 26 w 54"/>
                <a:gd name="T17" fmla="*/ 13 h 36"/>
                <a:gd name="T18" fmla="*/ 23 w 54"/>
                <a:gd name="T19" fmla="*/ 13 h 36"/>
                <a:gd name="T20" fmla="*/ 22 w 54"/>
                <a:gd name="T21" fmla="*/ 12 h 36"/>
                <a:gd name="T22" fmla="*/ 20 w 54"/>
                <a:gd name="T23" fmla="*/ 11 h 36"/>
                <a:gd name="T24" fmla="*/ 19 w 54"/>
                <a:gd name="T25" fmla="*/ 11 h 36"/>
                <a:gd name="T26" fmla="*/ 18 w 54"/>
                <a:gd name="T27" fmla="*/ 9 h 36"/>
                <a:gd name="T28" fmla="*/ 15 w 54"/>
                <a:gd name="T29" fmla="*/ 9 h 36"/>
                <a:gd name="T30" fmla="*/ 14 w 54"/>
                <a:gd name="T31" fmla="*/ 8 h 36"/>
                <a:gd name="T32" fmla="*/ 12 w 54"/>
                <a:gd name="T33" fmla="*/ 8 h 36"/>
                <a:gd name="T34" fmla="*/ 12 w 54"/>
                <a:gd name="T35" fmla="*/ 6 h 36"/>
                <a:gd name="T36" fmla="*/ 10 w 54"/>
                <a:gd name="T37" fmla="*/ 5 h 36"/>
                <a:gd name="T38" fmla="*/ 8 w 54"/>
                <a:gd name="T39" fmla="*/ 6 h 36"/>
                <a:gd name="T40" fmla="*/ 6 w 54"/>
                <a:gd name="T41" fmla="*/ 7 h 36"/>
                <a:gd name="T42" fmla="*/ 5 w 54"/>
                <a:gd name="T43" fmla="*/ 6 h 36"/>
                <a:gd name="T44" fmla="*/ 2 w 54"/>
                <a:gd name="T45" fmla="*/ 5 h 36"/>
                <a:gd name="T46" fmla="*/ 2 w 54"/>
                <a:gd name="T47" fmla="*/ 4 h 36"/>
                <a:gd name="T48" fmla="*/ 4 w 54"/>
                <a:gd name="T49" fmla="*/ 4 h 36"/>
                <a:gd name="T50" fmla="*/ 1 w 54"/>
                <a:gd name="T51" fmla="*/ 4 h 36"/>
                <a:gd name="T52" fmla="*/ 1 w 54"/>
                <a:gd name="T53" fmla="*/ 3 h 36"/>
                <a:gd name="T54" fmla="*/ 1 w 54"/>
                <a:gd name="T55" fmla="*/ 3 h 36"/>
                <a:gd name="T56" fmla="*/ 2 w 54"/>
                <a:gd name="T57" fmla="*/ 2 h 36"/>
                <a:gd name="T58" fmla="*/ 3 w 54"/>
                <a:gd name="T59" fmla="*/ 3 h 36"/>
                <a:gd name="T60" fmla="*/ 4 w 54"/>
                <a:gd name="T61" fmla="*/ 3 h 36"/>
                <a:gd name="T62" fmla="*/ 7 w 54"/>
                <a:gd name="T63" fmla="*/ 3 h 36"/>
                <a:gd name="T64" fmla="*/ 6 w 54"/>
                <a:gd name="T65" fmla="*/ 2 h 36"/>
                <a:gd name="T66" fmla="*/ 9 w 54"/>
                <a:gd name="T67" fmla="*/ 2 h 36"/>
                <a:gd name="T68" fmla="*/ 9 w 54"/>
                <a:gd name="T69" fmla="*/ 1 h 36"/>
                <a:gd name="T70" fmla="*/ 12 w 54"/>
                <a:gd name="T71" fmla="*/ 1 h 36"/>
                <a:gd name="T72" fmla="*/ 15 w 54"/>
                <a:gd name="T73" fmla="*/ 1 h 36"/>
                <a:gd name="T74" fmla="*/ 16 w 54"/>
                <a:gd name="T75" fmla="*/ 1 h 36"/>
                <a:gd name="T76" fmla="*/ 19 w 54"/>
                <a:gd name="T77" fmla="*/ 1 h 36"/>
                <a:gd name="T78" fmla="*/ 22 w 54"/>
                <a:gd name="T79" fmla="*/ 3 h 36"/>
                <a:gd name="T80" fmla="*/ 21 w 54"/>
                <a:gd name="T81" fmla="*/ 4 h 36"/>
                <a:gd name="T82" fmla="*/ 23 w 54"/>
                <a:gd name="T83" fmla="*/ 2 h 36"/>
                <a:gd name="T84" fmla="*/ 29 w 54"/>
                <a:gd name="T85" fmla="*/ 5 h 36"/>
                <a:gd name="T86" fmla="*/ 36 w 54"/>
                <a:gd name="T87" fmla="*/ 11 h 36"/>
                <a:gd name="T88" fmla="*/ 38 w 54"/>
                <a:gd name="T89" fmla="*/ 11 h 36"/>
                <a:gd name="T90" fmla="*/ 42 w 54"/>
                <a:gd name="T91" fmla="*/ 13 h 36"/>
                <a:gd name="T92" fmla="*/ 44 w 54"/>
                <a:gd name="T93" fmla="*/ 16 h 36"/>
                <a:gd name="T94" fmla="*/ 45 w 54"/>
                <a:gd name="T95" fmla="*/ 17 h 36"/>
                <a:gd name="T96" fmla="*/ 48 w 54"/>
                <a:gd name="T97" fmla="*/ 20 h 36"/>
                <a:gd name="T98" fmla="*/ 51 w 54"/>
                <a:gd name="T99" fmla="*/ 26 h 36"/>
                <a:gd name="T100" fmla="*/ 53 w 54"/>
                <a:gd name="T101" fmla="*/ 32 h 36"/>
                <a:gd name="T102" fmla="*/ 53 w 54"/>
                <a:gd name="T103" fmla="*/ 35 h 36"/>
                <a:gd name="T104" fmla="*/ 52 w 54"/>
                <a:gd name="T105" fmla="*/ 32 h 36"/>
                <a:gd name="T106" fmla="*/ 51 w 54"/>
                <a:gd name="T107" fmla="*/ 32 h 36"/>
                <a:gd name="T108" fmla="*/ 49 w 54"/>
                <a:gd name="T109" fmla="*/ 29 h 36"/>
                <a:gd name="T110" fmla="*/ 48 w 54"/>
                <a:gd name="T111" fmla="*/ 27 h 36"/>
                <a:gd name="T112" fmla="*/ 46 w 54"/>
                <a:gd name="T113" fmla="*/ 26 h 36"/>
                <a:gd name="T114" fmla="*/ 45 w 54"/>
                <a:gd name="T115" fmla="*/ 24 h 36"/>
                <a:gd name="T116" fmla="*/ 44 w 54"/>
                <a:gd name="T117" fmla="*/ 22 h 36"/>
                <a:gd name="T118" fmla="*/ 42 w 54"/>
                <a:gd name="T119" fmla="*/ 22 h 36"/>
                <a:gd name="T120" fmla="*/ 40 w 54"/>
                <a:gd name="T121" fmla="*/ 20 h 36"/>
                <a:gd name="T122" fmla="*/ 38 w 54"/>
                <a:gd name="T123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" h="36">
                  <a:moveTo>
                    <a:pt x="38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6" y="19"/>
                  </a:cubicBezTo>
                  <a:cubicBezTo>
                    <a:pt x="37" y="19"/>
                    <a:pt x="37" y="19"/>
                    <a:pt x="37" y="18"/>
                  </a:cubicBezTo>
                  <a:cubicBezTo>
                    <a:pt x="36" y="18"/>
                    <a:pt x="36" y="18"/>
                    <a:pt x="36" y="19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7"/>
                    <a:pt x="36" y="17"/>
                    <a:pt x="36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6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4" y="18"/>
                    <a:pt x="34" y="18"/>
                  </a:cubicBezTo>
                  <a:cubicBezTo>
                    <a:pt x="35" y="18"/>
                    <a:pt x="35" y="17"/>
                    <a:pt x="35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7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6" y="18"/>
                    <a:pt x="36" y="18"/>
                  </a:cubicBezTo>
                  <a:cubicBezTo>
                    <a:pt x="35" y="18"/>
                    <a:pt x="35" y="18"/>
                    <a:pt x="34" y="18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5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3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5"/>
                  </a:cubicBezTo>
                  <a:cubicBezTo>
                    <a:pt x="33" y="15"/>
                    <a:pt x="34" y="16"/>
                    <a:pt x="33" y="16"/>
                  </a:cubicBezTo>
                  <a:cubicBezTo>
                    <a:pt x="33" y="16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6"/>
                    <a:pt x="33" y="16"/>
                  </a:cubicBezTo>
                  <a:cubicBezTo>
                    <a:pt x="33" y="16"/>
                    <a:pt x="33" y="15"/>
                    <a:pt x="32" y="15"/>
                  </a:cubicBezTo>
                  <a:cubicBezTo>
                    <a:pt x="32" y="16"/>
                    <a:pt x="33" y="16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1" y="15"/>
                    <a:pt x="31" y="15"/>
                  </a:cubicBezTo>
                  <a:cubicBezTo>
                    <a:pt x="30" y="15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30" y="14"/>
                    <a:pt x="29" y="14"/>
                  </a:cubicBezTo>
                  <a:cubicBezTo>
                    <a:pt x="29" y="15"/>
                    <a:pt x="30" y="14"/>
                    <a:pt x="3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8" y="14"/>
                  </a:cubicBezTo>
                  <a:cubicBezTo>
                    <a:pt x="29" y="14"/>
                    <a:pt x="29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3"/>
                    <a:pt x="28" y="13"/>
                  </a:cubicBezTo>
                  <a:cubicBezTo>
                    <a:pt x="27" y="13"/>
                    <a:pt x="27" y="12"/>
                    <a:pt x="27" y="1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7" y="12"/>
                    <a:pt x="26" y="13"/>
                  </a:cubicBezTo>
                  <a:cubicBezTo>
                    <a:pt x="26" y="13"/>
                    <a:pt x="27" y="13"/>
                    <a:pt x="27" y="13"/>
                  </a:cubicBezTo>
                  <a:cubicBezTo>
                    <a:pt x="26" y="13"/>
                    <a:pt x="26" y="14"/>
                    <a:pt x="26" y="14"/>
                  </a:cubicBezTo>
                  <a:cubicBezTo>
                    <a:pt x="26" y="14"/>
                    <a:pt x="27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5" y="14"/>
                  </a:cubicBezTo>
                  <a:cubicBezTo>
                    <a:pt x="26" y="14"/>
                    <a:pt x="25" y="14"/>
                    <a:pt x="25" y="14"/>
                  </a:cubicBezTo>
                  <a:cubicBezTo>
                    <a:pt x="25" y="14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4" y="13"/>
                  </a:cubicBezTo>
                  <a:cubicBezTo>
                    <a:pt x="25" y="12"/>
                    <a:pt x="25" y="14"/>
                    <a:pt x="25" y="13"/>
                  </a:cubicBezTo>
                  <a:cubicBezTo>
                    <a:pt x="25" y="12"/>
                    <a:pt x="24" y="13"/>
                    <a:pt x="24" y="12"/>
                  </a:cubicBezTo>
                  <a:cubicBezTo>
                    <a:pt x="23" y="12"/>
                    <a:pt x="24" y="12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3" y="13"/>
                    <a:pt x="23" y="12"/>
                  </a:cubicBezTo>
                  <a:cubicBezTo>
                    <a:pt x="23" y="12"/>
                    <a:pt x="22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2"/>
                    <a:pt x="22" y="13"/>
                    <a:pt x="22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3"/>
                    <a:pt x="21" y="12"/>
                  </a:cubicBezTo>
                  <a:cubicBezTo>
                    <a:pt x="21" y="12"/>
                    <a:pt x="21" y="13"/>
                    <a:pt x="21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2"/>
                    <a:pt x="21" y="11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1"/>
                    <a:pt x="19" y="11"/>
                  </a:cubicBezTo>
                  <a:cubicBezTo>
                    <a:pt x="19" y="12"/>
                    <a:pt x="18" y="12"/>
                    <a:pt x="19" y="12"/>
                  </a:cubicBezTo>
                  <a:cubicBezTo>
                    <a:pt x="19" y="12"/>
                    <a:pt x="18" y="11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10"/>
                    <a:pt x="18" y="9"/>
                  </a:cubicBezTo>
                  <a:cubicBezTo>
                    <a:pt x="18" y="9"/>
                    <a:pt x="18" y="10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1"/>
                    <a:pt x="17" y="12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4" y="9"/>
                    <a:pt x="15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4" y="7"/>
                    <a:pt x="14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9"/>
                    <a:pt x="13" y="9"/>
                  </a:cubicBezTo>
                  <a:cubicBezTo>
                    <a:pt x="13" y="9"/>
                    <a:pt x="14" y="9"/>
                    <a:pt x="13" y="8"/>
                  </a:cubicBezTo>
                  <a:cubicBezTo>
                    <a:pt x="13" y="9"/>
                    <a:pt x="12" y="8"/>
                    <a:pt x="12" y="9"/>
                  </a:cubicBezTo>
                  <a:cubicBezTo>
                    <a:pt x="11" y="9"/>
                    <a:pt x="11" y="8"/>
                    <a:pt x="11" y="8"/>
                  </a:cubicBezTo>
                  <a:cubicBezTo>
                    <a:pt x="11" y="7"/>
                    <a:pt x="10" y="8"/>
                    <a:pt x="11" y="7"/>
                  </a:cubicBezTo>
                  <a:cubicBezTo>
                    <a:pt x="11" y="7"/>
                    <a:pt x="11" y="8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3" y="6"/>
                    <a:pt x="12" y="5"/>
                    <a:pt x="12" y="5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1" y="6"/>
                    <a:pt x="11" y="5"/>
                    <a:pt x="11" y="6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1" y="5"/>
                    <a:pt x="11" y="5"/>
                  </a:cubicBezTo>
                  <a:cubicBezTo>
                    <a:pt x="11" y="3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8" y="6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5" y="6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3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9" y="2"/>
                    <a:pt x="8" y="2"/>
                    <a:pt x="9" y="2"/>
                  </a:cubicBezTo>
                  <a:cubicBezTo>
                    <a:pt x="9" y="2"/>
                    <a:pt x="9" y="1"/>
                    <a:pt x="9" y="2"/>
                  </a:cubicBezTo>
                  <a:cubicBezTo>
                    <a:pt x="9" y="2"/>
                    <a:pt x="10" y="2"/>
                    <a:pt x="10" y="1"/>
                  </a:cubicBezTo>
                  <a:cubicBezTo>
                    <a:pt x="10" y="1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1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2" y="1"/>
                    <a:pt x="13" y="1"/>
                    <a:pt x="12" y="1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3" y="1"/>
                    <a:pt x="12" y="1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1"/>
                    <a:pt x="14" y="1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5" y="0"/>
                  </a:cubicBezTo>
                  <a:cubicBezTo>
                    <a:pt x="15" y="1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0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2"/>
                    <a:pt x="17" y="2"/>
                  </a:cubicBezTo>
                  <a:cubicBezTo>
                    <a:pt x="18" y="2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2"/>
                    <a:pt x="20" y="2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20" y="0"/>
                    <a:pt x="20" y="1"/>
                    <a:pt x="20" y="1"/>
                  </a:cubicBezTo>
                  <a:cubicBezTo>
                    <a:pt x="20" y="1"/>
                    <a:pt x="21" y="1"/>
                    <a:pt x="20" y="2"/>
                  </a:cubicBezTo>
                  <a:cubicBezTo>
                    <a:pt x="21" y="2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4"/>
                    <a:pt x="21" y="2"/>
                    <a:pt x="20" y="3"/>
                  </a:cubicBezTo>
                  <a:cubicBezTo>
                    <a:pt x="20" y="3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1" y="4"/>
                    <a:pt x="20" y="4"/>
                  </a:cubicBezTo>
                  <a:cubicBezTo>
                    <a:pt x="20" y="5"/>
                    <a:pt x="21" y="5"/>
                    <a:pt x="21" y="5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1" y="4"/>
                    <a:pt x="21" y="5"/>
                  </a:cubicBezTo>
                  <a:cubicBezTo>
                    <a:pt x="21" y="6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4"/>
                    <a:pt x="22" y="4"/>
                  </a:cubicBezTo>
                  <a:cubicBezTo>
                    <a:pt x="23" y="4"/>
                    <a:pt x="22" y="3"/>
                    <a:pt x="22" y="2"/>
                  </a:cubicBezTo>
                  <a:cubicBezTo>
                    <a:pt x="22" y="2"/>
                    <a:pt x="23" y="2"/>
                    <a:pt x="23" y="2"/>
                  </a:cubicBezTo>
                  <a:cubicBezTo>
                    <a:pt x="23" y="3"/>
                    <a:pt x="24" y="2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5" y="4"/>
                    <a:pt x="25" y="3"/>
                    <a:pt x="25" y="3"/>
                  </a:cubicBezTo>
                  <a:cubicBezTo>
                    <a:pt x="26" y="3"/>
                    <a:pt x="26" y="5"/>
                    <a:pt x="27" y="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4"/>
                    <a:pt x="28" y="4"/>
                    <a:pt x="28" y="5"/>
                  </a:cubicBezTo>
                  <a:cubicBezTo>
                    <a:pt x="28" y="4"/>
                    <a:pt x="28" y="6"/>
                    <a:pt x="29" y="5"/>
                  </a:cubicBezTo>
                  <a:cubicBezTo>
                    <a:pt x="30" y="5"/>
                    <a:pt x="29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2" y="7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8"/>
                    <a:pt x="34" y="9"/>
                    <a:pt x="35" y="9"/>
                  </a:cubicBezTo>
                  <a:cubicBezTo>
                    <a:pt x="35" y="9"/>
                    <a:pt x="36" y="10"/>
                    <a:pt x="35" y="10"/>
                  </a:cubicBezTo>
                  <a:cubicBezTo>
                    <a:pt x="35" y="10"/>
                    <a:pt x="35" y="10"/>
                    <a:pt x="35" y="11"/>
                  </a:cubicBezTo>
                  <a:cubicBezTo>
                    <a:pt x="35" y="11"/>
                    <a:pt x="35" y="10"/>
                    <a:pt x="36" y="11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10"/>
                    <a:pt x="37" y="11"/>
                    <a:pt x="37" y="11"/>
                  </a:cubicBezTo>
                  <a:cubicBezTo>
                    <a:pt x="37" y="11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8" y="10"/>
                  </a:cubicBezTo>
                  <a:cubicBezTo>
                    <a:pt x="37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2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2"/>
                    <a:pt x="39" y="12"/>
                    <a:pt x="39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1" y="13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3" y="15"/>
                    <a:pt x="42" y="15"/>
                  </a:cubicBezTo>
                  <a:cubicBezTo>
                    <a:pt x="43" y="14"/>
                    <a:pt x="43" y="15"/>
                    <a:pt x="43" y="15"/>
                  </a:cubicBezTo>
                  <a:cubicBezTo>
                    <a:pt x="43" y="15"/>
                    <a:pt x="44" y="15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4" y="16"/>
                    <a:pt x="44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6"/>
                    <a:pt x="44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8"/>
                    <a:pt x="45" y="18"/>
                  </a:cubicBezTo>
                  <a:cubicBezTo>
                    <a:pt x="46" y="18"/>
                    <a:pt x="47" y="18"/>
                    <a:pt x="47" y="19"/>
                  </a:cubicBezTo>
                  <a:cubicBezTo>
                    <a:pt x="47" y="20"/>
                    <a:pt x="48" y="20"/>
                    <a:pt x="48" y="21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9" y="22"/>
                    <a:pt x="49" y="22"/>
                    <a:pt x="50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51" y="25"/>
                    <a:pt x="50" y="26"/>
                  </a:cubicBezTo>
                  <a:cubicBezTo>
                    <a:pt x="50" y="26"/>
                    <a:pt x="50" y="25"/>
                    <a:pt x="50" y="25"/>
                  </a:cubicBezTo>
                  <a:cubicBezTo>
                    <a:pt x="51" y="26"/>
                    <a:pt x="50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9"/>
                    <a:pt x="52" y="30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6"/>
                  </a:cubicBezTo>
                  <a:cubicBezTo>
                    <a:pt x="54" y="36"/>
                    <a:pt x="53" y="36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3"/>
                    <a:pt x="53" y="34"/>
                  </a:cubicBezTo>
                  <a:cubicBezTo>
                    <a:pt x="52" y="34"/>
                    <a:pt x="52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2" y="33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1" y="32"/>
                    <a:pt x="51" y="31"/>
                  </a:cubicBezTo>
                  <a:cubicBezTo>
                    <a:pt x="51" y="31"/>
                    <a:pt x="51" y="32"/>
                    <a:pt x="51" y="32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8"/>
                    <a:pt x="50" y="29"/>
                    <a:pt x="49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8" y="28"/>
                    <a:pt x="48" y="28"/>
                  </a:cubicBezTo>
                  <a:cubicBezTo>
                    <a:pt x="48" y="28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7" y="27"/>
                    <a:pt x="47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5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6" y="26"/>
                    <a:pt x="47" y="26"/>
                    <a:pt x="47" y="26"/>
                  </a:cubicBezTo>
                  <a:cubicBezTo>
                    <a:pt x="47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5"/>
                  </a:cubicBezTo>
                  <a:cubicBezTo>
                    <a:pt x="46" y="26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7" y="26"/>
                  </a:cubicBezTo>
                  <a:cubicBezTo>
                    <a:pt x="46" y="25"/>
                    <a:pt x="47" y="25"/>
                    <a:pt x="46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4" y="23"/>
                    <a:pt x="44" y="23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2"/>
                  </a:cubicBezTo>
                  <a:cubicBezTo>
                    <a:pt x="44" y="23"/>
                    <a:pt x="44" y="22"/>
                    <a:pt x="44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4" y="22"/>
                  </a:cubicBezTo>
                  <a:cubicBezTo>
                    <a:pt x="43" y="21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1" y="22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1"/>
                    <a:pt x="40" y="21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39" y="20"/>
                    <a:pt x="39" y="19"/>
                    <a:pt x="39" y="19"/>
                  </a:cubicBezTo>
                  <a:cubicBezTo>
                    <a:pt x="39" y="19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8" y="18"/>
                    <a:pt x="38" y="18"/>
                  </a:cubicBezTo>
                  <a:cubicBezTo>
                    <a:pt x="38" y="18"/>
                    <a:pt x="39" y="18"/>
                    <a:pt x="39" y="18"/>
                  </a:cubicBezTo>
                  <a:cubicBezTo>
                    <a:pt x="39" y="18"/>
                    <a:pt x="38" y="18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lose/>
                </a:path>
              </a:pathLst>
            </a:custGeom>
            <a:solidFill>
              <a:srgbClr val="FFD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7"/>
            <p:cNvSpPr>
              <a:spLocks noEditPoints="1"/>
            </p:cNvSpPr>
            <p:nvPr/>
          </p:nvSpPr>
          <p:spPr bwMode="auto">
            <a:xfrm>
              <a:off x="6576" y="1275"/>
              <a:ext cx="484" cy="386"/>
            </a:xfrm>
            <a:custGeom>
              <a:avLst/>
              <a:gdLst>
                <a:gd name="T0" fmla="*/ 70 w 85"/>
                <a:gd name="T1" fmla="*/ 33 h 68"/>
                <a:gd name="T2" fmla="*/ 73 w 85"/>
                <a:gd name="T3" fmla="*/ 30 h 68"/>
                <a:gd name="T4" fmla="*/ 71 w 85"/>
                <a:gd name="T5" fmla="*/ 24 h 68"/>
                <a:gd name="T6" fmla="*/ 64 w 85"/>
                <a:gd name="T7" fmla="*/ 26 h 68"/>
                <a:gd name="T8" fmla="*/ 67 w 85"/>
                <a:gd name="T9" fmla="*/ 32 h 68"/>
                <a:gd name="T10" fmla="*/ 71 w 85"/>
                <a:gd name="T11" fmla="*/ 18 h 68"/>
                <a:gd name="T12" fmla="*/ 78 w 85"/>
                <a:gd name="T13" fmla="*/ 23 h 68"/>
                <a:gd name="T14" fmla="*/ 80 w 85"/>
                <a:gd name="T15" fmla="*/ 27 h 68"/>
                <a:gd name="T16" fmla="*/ 80 w 85"/>
                <a:gd name="T17" fmla="*/ 27 h 68"/>
                <a:gd name="T18" fmla="*/ 80 w 85"/>
                <a:gd name="T19" fmla="*/ 27 h 68"/>
                <a:gd name="T20" fmla="*/ 78 w 85"/>
                <a:gd name="T21" fmla="*/ 21 h 68"/>
                <a:gd name="T22" fmla="*/ 74 w 85"/>
                <a:gd name="T23" fmla="*/ 17 h 68"/>
                <a:gd name="T24" fmla="*/ 67 w 85"/>
                <a:gd name="T25" fmla="*/ 17 h 68"/>
                <a:gd name="T26" fmla="*/ 66 w 85"/>
                <a:gd name="T27" fmla="*/ 17 h 68"/>
                <a:gd name="T28" fmla="*/ 35 w 85"/>
                <a:gd name="T29" fmla="*/ 6 h 68"/>
                <a:gd name="T30" fmla="*/ 31 w 85"/>
                <a:gd name="T31" fmla="*/ 6 h 68"/>
                <a:gd name="T32" fmla="*/ 28 w 85"/>
                <a:gd name="T33" fmla="*/ 12 h 68"/>
                <a:gd name="T34" fmla="*/ 33 w 85"/>
                <a:gd name="T35" fmla="*/ 15 h 68"/>
                <a:gd name="T36" fmla="*/ 37 w 85"/>
                <a:gd name="T37" fmla="*/ 13 h 68"/>
                <a:gd name="T38" fmla="*/ 35 w 85"/>
                <a:gd name="T39" fmla="*/ 6 h 68"/>
                <a:gd name="T40" fmla="*/ 30 w 85"/>
                <a:gd name="T41" fmla="*/ 1 h 68"/>
                <a:gd name="T42" fmla="*/ 32 w 85"/>
                <a:gd name="T43" fmla="*/ 2 h 68"/>
                <a:gd name="T44" fmla="*/ 36 w 85"/>
                <a:gd name="T45" fmla="*/ 2 h 68"/>
                <a:gd name="T46" fmla="*/ 42 w 85"/>
                <a:gd name="T47" fmla="*/ 6 h 68"/>
                <a:gd name="T48" fmla="*/ 43 w 85"/>
                <a:gd name="T49" fmla="*/ 7 h 68"/>
                <a:gd name="T50" fmla="*/ 43 w 85"/>
                <a:gd name="T51" fmla="*/ 6 h 68"/>
                <a:gd name="T52" fmla="*/ 40 w 85"/>
                <a:gd name="T53" fmla="*/ 3 h 68"/>
                <a:gd name="T54" fmla="*/ 31 w 85"/>
                <a:gd name="T55" fmla="*/ 0 h 68"/>
                <a:gd name="T56" fmla="*/ 27 w 85"/>
                <a:gd name="T57" fmla="*/ 1 h 68"/>
                <a:gd name="T58" fmla="*/ 84 w 85"/>
                <a:gd name="T59" fmla="*/ 56 h 68"/>
                <a:gd name="T60" fmla="*/ 82 w 85"/>
                <a:gd name="T61" fmla="*/ 54 h 68"/>
                <a:gd name="T62" fmla="*/ 81 w 85"/>
                <a:gd name="T63" fmla="*/ 52 h 68"/>
                <a:gd name="T64" fmla="*/ 81 w 85"/>
                <a:gd name="T65" fmla="*/ 51 h 68"/>
                <a:gd name="T66" fmla="*/ 80 w 85"/>
                <a:gd name="T67" fmla="*/ 47 h 68"/>
                <a:gd name="T68" fmla="*/ 79 w 85"/>
                <a:gd name="T69" fmla="*/ 47 h 68"/>
                <a:gd name="T70" fmla="*/ 79 w 85"/>
                <a:gd name="T71" fmla="*/ 53 h 68"/>
                <a:gd name="T72" fmla="*/ 78 w 85"/>
                <a:gd name="T73" fmla="*/ 54 h 68"/>
                <a:gd name="T74" fmla="*/ 70 w 85"/>
                <a:gd name="T75" fmla="*/ 61 h 68"/>
                <a:gd name="T76" fmla="*/ 42 w 85"/>
                <a:gd name="T77" fmla="*/ 66 h 68"/>
                <a:gd name="T78" fmla="*/ 18 w 85"/>
                <a:gd name="T79" fmla="*/ 52 h 68"/>
                <a:gd name="T80" fmla="*/ 7 w 85"/>
                <a:gd name="T81" fmla="*/ 27 h 68"/>
                <a:gd name="T82" fmla="*/ 9 w 85"/>
                <a:gd name="T83" fmla="*/ 13 h 68"/>
                <a:gd name="T84" fmla="*/ 11 w 85"/>
                <a:gd name="T85" fmla="*/ 9 h 68"/>
                <a:gd name="T86" fmla="*/ 6 w 85"/>
                <a:gd name="T87" fmla="*/ 12 h 68"/>
                <a:gd name="T88" fmla="*/ 2 w 85"/>
                <a:gd name="T89" fmla="*/ 11 h 68"/>
                <a:gd name="T90" fmla="*/ 0 w 85"/>
                <a:gd name="T91" fmla="*/ 11 h 68"/>
                <a:gd name="T92" fmla="*/ 3 w 85"/>
                <a:gd name="T93" fmla="*/ 13 h 68"/>
                <a:gd name="T94" fmla="*/ 5 w 85"/>
                <a:gd name="T95" fmla="*/ 20 h 68"/>
                <a:gd name="T96" fmla="*/ 9 w 85"/>
                <a:gd name="T97" fmla="*/ 41 h 68"/>
                <a:gd name="T98" fmla="*/ 28 w 85"/>
                <a:gd name="T99" fmla="*/ 63 h 68"/>
                <a:gd name="T100" fmla="*/ 48 w 85"/>
                <a:gd name="T101" fmla="*/ 68 h 68"/>
                <a:gd name="T102" fmla="*/ 57 w 85"/>
                <a:gd name="T103" fmla="*/ 67 h 68"/>
                <a:gd name="T104" fmla="*/ 76 w 85"/>
                <a:gd name="T105" fmla="*/ 57 h 68"/>
                <a:gd name="T106" fmla="*/ 81 w 85"/>
                <a:gd name="T107" fmla="*/ 55 h 68"/>
                <a:gd name="T108" fmla="*/ 85 w 85"/>
                <a:gd name="T109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" h="68">
                  <a:moveTo>
                    <a:pt x="67" y="32"/>
                  </a:moveTo>
                  <a:cubicBezTo>
                    <a:pt x="68" y="32"/>
                    <a:pt x="69" y="33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2" y="32"/>
                    <a:pt x="73" y="31"/>
                    <a:pt x="73" y="30"/>
                  </a:cubicBezTo>
                  <a:cubicBezTo>
                    <a:pt x="74" y="29"/>
                    <a:pt x="74" y="28"/>
                    <a:pt x="73" y="27"/>
                  </a:cubicBezTo>
                  <a:cubicBezTo>
                    <a:pt x="73" y="26"/>
                    <a:pt x="72" y="25"/>
                    <a:pt x="71" y="24"/>
                  </a:cubicBezTo>
                  <a:cubicBezTo>
                    <a:pt x="70" y="24"/>
                    <a:pt x="68" y="23"/>
                    <a:pt x="67" y="24"/>
                  </a:cubicBezTo>
                  <a:cubicBezTo>
                    <a:pt x="66" y="24"/>
                    <a:pt x="65" y="25"/>
                    <a:pt x="64" y="26"/>
                  </a:cubicBezTo>
                  <a:cubicBezTo>
                    <a:pt x="64" y="27"/>
                    <a:pt x="64" y="28"/>
                    <a:pt x="64" y="29"/>
                  </a:cubicBezTo>
                  <a:cubicBezTo>
                    <a:pt x="64" y="31"/>
                    <a:pt x="66" y="31"/>
                    <a:pt x="67" y="32"/>
                  </a:cubicBezTo>
                  <a:close/>
                  <a:moveTo>
                    <a:pt x="67" y="18"/>
                  </a:moveTo>
                  <a:cubicBezTo>
                    <a:pt x="68" y="17"/>
                    <a:pt x="70" y="17"/>
                    <a:pt x="71" y="18"/>
                  </a:cubicBezTo>
                  <a:cubicBezTo>
                    <a:pt x="72" y="18"/>
                    <a:pt x="74" y="19"/>
                    <a:pt x="75" y="20"/>
                  </a:cubicBezTo>
                  <a:cubicBezTo>
                    <a:pt x="76" y="21"/>
                    <a:pt x="77" y="22"/>
                    <a:pt x="78" y="23"/>
                  </a:cubicBezTo>
                  <a:cubicBezTo>
                    <a:pt x="78" y="24"/>
                    <a:pt x="79" y="26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6"/>
                    <a:pt x="80" y="24"/>
                    <a:pt x="79" y="23"/>
                  </a:cubicBezTo>
                  <a:cubicBezTo>
                    <a:pt x="78" y="22"/>
                    <a:pt x="78" y="21"/>
                    <a:pt x="78" y="21"/>
                  </a:cubicBezTo>
                  <a:cubicBezTo>
                    <a:pt x="77" y="20"/>
                    <a:pt x="76" y="19"/>
                    <a:pt x="76" y="19"/>
                  </a:cubicBezTo>
                  <a:cubicBezTo>
                    <a:pt x="75" y="18"/>
                    <a:pt x="74" y="18"/>
                    <a:pt x="74" y="17"/>
                  </a:cubicBezTo>
                  <a:cubicBezTo>
                    <a:pt x="73" y="17"/>
                    <a:pt x="72" y="17"/>
                    <a:pt x="71" y="17"/>
                  </a:cubicBezTo>
                  <a:cubicBezTo>
                    <a:pt x="70" y="16"/>
                    <a:pt x="68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7" y="18"/>
                    <a:pt x="67" y="18"/>
                  </a:cubicBezTo>
                  <a:close/>
                  <a:moveTo>
                    <a:pt x="35" y="6"/>
                  </a:moveTo>
                  <a:cubicBezTo>
                    <a:pt x="34" y="6"/>
                    <a:pt x="34" y="6"/>
                    <a:pt x="33" y="6"/>
                  </a:cubicBezTo>
                  <a:cubicBezTo>
                    <a:pt x="32" y="6"/>
                    <a:pt x="32" y="6"/>
                    <a:pt x="31" y="6"/>
                  </a:cubicBezTo>
                  <a:cubicBezTo>
                    <a:pt x="29" y="7"/>
                    <a:pt x="28" y="8"/>
                    <a:pt x="28" y="9"/>
                  </a:cubicBezTo>
                  <a:cubicBezTo>
                    <a:pt x="27" y="10"/>
                    <a:pt x="28" y="11"/>
                    <a:pt x="28" y="12"/>
                  </a:cubicBezTo>
                  <a:cubicBezTo>
                    <a:pt x="29" y="14"/>
                    <a:pt x="30" y="15"/>
                    <a:pt x="30" y="15"/>
                  </a:cubicBezTo>
                  <a:cubicBezTo>
                    <a:pt x="31" y="15"/>
                    <a:pt x="32" y="15"/>
                    <a:pt x="33" y="15"/>
                  </a:cubicBezTo>
                  <a:cubicBezTo>
                    <a:pt x="33" y="15"/>
                    <a:pt x="34" y="15"/>
                    <a:pt x="34" y="15"/>
                  </a:cubicBezTo>
                  <a:cubicBezTo>
                    <a:pt x="35" y="15"/>
                    <a:pt x="36" y="14"/>
                    <a:pt x="37" y="13"/>
                  </a:cubicBezTo>
                  <a:cubicBezTo>
                    <a:pt x="37" y="12"/>
                    <a:pt x="37" y="11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lose/>
                  <a:moveTo>
                    <a:pt x="27" y="1"/>
                  </a:moveTo>
                  <a:cubicBezTo>
                    <a:pt x="28" y="1"/>
                    <a:pt x="29" y="1"/>
                    <a:pt x="30" y="1"/>
                  </a:cubicBezTo>
                  <a:cubicBezTo>
                    <a:pt x="30" y="1"/>
                    <a:pt x="31" y="1"/>
                    <a:pt x="31" y="1"/>
                  </a:cubicBezTo>
                  <a:cubicBezTo>
                    <a:pt x="32" y="1"/>
                    <a:pt x="32" y="2"/>
                    <a:pt x="32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2"/>
                    <a:pt x="35" y="2"/>
                    <a:pt x="36" y="2"/>
                  </a:cubicBezTo>
                  <a:cubicBezTo>
                    <a:pt x="37" y="2"/>
                    <a:pt x="38" y="3"/>
                    <a:pt x="39" y="4"/>
                  </a:cubicBezTo>
                  <a:cubicBezTo>
                    <a:pt x="40" y="4"/>
                    <a:pt x="41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3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5"/>
                    <a:pt x="41" y="3"/>
                    <a:pt x="40" y="3"/>
                  </a:cubicBezTo>
                  <a:cubicBezTo>
                    <a:pt x="39" y="2"/>
                    <a:pt x="37" y="1"/>
                    <a:pt x="36" y="1"/>
                  </a:cubicBezTo>
                  <a:cubicBezTo>
                    <a:pt x="35" y="0"/>
                    <a:pt x="33" y="0"/>
                    <a:pt x="31" y="0"/>
                  </a:cubicBezTo>
                  <a:cubicBezTo>
                    <a:pt x="30" y="0"/>
                    <a:pt x="29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lose/>
                  <a:moveTo>
                    <a:pt x="84" y="56"/>
                  </a:moveTo>
                  <a:cubicBezTo>
                    <a:pt x="84" y="56"/>
                    <a:pt x="83" y="55"/>
                    <a:pt x="83" y="55"/>
                  </a:cubicBezTo>
                  <a:cubicBezTo>
                    <a:pt x="83" y="55"/>
                    <a:pt x="83" y="54"/>
                    <a:pt x="82" y="54"/>
                  </a:cubicBezTo>
                  <a:cubicBezTo>
                    <a:pt x="82" y="53"/>
                    <a:pt x="81" y="53"/>
                    <a:pt x="81" y="52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0"/>
                    <a:pt x="80" y="49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79" y="48"/>
                    <a:pt x="78" y="49"/>
                    <a:pt x="78" y="50"/>
                  </a:cubicBezTo>
                  <a:cubicBezTo>
                    <a:pt x="78" y="51"/>
                    <a:pt x="78" y="52"/>
                    <a:pt x="79" y="53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9" y="54"/>
                    <a:pt x="78" y="54"/>
                    <a:pt x="78" y="54"/>
                  </a:cubicBezTo>
                  <a:cubicBezTo>
                    <a:pt x="77" y="55"/>
                    <a:pt x="77" y="56"/>
                    <a:pt x="75" y="57"/>
                  </a:cubicBezTo>
                  <a:cubicBezTo>
                    <a:pt x="74" y="58"/>
                    <a:pt x="72" y="59"/>
                    <a:pt x="70" y="61"/>
                  </a:cubicBezTo>
                  <a:cubicBezTo>
                    <a:pt x="65" y="63"/>
                    <a:pt x="61" y="65"/>
                    <a:pt x="56" y="66"/>
                  </a:cubicBezTo>
                  <a:cubicBezTo>
                    <a:pt x="52" y="67"/>
                    <a:pt x="47" y="67"/>
                    <a:pt x="42" y="66"/>
                  </a:cubicBezTo>
                  <a:cubicBezTo>
                    <a:pt x="38" y="65"/>
                    <a:pt x="33" y="63"/>
                    <a:pt x="29" y="61"/>
                  </a:cubicBezTo>
                  <a:cubicBezTo>
                    <a:pt x="25" y="59"/>
                    <a:pt x="21" y="56"/>
                    <a:pt x="18" y="52"/>
                  </a:cubicBezTo>
                  <a:cubicBezTo>
                    <a:pt x="15" y="49"/>
                    <a:pt x="13" y="45"/>
                    <a:pt x="11" y="40"/>
                  </a:cubicBezTo>
                  <a:cubicBezTo>
                    <a:pt x="9" y="36"/>
                    <a:pt x="7" y="32"/>
                    <a:pt x="7" y="27"/>
                  </a:cubicBezTo>
                  <a:cubicBezTo>
                    <a:pt x="6" y="22"/>
                    <a:pt x="6" y="18"/>
                    <a:pt x="6" y="14"/>
                  </a:cubicBezTo>
                  <a:cubicBezTo>
                    <a:pt x="7" y="14"/>
                    <a:pt x="8" y="13"/>
                    <a:pt x="9" y="13"/>
                  </a:cubicBezTo>
                  <a:cubicBezTo>
                    <a:pt x="10" y="12"/>
                    <a:pt x="11" y="11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2" y="12"/>
                    <a:pt x="2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5" y="16"/>
                    <a:pt x="5" y="18"/>
                    <a:pt x="5" y="20"/>
                  </a:cubicBezTo>
                  <a:cubicBezTo>
                    <a:pt x="5" y="22"/>
                    <a:pt x="5" y="24"/>
                    <a:pt x="5" y="27"/>
                  </a:cubicBezTo>
                  <a:cubicBezTo>
                    <a:pt x="6" y="32"/>
                    <a:pt x="7" y="37"/>
                    <a:pt x="9" y="41"/>
                  </a:cubicBezTo>
                  <a:cubicBezTo>
                    <a:pt x="11" y="46"/>
                    <a:pt x="13" y="50"/>
                    <a:pt x="17" y="54"/>
                  </a:cubicBezTo>
                  <a:cubicBezTo>
                    <a:pt x="20" y="57"/>
                    <a:pt x="24" y="61"/>
                    <a:pt x="28" y="63"/>
                  </a:cubicBezTo>
                  <a:cubicBezTo>
                    <a:pt x="33" y="65"/>
                    <a:pt x="37" y="67"/>
                    <a:pt x="42" y="68"/>
                  </a:cubicBezTo>
                  <a:cubicBezTo>
                    <a:pt x="44" y="68"/>
                    <a:pt x="46" y="68"/>
                    <a:pt x="48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51" y="68"/>
                    <a:pt x="54" y="68"/>
                    <a:pt x="57" y="67"/>
                  </a:cubicBezTo>
                  <a:cubicBezTo>
                    <a:pt x="61" y="66"/>
                    <a:pt x="66" y="64"/>
                    <a:pt x="70" y="62"/>
                  </a:cubicBezTo>
                  <a:cubicBezTo>
                    <a:pt x="72" y="60"/>
                    <a:pt x="74" y="59"/>
                    <a:pt x="76" y="57"/>
                  </a:cubicBezTo>
                  <a:cubicBezTo>
                    <a:pt x="77" y="56"/>
                    <a:pt x="78" y="55"/>
                    <a:pt x="79" y="54"/>
                  </a:cubicBezTo>
                  <a:cubicBezTo>
                    <a:pt x="80" y="54"/>
                    <a:pt x="80" y="55"/>
                    <a:pt x="81" y="55"/>
                  </a:cubicBezTo>
                  <a:cubicBezTo>
                    <a:pt x="82" y="56"/>
                    <a:pt x="83" y="56"/>
                    <a:pt x="84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4" y="56"/>
                  </a:ln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8"/>
            <p:cNvSpPr>
              <a:spLocks noEditPoints="1"/>
            </p:cNvSpPr>
            <p:nvPr/>
          </p:nvSpPr>
          <p:spPr bwMode="auto">
            <a:xfrm>
              <a:off x="6918" y="1105"/>
              <a:ext cx="148" cy="176"/>
            </a:xfrm>
            <a:custGeom>
              <a:avLst/>
              <a:gdLst>
                <a:gd name="T0" fmla="*/ 18 w 26"/>
                <a:gd name="T1" fmla="*/ 10 h 31"/>
                <a:gd name="T2" fmla="*/ 16 w 26"/>
                <a:gd name="T3" fmla="*/ 14 h 31"/>
                <a:gd name="T4" fmla="*/ 15 w 26"/>
                <a:gd name="T5" fmla="*/ 18 h 31"/>
                <a:gd name="T6" fmla="*/ 15 w 26"/>
                <a:gd name="T7" fmla="*/ 20 h 31"/>
                <a:gd name="T8" fmla="*/ 14 w 26"/>
                <a:gd name="T9" fmla="*/ 25 h 31"/>
                <a:gd name="T10" fmla="*/ 17 w 26"/>
                <a:gd name="T11" fmla="*/ 31 h 31"/>
                <a:gd name="T12" fmla="*/ 17 w 26"/>
                <a:gd name="T13" fmla="*/ 31 h 31"/>
                <a:gd name="T14" fmla="*/ 16 w 26"/>
                <a:gd name="T15" fmla="*/ 24 h 31"/>
                <a:gd name="T16" fmla="*/ 16 w 26"/>
                <a:gd name="T17" fmla="*/ 21 h 31"/>
                <a:gd name="T18" fmla="*/ 17 w 26"/>
                <a:gd name="T19" fmla="*/ 16 h 31"/>
                <a:gd name="T20" fmla="*/ 19 w 26"/>
                <a:gd name="T21" fmla="*/ 13 h 31"/>
                <a:gd name="T22" fmla="*/ 20 w 26"/>
                <a:gd name="T23" fmla="*/ 10 h 31"/>
                <a:gd name="T24" fmla="*/ 21 w 26"/>
                <a:gd name="T25" fmla="*/ 7 h 31"/>
                <a:gd name="T26" fmla="*/ 15 w 26"/>
                <a:gd name="T27" fmla="*/ 8 h 31"/>
                <a:gd name="T28" fmla="*/ 17 w 26"/>
                <a:gd name="T29" fmla="*/ 6 h 31"/>
                <a:gd name="T30" fmla="*/ 17 w 26"/>
                <a:gd name="T31" fmla="*/ 5 h 31"/>
                <a:gd name="T32" fmla="*/ 14 w 26"/>
                <a:gd name="T33" fmla="*/ 7 h 31"/>
                <a:gd name="T34" fmla="*/ 11 w 26"/>
                <a:gd name="T35" fmla="*/ 10 h 31"/>
                <a:gd name="T36" fmla="*/ 9 w 26"/>
                <a:gd name="T37" fmla="*/ 14 h 31"/>
                <a:gd name="T38" fmla="*/ 9 w 26"/>
                <a:gd name="T39" fmla="*/ 15 h 31"/>
                <a:gd name="T40" fmla="*/ 7 w 26"/>
                <a:gd name="T41" fmla="*/ 19 h 31"/>
                <a:gd name="T42" fmla="*/ 8 w 26"/>
                <a:gd name="T43" fmla="*/ 25 h 31"/>
                <a:gd name="T44" fmla="*/ 9 w 26"/>
                <a:gd name="T45" fmla="*/ 25 h 31"/>
                <a:gd name="T46" fmla="*/ 9 w 26"/>
                <a:gd name="T47" fmla="*/ 19 h 31"/>
                <a:gd name="T48" fmla="*/ 10 w 26"/>
                <a:gd name="T49" fmla="*/ 17 h 31"/>
                <a:gd name="T50" fmla="*/ 11 w 26"/>
                <a:gd name="T51" fmla="*/ 14 h 31"/>
                <a:gd name="T52" fmla="*/ 13 w 26"/>
                <a:gd name="T53" fmla="*/ 10 h 31"/>
                <a:gd name="T54" fmla="*/ 15 w 26"/>
                <a:gd name="T55" fmla="*/ 8 h 31"/>
                <a:gd name="T56" fmla="*/ 11 w 26"/>
                <a:gd name="T57" fmla="*/ 6 h 31"/>
                <a:gd name="T58" fmla="*/ 14 w 26"/>
                <a:gd name="T59" fmla="*/ 3 h 31"/>
                <a:gd name="T60" fmla="*/ 10 w 26"/>
                <a:gd name="T61" fmla="*/ 5 h 31"/>
                <a:gd name="T62" fmla="*/ 4 w 26"/>
                <a:gd name="T63" fmla="*/ 12 h 31"/>
                <a:gd name="T64" fmla="*/ 3 w 26"/>
                <a:gd name="T65" fmla="*/ 17 h 31"/>
                <a:gd name="T66" fmla="*/ 5 w 26"/>
                <a:gd name="T67" fmla="*/ 12 h 31"/>
                <a:gd name="T68" fmla="*/ 11 w 26"/>
                <a:gd name="T69" fmla="*/ 6 h 31"/>
                <a:gd name="T70" fmla="*/ 9 w 26"/>
                <a:gd name="T71" fmla="*/ 2 h 31"/>
                <a:gd name="T72" fmla="*/ 11 w 26"/>
                <a:gd name="T73" fmla="*/ 1 h 31"/>
                <a:gd name="T74" fmla="*/ 7 w 26"/>
                <a:gd name="T75" fmla="*/ 0 h 31"/>
                <a:gd name="T76" fmla="*/ 3 w 26"/>
                <a:gd name="T77" fmla="*/ 1 h 31"/>
                <a:gd name="T78" fmla="*/ 0 w 26"/>
                <a:gd name="T79" fmla="*/ 7 h 31"/>
                <a:gd name="T80" fmla="*/ 0 w 26"/>
                <a:gd name="T81" fmla="*/ 7 h 31"/>
                <a:gd name="T82" fmla="*/ 4 w 26"/>
                <a:gd name="T83" fmla="*/ 3 h 31"/>
                <a:gd name="T84" fmla="*/ 26 w 26"/>
                <a:gd name="T85" fmla="*/ 22 h 31"/>
                <a:gd name="T86" fmla="*/ 24 w 26"/>
                <a:gd name="T87" fmla="*/ 15 h 31"/>
                <a:gd name="T88" fmla="*/ 25 w 26"/>
                <a:gd name="T89" fmla="*/ 9 h 31"/>
                <a:gd name="T90" fmla="*/ 24 w 26"/>
                <a:gd name="T91" fmla="*/ 8 h 31"/>
                <a:gd name="T92" fmla="*/ 22 w 26"/>
                <a:gd name="T93" fmla="*/ 16 h 31"/>
                <a:gd name="T94" fmla="*/ 26 w 26"/>
                <a:gd name="T95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31">
                  <a:moveTo>
                    <a:pt x="21" y="7"/>
                  </a:moveTo>
                  <a:cubicBezTo>
                    <a:pt x="20" y="8"/>
                    <a:pt x="19" y="9"/>
                    <a:pt x="18" y="10"/>
                  </a:cubicBezTo>
                  <a:cubicBezTo>
                    <a:pt x="18" y="10"/>
                    <a:pt x="17" y="11"/>
                    <a:pt x="17" y="12"/>
                  </a:cubicBezTo>
                  <a:cubicBezTo>
                    <a:pt x="17" y="13"/>
                    <a:pt x="17" y="14"/>
                    <a:pt x="16" y="14"/>
                  </a:cubicBezTo>
                  <a:cubicBezTo>
                    <a:pt x="16" y="15"/>
                    <a:pt x="16" y="15"/>
                    <a:pt x="16" y="16"/>
                  </a:cubicBezTo>
                  <a:cubicBezTo>
                    <a:pt x="16" y="17"/>
                    <a:pt x="16" y="18"/>
                    <a:pt x="15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20"/>
                    <a:pt x="15" y="20"/>
                  </a:cubicBezTo>
                  <a:cubicBezTo>
                    <a:pt x="15" y="21"/>
                    <a:pt x="14" y="21"/>
                    <a:pt x="14" y="22"/>
                  </a:cubicBezTo>
                  <a:cubicBezTo>
                    <a:pt x="14" y="23"/>
                    <a:pt x="14" y="24"/>
                    <a:pt x="14" y="25"/>
                  </a:cubicBezTo>
                  <a:cubicBezTo>
                    <a:pt x="15" y="27"/>
                    <a:pt x="15" y="29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8"/>
                    <a:pt x="17" y="27"/>
                    <a:pt x="17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3"/>
                    <a:pt x="16" y="22"/>
                    <a:pt x="16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19"/>
                    <a:pt x="16" y="19"/>
                  </a:cubicBezTo>
                  <a:cubicBezTo>
                    <a:pt x="17" y="18"/>
                    <a:pt x="17" y="17"/>
                    <a:pt x="17" y="16"/>
                  </a:cubicBezTo>
                  <a:cubicBezTo>
                    <a:pt x="17" y="15"/>
                    <a:pt x="18" y="15"/>
                    <a:pt x="18" y="14"/>
                  </a:cubicBezTo>
                  <a:cubicBezTo>
                    <a:pt x="18" y="14"/>
                    <a:pt x="18" y="13"/>
                    <a:pt x="19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lose/>
                  <a:moveTo>
                    <a:pt x="15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5" y="6"/>
                    <a:pt x="14" y="7"/>
                  </a:cubicBezTo>
                  <a:cubicBezTo>
                    <a:pt x="13" y="7"/>
                    <a:pt x="13" y="8"/>
                    <a:pt x="12" y="9"/>
                  </a:cubicBezTo>
                  <a:cubicBezTo>
                    <a:pt x="12" y="9"/>
                    <a:pt x="12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7"/>
                    <a:pt x="7" y="18"/>
                    <a:pt x="7" y="19"/>
                  </a:cubicBezTo>
                  <a:cubicBezTo>
                    <a:pt x="7" y="21"/>
                    <a:pt x="7" y="23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3"/>
                    <a:pt x="9" y="23"/>
                  </a:cubicBezTo>
                  <a:cubicBezTo>
                    <a:pt x="9" y="22"/>
                    <a:pt x="9" y="20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0" y="15"/>
                    <a:pt x="11" y="14"/>
                  </a:cubicBezTo>
                  <a:cubicBezTo>
                    <a:pt x="11" y="13"/>
                    <a:pt x="11" y="12"/>
                    <a:pt x="12" y="12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4" y="9"/>
                    <a:pt x="15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lose/>
                  <a:moveTo>
                    <a:pt x="11" y="6"/>
                  </a:moveTo>
                  <a:cubicBezTo>
                    <a:pt x="11" y="5"/>
                    <a:pt x="13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9"/>
                    <a:pt x="4" y="10"/>
                    <a:pt x="4" y="12"/>
                  </a:cubicBezTo>
                  <a:cubicBezTo>
                    <a:pt x="3" y="13"/>
                    <a:pt x="3" y="15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5" y="14"/>
                    <a:pt x="5" y="12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9" y="8"/>
                    <a:pt x="10" y="7"/>
                    <a:pt x="11" y="6"/>
                  </a:cubicBezTo>
                  <a:close/>
                  <a:moveTo>
                    <a:pt x="7" y="2"/>
                  </a:moveTo>
                  <a:cubicBezTo>
                    <a:pt x="8" y="2"/>
                    <a:pt x="8" y="2"/>
                    <a:pt x="9" y="2"/>
                  </a:cubicBezTo>
                  <a:cubicBezTo>
                    <a:pt x="9" y="2"/>
                    <a:pt x="10" y="2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4" y="1"/>
                    <a:pt x="3" y="1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5" y="3"/>
                    <a:pt x="6" y="2"/>
                    <a:pt x="7" y="2"/>
                  </a:cubicBezTo>
                  <a:close/>
                  <a:moveTo>
                    <a:pt x="26" y="22"/>
                  </a:moveTo>
                  <a:cubicBezTo>
                    <a:pt x="26" y="21"/>
                    <a:pt x="25" y="20"/>
                    <a:pt x="25" y="19"/>
                  </a:cubicBezTo>
                  <a:cubicBezTo>
                    <a:pt x="24" y="18"/>
                    <a:pt x="24" y="17"/>
                    <a:pt x="24" y="15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1"/>
                    <a:pt x="24" y="10"/>
                    <a:pt x="25" y="9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9"/>
                    <a:pt x="23" y="10"/>
                    <a:pt x="22" y="12"/>
                  </a:cubicBezTo>
                  <a:cubicBezTo>
                    <a:pt x="22" y="13"/>
                    <a:pt x="22" y="14"/>
                    <a:pt x="22" y="16"/>
                  </a:cubicBezTo>
                  <a:cubicBezTo>
                    <a:pt x="22" y="17"/>
                    <a:pt x="22" y="18"/>
                    <a:pt x="23" y="19"/>
                  </a:cubicBezTo>
                  <a:cubicBezTo>
                    <a:pt x="24" y="21"/>
                    <a:pt x="25" y="21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9"/>
            <p:cNvSpPr>
              <a:spLocks noEditPoints="1"/>
            </p:cNvSpPr>
            <p:nvPr/>
          </p:nvSpPr>
          <p:spPr bwMode="auto">
            <a:xfrm>
              <a:off x="6485" y="1066"/>
              <a:ext cx="718" cy="703"/>
            </a:xfrm>
            <a:custGeom>
              <a:avLst/>
              <a:gdLst>
                <a:gd name="T0" fmla="*/ 123 w 126"/>
                <a:gd name="T1" fmla="*/ 47 h 124"/>
                <a:gd name="T2" fmla="*/ 122 w 126"/>
                <a:gd name="T3" fmla="*/ 41 h 124"/>
                <a:gd name="T4" fmla="*/ 121 w 126"/>
                <a:gd name="T5" fmla="*/ 40 h 124"/>
                <a:gd name="T6" fmla="*/ 121 w 126"/>
                <a:gd name="T7" fmla="*/ 38 h 124"/>
                <a:gd name="T8" fmla="*/ 120 w 126"/>
                <a:gd name="T9" fmla="*/ 37 h 124"/>
                <a:gd name="T10" fmla="*/ 119 w 126"/>
                <a:gd name="T11" fmla="*/ 36 h 124"/>
                <a:gd name="T12" fmla="*/ 119 w 126"/>
                <a:gd name="T13" fmla="*/ 36 h 124"/>
                <a:gd name="T14" fmla="*/ 119 w 126"/>
                <a:gd name="T15" fmla="*/ 34 h 124"/>
                <a:gd name="T16" fmla="*/ 114 w 126"/>
                <a:gd name="T17" fmla="*/ 27 h 124"/>
                <a:gd name="T18" fmla="*/ 110 w 126"/>
                <a:gd name="T19" fmla="*/ 24 h 124"/>
                <a:gd name="T20" fmla="*/ 108 w 126"/>
                <a:gd name="T21" fmla="*/ 21 h 124"/>
                <a:gd name="T22" fmla="*/ 107 w 126"/>
                <a:gd name="T23" fmla="*/ 21 h 124"/>
                <a:gd name="T24" fmla="*/ 104 w 126"/>
                <a:gd name="T25" fmla="*/ 20 h 124"/>
                <a:gd name="T26" fmla="*/ 103 w 126"/>
                <a:gd name="T27" fmla="*/ 18 h 124"/>
                <a:gd name="T28" fmla="*/ 99 w 126"/>
                <a:gd name="T29" fmla="*/ 16 h 124"/>
                <a:gd name="T30" fmla="*/ 98 w 126"/>
                <a:gd name="T31" fmla="*/ 15 h 124"/>
                <a:gd name="T32" fmla="*/ 97 w 126"/>
                <a:gd name="T33" fmla="*/ 14 h 124"/>
                <a:gd name="T34" fmla="*/ 96 w 126"/>
                <a:gd name="T35" fmla="*/ 13 h 124"/>
                <a:gd name="T36" fmla="*/ 96 w 126"/>
                <a:gd name="T37" fmla="*/ 12 h 124"/>
                <a:gd name="T38" fmla="*/ 94 w 126"/>
                <a:gd name="T39" fmla="*/ 13 h 124"/>
                <a:gd name="T40" fmla="*/ 94 w 126"/>
                <a:gd name="T41" fmla="*/ 12 h 124"/>
                <a:gd name="T42" fmla="*/ 93 w 126"/>
                <a:gd name="T43" fmla="*/ 12 h 124"/>
                <a:gd name="T44" fmla="*/ 91 w 126"/>
                <a:gd name="T45" fmla="*/ 10 h 124"/>
                <a:gd name="T46" fmla="*/ 87 w 126"/>
                <a:gd name="T47" fmla="*/ 8 h 124"/>
                <a:gd name="T48" fmla="*/ 82 w 126"/>
                <a:gd name="T49" fmla="*/ 6 h 124"/>
                <a:gd name="T50" fmla="*/ 77 w 126"/>
                <a:gd name="T51" fmla="*/ 4 h 124"/>
                <a:gd name="T52" fmla="*/ 64 w 126"/>
                <a:gd name="T53" fmla="*/ 2 h 124"/>
                <a:gd name="T54" fmla="*/ 52 w 126"/>
                <a:gd name="T55" fmla="*/ 2 h 124"/>
                <a:gd name="T56" fmla="*/ 45 w 126"/>
                <a:gd name="T57" fmla="*/ 3 h 124"/>
                <a:gd name="T58" fmla="*/ 36 w 126"/>
                <a:gd name="T59" fmla="*/ 6 h 124"/>
                <a:gd name="T60" fmla="*/ 6 w 126"/>
                <a:gd name="T61" fmla="*/ 36 h 124"/>
                <a:gd name="T62" fmla="*/ 53 w 126"/>
                <a:gd name="T63" fmla="*/ 122 h 124"/>
                <a:gd name="T64" fmla="*/ 125 w 126"/>
                <a:gd name="T65" fmla="*/ 78 h 124"/>
                <a:gd name="T66" fmla="*/ 53 w 126"/>
                <a:gd name="T67" fmla="*/ 120 h 124"/>
                <a:gd name="T68" fmla="*/ 7 w 126"/>
                <a:gd name="T69" fmla="*/ 36 h 124"/>
                <a:gd name="T70" fmla="*/ 36 w 126"/>
                <a:gd name="T71" fmla="*/ 7 h 124"/>
                <a:gd name="T72" fmla="*/ 42 w 126"/>
                <a:gd name="T73" fmla="*/ 5 h 124"/>
                <a:gd name="T74" fmla="*/ 54 w 126"/>
                <a:gd name="T75" fmla="*/ 3 h 124"/>
                <a:gd name="T76" fmla="*/ 65 w 126"/>
                <a:gd name="T77" fmla="*/ 5 h 124"/>
                <a:gd name="T78" fmla="*/ 80 w 126"/>
                <a:gd name="T79" fmla="*/ 7 h 124"/>
                <a:gd name="T80" fmla="*/ 83 w 126"/>
                <a:gd name="T81" fmla="*/ 8 h 124"/>
                <a:gd name="T82" fmla="*/ 89 w 126"/>
                <a:gd name="T83" fmla="*/ 11 h 124"/>
                <a:gd name="T84" fmla="*/ 92 w 126"/>
                <a:gd name="T85" fmla="*/ 14 h 124"/>
                <a:gd name="T86" fmla="*/ 93 w 126"/>
                <a:gd name="T87" fmla="*/ 15 h 124"/>
                <a:gd name="T88" fmla="*/ 94 w 126"/>
                <a:gd name="T89" fmla="*/ 15 h 124"/>
                <a:gd name="T90" fmla="*/ 96 w 126"/>
                <a:gd name="T91" fmla="*/ 15 h 124"/>
                <a:gd name="T92" fmla="*/ 97 w 126"/>
                <a:gd name="T93" fmla="*/ 16 h 124"/>
                <a:gd name="T94" fmla="*/ 99 w 126"/>
                <a:gd name="T95" fmla="*/ 17 h 124"/>
                <a:gd name="T96" fmla="*/ 101 w 126"/>
                <a:gd name="T97" fmla="*/ 19 h 124"/>
                <a:gd name="T98" fmla="*/ 105 w 126"/>
                <a:gd name="T99" fmla="*/ 22 h 124"/>
                <a:gd name="T100" fmla="*/ 110 w 126"/>
                <a:gd name="T101" fmla="*/ 26 h 124"/>
                <a:gd name="T102" fmla="*/ 110 w 126"/>
                <a:gd name="T103" fmla="*/ 26 h 124"/>
                <a:gd name="T104" fmla="*/ 113 w 126"/>
                <a:gd name="T105" fmla="*/ 31 h 124"/>
                <a:gd name="T106" fmla="*/ 117 w 126"/>
                <a:gd name="T107" fmla="*/ 36 h 124"/>
                <a:gd name="T108" fmla="*/ 117 w 126"/>
                <a:gd name="T109" fmla="*/ 37 h 124"/>
                <a:gd name="T110" fmla="*/ 118 w 126"/>
                <a:gd name="T111" fmla="*/ 38 h 124"/>
                <a:gd name="T112" fmla="*/ 118 w 126"/>
                <a:gd name="T113" fmla="*/ 39 h 124"/>
                <a:gd name="T114" fmla="*/ 119 w 126"/>
                <a:gd name="T115" fmla="*/ 39 h 124"/>
                <a:gd name="T116" fmla="*/ 119 w 126"/>
                <a:gd name="T117" fmla="*/ 40 h 124"/>
                <a:gd name="T118" fmla="*/ 120 w 126"/>
                <a:gd name="T119" fmla="*/ 42 h 124"/>
                <a:gd name="T120" fmla="*/ 120 w 126"/>
                <a:gd name="T121" fmla="*/ 43 h 124"/>
                <a:gd name="T122" fmla="*/ 122 w 126"/>
                <a:gd name="T123" fmla="*/ 47 h 124"/>
                <a:gd name="T124" fmla="*/ 125 w 126"/>
                <a:gd name="T125" fmla="*/ 7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" h="124">
                  <a:moveTo>
                    <a:pt x="126" y="64"/>
                  </a:moveTo>
                  <a:cubicBezTo>
                    <a:pt x="126" y="61"/>
                    <a:pt x="126" y="59"/>
                    <a:pt x="126" y="57"/>
                  </a:cubicBezTo>
                  <a:cubicBezTo>
                    <a:pt x="126" y="55"/>
                    <a:pt x="125" y="53"/>
                    <a:pt x="125" y="52"/>
                  </a:cubicBezTo>
                  <a:cubicBezTo>
                    <a:pt x="125" y="51"/>
                    <a:pt x="124" y="50"/>
                    <a:pt x="124" y="50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4" y="49"/>
                    <a:pt x="124" y="48"/>
                    <a:pt x="123" y="47"/>
                  </a:cubicBezTo>
                  <a:cubicBezTo>
                    <a:pt x="123" y="47"/>
                    <a:pt x="123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4"/>
                    <a:pt x="123" y="43"/>
                    <a:pt x="122" y="43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1" y="42"/>
                    <a:pt x="121" y="42"/>
                    <a:pt x="121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1" y="39"/>
                    <a:pt x="121" y="39"/>
                  </a:cubicBezTo>
                  <a:cubicBezTo>
                    <a:pt x="121" y="39"/>
                    <a:pt x="121" y="38"/>
                    <a:pt x="121" y="38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21" y="38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0" y="37"/>
                    <a:pt x="120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20" y="37"/>
                    <a:pt x="120" y="37"/>
                    <a:pt x="120" y="36"/>
                  </a:cubicBezTo>
                  <a:cubicBezTo>
                    <a:pt x="120" y="36"/>
                    <a:pt x="120" y="36"/>
                    <a:pt x="119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9" y="36"/>
                    <a:pt x="119" y="35"/>
                    <a:pt x="119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9" y="35"/>
                    <a:pt x="119" y="34"/>
                    <a:pt x="119" y="3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9" y="34"/>
                    <a:pt x="118" y="34"/>
                    <a:pt x="118" y="34"/>
                  </a:cubicBezTo>
                  <a:cubicBezTo>
                    <a:pt x="118" y="33"/>
                    <a:pt x="118" y="33"/>
                    <a:pt x="117" y="33"/>
                  </a:cubicBezTo>
                  <a:cubicBezTo>
                    <a:pt x="117" y="33"/>
                    <a:pt x="117" y="32"/>
                    <a:pt x="117" y="32"/>
                  </a:cubicBezTo>
                  <a:cubicBezTo>
                    <a:pt x="116" y="31"/>
                    <a:pt x="116" y="31"/>
                    <a:pt x="115" y="30"/>
                  </a:cubicBezTo>
                  <a:cubicBezTo>
                    <a:pt x="115" y="29"/>
                    <a:pt x="115" y="28"/>
                    <a:pt x="114" y="27"/>
                  </a:cubicBezTo>
                  <a:cubicBezTo>
                    <a:pt x="114" y="26"/>
                    <a:pt x="113" y="26"/>
                    <a:pt x="113" y="26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1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24"/>
                    <a:pt x="110" y="24"/>
                    <a:pt x="110" y="24"/>
                  </a:cubicBezTo>
                  <a:cubicBezTo>
                    <a:pt x="110" y="23"/>
                    <a:pt x="109" y="23"/>
                    <a:pt x="109" y="23"/>
                  </a:cubicBezTo>
                  <a:cubicBezTo>
                    <a:pt x="109" y="23"/>
                    <a:pt x="109" y="23"/>
                    <a:pt x="108" y="22"/>
                  </a:cubicBezTo>
                  <a:cubicBezTo>
                    <a:pt x="108" y="22"/>
                    <a:pt x="108" y="22"/>
                    <a:pt x="107" y="21"/>
                  </a:cubicBezTo>
                  <a:cubicBezTo>
                    <a:pt x="107" y="21"/>
                    <a:pt x="108" y="21"/>
                    <a:pt x="108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0"/>
                    <a:pt x="106" y="20"/>
                    <a:pt x="106" y="20"/>
                  </a:cubicBezTo>
                  <a:cubicBezTo>
                    <a:pt x="106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3" y="20"/>
                    <a:pt x="103" y="20"/>
                    <a:pt x="103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8"/>
                    <a:pt x="103" y="17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3" y="17"/>
                    <a:pt x="103" y="17"/>
                    <a:pt x="102" y="17"/>
                  </a:cubicBezTo>
                  <a:cubicBezTo>
                    <a:pt x="102" y="17"/>
                    <a:pt x="101" y="16"/>
                    <a:pt x="101" y="16"/>
                  </a:cubicBezTo>
                  <a:cubicBezTo>
                    <a:pt x="100" y="16"/>
                    <a:pt x="100" y="16"/>
                    <a:pt x="99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6"/>
                    <a:pt x="99" y="16"/>
                    <a:pt x="99" y="15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5" y="13"/>
                    <a:pt x="95" y="12"/>
                    <a:pt x="95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4" y="12"/>
                    <a:pt x="94" y="13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3"/>
                    <a:pt x="94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1"/>
                    <a:pt x="92" y="11"/>
                    <a:pt x="91" y="10"/>
                  </a:cubicBezTo>
                  <a:cubicBezTo>
                    <a:pt x="91" y="10"/>
                    <a:pt x="90" y="10"/>
                    <a:pt x="90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10"/>
                    <a:pt x="89" y="10"/>
                    <a:pt x="89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6" y="8"/>
                    <a:pt x="86" y="8"/>
                    <a:pt x="85" y="8"/>
                  </a:cubicBezTo>
                  <a:cubicBezTo>
                    <a:pt x="85" y="8"/>
                    <a:pt x="85" y="8"/>
                    <a:pt x="85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1" y="6"/>
                    <a:pt x="81" y="6"/>
                  </a:cubicBezTo>
                  <a:cubicBezTo>
                    <a:pt x="81" y="6"/>
                    <a:pt x="81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79" y="5"/>
                    <a:pt x="79" y="4"/>
                  </a:cubicBezTo>
                  <a:cubicBezTo>
                    <a:pt x="78" y="4"/>
                    <a:pt x="77" y="4"/>
                    <a:pt x="77" y="4"/>
                  </a:cubicBezTo>
                  <a:cubicBezTo>
                    <a:pt x="76" y="4"/>
                    <a:pt x="76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2" y="4"/>
                    <a:pt x="70" y="4"/>
                    <a:pt x="68" y="3"/>
                  </a:cubicBezTo>
                  <a:cubicBezTo>
                    <a:pt x="67" y="2"/>
                    <a:pt x="66" y="2"/>
                    <a:pt x="64" y="2"/>
                  </a:cubicBezTo>
                  <a:cubicBezTo>
                    <a:pt x="63" y="2"/>
                    <a:pt x="61" y="2"/>
                    <a:pt x="60" y="1"/>
                  </a:cubicBezTo>
                  <a:cubicBezTo>
                    <a:pt x="60" y="1"/>
                    <a:pt x="59" y="1"/>
                    <a:pt x="59" y="1"/>
                  </a:cubicBezTo>
                  <a:cubicBezTo>
                    <a:pt x="58" y="1"/>
                    <a:pt x="57" y="1"/>
                    <a:pt x="56" y="1"/>
                  </a:cubicBezTo>
                  <a:cubicBezTo>
                    <a:pt x="56" y="0"/>
                    <a:pt x="56" y="0"/>
                    <a:pt x="55" y="0"/>
                  </a:cubicBezTo>
                  <a:cubicBezTo>
                    <a:pt x="55" y="0"/>
                    <a:pt x="54" y="1"/>
                    <a:pt x="54" y="1"/>
                  </a:cubicBezTo>
                  <a:cubicBezTo>
                    <a:pt x="53" y="1"/>
                    <a:pt x="53" y="1"/>
                    <a:pt x="52" y="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1" y="1"/>
                    <a:pt x="51" y="1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1"/>
                    <a:pt x="48" y="2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5" y="3"/>
                    <a:pt x="45" y="3"/>
                  </a:cubicBezTo>
                  <a:cubicBezTo>
                    <a:pt x="44" y="3"/>
                    <a:pt x="44" y="4"/>
                    <a:pt x="43" y="4"/>
                  </a:cubicBezTo>
                  <a:cubicBezTo>
                    <a:pt x="42" y="4"/>
                    <a:pt x="42" y="4"/>
                    <a:pt x="41" y="4"/>
                  </a:cubicBezTo>
                  <a:cubicBezTo>
                    <a:pt x="40" y="4"/>
                    <a:pt x="38" y="5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7"/>
                    <a:pt x="35" y="7"/>
                    <a:pt x="34" y="7"/>
                  </a:cubicBezTo>
                  <a:cubicBezTo>
                    <a:pt x="33" y="8"/>
                    <a:pt x="31" y="9"/>
                    <a:pt x="29" y="9"/>
                  </a:cubicBezTo>
                  <a:cubicBezTo>
                    <a:pt x="29" y="10"/>
                    <a:pt x="28" y="10"/>
                    <a:pt x="28" y="10"/>
                  </a:cubicBezTo>
                  <a:cubicBezTo>
                    <a:pt x="27" y="11"/>
                    <a:pt x="27" y="11"/>
                    <a:pt x="26" y="11"/>
                  </a:cubicBezTo>
                  <a:cubicBezTo>
                    <a:pt x="18" y="18"/>
                    <a:pt x="11" y="26"/>
                    <a:pt x="6" y="36"/>
                  </a:cubicBezTo>
                  <a:cubicBezTo>
                    <a:pt x="4" y="41"/>
                    <a:pt x="2" y="46"/>
                    <a:pt x="1" y="51"/>
                  </a:cubicBezTo>
                  <a:cubicBezTo>
                    <a:pt x="0" y="57"/>
                    <a:pt x="0" y="62"/>
                    <a:pt x="0" y="67"/>
                  </a:cubicBezTo>
                  <a:cubicBezTo>
                    <a:pt x="1" y="73"/>
                    <a:pt x="2" y="78"/>
                    <a:pt x="4" y="83"/>
                  </a:cubicBezTo>
                  <a:cubicBezTo>
                    <a:pt x="6" y="88"/>
                    <a:pt x="9" y="92"/>
                    <a:pt x="13" y="96"/>
                  </a:cubicBezTo>
                  <a:cubicBezTo>
                    <a:pt x="19" y="105"/>
                    <a:pt x="28" y="111"/>
                    <a:pt x="38" y="116"/>
                  </a:cubicBezTo>
                  <a:cubicBezTo>
                    <a:pt x="42" y="119"/>
                    <a:pt x="48" y="121"/>
                    <a:pt x="53" y="122"/>
                  </a:cubicBezTo>
                  <a:cubicBezTo>
                    <a:pt x="58" y="123"/>
                    <a:pt x="63" y="124"/>
                    <a:pt x="68" y="124"/>
                  </a:cubicBezTo>
                  <a:cubicBezTo>
                    <a:pt x="68" y="124"/>
                    <a:pt x="69" y="124"/>
                    <a:pt x="69" y="124"/>
                  </a:cubicBezTo>
                  <a:cubicBezTo>
                    <a:pt x="74" y="124"/>
                    <a:pt x="80" y="123"/>
                    <a:pt x="85" y="121"/>
                  </a:cubicBezTo>
                  <a:cubicBezTo>
                    <a:pt x="90" y="120"/>
                    <a:pt x="95" y="118"/>
                    <a:pt x="99" y="115"/>
                  </a:cubicBezTo>
                  <a:cubicBezTo>
                    <a:pt x="108" y="109"/>
                    <a:pt x="115" y="101"/>
                    <a:pt x="120" y="91"/>
                  </a:cubicBezTo>
                  <a:cubicBezTo>
                    <a:pt x="122" y="87"/>
                    <a:pt x="124" y="83"/>
                    <a:pt x="125" y="78"/>
                  </a:cubicBezTo>
                  <a:cubicBezTo>
                    <a:pt x="126" y="73"/>
                    <a:pt x="126" y="69"/>
                    <a:pt x="126" y="64"/>
                  </a:cubicBezTo>
                  <a:close/>
                  <a:moveTo>
                    <a:pt x="99" y="114"/>
                  </a:moveTo>
                  <a:cubicBezTo>
                    <a:pt x="94" y="117"/>
                    <a:pt x="89" y="119"/>
                    <a:pt x="84" y="120"/>
                  </a:cubicBezTo>
                  <a:cubicBezTo>
                    <a:pt x="80" y="121"/>
                    <a:pt x="74" y="122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4" y="122"/>
                    <a:pt x="58" y="121"/>
                    <a:pt x="53" y="120"/>
                  </a:cubicBezTo>
                  <a:cubicBezTo>
                    <a:pt x="48" y="119"/>
                    <a:pt x="43" y="117"/>
                    <a:pt x="39" y="115"/>
                  </a:cubicBezTo>
                  <a:cubicBezTo>
                    <a:pt x="29" y="110"/>
                    <a:pt x="21" y="103"/>
                    <a:pt x="14" y="95"/>
                  </a:cubicBezTo>
                  <a:cubicBezTo>
                    <a:pt x="11" y="91"/>
                    <a:pt x="8" y="87"/>
                    <a:pt x="6" y="82"/>
                  </a:cubicBezTo>
                  <a:cubicBezTo>
                    <a:pt x="4" y="77"/>
                    <a:pt x="3" y="72"/>
                    <a:pt x="2" y="67"/>
                  </a:cubicBezTo>
                  <a:cubicBezTo>
                    <a:pt x="1" y="62"/>
                    <a:pt x="2" y="57"/>
                    <a:pt x="3" y="51"/>
                  </a:cubicBezTo>
                  <a:cubicBezTo>
                    <a:pt x="4" y="46"/>
                    <a:pt x="5" y="41"/>
                    <a:pt x="7" y="36"/>
                  </a:cubicBezTo>
                  <a:cubicBezTo>
                    <a:pt x="12" y="27"/>
                    <a:pt x="18" y="18"/>
                    <a:pt x="27" y="12"/>
                  </a:cubicBezTo>
                  <a:cubicBezTo>
                    <a:pt x="27" y="12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30" y="10"/>
                  </a:cubicBezTo>
                  <a:cubicBezTo>
                    <a:pt x="32" y="9"/>
                    <a:pt x="34" y="8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7"/>
                    <a:pt x="38" y="6"/>
                    <a:pt x="39" y="6"/>
                  </a:cubicBezTo>
                  <a:cubicBezTo>
                    <a:pt x="40" y="5"/>
                    <a:pt x="40" y="5"/>
                    <a:pt x="41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4"/>
                    <a:pt x="44" y="4"/>
                    <a:pt x="45" y="4"/>
                  </a:cubicBezTo>
                  <a:cubicBezTo>
                    <a:pt x="46" y="4"/>
                    <a:pt x="47" y="4"/>
                    <a:pt x="49" y="3"/>
                  </a:cubicBezTo>
                  <a:cubicBezTo>
                    <a:pt x="49" y="4"/>
                    <a:pt x="49" y="4"/>
                    <a:pt x="50" y="4"/>
                  </a:cubicBezTo>
                  <a:cubicBezTo>
                    <a:pt x="50" y="4"/>
                    <a:pt x="51" y="4"/>
                    <a:pt x="52" y="3"/>
                  </a:cubicBezTo>
                  <a:cubicBezTo>
                    <a:pt x="52" y="3"/>
                    <a:pt x="52" y="4"/>
                    <a:pt x="52" y="4"/>
                  </a:cubicBezTo>
                  <a:cubicBezTo>
                    <a:pt x="53" y="4"/>
                    <a:pt x="53" y="3"/>
                    <a:pt x="54" y="3"/>
                  </a:cubicBezTo>
                  <a:cubicBezTo>
                    <a:pt x="54" y="3"/>
                    <a:pt x="55" y="2"/>
                    <a:pt x="56" y="2"/>
                  </a:cubicBezTo>
                  <a:cubicBezTo>
                    <a:pt x="57" y="2"/>
                    <a:pt x="58" y="2"/>
                    <a:pt x="59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1" y="3"/>
                    <a:pt x="62" y="3"/>
                    <a:pt x="62" y="4"/>
                  </a:cubicBezTo>
                  <a:cubicBezTo>
                    <a:pt x="63" y="4"/>
                    <a:pt x="64" y="5"/>
                    <a:pt x="65" y="5"/>
                  </a:cubicBezTo>
                  <a:cubicBezTo>
                    <a:pt x="66" y="5"/>
                    <a:pt x="67" y="5"/>
                    <a:pt x="67" y="5"/>
                  </a:cubicBezTo>
                  <a:cubicBezTo>
                    <a:pt x="68" y="5"/>
                    <a:pt x="70" y="5"/>
                    <a:pt x="72" y="5"/>
                  </a:cubicBezTo>
                  <a:cubicBezTo>
                    <a:pt x="73" y="5"/>
                    <a:pt x="74" y="5"/>
                    <a:pt x="75" y="6"/>
                  </a:cubicBezTo>
                  <a:cubicBezTo>
                    <a:pt x="76" y="6"/>
                    <a:pt x="76" y="6"/>
                    <a:pt x="77" y="6"/>
                  </a:cubicBezTo>
                  <a:cubicBezTo>
                    <a:pt x="78" y="6"/>
                    <a:pt x="78" y="6"/>
                    <a:pt x="79" y="6"/>
                  </a:cubicBezTo>
                  <a:cubicBezTo>
                    <a:pt x="79" y="6"/>
                    <a:pt x="79" y="6"/>
                    <a:pt x="80" y="7"/>
                  </a:cubicBezTo>
                  <a:cubicBezTo>
                    <a:pt x="80" y="7"/>
                    <a:pt x="80" y="7"/>
                    <a:pt x="81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7"/>
                    <a:pt x="83" y="8"/>
                    <a:pt x="83" y="8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10"/>
                    <a:pt x="85" y="10"/>
                  </a:cubicBezTo>
                  <a:cubicBezTo>
                    <a:pt x="86" y="10"/>
                    <a:pt x="86" y="10"/>
                    <a:pt x="87" y="10"/>
                  </a:cubicBezTo>
                  <a:cubicBezTo>
                    <a:pt x="87" y="10"/>
                    <a:pt x="87" y="11"/>
                    <a:pt x="88" y="11"/>
                  </a:cubicBezTo>
                  <a:cubicBezTo>
                    <a:pt x="88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90" y="12"/>
                    <a:pt x="90" y="12"/>
                    <a:pt x="91" y="1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2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5"/>
                    <a:pt x="92" y="15"/>
                    <a:pt x="93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5"/>
                    <a:pt x="94" y="14"/>
                    <a:pt x="94" y="14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15"/>
                    <a:pt x="94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6"/>
                    <a:pt x="95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6"/>
                  </a:cubicBezTo>
                  <a:cubicBezTo>
                    <a:pt x="96" y="16"/>
                    <a:pt x="97" y="16"/>
                    <a:pt x="97" y="16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7" y="17"/>
                    <a:pt x="97" y="17"/>
                    <a:pt x="98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8"/>
                    <a:pt x="101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101" y="19"/>
                    <a:pt x="101" y="19"/>
                    <a:pt x="101" y="20"/>
                  </a:cubicBezTo>
                  <a:cubicBezTo>
                    <a:pt x="101" y="21"/>
                    <a:pt x="102" y="21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2"/>
                    <a:pt x="104" y="22"/>
                    <a:pt x="104" y="22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22"/>
                    <a:pt x="105" y="22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5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7" y="23"/>
                    <a:pt x="107" y="23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1" y="27"/>
                    <a:pt x="112" y="27"/>
                    <a:pt x="112" y="28"/>
                  </a:cubicBezTo>
                  <a:cubicBezTo>
                    <a:pt x="113" y="29"/>
                    <a:pt x="113" y="29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2"/>
                    <a:pt x="115" y="33"/>
                    <a:pt x="115" y="33"/>
                  </a:cubicBezTo>
                  <a:cubicBezTo>
                    <a:pt x="115" y="34"/>
                    <a:pt x="116" y="34"/>
                    <a:pt x="116" y="34"/>
                  </a:cubicBezTo>
                  <a:cubicBezTo>
                    <a:pt x="116" y="34"/>
                    <a:pt x="117" y="34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6"/>
                    <a:pt x="117" y="37"/>
                    <a:pt x="117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8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40"/>
                  </a:cubicBezTo>
                  <a:cubicBezTo>
                    <a:pt x="119" y="40"/>
                    <a:pt x="119" y="40"/>
                    <a:pt x="119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2"/>
                    <a:pt x="120" y="42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2" y="45"/>
                    <a:pt x="122" y="45"/>
                    <a:pt x="122" y="47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22" y="47"/>
                    <a:pt x="122" y="48"/>
                    <a:pt x="122" y="48"/>
                  </a:cubicBezTo>
                  <a:cubicBezTo>
                    <a:pt x="122" y="49"/>
                    <a:pt x="122" y="50"/>
                    <a:pt x="123" y="50"/>
                  </a:cubicBezTo>
                  <a:cubicBezTo>
                    <a:pt x="123" y="52"/>
                    <a:pt x="124" y="53"/>
                    <a:pt x="124" y="54"/>
                  </a:cubicBezTo>
                  <a:cubicBezTo>
                    <a:pt x="124" y="55"/>
                    <a:pt x="124" y="56"/>
                    <a:pt x="125" y="57"/>
                  </a:cubicBezTo>
                  <a:cubicBezTo>
                    <a:pt x="125" y="59"/>
                    <a:pt x="125" y="62"/>
                    <a:pt x="125" y="64"/>
                  </a:cubicBezTo>
                  <a:cubicBezTo>
                    <a:pt x="126" y="66"/>
                    <a:pt x="126" y="69"/>
                    <a:pt x="125" y="71"/>
                  </a:cubicBezTo>
                  <a:cubicBezTo>
                    <a:pt x="125" y="73"/>
                    <a:pt x="125" y="75"/>
                    <a:pt x="124" y="78"/>
                  </a:cubicBezTo>
                  <a:cubicBezTo>
                    <a:pt x="124" y="82"/>
                    <a:pt x="122" y="87"/>
                    <a:pt x="120" y="91"/>
                  </a:cubicBezTo>
                  <a:cubicBezTo>
                    <a:pt x="115" y="101"/>
                    <a:pt x="108" y="108"/>
                    <a:pt x="99" y="114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0"/>
            <p:cNvSpPr/>
            <p:nvPr/>
          </p:nvSpPr>
          <p:spPr bwMode="auto">
            <a:xfrm>
              <a:off x="7362" y="1372"/>
              <a:ext cx="188" cy="193"/>
            </a:xfrm>
            <a:custGeom>
              <a:avLst/>
              <a:gdLst>
                <a:gd name="T0" fmla="*/ 17 w 33"/>
                <a:gd name="T1" fmla="*/ 31 h 34"/>
                <a:gd name="T2" fmla="*/ 28 w 33"/>
                <a:gd name="T3" fmla="*/ 23 h 34"/>
                <a:gd name="T4" fmla="*/ 31 w 33"/>
                <a:gd name="T5" fmla="*/ 18 h 34"/>
                <a:gd name="T6" fmla="*/ 27 w 33"/>
                <a:gd name="T7" fmla="*/ 18 h 34"/>
                <a:gd name="T8" fmla="*/ 30 w 33"/>
                <a:gd name="T9" fmla="*/ 10 h 34"/>
                <a:gd name="T10" fmla="*/ 21 w 33"/>
                <a:gd name="T11" fmla="*/ 14 h 34"/>
                <a:gd name="T12" fmla="*/ 24 w 33"/>
                <a:gd name="T13" fmla="*/ 2 h 34"/>
                <a:gd name="T14" fmla="*/ 16 w 33"/>
                <a:gd name="T15" fmla="*/ 8 h 34"/>
                <a:gd name="T16" fmla="*/ 14 w 33"/>
                <a:gd name="T17" fmla="*/ 1 h 34"/>
                <a:gd name="T18" fmla="*/ 8 w 33"/>
                <a:gd name="T19" fmla="*/ 11 h 34"/>
                <a:gd name="T20" fmla="*/ 2 w 33"/>
                <a:gd name="T21" fmla="*/ 10 h 34"/>
                <a:gd name="T22" fmla="*/ 4 w 33"/>
                <a:gd name="T23" fmla="*/ 17 h 34"/>
                <a:gd name="T24" fmla="*/ 6 w 33"/>
                <a:gd name="T25" fmla="*/ 28 h 34"/>
                <a:gd name="T26" fmla="*/ 17 w 33"/>
                <a:gd name="T27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4">
                  <a:moveTo>
                    <a:pt x="17" y="31"/>
                  </a:moveTo>
                  <a:cubicBezTo>
                    <a:pt x="23" y="28"/>
                    <a:pt x="24" y="25"/>
                    <a:pt x="28" y="23"/>
                  </a:cubicBezTo>
                  <a:cubicBezTo>
                    <a:pt x="33" y="22"/>
                    <a:pt x="33" y="19"/>
                    <a:pt x="31" y="18"/>
                  </a:cubicBezTo>
                  <a:cubicBezTo>
                    <a:pt x="29" y="18"/>
                    <a:pt x="27" y="18"/>
                    <a:pt x="27" y="18"/>
                  </a:cubicBezTo>
                  <a:cubicBezTo>
                    <a:pt x="30" y="15"/>
                    <a:pt x="32" y="12"/>
                    <a:pt x="30" y="10"/>
                  </a:cubicBezTo>
                  <a:cubicBezTo>
                    <a:pt x="28" y="8"/>
                    <a:pt x="21" y="14"/>
                    <a:pt x="21" y="14"/>
                  </a:cubicBezTo>
                  <a:cubicBezTo>
                    <a:pt x="25" y="8"/>
                    <a:pt x="27" y="4"/>
                    <a:pt x="24" y="2"/>
                  </a:cubicBezTo>
                  <a:cubicBezTo>
                    <a:pt x="21" y="1"/>
                    <a:pt x="16" y="8"/>
                    <a:pt x="16" y="8"/>
                  </a:cubicBezTo>
                  <a:cubicBezTo>
                    <a:pt x="17" y="5"/>
                    <a:pt x="17" y="2"/>
                    <a:pt x="14" y="1"/>
                  </a:cubicBezTo>
                  <a:cubicBezTo>
                    <a:pt x="12" y="0"/>
                    <a:pt x="9" y="7"/>
                    <a:pt x="8" y="11"/>
                  </a:cubicBezTo>
                  <a:cubicBezTo>
                    <a:pt x="8" y="14"/>
                    <a:pt x="4" y="9"/>
                    <a:pt x="2" y="10"/>
                  </a:cubicBezTo>
                  <a:cubicBezTo>
                    <a:pt x="0" y="11"/>
                    <a:pt x="1" y="14"/>
                    <a:pt x="4" y="17"/>
                  </a:cubicBezTo>
                  <a:cubicBezTo>
                    <a:pt x="6" y="20"/>
                    <a:pt x="3" y="25"/>
                    <a:pt x="6" y="28"/>
                  </a:cubicBezTo>
                  <a:cubicBezTo>
                    <a:pt x="9" y="31"/>
                    <a:pt x="13" y="34"/>
                    <a:pt x="17" y="31"/>
                  </a:cubicBezTo>
                  <a:close/>
                </a:path>
              </a:pathLst>
            </a:custGeom>
            <a:solidFill>
              <a:srgbClr val="FF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1"/>
            <p:cNvSpPr>
              <a:spLocks noEditPoints="1"/>
            </p:cNvSpPr>
            <p:nvPr/>
          </p:nvSpPr>
          <p:spPr bwMode="auto">
            <a:xfrm>
              <a:off x="7362" y="1372"/>
              <a:ext cx="188" cy="181"/>
            </a:xfrm>
            <a:custGeom>
              <a:avLst/>
              <a:gdLst>
                <a:gd name="T0" fmla="*/ 7 w 33"/>
                <a:gd name="T1" fmla="*/ 29 h 32"/>
                <a:gd name="T2" fmla="*/ 4 w 33"/>
                <a:gd name="T3" fmla="*/ 22 h 32"/>
                <a:gd name="T4" fmla="*/ 3 w 33"/>
                <a:gd name="T5" fmla="*/ 18 h 32"/>
                <a:gd name="T6" fmla="*/ 1 w 33"/>
                <a:gd name="T7" fmla="*/ 14 h 32"/>
                <a:gd name="T8" fmla="*/ 1 w 33"/>
                <a:gd name="T9" fmla="*/ 9 h 32"/>
                <a:gd name="T10" fmla="*/ 2 w 33"/>
                <a:gd name="T11" fmla="*/ 9 h 32"/>
                <a:gd name="T12" fmla="*/ 4 w 33"/>
                <a:gd name="T13" fmla="*/ 9 h 32"/>
                <a:gd name="T14" fmla="*/ 7 w 33"/>
                <a:gd name="T15" fmla="*/ 11 h 32"/>
                <a:gd name="T16" fmla="*/ 7 w 33"/>
                <a:gd name="T17" fmla="*/ 10 h 32"/>
                <a:gd name="T18" fmla="*/ 11 w 33"/>
                <a:gd name="T19" fmla="*/ 2 h 32"/>
                <a:gd name="T20" fmla="*/ 14 w 33"/>
                <a:gd name="T21" fmla="*/ 0 h 32"/>
                <a:gd name="T22" fmla="*/ 14 w 33"/>
                <a:gd name="T23" fmla="*/ 0 h 32"/>
                <a:gd name="T24" fmla="*/ 15 w 33"/>
                <a:gd name="T25" fmla="*/ 0 h 32"/>
                <a:gd name="T26" fmla="*/ 17 w 33"/>
                <a:gd name="T27" fmla="*/ 8 h 32"/>
                <a:gd name="T28" fmla="*/ 23 w 33"/>
                <a:gd name="T29" fmla="*/ 2 h 32"/>
                <a:gd name="T30" fmla="*/ 24 w 33"/>
                <a:gd name="T31" fmla="*/ 2 h 32"/>
                <a:gd name="T32" fmla="*/ 26 w 33"/>
                <a:gd name="T33" fmla="*/ 3 h 32"/>
                <a:gd name="T34" fmla="*/ 21 w 33"/>
                <a:gd name="T35" fmla="*/ 15 h 32"/>
                <a:gd name="T36" fmla="*/ 27 w 33"/>
                <a:gd name="T37" fmla="*/ 10 h 32"/>
                <a:gd name="T38" fmla="*/ 31 w 33"/>
                <a:gd name="T39" fmla="*/ 10 h 32"/>
                <a:gd name="T40" fmla="*/ 32 w 33"/>
                <a:gd name="T41" fmla="*/ 12 h 32"/>
                <a:gd name="T42" fmla="*/ 27 w 33"/>
                <a:gd name="T43" fmla="*/ 17 h 32"/>
                <a:gd name="T44" fmla="*/ 32 w 33"/>
                <a:gd name="T45" fmla="*/ 18 h 32"/>
                <a:gd name="T46" fmla="*/ 32 w 33"/>
                <a:gd name="T47" fmla="*/ 22 h 32"/>
                <a:gd name="T48" fmla="*/ 28 w 33"/>
                <a:gd name="T49" fmla="*/ 24 h 32"/>
                <a:gd name="T50" fmla="*/ 14 w 33"/>
                <a:gd name="T51" fmla="*/ 32 h 32"/>
                <a:gd name="T52" fmla="*/ 25 w 33"/>
                <a:gd name="T53" fmla="*/ 25 h 32"/>
                <a:gd name="T54" fmla="*/ 30 w 33"/>
                <a:gd name="T55" fmla="*/ 22 h 32"/>
                <a:gd name="T56" fmla="*/ 31 w 33"/>
                <a:gd name="T57" fmla="*/ 19 h 32"/>
                <a:gd name="T58" fmla="*/ 30 w 33"/>
                <a:gd name="T59" fmla="*/ 19 h 32"/>
                <a:gd name="T60" fmla="*/ 26 w 33"/>
                <a:gd name="T61" fmla="*/ 17 h 32"/>
                <a:gd name="T62" fmla="*/ 30 w 33"/>
                <a:gd name="T63" fmla="*/ 11 h 32"/>
                <a:gd name="T64" fmla="*/ 30 w 33"/>
                <a:gd name="T65" fmla="*/ 11 h 32"/>
                <a:gd name="T66" fmla="*/ 25 w 33"/>
                <a:gd name="T67" fmla="*/ 12 h 32"/>
                <a:gd name="T68" fmla="*/ 20 w 33"/>
                <a:gd name="T69" fmla="*/ 14 h 32"/>
                <a:gd name="T70" fmla="*/ 25 w 33"/>
                <a:gd name="T71" fmla="*/ 4 h 32"/>
                <a:gd name="T72" fmla="*/ 24 w 33"/>
                <a:gd name="T73" fmla="*/ 3 h 32"/>
                <a:gd name="T74" fmla="*/ 23 w 33"/>
                <a:gd name="T75" fmla="*/ 3 h 32"/>
                <a:gd name="T76" fmla="*/ 14 w 33"/>
                <a:gd name="T77" fmla="*/ 13 h 32"/>
                <a:gd name="T78" fmla="*/ 14 w 33"/>
                <a:gd name="T79" fmla="*/ 2 h 32"/>
                <a:gd name="T80" fmla="*/ 14 w 33"/>
                <a:gd name="T81" fmla="*/ 2 h 32"/>
                <a:gd name="T82" fmla="*/ 14 w 33"/>
                <a:gd name="T83" fmla="*/ 2 h 32"/>
                <a:gd name="T84" fmla="*/ 12 w 33"/>
                <a:gd name="T85" fmla="*/ 3 h 32"/>
                <a:gd name="T86" fmla="*/ 10 w 33"/>
                <a:gd name="T87" fmla="*/ 10 h 32"/>
                <a:gd name="T88" fmla="*/ 7 w 33"/>
                <a:gd name="T89" fmla="*/ 13 h 32"/>
                <a:gd name="T90" fmla="*/ 3 w 33"/>
                <a:gd name="T91" fmla="*/ 11 h 32"/>
                <a:gd name="T92" fmla="*/ 2 w 33"/>
                <a:gd name="T93" fmla="*/ 12 h 32"/>
                <a:gd name="T94" fmla="*/ 3 w 33"/>
                <a:gd name="T95" fmla="*/ 15 h 32"/>
                <a:gd name="T96" fmla="*/ 5 w 33"/>
                <a:gd name="T97" fmla="*/ 17 h 32"/>
                <a:gd name="T98" fmla="*/ 5 w 33"/>
                <a:gd name="T99" fmla="*/ 26 h 32"/>
                <a:gd name="T100" fmla="*/ 10 w 33"/>
                <a:gd name="T101" fmla="*/ 31 h 32"/>
                <a:gd name="T102" fmla="*/ 20 w 33"/>
                <a:gd name="T10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32">
                  <a:moveTo>
                    <a:pt x="14" y="32"/>
                  </a:moveTo>
                  <a:cubicBezTo>
                    <a:pt x="13" y="32"/>
                    <a:pt x="11" y="32"/>
                    <a:pt x="10" y="31"/>
                  </a:cubicBezTo>
                  <a:cubicBezTo>
                    <a:pt x="9" y="31"/>
                    <a:pt x="8" y="30"/>
                    <a:pt x="7" y="29"/>
                  </a:cubicBezTo>
                  <a:cubicBezTo>
                    <a:pt x="6" y="29"/>
                    <a:pt x="6" y="28"/>
                    <a:pt x="5" y="28"/>
                  </a:cubicBezTo>
                  <a:cubicBezTo>
                    <a:pt x="5" y="27"/>
                    <a:pt x="5" y="27"/>
                    <a:pt x="4" y="26"/>
                  </a:cubicBezTo>
                  <a:cubicBezTo>
                    <a:pt x="4" y="25"/>
                    <a:pt x="4" y="23"/>
                    <a:pt x="4" y="22"/>
                  </a:cubicBezTo>
                  <a:cubicBezTo>
                    <a:pt x="4" y="21"/>
                    <a:pt x="4" y="20"/>
                    <a:pt x="4" y="19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7"/>
                    <a:pt x="3" y="17"/>
                  </a:cubicBezTo>
                  <a:cubicBezTo>
                    <a:pt x="3" y="17"/>
                    <a:pt x="2" y="16"/>
                    <a:pt x="2" y="16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8" y="8"/>
                    <a:pt x="8" y="7"/>
                    <a:pt x="9" y="5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7" y="1"/>
                    <a:pt x="17" y="2"/>
                  </a:cubicBezTo>
                  <a:cubicBezTo>
                    <a:pt x="17" y="3"/>
                    <a:pt x="18" y="4"/>
                    <a:pt x="18" y="4"/>
                  </a:cubicBezTo>
                  <a:cubicBezTo>
                    <a:pt x="18" y="6"/>
                    <a:pt x="18" y="7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1" y="2"/>
                    <a:pt x="22" y="2"/>
                    <a:pt x="23" y="2"/>
                  </a:cubicBezTo>
                  <a:cubicBezTo>
                    <a:pt x="23" y="1"/>
                    <a:pt x="24" y="1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6" y="3"/>
                    <a:pt x="26" y="3"/>
                  </a:cubicBezTo>
                  <a:cubicBezTo>
                    <a:pt x="26" y="4"/>
                    <a:pt x="26" y="6"/>
                    <a:pt x="26" y="6"/>
                  </a:cubicBezTo>
                  <a:cubicBezTo>
                    <a:pt x="25" y="7"/>
                    <a:pt x="25" y="8"/>
                    <a:pt x="24" y="9"/>
                  </a:cubicBezTo>
                  <a:cubicBezTo>
                    <a:pt x="23" y="11"/>
                    <a:pt x="22" y="13"/>
                    <a:pt x="21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2" y="13"/>
                    <a:pt x="23" y="12"/>
                    <a:pt x="25" y="11"/>
                  </a:cubicBezTo>
                  <a:cubicBezTo>
                    <a:pt x="25" y="11"/>
                    <a:pt x="26" y="10"/>
                    <a:pt x="27" y="10"/>
                  </a:cubicBezTo>
                  <a:cubicBezTo>
                    <a:pt x="28" y="9"/>
                    <a:pt x="29" y="9"/>
                    <a:pt x="30" y="9"/>
                  </a:cubicBezTo>
                  <a:cubicBezTo>
                    <a:pt x="30" y="9"/>
                    <a:pt x="30" y="9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1"/>
                    <a:pt x="32" y="11"/>
                    <a:pt x="32" y="12"/>
                  </a:cubicBezTo>
                  <a:cubicBezTo>
                    <a:pt x="32" y="13"/>
                    <a:pt x="31" y="14"/>
                    <a:pt x="31" y="15"/>
                  </a:cubicBezTo>
                  <a:cubicBezTo>
                    <a:pt x="30" y="16"/>
                    <a:pt x="29" y="17"/>
                    <a:pt x="28" y="19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9" y="17"/>
                    <a:pt x="30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1"/>
                    <a:pt x="33" y="21"/>
                    <a:pt x="32" y="22"/>
                  </a:cubicBezTo>
                  <a:cubicBezTo>
                    <a:pt x="32" y="22"/>
                    <a:pt x="32" y="23"/>
                    <a:pt x="31" y="23"/>
                  </a:cubicBezTo>
                  <a:cubicBezTo>
                    <a:pt x="31" y="23"/>
                    <a:pt x="30" y="23"/>
                    <a:pt x="30" y="24"/>
                  </a:cubicBezTo>
                  <a:cubicBezTo>
                    <a:pt x="29" y="24"/>
                    <a:pt x="28" y="24"/>
                    <a:pt x="28" y="24"/>
                  </a:cubicBezTo>
                  <a:cubicBezTo>
                    <a:pt x="26" y="25"/>
                    <a:pt x="24" y="26"/>
                    <a:pt x="23" y="27"/>
                  </a:cubicBezTo>
                  <a:cubicBezTo>
                    <a:pt x="21" y="29"/>
                    <a:pt x="19" y="30"/>
                    <a:pt x="18" y="31"/>
                  </a:cubicBezTo>
                  <a:cubicBezTo>
                    <a:pt x="16" y="32"/>
                    <a:pt x="15" y="32"/>
                    <a:pt x="14" y="32"/>
                  </a:cubicBezTo>
                  <a:close/>
                  <a:moveTo>
                    <a:pt x="20" y="29"/>
                  </a:moveTo>
                  <a:cubicBezTo>
                    <a:pt x="21" y="28"/>
                    <a:pt x="22" y="28"/>
                    <a:pt x="22" y="27"/>
                  </a:cubicBezTo>
                  <a:cubicBezTo>
                    <a:pt x="23" y="26"/>
                    <a:pt x="24" y="25"/>
                    <a:pt x="25" y="25"/>
                  </a:cubicBezTo>
                  <a:cubicBezTo>
                    <a:pt x="26" y="24"/>
                    <a:pt x="27" y="23"/>
                    <a:pt x="28" y="23"/>
                  </a:cubicBezTo>
                  <a:cubicBezTo>
                    <a:pt x="28" y="23"/>
                    <a:pt x="29" y="23"/>
                    <a:pt x="29" y="22"/>
                  </a:cubicBezTo>
                  <a:cubicBezTo>
                    <a:pt x="29" y="22"/>
                    <a:pt x="30" y="22"/>
                    <a:pt x="30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9"/>
                    <a:pt x="28" y="19"/>
                    <a:pt x="27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6"/>
                    <a:pt x="29" y="15"/>
                    <a:pt x="29" y="14"/>
                  </a:cubicBezTo>
                  <a:cubicBezTo>
                    <a:pt x="30" y="13"/>
                    <a:pt x="30" y="12"/>
                    <a:pt x="30" y="12"/>
                  </a:cubicBezTo>
                  <a:cubicBezTo>
                    <a:pt x="30" y="12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29" y="11"/>
                  </a:cubicBezTo>
                  <a:cubicBezTo>
                    <a:pt x="29" y="11"/>
                    <a:pt x="28" y="11"/>
                    <a:pt x="27" y="11"/>
                  </a:cubicBezTo>
                  <a:cubicBezTo>
                    <a:pt x="27" y="11"/>
                    <a:pt x="26" y="12"/>
                    <a:pt x="25" y="12"/>
                  </a:cubicBezTo>
                  <a:cubicBezTo>
                    <a:pt x="24" y="13"/>
                    <a:pt x="22" y="14"/>
                    <a:pt x="21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2" y="12"/>
                    <a:pt x="23" y="11"/>
                    <a:pt x="24" y="9"/>
                  </a:cubicBezTo>
                  <a:cubicBezTo>
                    <a:pt x="24" y="8"/>
                    <a:pt x="25" y="7"/>
                    <a:pt x="25" y="6"/>
                  </a:cubicBezTo>
                  <a:cubicBezTo>
                    <a:pt x="25" y="5"/>
                    <a:pt x="25" y="4"/>
                    <a:pt x="25" y="4"/>
                  </a:cubicBezTo>
                  <a:cubicBezTo>
                    <a:pt x="25" y="3"/>
                    <a:pt x="25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2"/>
                    <a:pt x="23" y="2"/>
                    <a:pt x="23" y="3"/>
                  </a:cubicBezTo>
                  <a:cubicBezTo>
                    <a:pt x="22" y="3"/>
                    <a:pt x="21" y="3"/>
                    <a:pt x="21" y="4"/>
                  </a:cubicBezTo>
                  <a:cubicBezTo>
                    <a:pt x="19" y="5"/>
                    <a:pt x="18" y="7"/>
                    <a:pt x="17" y="9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6"/>
                    <a:pt x="16" y="5"/>
                  </a:cubicBezTo>
                  <a:cubicBezTo>
                    <a:pt x="16" y="3"/>
                    <a:pt x="15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2" y="4"/>
                    <a:pt x="11" y="5"/>
                    <a:pt x="11" y="6"/>
                  </a:cubicBezTo>
                  <a:cubicBezTo>
                    <a:pt x="10" y="7"/>
                    <a:pt x="10" y="8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9" y="12"/>
                    <a:pt x="8" y="13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5" y="12"/>
                    <a:pt x="5" y="12"/>
                  </a:cubicBezTo>
                  <a:cubicBezTo>
                    <a:pt x="4" y="12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3" y="11"/>
                    <a:pt x="2" y="11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6" y="20"/>
                    <a:pt x="6" y="21"/>
                    <a:pt x="5" y="22"/>
                  </a:cubicBezTo>
                  <a:cubicBezTo>
                    <a:pt x="5" y="23"/>
                    <a:pt x="5" y="25"/>
                    <a:pt x="5" y="26"/>
                  </a:cubicBezTo>
                  <a:cubicBezTo>
                    <a:pt x="6" y="26"/>
                    <a:pt x="6" y="27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8" y="30"/>
                    <a:pt x="9" y="30"/>
                    <a:pt x="10" y="31"/>
                  </a:cubicBezTo>
                  <a:cubicBezTo>
                    <a:pt x="11" y="32"/>
                    <a:pt x="13" y="32"/>
                    <a:pt x="14" y="32"/>
                  </a:cubicBezTo>
                  <a:cubicBezTo>
                    <a:pt x="15" y="32"/>
                    <a:pt x="16" y="31"/>
                    <a:pt x="17" y="31"/>
                  </a:cubicBezTo>
                  <a:cubicBezTo>
                    <a:pt x="18" y="30"/>
                    <a:pt x="19" y="30"/>
                    <a:pt x="20" y="29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2"/>
            <p:cNvSpPr/>
            <p:nvPr/>
          </p:nvSpPr>
          <p:spPr bwMode="auto">
            <a:xfrm>
              <a:off x="6867" y="2523"/>
              <a:ext cx="108" cy="176"/>
            </a:xfrm>
            <a:custGeom>
              <a:avLst/>
              <a:gdLst>
                <a:gd name="T0" fmla="*/ 17 w 19"/>
                <a:gd name="T1" fmla="*/ 14 h 31"/>
                <a:gd name="T2" fmla="*/ 17 w 19"/>
                <a:gd name="T3" fmla="*/ 15 h 31"/>
                <a:gd name="T4" fmla="*/ 17 w 19"/>
                <a:gd name="T5" fmla="*/ 16 h 31"/>
                <a:gd name="T6" fmla="*/ 15 w 19"/>
                <a:gd name="T7" fmla="*/ 17 h 31"/>
                <a:gd name="T8" fmla="*/ 16 w 19"/>
                <a:gd name="T9" fmla="*/ 18 h 31"/>
                <a:gd name="T10" fmla="*/ 15 w 19"/>
                <a:gd name="T11" fmla="*/ 19 h 31"/>
                <a:gd name="T12" fmla="*/ 15 w 19"/>
                <a:gd name="T13" fmla="*/ 19 h 31"/>
                <a:gd name="T14" fmla="*/ 13 w 19"/>
                <a:gd name="T15" fmla="*/ 20 h 31"/>
                <a:gd name="T16" fmla="*/ 13 w 19"/>
                <a:gd name="T17" fmla="*/ 21 h 31"/>
                <a:gd name="T18" fmla="*/ 13 w 19"/>
                <a:gd name="T19" fmla="*/ 23 h 31"/>
                <a:gd name="T20" fmla="*/ 12 w 19"/>
                <a:gd name="T21" fmla="*/ 23 h 31"/>
                <a:gd name="T22" fmla="*/ 11 w 19"/>
                <a:gd name="T23" fmla="*/ 24 h 31"/>
                <a:gd name="T24" fmla="*/ 10 w 19"/>
                <a:gd name="T25" fmla="*/ 25 h 31"/>
                <a:gd name="T26" fmla="*/ 9 w 19"/>
                <a:gd name="T27" fmla="*/ 25 h 31"/>
                <a:gd name="T28" fmla="*/ 8 w 19"/>
                <a:gd name="T29" fmla="*/ 26 h 31"/>
                <a:gd name="T30" fmla="*/ 7 w 19"/>
                <a:gd name="T31" fmla="*/ 26 h 31"/>
                <a:gd name="T32" fmla="*/ 7 w 19"/>
                <a:gd name="T33" fmla="*/ 27 h 31"/>
                <a:gd name="T34" fmla="*/ 6 w 19"/>
                <a:gd name="T35" fmla="*/ 27 h 31"/>
                <a:gd name="T36" fmla="*/ 5 w 19"/>
                <a:gd name="T37" fmla="*/ 27 h 31"/>
                <a:gd name="T38" fmla="*/ 5 w 19"/>
                <a:gd name="T39" fmla="*/ 28 h 31"/>
                <a:gd name="T40" fmla="*/ 4 w 19"/>
                <a:gd name="T41" fmla="*/ 29 h 31"/>
                <a:gd name="T42" fmla="*/ 3 w 19"/>
                <a:gd name="T43" fmla="*/ 30 h 31"/>
                <a:gd name="T44" fmla="*/ 2 w 19"/>
                <a:gd name="T45" fmla="*/ 30 h 31"/>
                <a:gd name="T46" fmla="*/ 2 w 19"/>
                <a:gd name="T47" fmla="*/ 30 h 31"/>
                <a:gd name="T48" fmla="*/ 2 w 19"/>
                <a:gd name="T49" fmla="*/ 29 h 31"/>
                <a:gd name="T50" fmla="*/ 1 w 19"/>
                <a:gd name="T51" fmla="*/ 31 h 31"/>
                <a:gd name="T52" fmla="*/ 1 w 19"/>
                <a:gd name="T53" fmla="*/ 30 h 31"/>
                <a:gd name="T54" fmla="*/ 1 w 19"/>
                <a:gd name="T55" fmla="*/ 30 h 31"/>
                <a:gd name="T56" fmla="*/ 1 w 19"/>
                <a:gd name="T57" fmla="*/ 30 h 31"/>
                <a:gd name="T58" fmla="*/ 2 w 19"/>
                <a:gd name="T59" fmla="*/ 29 h 31"/>
                <a:gd name="T60" fmla="*/ 2 w 19"/>
                <a:gd name="T61" fmla="*/ 29 h 31"/>
                <a:gd name="T62" fmla="*/ 3 w 19"/>
                <a:gd name="T63" fmla="*/ 28 h 31"/>
                <a:gd name="T64" fmla="*/ 3 w 19"/>
                <a:gd name="T65" fmla="*/ 28 h 31"/>
                <a:gd name="T66" fmla="*/ 4 w 19"/>
                <a:gd name="T67" fmla="*/ 27 h 31"/>
                <a:gd name="T68" fmla="*/ 3 w 19"/>
                <a:gd name="T69" fmla="*/ 27 h 31"/>
                <a:gd name="T70" fmla="*/ 4 w 19"/>
                <a:gd name="T71" fmla="*/ 25 h 31"/>
                <a:gd name="T72" fmla="*/ 5 w 19"/>
                <a:gd name="T73" fmla="*/ 24 h 31"/>
                <a:gd name="T74" fmla="*/ 5 w 19"/>
                <a:gd name="T75" fmla="*/ 24 h 31"/>
                <a:gd name="T76" fmla="*/ 6 w 19"/>
                <a:gd name="T77" fmla="*/ 22 h 31"/>
                <a:gd name="T78" fmla="*/ 7 w 19"/>
                <a:gd name="T79" fmla="*/ 22 h 31"/>
                <a:gd name="T80" fmla="*/ 7 w 19"/>
                <a:gd name="T81" fmla="*/ 22 h 31"/>
                <a:gd name="T82" fmla="*/ 7 w 19"/>
                <a:gd name="T83" fmla="*/ 21 h 31"/>
                <a:gd name="T84" fmla="*/ 8 w 19"/>
                <a:gd name="T85" fmla="*/ 18 h 31"/>
                <a:gd name="T86" fmla="*/ 10 w 19"/>
                <a:gd name="T87" fmla="*/ 15 h 31"/>
                <a:gd name="T88" fmla="*/ 10 w 19"/>
                <a:gd name="T89" fmla="*/ 14 h 31"/>
                <a:gd name="T90" fmla="*/ 9 w 19"/>
                <a:gd name="T91" fmla="*/ 12 h 31"/>
                <a:gd name="T92" fmla="*/ 9 w 19"/>
                <a:gd name="T93" fmla="*/ 11 h 31"/>
                <a:gd name="T94" fmla="*/ 10 w 19"/>
                <a:gd name="T95" fmla="*/ 10 h 31"/>
                <a:gd name="T96" fmla="*/ 9 w 19"/>
                <a:gd name="T97" fmla="*/ 8 h 31"/>
                <a:gd name="T98" fmla="*/ 9 w 19"/>
                <a:gd name="T99" fmla="*/ 5 h 31"/>
                <a:gd name="T100" fmla="*/ 9 w 19"/>
                <a:gd name="T101" fmla="*/ 2 h 31"/>
                <a:gd name="T102" fmla="*/ 9 w 19"/>
                <a:gd name="T103" fmla="*/ 0 h 31"/>
                <a:gd name="T104" fmla="*/ 11 w 19"/>
                <a:gd name="T105" fmla="*/ 1 h 31"/>
                <a:gd name="T106" fmla="*/ 12 w 19"/>
                <a:gd name="T107" fmla="*/ 1 h 31"/>
                <a:gd name="T108" fmla="*/ 13 w 19"/>
                <a:gd name="T109" fmla="*/ 3 h 31"/>
                <a:gd name="T110" fmla="*/ 15 w 19"/>
                <a:gd name="T111" fmla="*/ 3 h 31"/>
                <a:gd name="T112" fmla="*/ 16 w 19"/>
                <a:gd name="T113" fmla="*/ 4 h 31"/>
                <a:gd name="T114" fmla="*/ 17 w 19"/>
                <a:gd name="T115" fmla="*/ 5 h 31"/>
                <a:gd name="T116" fmla="*/ 17 w 19"/>
                <a:gd name="T117" fmla="*/ 7 h 31"/>
                <a:gd name="T118" fmla="*/ 19 w 19"/>
                <a:gd name="T119" fmla="*/ 8 h 31"/>
                <a:gd name="T120" fmla="*/ 18 w 19"/>
                <a:gd name="T121" fmla="*/ 11 h 31"/>
                <a:gd name="T122" fmla="*/ 18 w 19"/>
                <a:gd name="T12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" h="31">
                  <a:moveTo>
                    <a:pt x="18" y="12"/>
                  </a:moveTo>
                  <a:cubicBezTo>
                    <a:pt x="18" y="12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8" y="13"/>
                    <a:pt x="19" y="14"/>
                  </a:cubicBezTo>
                  <a:cubicBezTo>
                    <a:pt x="19" y="14"/>
                    <a:pt x="18" y="13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7" y="14"/>
                    <a:pt x="17" y="14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4"/>
                    <a:pt x="18" y="14"/>
                  </a:cubicBezTo>
                  <a:cubicBezTo>
                    <a:pt x="19" y="15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5"/>
                    <a:pt x="17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6" y="17"/>
                    <a:pt x="16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9"/>
                    <a:pt x="16" y="19"/>
                  </a:cubicBezTo>
                  <a:cubicBezTo>
                    <a:pt x="15" y="19"/>
                    <a:pt x="16" y="18"/>
                    <a:pt x="16" y="18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5" y="19"/>
                    <a:pt x="14" y="19"/>
                    <a:pt x="14" y="20"/>
                  </a:cubicBezTo>
                  <a:cubicBezTo>
                    <a:pt x="14" y="20"/>
                    <a:pt x="15" y="19"/>
                    <a:pt x="15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0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3" y="21"/>
                    <a:pt x="14" y="21"/>
                  </a:cubicBezTo>
                  <a:cubicBezTo>
                    <a:pt x="14" y="21"/>
                    <a:pt x="13" y="21"/>
                    <a:pt x="13" y="21"/>
                  </a:cubicBezTo>
                  <a:cubicBezTo>
                    <a:pt x="13" y="21"/>
                    <a:pt x="14" y="21"/>
                    <a:pt x="14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2"/>
                    <a:pt x="13" y="22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2"/>
                    <a:pt x="14" y="22"/>
                    <a:pt x="13" y="22"/>
                  </a:cubicBezTo>
                  <a:cubicBezTo>
                    <a:pt x="13" y="22"/>
                    <a:pt x="13" y="22"/>
                    <a:pt x="12" y="22"/>
                  </a:cubicBezTo>
                  <a:cubicBezTo>
                    <a:pt x="12" y="22"/>
                    <a:pt x="12" y="22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3"/>
                    <a:pt x="13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1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5"/>
                  </a:cubicBezTo>
                  <a:cubicBezTo>
                    <a:pt x="11" y="25"/>
                    <a:pt x="11" y="24"/>
                    <a:pt x="11" y="24"/>
                  </a:cubicBezTo>
                  <a:cubicBezTo>
                    <a:pt x="11" y="25"/>
                    <a:pt x="10" y="24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10" y="25"/>
                    <a:pt x="10" y="26"/>
                  </a:cubicBezTo>
                  <a:cubicBezTo>
                    <a:pt x="10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7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7"/>
                    <a:pt x="8" y="27"/>
                  </a:cubicBezTo>
                  <a:cubicBezTo>
                    <a:pt x="7" y="27"/>
                    <a:pt x="8" y="27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7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7"/>
                    <a:pt x="6" y="28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8"/>
                    <a:pt x="6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4" y="28"/>
                    <a:pt x="4" y="28"/>
                  </a:cubicBezTo>
                  <a:cubicBezTo>
                    <a:pt x="5" y="28"/>
                    <a:pt x="4" y="28"/>
                    <a:pt x="5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4" y="30"/>
                    <a:pt x="4" y="30"/>
                    <a:pt x="4" y="29"/>
                  </a:cubicBezTo>
                  <a:cubicBezTo>
                    <a:pt x="3" y="30"/>
                    <a:pt x="3" y="29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29"/>
                    <a:pt x="3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2" y="31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1" y="30"/>
                    <a:pt x="1" y="30"/>
                  </a:cubicBezTo>
                  <a:cubicBezTo>
                    <a:pt x="1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2" y="29"/>
                    <a:pt x="2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30"/>
                  </a:cubicBezTo>
                  <a:cubicBezTo>
                    <a:pt x="2" y="29"/>
                    <a:pt x="2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1" y="30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1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9"/>
                    <a:pt x="1" y="30"/>
                    <a:pt x="2" y="29"/>
                  </a:cubicBezTo>
                  <a:cubicBezTo>
                    <a:pt x="2" y="30"/>
                    <a:pt x="2" y="29"/>
                    <a:pt x="1" y="30"/>
                  </a:cubicBezTo>
                  <a:cubicBezTo>
                    <a:pt x="1" y="30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3" y="28"/>
                    <a:pt x="4" y="28"/>
                  </a:cubicBezTo>
                  <a:cubicBezTo>
                    <a:pt x="4" y="28"/>
                    <a:pt x="3" y="28"/>
                    <a:pt x="3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2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7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5" y="25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5" y="25"/>
                    <a:pt x="4" y="25"/>
                  </a:cubicBezTo>
                  <a:cubicBezTo>
                    <a:pt x="5" y="25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3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6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4"/>
                    <a:pt x="6" y="24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8" y="22"/>
                    <a:pt x="7" y="22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1"/>
                    <a:pt x="8" y="22"/>
                  </a:cubicBezTo>
                  <a:cubicBezTo>
                    <a:pt x="8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0"/>
                    <a:pt x="7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7" y="20"/>
                    <a:pt x="7" y="20"/>
                  </a:cubicBezTo>
                  <a:cubicBezTo>
                    <a:pt x="7" y="19"/>
                    <a:pt x="8" y="20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9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10" y="16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6"/>
                    <a:pt x="11" y="16"/>
                  </a:cubicBezTo>
                  <a:cubicBezTo>
                    <a:pt x="11" y="15"/>
                    <a:pt x="10" y="15"/>
                    <a:pt x="10" y="15"/>
                  </a:cubicBezTo>
                  <a:cubicBezTo>
                    <a:pt x="10" y="15"/>
                    <a:pt x="10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10" y="15"/>
                    <a:pt x="9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4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10" y="14"/>
                    <a:pt x="10" y="14"/>
                  </a:cubicBezTo>
                  <a:cubicBezTo>
                    <a:pt x="10" y="14"/>
                    <a:pt x="10" y="13"/>
                    <a:pt x="9" y="13"/>
                  </a:cubicBezTo>
                  <a:cubicBezTo>
                    <a:pt x="9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10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9" y="9"/>
                    <a:pt x="9" y="9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9" y="6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10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0" y="0"/>
                    <a:pt x="10" y="1"/>
                    <a:pt x="10" y="0"/>
                  </a:cubicBezTo>
                  <a:cubicBezTo>
                    <a:pt x="10" y="0"/>
                    <a:pt x="10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3" y="2"/>
                    <a:pt x="13" y="1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6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6" y="4"/>
                    <a:pt x="16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6" y="6"/>
                    <a:pt x="17" y="5"/>
                    <a:pt x="17" y="6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7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19" y="8"/>
                    <a:pt x="18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9"/>
                    <a:pt x="19" y="9"/>
                    <a:pt x="19" y="10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0"/>
                    <a:pt x="18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8" y="12"/>
                    <a:pt x="17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3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8" y="12"/>
                    <a:pt x="18" y="13"/>
                  </a:cubicBezTo>
                  <a:cubicBezTo>
                    <a:pt x="18" y="13"/>
                    <a:pt x="18" y="13"/>
                    <a:pt x="18" y="12"/>
                  </a:cubicBezTo>
                  <a:cubicBezTo>
                    <a:pt x="18" y="13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FFD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3"/>
            <p:cNvSpPr>
              <a:spLocks noEditPoints="1"/>
            </p:cNvSpPr>
            <p:nvPr/>
          </p:nvSpPr>
          <p:spPr bwMode="auto">
            <a:xfrm>
              <a:off x="6815" y="2506"/>
              <a:ext cx="194" cy="215"/>
            </a:xfrm>
            <a:custGeom>
              <a:avLst/>
              <a:gdLst>
                <a:gd name="T0" fmla="*/ 31 w 34"/>
                <a:gd name="T1" fmla="*/ 6 h 38"/>
                <a:gd name="T2" fmla="*/ 25 w 34"/>
                <a:gd name="T3" fmla="*/ 1 h 38"/>
                <a:gd name="T4" fmla="*/ 22 w 34"/>
                <a:gd name="T5" fmla="*/ 0 h 38"/>
                <a:gd name="T6" fmla="*/ 25 w 34"/>
                <a:gd name="T7" fmla="*/ 2 h 38"/>
                <a:gd name="T8" fmla="*/ 30 w 34"/>
                <a:gd name="T9" fmla="*/ 7 h 38"/>
                <a:gd name="T10" fmla="*/ 32 w 34"/>
                <a:gd name="T11" fmla="*/ 17 h 38"/>
                <a:gd name="T12" fmla="*/ 31 w 34"/>
                <a:gd name="T13" fmla="*/ 25 h 38"/>
                <a:gd name="T14" fmla="*/ 34 w 34"/>
                <a:gd name="T15" fmla="*/ 17 h 38"/>
                <a:gd name="T16" fmla="*/ 3 w 34"/>
                <a:gd name="T17" fmla="*/ 20 h 38"/>
                <a:gd name="T18" fmla="*/ 10 w 34"/>
                <a:gd name="T19" fmla="*/ 17 h 38"/>
                <a:gd name="T20" fmla="*/ 14 w 34"/>
                <a:gd name="T21" fmla="*/ 12 h 38"/>
                <a:gd name="T22" fmla="*/ 16 w 34"/>
                <a:gd name="T23" fmla="*/ 6 h 38"/>
                <a:gd name="T24" fmla="*/ 15 w 34"/>
                <a:gd name="T25" fmla="*/ 3 h 38"/>
                <a:gd name="T26" fmla="*/ 14 w 34"/>
                <a:gd name="T27" fmla="*/ 9 h 38"/>
                <a:gd name="T28" fmla="*/ 12 w 34"/>
                <a:gd name="T29" fmla="*/ 14 h 38"/>
                <a:gd name="T30" fmla="*/ 2 w 34"/>
                <a:gd name="T31" fmla="*/ 19 h 38"/>
                <a:gd name="T32" fmla="*/ 1 w 34"/>
                <a:gd name="T33" fmla="*/ 20 h 38"/>
                <a:gd name="T34" fmla="*/ 20 w 34"/>
                <a:gd name="T35" fmla="*/ 1 h 38"/>
                <a:gd name="T36" fmla="*/ 20 w 34"/>
                <a:gd name="T37" fmla="*/ 1 h 38"/>
                <a:gd name="T38" fmla="*/ 26 w 34"/>
                <a:gd name="T39" fmla="*/ 9 h 38"/>
                <a:gd name="T40" fmla="*/ 26 w 34"/>
                <a:gd name="T41" fmla="*/ 24 h 38"/>
                <a:gd name="T42" fmla="*/ 22 w 34"/>
                <a:gd name="T43" fmla="*/ 29 h 38"/>
                <a:gd name="T44" fmla="*/ 17 w 34"/>
                <a:gd name="T45" fmla="*/ 37 h 38"/>
                <a:gd name="T46" fmla="*/ 17 w 34"/>
                <a:gd name="T47" fmla="*/ 37 h 38"/>
                <a:gd name="T48" fmla="*/ 24 w 34"/>
                <a:gd name="T49" fmla="*/ 29 h 38"/>
                <a:gd name="T50" fmla="*/ 28 w 34"/>
                <a:gd name="T51" fmla="*/ 19 h 38"/>
                <a:gd name="T52" fmla="*/ 28 w 34"/>
                <a:gd name="T53" fmla="*/ 8 h 38"/>
                <a:gd name="T54" fmla="*/ 12 w 34"/>
                <a:gd name="T55" fmla="*/ 24 h 38"/>
                <a:gd name="T56" fmla="*/ 19 w 34"/>
                <a:gd name="T57" fmla="*/ 16 h 38"/>
                <a:gd name="T58" fmla="*/ 18 w 34"/>
                <a:gd name="T59" fmla="*/ 4 h 38"/>
                <a:gd name="T60" fmla="*/ 16 w 34"/>
                <a:gd name="T61" fmla="*/ 2 h 38"/>
                <a:gd name="T62" fmla="*/ 17 w 34"/>
                <a:gd name="T63" fmla="*/ 4 h 38"/>
                <a:gd name="T64" fmla="*/ 17 w 34"/>
                <a:gd name="T65" fmla="*/ 15 h 38"/>
                <a:gd name="T66" fmla="*/ 9 w 34"/>
                <a:gd name="T67" fmla="*/ 25 h 38"/>
                <a:gd name="T68" fmla="*/ 6 w 34"/>
                <a:gd name="T69" fmla="*/ 26 h 38"/>
                <a:gd name="T70" fmla="*/ 3 w 34"/>
                <a:gd name="T71" fmla="*/ 27 h 38"/>
                <a:gd name="T72" fmla="*/ 0 w 34"/>
                <a:gd name="T73" fmla="*/ 29 h 38"/>
                <a:gd name="T74" fmla="*/ 5 w 34"/>
                <a:gd name="T75" fmla="*/ 28 h 38"/>
                <a:gd name="T76" fmla="*/ 20 w 34"/>
                <a:gd name="T77" fmla="*/ 24 h 38"/>
                <a:gd name="T78" fmla="*/ 24 w 34"/>
                <a:gd name="T79" fmla="*/ 11 h 38"/>
                <a:gd name="T80" fmla="*/ 18 w 34"/>
                <a:gd name="T81" fmla="*/ 1 h 38"/>
                <a:gd name="T82" fmla="*/ 18 w 34"/>
                <a:gd name="T83" fmla="*/ 2 h 38"/>
                <a:gd name="T84" fmla="*/ 22 w 34"/>
                <a:gd name="T85" fmla="*/ 9 h 38"/>
                <a:gd name="T86" fmla="*/ 20 w 34"/>
                <a:gd name="T87" fmla="*/ 21 h 38"/>
                <a:gd name="T88" fmla="*/ 13 w 34"/>
                <a:gd name="T89" fmla="*/ 30 h 38"/>
                <a:gd name="T90" fmla="*/ 5 w 34"/>
                <a:gd name="T91" fmla="*/ 37 h 38"/>
                <a:gd name="T92" fmla="*/ 6 w 34"/>
                <a:gd name="T93" fmla="*/ 38 h 38"/>
                <a:gd name="T94" fmla="*/ 18 w 34"/>
                <a:gd name="T95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38">
                  <a:moveTo>
                    <a:pt x="34" y="13"/>
                  </a:moveTo>
                  <a:cubicBezTo>
                    <a:pt x="34" y="12"/>
                    <a:pt x="33" y="11"/>
                    <a:pt x="33" y="10"/>
                  </a:cubicBezTo>
                  <a:cubicBezTo>
                    <a:pt x="32" y="9"/>
                    <a:pt x="32" y="8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5"/>
                    <a:pt x="29" y="4"/>
                    <a:pt x="29" y="3"/>
                  </a:cubicBezTo>
                  <a:cubicBezTo>
                    <a:pt x="28" y="2"/>
                    <a:pt x="27" y="1"/>
                    <a:pt x="25" y="1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4" y="2"/>
                    <a:pt x="25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29" y="6"/>
                    <a:pt x="30" y="7"/>
                  </a:cubicBezTo>
                  <a:cubicBezTo>
                    <a:pt x="31" y="8"/>
                    <a:pt x="31" y="9"/>
                    <a:pt x="32" y="10"/>
                  </a:cubicBezTo>
                  <a:cubicBezTo>
                    <a:pt x="32" y="11"/>
                    <a:pt x="32" y="12"/>
                    <a:pt x="32" y="14"/>
                  </a:cubicBezTo>
                  <a:cubicBezTo>
                    <a:pt x="32" y="15"/>
                    <a:pt x="32" y="16"/>
                    <a:pt x="32" y="17"/>
                  </a:cubicBezTo>
                  <a:cubicBezTo>
                    <a:pt x="32" y="19"/>
                    <a:pt x="31" y="21"/>
                    <a:pt x="31" y="22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3" y="22"/>
                    <a:pt x="34" y="20"/>
                    <a:pt x="34" y="17"/>
                  </a:cubicBezTo>
                  <a:cubicBezTo>
                    <a:pt x="34" y="16"/>
                    <a:pt x="34" y="15"/>
                    <a:pt x="34" y="13"/>
                  </a:cubicBezTo>
                  <a:close/>
                  <a:moveTo>
                    <a:pt x="1" y="20"/>
                  </a:moveTo>
                  <a:cubicBezTo>
                    <a:pt x="2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20"/>
                    <a:pt x="6" y="20"/>
                    <a:pt x="8" y="19"/>
                  </a:cubicBezTo>
                  <a:cubicBezTo>
                    <a:pt x="9" y="19"/>
                    <a:pt x="9" y="18"/>
                    <a:pt x="10" y="17"/>
                  </a:cubicBezTo>
                  <a:cubicBezTo>
                    <a:pt x="11" y="17"/>
                    <a:pt x="12" y="16"/>
                    <a:pt x="12" y="15"/>
                  </a:cubicBezTo>
                  <a:cubicBezTo>
                    <a:pt x="13" y="14"/>
                    <a:pt x="13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1"/>
                  </a:cubicBezTo>
                  <a:cubicBezTo>
                    <a:pt x="15" y="11"/>
                    <a:pt x="15" y="10"/>
                    <a:pt x="15" y="9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5" y="5"/>
                    <a:pt x="15" y="4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3" y="11"/>
                    <a:pt x="13" y="12"/>
                  </a:cubicBezTo>
                  <a:cubicBezTo>
                    <a:pt x="13" y="13"/>
                    <a:pt x="12" y="13"/>
                    <a:pt x="12" y="14"/>
                  </a:cubicBezTo>
                  <a:cubicBezTo>
                    <a:pt x="11" y="15"/>
                    <a:pt x="10" y="15"/>
                    <a:pt x="9" y="16"/>
                  </a:cubicBezTo>
                  <a:cubicBezTo>
                    <a:pt x="8" y="16"/>
                    <a:pt x="8" y="17"/>
                    <a:pt x="7" y="17"/>
                  </a:cubicBezTo>
                  <a:cubicBezTo>
                    <a:pt x="5" y="18"/>
                    <a:pt x="4" y="18"/>
                    <a:pt x="2" y="19"/>
                  </a:cubicBezTo>
                  <a:cubicBezTo>
                    <a:pt x="2" y="19"/>
                    <a:pt x="2" y="19"/>
                    <a:pt x="1" y="19"/>
                  </a:cubicBezTo>
                  <a:cubicBezTo>
                    <a:pt x="1" y="19"/>
                    <a:pt x="1" y="19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  <a:moveTo>
                    <a:pt x="25" y="4"/>
                  </a:moveTo>
                  <a:cubicBezTo>
                    <a:pt x="23" y="2"/>
                    <a:pt x="22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5" y="6"/>
                    <a:pt x="26" y="9"/>
                  </a:cubicBezTo>
                  <a:cubicBezTo>
                    <a:pt x="27" y="10"/>
                    <a:pt x="27" y="12"/>
                    <a:pt x="27" y="14"/>
                  </a:cubicBezTo>
                  <a:cubicBezTo>
                    <a:pt x="27" y="15"/>
                    <a:pt x="27" y="17"/>
                    <a:pt x="27" y="19"/>
                  </a:cubicBezTo>
                  <a:cubicBezTo>
                    <a:pt x="27" y="21"/>
                    <a:pt x="26" y="22"/>
                    <a:pt x="26" y="24"/>
                  </a:cubicBezTo>
                  <a:cubicBezTo>
                    <a:pt x="25" y="25"/>
                    <a:pt x="24" y="26"/>
                    <a:pt x="23" y="2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2" y="29"/>
                  </a:cubicBezTo>
                  <a:cubicBezTo>
                    <a:pt x="22" y="29"/>
                    <a:pt x="22" y="30"/>
                    <a:pt x="21" y="3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4"/>
                    <a:pt x="18" y="36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9" y="36"/>
                    <a:pt x="20" y="35"/>
                    <a:pt x="21" y="33"/>
                  </a:cubicBezTo>
                  <a:cubicBezTo>
                    <a:pt x="22" y="33"/>
                    <a:pt x="22" y="32"/>
                    <a:pt x="23" y="31"/>
                  </a:cubicBezTo>
                  <a:cubicBezTo>
                    <a:pt x="23" y="30"/>
                    <a:pt x="24" y="30"/>
                    <a:pt x="24" y="29"/>
                  </a:cubicBezTo>
                  <a:cubicBezTo>
                    <a:pt x="25" y="28"/>
                    <a:pt x="26" y="26"/>
                    <a:pt x="26" y="25"/>
                  </a:cubicBezTo>
                  <a:cubicBezTo>
                    <a:pt x="26" y="25"/>
                    <a:pt x="26" y="24"/>
                    <a:pt x="26" y="24"/>
                  </a:cubicBezTo>
                  <a:cubicBezTo>
                    <a:pt x="27" y="23"/>
                    <a:pt x="28" y="21"/>
                    <a:pt x="28" y="19"/>
                  </a:cubicBezTo>
                  <a:cubicBezTo>
                    <a:pt x="29" y="18"/>
                    <a:pt x="29" y="17"/>
                    <a:pt x="29" y="16"/>
                  </a:cubicBezTo>
                  <a:cubicBezTo>
                    <a:pt x="29" y="16"/>
                    <a:pt x="29" y="15"/>
                    <a:pt x="29" y="14"/>
                  </a:cubicBezTo>
                  <a:cubicBezTo>
                    <a:pt x="29" y="12"/>
                    <a:pt x="29" y="10"/>
                    <a:pt x="28" y="8"/>
                  </a:cubicBezTo>
                  <a:cubicBezTo>
                    <a:pt x="27" y="6"/>
                    <a:pt x="26" y="5"/>
                    <a:pt x="25" y="4"/>
                  </a:cubicBezTo>
                  <a:close/>
                  <a:moveTo>
                    <a:pt x="9" y="26"/>
                  </a:moveTo>
                  <a:cubicBezTo>
                    <a:pt x="10" y="25"/>
                    <a:pt x="11" y="24"/>
                    <a:pt x="12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2"/>
                    <a:pt x="15" y="21"/>
                    <a:pt x="16" y="20"/>
                  </a:cubicBezTo>
                  <a:cubicBezTo>
                    <a:pt x="17" y="19"/>
                    <a:pt x="18" y="17"/>
                    <a:pt x="19" y="16"/>
                  </a:cubicBezTo>
                  <a:cubicBezTo>
                    <a:pt x="19" y="14"/>
                    <a:pt x="20" y="13"/>
                    <a:pt x="20" y="11"/>
                  </a:cubicBezTo>
                  <a:cubicBezTo>
                    <a:pt x="20" y="9"/>
                    <a:pt x="19" y="8"/>
                    <a:pt x="19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7" y="3"/>
                    <a:pt x="17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3"/>
                    <a:pt x="17" y="4"/>
                    <a:pt x="17" y="4"/>
                  </a:cubicBezTo>
                  <a:cubicBezTo>
                    <a:pt x="17" y="5"/>
                    <a:pt x="17" y="6"/>
                    <a:pt x="17" y="7"/>
                  </a:cubicBezTo>
                  <a:cubicBezTo>
                    <a:pt x="17" y="8"/>
                    <a:pt x="18" y="9"/>
                    <a:pt x="18" y="11"/>
                  </a:cubicBezTo>
                  <a:cubicBezTo>
                    <a:pt x="18" y="13"/>
                    <a:pt x="17" y="14"/>
                    <a:pt x="17" y="15"/>
                  </a:cubicBezTo>
                  <a:cubicBezTo>
                    <a:pt x="17" y="17"/>
                    <a:pt x="16" y="18"/>
                    <a:pt x="15" y="19"/>
                  </a:cubicBezTo>
                  <a:cubicBezTo>
                    <a:pt x="15" y="21"/>
                    <a:pt x="14" y="22"/>
                    <a:pt x="12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7" y="25"/>
                    <a:pt x="7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5" y="26"/>
                  </a:cubicBezTo>
                  <a:cubicBezTo>
                    <a:pt x="5" y="26"/>
                    <a:pt x="5" y="26"/>
                    <a:pt x="4" y="26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2" y="27"/>
                    <a:pt x="1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9"/>
                    <a:pt x="3" y="28"/>
                    <a:pt x="5" y="28"/>
                  </a:cubicBezTo>
                  <a:cubicBezTo>
                    <a:pt x="6" y="28"/>
                    <a:pt x="6" y="27"/>
                    <a:pt x="7" y="27"/>
                  </a:cubicBezTo>
                  <a:cubicBezTo>
                    <a:pt x="8" y="27"/>
                    <a:pt x="8" y="27"/>
                    <a:pt x="9" y="26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3"/>
                    <a:pt x="21" y="22"/>
                  </a:cubicBezTo>
                  <a:cubicBezTo>
                    <a:pt x="22" y="20"/>
                    <a:pt x="22" y="18"/>
                    <a:pt x="23" y="17"/>
                  </a:cubicBezTo>
                  <a:cubicBezTo>
                    <a:pt x="23" y="15"/>
                    <a:pt x="24" y="13"/>
                    <a:pt x="24" y="11"/>
                  </a:cubicBezTo>
                  <a:cubicBezTo>
                    <a:pt x="24" y="10"/>
                    <a:pt x="24" y="9"/>
                    <a:pt x="23" y="8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1" y="4"/>
                    <a:pt x="20" y="2"/>
                    <a:pt x="18" y="1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20" y="5"/>
                    <a:pt x="21" y="6"/>
                  </a:cubicBezTo>
                  <a:cubicBezTo>
                    <a:pt x="21" y="7"/>
                    <a:pt x="21" y="8"/>
                    <a:pt x="22" y="9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2" y="13"/>
                    <a:pt x="22" y="15"/>
                    <a:pt x="22" y="16"/>
                  </a:cubicBezTo>
                  <a:cubicBezTo>
                    <a:pt x="22" y="18"/>
                    <a:pt x="21" y="20"/>
                    <a:pt x="20" y="21"/>
                  </a:cubicBezTo>
                  <a:cubicBezTo>
                    <a:pt x="19" y="23"/>
                    <a:pt x="18" y="24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7"/>
                    <a:pt x="14" y="28"/>
                    <a:pt x="13" y="30"/>
                  </a:cubicBezTo>
                  <a:cubicBezTo>
                    <a:pt x="11" y="31"/>
                    <a:pt x="10" y="33"/>
                    <a:pt x="8" y="34"/>
                  </a:cubicBezTo>
                  <a:cubicBezTo>
                    <a:pt x="7" y="35"/>
                    <a:pt x="6" y="36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9" y="36"/>
                    <a:pt x="12" y="34"/>
                    <a:pt x="14" y="31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19" y="26"/>
                    <a:pt x="19" y="25"/>
                    <a:pt x="20" y="24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4"/>
            <p:cNvSpPr/>
            <p:nvPr/>
          </p:nvSpPr>
          <p:spPr bwMode="auto">
            <a:xfrm>
              <a:off x="6821" y="2426"/>
              <a:ext cx="171" cy="170"/>
            </a:xfrm>
            <a:custGeom>
              <a:avLst/>
              <a:gdLst>
                <a:gd name="T0" fmla="*/ 17 w 30"/>
                <a:gd name="T1" fmla="*/ 3 h 30"/>
                <a:gd name="T2" fmla="*/ 23 w 30"/>
                <a:gd name="T3" fmla="*/ 13 h 30"/>
                <a:gd name="T4" fmla="*/ 3 w 30"/>
                <a:gd name="T5" fmla="*/ 15 h 30"/>
                <a:gd name="T6" fmla="*/ 17 w 30"/>
                <a:gd name="T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0">
                  <a:moveTo>
                    <a:pt x="17" y="3"/>
                  </a:moveTo>
                  <a:cubicBezTo>
                    <a:pt x="17" y="3"/>
                    <a:pt x="30" y="5"/>
                    <a:pt x="23" y="13"/>
                  </a:cubicBezTo>
                  <a:cubicBezTo>
                    <a:pt x="17" y="21"/>
                    <a:pt x="0" y="30"/>
                    <a:pt x="3" y="15"/>
                  </a:cubicBezTo>
                  <a:cubicBezTo>
                    <a:pt x="7" y="0"/>
                    <a:pt x="17" y="3"/>
                    <a:pt x="17" y="3"/>
                  </a:cubicBezTo>
                  <a:close/>
                </a:path>
              </a:pathLst>
            </a:custGeom>
            <a:solidFill>
              <a:srgbClr val="9C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5"/>
            <p:cNvSpPr/>
            <p:nvPr/>
          </p:nvSpPr>
          <p:spPr bwMode="auto">
            <a:xfrm>
              <a:off x="6832" y="2443"/>
              <a:ext cx="137" cy="119"/>
            </a:xfrm>
            <a:custGeom>
              <a:avLst/>
              <a:gdLst>
                <a:gd name="T0" fmla="*/ 24 w 24"/>
                <a:gd name="T1" fmla="*/ 5 h 21"/>
                <a:gd name="T2" fmla="*/ 23 w 24"/>
                <a:gd name="T3" fmla="*/ 3 h 21"/>
                <a:gd name="T4" fmla="*/ 20 w 24"/>
                <a:gd name="T5" fmla="*/ 1 h 21"/>
                <a:gd name="T6" fmla="*/ 18 w 24"/>
                <a:gd name="T7" fmla="*/ 0 h 21"/>
                <a:gd name="T8" fmla="*/ 15 w 24"/>
                <a:gd name="T9" fmla="*/ 0 h 21"/>
                <a:gd name="T10" fmla="*/ 15 w 24"/>
                <a:gd name="T11" fmla="*/ 0 h 21"/>
                <a:gd name="T12" fmla="*/ 14 w 24"/>
                <a:gd name="T13" fmla="*/ 0 h 21"/>
                <a:gd name="T14" fmla="*/ 15 w 24"/>
                <a:gd name="T15" fmla="*/ 1 h 21"/>
                <a:gd name="T16" fmla="*/ 20 w 24"/>
                <a:gd name="T17" fmla="*/ 3 h 21"/>
                <a:gd name="T18" fmla="*/ 22 w 24"/>
                <a:gd name="T19" fmla="*/ 4 h 21"/>
                <a:gd name="T20" fmla="*/ 22 w 24"/>
                <a:gd name="T21" fmla="*/ 6 h 21"/>
                <a:gd name="T22" fmla="*/ 21 w 24"/>
                <a:gd name="T23" fmla="*/ 9 h 21"/>
                <a:gd name="T24" fmla="*/ 20 w 24"/>
                <a:gd name="T25" fmla="*/ 11 h 21"/>
                <a:gd name="T26" fmla="*/ 15 w 24"/>
                <a:gd name="T27" fmla="*/ 14 h 21"/>
                <a:gd name="T28" fmla="*/ 11 w 24"/>
                <a:gd name="T29" fmla="*/ 17 h 21"/>
                <a:gd name="T30" fmla="*/ 6 w 24"/>
                <a:gd name="T31" fmla="*/ 19 h 21"/>
                <a:gd name="T32" fmla="*/ 3 w 24"/>
                <a:gd name="T33" fmla="*/ 19 h 21"/>
                <a:gd name="T34" fmla="*/ 2 w 24"/>
                <a:gd name="T35" fmla="*/ 18 h 21"/>
                <a:gd name="T36" fmla="*/ 1 w 24"/>
                <a:gd name="T37" fmla="*/ 15 h 21"/>
                <a:gd name="T38" fmla="*/ 2 w 24"/>
                <a:gd name="T39" fmla="*/ 12 h 21"/>
                <a:gd name="T40" fmla="*/ 2 w 24"/>
                <a:gd name="T41" fmla="*/ 12 h 21"/>
                <a:gd name="T42" fmla="*/ 1 w 24"/>
                <a:gd name="T43" fmla="*/ 12 h 21"/>
                <a:gd name="T44" fmla="*/ 1 w 24"/>
                <a:gd name="T45" fmla="*/ 12 h 21"/>
                <a:gd name="T46" fmla="*/ 0 w 24"/>
                <a:gd name="T47" fmla="*/ 15 h 21"/>
                <a:gd name="T48" fmla="*/ 0 w 24"/>
                <a:gd name="T49" fmla="*/ 18 h 21"/>
                <a:gd name="T50" fmla="*/ 1 w 24"/>
                <a:gd name="T51" fmla="*/ 20 h 21"/>
                <a:gd name="T52" fmla="*/ 3 w 24"/>
                <a:gd name="T53" fmla="*/ 21 h 21"/>
                <a:gd name="T54" fmla="*/ 5 w 24"/>
                <a:gd name="T55" fmla="*/ 21 h 21"/>
                <a:gd name="T56" fmla="*/ 6 w 24"/>
                <a:gd name="T57" fmla="*/ 21 h 21"/>
                <a:gd name="T58" fmla="*/ 11 w 24"/>
                <a:gd name="T59" fmla="*/ 19 h 21"/>
                <a:gd name="T60" fmla="*/ 16 w 24"/>
                <a:gd name="T61" fmla="*/ 15 h 21"/>
                <a:gd name="T62" fmla="*/ 20 w 24"/>
                <a:gd name="T63" fmla="*/ 11 h 21"/>
                <a:gd name="T64" fmla="*/ 21 w 24"/>
                <a:gd name="T65" fmla="*/ 11 h 21"/>
                <a:gd name="T66" fmla="*/ 22 w 24"/>
                <a:gd name="T67" fmla="*/ 9 h 21"/>
                <a:gd name="T68" fmla="*/ 24 w 24"/>
                <a:gd name="T69" fmla="*/ 7 h 21"/>
                <a:gd name="T70" fmla="*/ 24 w 24"/>
                <a:gd name="T71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21">
                  <a:moveTo>
                    <a:pt x="24" y="5"/>
                  </a:moveTo>
                  <a:cubicBezTo>
                    <a:pt x="24" y="4"/>
                    <a:pt x="23" y="4"/>
                    <a:pt x="23" y="3"/>
                  </a:cubicBezTo>
                  <a:cubicBezTo>
                    <a:pt x="22" y="2"/>
                    <a:pt x="22" y="2"/>
                    <a:pt x="20" y="1"/>
                  </a:cubicBezTo>
                  <a:cubicBezTo>
                    <a:pt x="20" y="1"/>
                    <a:pt x="19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6" y="1"/>
                    <a:pt x="18" y="2"/>
                    <a:pt x="20" y="3"/>
                  </a:cubicBezTo>
                  <a:cubicBezTo>
                    <a:pt x="21" y="3"/>
                    <a:pt x="21" y="4"/>
                    <a:pt x="22" y="4"/>
                  </a:cubicBezTo>
                  <a:cubicBezTo>
                    <a:pt x="22" y="5"/>
                    <a:pt x="22" y="6"/>
                    <a:pt x="22" y="6"/>
                  </a:cubicBezTo>
                  <a:cubicBezTo>
                    <a:pt x="22" y="7"/>
                    <a:pt x="22" y="8"/>
                    <a:pt x="21" y="9"/>
                  </a:cubicBezTo>
                  <a:cubicBezTo>
                    <a:pt x="21" y="9"/>
                    <a:pt x="20" y="10"/>
                    <a:pt x="20" y="11"/>
                  </a:cubicBezTo>
                  <a:cubicBezTo>
                    <a:pt x="18" y="12"/>
                    <a:pt x="17" y="13"/>
                    <a:pt x="15" y="14"/>
                  </a:cubicBezTo>
                  <a:cubicBezTo>
                    <a:pt x="14" y="16"/>
                    <a:pt x="12" y="17"/>
                    <a:pt x="11" y="17"/>
                  </a:cubicBezTo>
                  <a:cubicBezTo>
                    <a:pt x="9" y="18"/>
                    <a:pt x="7" y="19"/>
                    <a:pt x="6" y="19"/>
                  </a:cubicBezTo>
                  <a:cubicBezTo>
                    <a:pt x="5" y="19"/>
                    <a:pt x="4" y="19"/>
                    <a:pt x="3" y="19"/>
                  </a:cubicBezTo>
                  <a:cubicBezTo>
                    <a:pt x="3" y="19"/>
                    <a:pt x="2" y="18"/>
                    <a:pt x="2" y="18"/>
                  </a:cubicBezTo>
                  <a:cubicBezTo>
                    <a:pt x="2" y="17"/>
                    <a:pt x="1" y="16"/>
                    <a:pt x="1" y="15"/>
                  </a:cubicBezTo>
                  <a:cubicBezTo>
                    <a:pt x="1" y="14"/>
                    <a:pt x="1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0" y="14"/>
                    <a:pt x="0" y="15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1" y="19"/>
                    <a:pt x="1" y="19"/>
                    <a:pt x="1" y="20"/>
                  </a:cubicBezTo>
                  <a:cubicBezTo>
                    <a:pt x="1" y="20"/>
                    <a:pt x="2" y="20"/>
                    <a:pt x="3" y="21"/>
                  </a:cubicBezTo>
                  <a:cubicBezTo>
                    <a:pt x="3" y="21"/>
                    <a:pt x="4" y="21"/>
                    <a:pt x="5" y="21"/>
                  </a:cubicBezTo>
                  <a:cubicBezTo>
                    <a:pt x="5" y="21"/>
                    <a:pt x="5" y="21"/>
                    <a:pt x="6" y="21"/>
                  </a:cubicBezTo>
                  <a:cubicBezTo>
                    <a:pt x="8" y="21"/>
                    <a:pt x="10" y="20"/>
                    <a:pt x="11" y="19"/>
                  </a:cubicBezTo>
                  <a:cubicBezTo>
                    <a:pt x="13" y="18"/>
                    <a:pt x="15" y="17"/>
                    <a:pt x="16" y="15"/>
                  </a:cubicBezTo>
                  <a:cubicBezTo>
                    <a:pt x="18" y="14"/>
                    <a:pt x="19" y="13"/>
                    <a:pt x="20" y="11"/>
                  </a:cubicBezTo>
                  <a:cubicBezTo>
                    <a:pt x="20" y="11"/>
                    <a:pt x="21" y="11"/>
                    <a:pt x="21" y="11"/>
                  </a:cubicBezTo>
                  <a:cubicBezTo>
                    <a:pt x="21" y="10"/>
                    <a:pt x="22" y="10"/>
                    <a:pt x="22" y="9"/>
                  </a:cubicBezTo>
                  <a:cubicBezTo>
                    <a:pt x="23" y="9"/>
                    <a:pt x="23" y="8"/>
                    <a:pt x="24" y="7"/>
                  </a:cubicBezTo>
                  <a:cubicBezTo>
                    <a:pt x="24" y="6"/>
                    <a:pt x="24" y="5"/>
                    <a:pt x="24" y="5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6"/>
            <p:cNvSpPr/>
            <p:nvPr/>
          </p:nvSpPr>
          <p:spPr bwMode="auto">
            <a:xfrm>
              <a:off x="6861" y="2472"/>
              <a:ext cx="68" cy="56"/>
            </a:xfrm>
            <a:custGeom>
              <a:avLst/>
              <a:gdLst>
                <a:gd name="T0" fmla="*/ 0 w 12"/>
                <a:gd name="T1" fmla="*/ 10 h 10"/>
                <a:gd name="T2" fmla="*/ 2 w 12"/>
                <a:gd name="T3" fmla="*/ 10 h 10"/>
                <a:gd name="T4" fmla="*/ 4 w 12"/>
                <a:gd name="T5" fmla="*/ 9 h 10"/>
                <a:gd name="T6" fmla="*/ 6 w 12"/>
                <a:gd name="T7" fmla="*/ 8 h 10"/>
                <a:gd name="T8" fmla="*/ 8 w 12"/>
                <a:gd name="T9" fmla="*/ 7 h 10"/>
                <a:gd name="T10" fmla="*/ 9 w 12"/>
                <a:gd name="T11" fmla="*/ 6 h 10"/>
                <a:gd name="T12" fmla="*/ 11 w 12"/>
                <a:gd name="T13" fmla="*/ 4 h 10"/>
                <a:gd name="T14" fmla="*/ 12 w 12"/>
                <a:gd name="T15" fmla="*/ 0 h 10"/>
                <a:gd name="T16" fmla="*/ 12 w 12"/>
                <a:gd name="T17" fmla="*/ 0 h 10"/>
                <a:gd name="T18" fmla="*/ 9 w 12"/>
                <a:gd name="T19" fmla="*/ 3 h 10"/>
                <a:gd name="T20" fmla="*/ 8 w 12"/>
                <a:gd name="T21" fmla="*/ 5 h 10"/>
                <a:gd name="T22" fmla="*/ 7 w 12"/>
                <a:gd name="T23" fmla="*/ 6 h 10"/>
                <a:gd name="T24" fmla="*/ 6 w 12"/>
                <a:gd name="T25" fmla="*/ 8 h 10"/>
                <a:gd name="T26" fmla="*/ 4 w 12"/>
                <a:gd name="T27" fmla="*/ 8 h 10"/>
                <a:gd name="T28" fmla="*/ 2 w 12"/>
                <a:gd name="T29" fmla="*/ 9 h 10"/>
                <a:gd name="T30" fmla="*/ 0 w 12"/>
                <a:gd name="T3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cubicBezTo>
                    <a:pt x="1" y="10"/>
                    <a:pt x="2" y="10"/>
                    <a:pt x="2" y="10"/>
                  </a:cubicBezTo>
                  <a:cubicBezTo>
                    <a:pt x="3" y="10"/>
                    <a:pt x="4" y="10"/>
                    <a:pt x="4" y="9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8"/>
                    <a:pt x="7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10" y="5"/>
                    <a:pt x="10" y="5"/>
                    <a:pt x="11" y="4"/>
                  </a:cubicBezTo>
                  <a:cubicBezTo>
                    <a:pt x="12" y="3"/>
                    <a:pt x="12" y="2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0" y="2"/>
                    <a:pt x="9" y="3"/>
                  </a:cubicBezTo>
                  <a:cubicBezTo>
                    <a:pt x="9" y="4"/>
                    <a:pt x="9" y="4"/>
                    <a:pt x="8" y="5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7" y="7"/>
                    <a:pt x="6" y="7"/>
                    <a:pt x="6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3" y="8"/>
                    <a:pt x="3" y="9"/>
                    <a:pt x="2" y="9"/>
                  </a:cubicBezTo>
                  <a:cubicBezTo>
                    <a:pt x="1" y="9"/>
                    <a:pt x="1" y="10"/>
                    <a:pt x="0" y="10"/>
                  </a:cubicBezTo>
                  <a:close/>
                </a:path>
              </a:pathLst>
            </a:custGeom>
            <a:solidFill>
              <a:srgbClr val="6E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7"/>
            <p:cNvSpPr/>
            <p:nvPr/>
          </p:nvSpPr>
          <p:spPr bwMode="auto">
            <a:xfrm>
              <a:off x="6952" y="2353"/>
              <a:ext cx="86" cy="113"/>
            </a:xfrm>
            <a:custGeom>
              <a:avLst/>
              <a:gdLst>
                <a:gd name="T0" fmla="*/ 7 w 15"/>
                <a:gd name="T1" fmla="*/ 0 h 20"/>
                <a:gd name="T2" fmla="*/ 12 w 15"/>
                <a:gd name="T3" fmla="*/ 9 h 20"/>
                <a:gd name="T4" fmla="*/ 1 w 15"/>
                <a:gd name="T5" fmla="*/ 12 h 20"/>
                <a:gd name="T6" fmla="*/ 7 w 15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0">
                  <a:moveTo>
                    <a:pt x="7" y="0"/>
                  </a:moveTo>
                  <a:cubicBezTo>
                    <a:pt x="10" y="0"/>
                    <a:pt x="15" y="4"/>
                    <a:pt x="12" y="9"/>
                  </a:cubicBezTo>
                  <a:cubicBezTo>
                    <a:pt x="8" y="14"/>
                    <a:pt x="0" y="20"/>
                    <a:pt x="1" y="12"/>
                  </a:cubicBezTo>
                  <a:cubicBezTo>
                    <a:pt x="1" y="5"/>
                    <a:pt x="4" y="1"/>
                    <a:pt x="7" y="0"/>
                  </a:cubicBezTo>
                  <a:close/>
                </a:path>
              </a:pathLst>
            </a:custGeom>
            <a:solidFill>
              <a:srgbClr val="FF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8"/>
            <p:cNvSpPr/>
            <p:nvPr/>
          </p:nvSpPr>
          <p:spPr bwMode="auto">
            <a:xfrm>
              <a:off x="6952" y="2353"/>
              <a:ext cx="80" cy="96"/>
            </a:xfrm>
            <a:custGeom>
              <a:avLst/>
              <a:gdLst>
                <a:gd name="T0" fmla="*/ 14 w 14"/>
                <a:gd name="T1" fmla="*/ 4 h 17"/>
                <a:gd name="T2" fmla="*/ 13 w 14"/>
                <a:gd name="T3" fmla="*/ 2 h 17"/>
                <a:gd name="T4" fmla="*/ 11 w 14"/>
                <a:gd name="T5" fmla="*/ 1 h 17"/>
                <a:gd name="T6" fmla="*/ 9 w 14"/>
                <a:gd name="T7" fmla="*/ 0 h 17"/>
                <a:gd name="T8" fmla="*/ 7 w 14"/>
                <a:gd name="T9" fmla="*/ 0 h 17"/>
                <a:gd name="T10" fmla="*/ 7 w 14"/>
                <a:gd name="T11" fmla="*/ 0 h 17"/>
                <a:gd name="T12" fmla="*/ 7 w 14"/>
                <a:gd name="T13" fmla="*/ 0 h 17"/>
                <a:gd name="T14" fmla="*/ 7 w 14"/>
                <a:gd name="T15" fmla="*/ 1 h 17"/>
                <a:gd name="T16" fmla="*/ 10 w 14"/>
                <a:gd name="T17" fmla="*/ 2 h 17"/>
                <a:gd name="T18" fmla="*/ 12 w 14"/>
                <a:gd name="T19" fmla="*/ 4 h 17"/>
                <a:gd name="T20" fmla="*/ 12 w 14"/>
                <a:gd name="T21" fmla="*/ 6 h 17"/>
                <a:gd name="T22" fmla="*/ 12 w 14"/>
                <a:gd name="T23" fmla="*/ 7 h 17"/>
                <a:gd name="T24" fmla="*/ 10 w 14"/>
                <a:gd name="T25" fmla="*/ 10 h 17"/>
                <a:gd name="T26" fmla="*/ 8 w 14"/>
                <a:gd name="T27" fmla="*/ 13 h 17"/>
                <a:gd name="T28" fmla="*/ 5 w 14"/>
                <a:gd name="T29" fmla="*/ 14 h 17"/>
                <a:gd name="T30" fmla="*/ 2 w 14"/>
                <a:gd name="T31" fmla="*/ 15 h 17"/>
                <a:gd name="T32" fmla="*/ 1 w 14"/>
                <a:gd name="T33" fmla="*/ 14 h 17"/>
                <a:gd name="T34" fmla="*/ 1 w 14"/>
                <a:gd name="T35" fmla="*/ 12 h 17"/>
                <a:gd name="T36" fmla="*/ 1 w 14"/>
                <a:gd name="T37" fmla="*/ 12 h 17"/>
                <a:gd name="T38" fmla="*/ 1 w 14"/>
                <a:gd name="T39" fmla="*/ 12 h 17"/>
                <a:gd name="T40" fmla="*/ 1 w 14"/>
                <a:gd name="T41" fmla="*/ 12 h 17"/>
                <a:gd name="T42" fmla="*/ 0 w 14"/>
                <a:gd name="T43" fmla="*/ 14 h 17"/>
                <a:gd name="T44" fmla="*/ 1 w 14"/>
                <a:gd name="T45" fmla="*/ 15 h 17"/>
                <a:gd name="T46" fmla="*/ 1 w 14"/>
                <a:gd name="T47" fmla="*/ 16 h 17"/>
                <a:gd name="T48" fmla="*/ 2 w 14"/>
                <a:gd name="T49" fmla="*/ 17 h 17"/>
                <a:gd name="T50" fmla="*/ 3 w 14"/>
                <a:gd name="T51" fmla="*/ 17 h 17"/>
                <a:gd name="T52" fmla="*/ 4 w 14"/>
                <a:gd name="T53" fmla="*/ 17 h 17"/>
                <a:gd name="T54" fmla="*/ 6 w 14"/>
                <a:gd name="T55" fmla="*/ 16 h 17"/>
                <a:gd name="T56" fmla="*/ 9 w 14"/>
                <a:gd name="T57" fmla="*/ 14 h 17"/>
                <a:gd name="T58" fmla="*/ 11 w 14"/>
                <a:gd name="T59" fmla="*/ 11 h 17"/>
                <a:gd name="T60" fmla="*/ 12 w 14"/>
                <a:gd name="T61" fmla="*/ 10 h 17"/>
                <a:gd name="T62" fmla="*/ 13 w 14"/>
                <a:gd name="T63" fmla="*/ 8 h 17"/>
                <a:gd name="T64" fmla="*/ 14 w 14"/>
                <a:gd name="T65" fmla="*/ 6 h 17"/>
                <a:gd name="T66" fmla="*/ 14 w 14"/>
                <a:gd name="T6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" h="17">
                  <a:moveTo>
                    <a:pt x="14" y="4"/>
                  </a:moveTo>
                  <a:cubicBezTo>
                    <a:pt x="13" y="3"/>
                    <a:pt x="13" y="2"/>
                    <a:pt x="13" y="2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1" y="3"/>
                    <a:pt x="11" y="3"/>
                    <a:pt x="12" y="4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9"/>
                    <a:pt x="11" y="10"/>
                    <a:pt x="10" y="10"/>
                  </a:cubicBezTo>
                  <a:cubicBezTo>
                    <a:pt x="9" y="11"/>
                    <a:pt x="8" y="12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4" y="15"/>
                    <a:pt x="3" y="15"/>
                    <a:pt x="2" y="15"/>
                  </a:cubicBezTo>
                  <a:cubicBezTo>
                    <a:pt x="2" y="15"/>
                    <a:pt x="2" y="15"/>
                    <a:pt x="1" y="14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6"/>
                    <a:pt x="8" y="15"/>
                    <a:pt x="9" y="14"/>
                  </a:cubicBezTo>
                  <a:cubicBezTo>
                    <a:pt x="10" y="13"/>
                    <a:pt x="10" y="12"/>
                    <a:pt x="11" y="11"/>
                  </a:cubicBezTo>
                  <a:cubicBezTo>
                    <a:pt x="11" y="11"/>
                    <a:pt x="11" y="11"/>
                    <a:pt x="12" y="10"/>
                  </a:cubicBezTo>
                  <a:cubicBezTo>
                    <a:pt x="12" y="9"/>
                    <a:pt x="13" y="9"/>
                    <a:pt x="13" y="8"/>
                  </a:cubicBezTo>
                  <a:cubicBezTo>
                    <a:pt x="13" y="7"/>
                    <a:pt x="13" y="7"/>
                    <a:pt x="14" y="6"/>
                  </a:cubicBezTo>
                  <a:cubicBezTo>
                    <a:pt x="14" y="5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9"/>
            <p:cNvSpPr/>
            <p:nvPr/>
          </p:nvSpPr>
          <p:spPr bwMode="auto">
            <a:xfrm>
              <a:off x="6456" y="2466"/>
              <a:ext cx="126" cy="130"/>
            </a:xfrm>
            <a:custGeom>
              <a:avLst/>
              <a:gdLst>
                <a:gd name="T0" fmla="*/ 2 w 22"/>
                <a:gd name="T1" fmla="*/ 0 h 23"/>
                <a:gd name="T2" fmla="*/ 21 w 22"/>
                <a:gd name="T3" fmla="*/ 12 h 23"/>
                <a:gd name="T4" fmla="*/ 8 w 22"/>
                <a:gd name="T5" fmla="*/ 4 h 23"/>
                <a:gd name="T6" fmla="*/ 2 w 22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3">
                  <a:moveTo>
                    <a:pt x="2" y="0"/>
                  </a:moveTo>
                  <a:cubicBezTo>
                    <a:pt x="0" y="23"/>
                    <a:pt x="21" y="12"/>
                    <a:pt x="21" y="12"/>
                  </a:cubicBezTo>
                  <a:cubicBezTo>
                    <a:pt x="22" y="11"/>
                    <a:pt x="11" y="7"/>
                    <a:pt x="8" y="4"/>
                  </a:cubicBezTo>
                  <a:cubicBezTo>
                    <a:pt x="4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0"/>
            <p:cNvSpPr/>
            <p:nvPr/>
          </p:nvSpPr>
          <p:spPr bwMode="auto">
            <a:xfrm>
              <a:off x="6331" y="1899"/>
              <a:ext cx="689" cy="663"/>
            </a:xfrm>
            <a:custGeom>
              <a:avLst/>
              <a:gdLst>
                <a:gd name="T0" fmla="*/ 109 w 121"/>
                <a:gd name="T1" fmla="*/ 93 h 117"/>
                <a:gd name="T2" fmla="*/ 118 w 121"/>
                <a:gd name="T3" fmla="*/ 51 h 117"/>
                <a:gd name="T4" fmla="*/ 94 w 121"/>
                <a:gd name="T5" fmla="*/ 14 h 117"/>
                <a:gd name="T6" fmla="*/ 51 w 121"/>
                <a:gd name="T7" fmla="*/ 2 h 117"/>
                <a:gd name="T8" fmla="*/ 14 w 121"/>
                <a:gd name="T9" fmla="*/ 24 h 117"/>
                <a:gd name="T10" fmla="*/ 4 w 121"/>
                <a:gd name="T11" fmla="*/ 67 h 117"/>
                <a:gd name="T12" fmla="*/ 30 w 121"/>
                <a:gd name="T13" fmla="*/ 104 h 117"/>
                <a:gd name="T14" fmla="*/ 72 w 121"/>
                <a:gd name="T15" fmla="*/ 116 h 117"/>
                <a:gd name="T16" fmla="*/ 109 w 121"/>
                <a:gd name="T17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17">
                  <a:moveTo>
                    <a:pt x="109" y="93"/>
                  </a:moveTo>
                  <a:cubicBezTo>
                    <a:pt x="118" y="81"/>
                    <a:pt x="121" y="65"/>
                    <a:pt x="118" y="51"/>
                  </a:cubicBezTo>
                  <a:cubicBezTo>
                    <a:pt x="115" y="37"/>
                    <a:pt x="106" y="24"/>
                    <a:pt x="94" y="14"/>
                  </a:cubicBezTo>
                  <a:cubicBezTo>
                    <a:pt x="81" y="5"/>
                    <a:pt x="65" y="0"/>
                    <a:pt x="51" y="2"/>
                  </a:cubicBezTo>
                  <a:cubicBezTo>
                    <a:pt x="36" y="3"/>
                    <a:pt x="22" y="12"/>
                    <a:pt x="14" y="24"/>
                  </a:cubicBezTo>
                  <a:cubicBezTo>
                    <a:pt x="5" y="36"/>
                    <a:pt x="0" y="52"/>
                    <a:pt x="4" y="67"/>
                  </a:cubicBezTo>
                  <a:cubicBezTo>
                    <a:pt x="7" y="81"/>
                    <a:pt x="17" y="95"/>
                    <a:pt x="30" y="104"/>
                  </a:cubicBezTo>
                  <a:cubicBezTo>
                    <a:pt x="42" y="113"/>
                    <a:pt x="58" y="117"/>
                    <a:pt x="72" y="116"/>
                  </a:cubicBezTo>
                  <a:cubicBezTo>
                    <a:pt x="87" y="114"/>
                    <a:pt x="101" y="105"/>
                    <a:pt x="109" y="93"/>
                  </a:cubicBezTo>
                  <a:close/>
                </a:path>
              </a:pathLst>
            </a:custGeom>
            <a:solidFill>
              <a:srgbClr val="FF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1"/>
            <p:cNvSpPr/>
            <p:nvPr/>
          </p:nvSpPr>
          <p:spPr bwMode="auto">
            <a:xfrm>
              <a:off x="6417" y="2075"/>
              <a:ext cx="108" cy="102"/>
            </a:xfrm>
            <a:custGeom>
              <a:avLst/>
              <a:gdLst>
                <a:gd name="T0" fmla="*/ 1 w 19"/>
                <a:gd name="T1" fmla="*/ 13 h 18"/>
                <a:gd name="T2" fmla="*/ 1 w 19"/>
                <a:gd name="T3" fmla="*/ 7 h 18"/>
                <a:gd name="T4" fmla="*/ 5 w 19"/>
                <a:gd name="T5" fmla="*/ 2 h 18"/>
                <a:gd name="T6" fmla="*/ 12 w 19"/>
                <a:gd name="T7" fmla="*/ 1 h 18"/>
                <a:gd name="T8" fmla="*/ 18 w 19"/>
                <a:gd name="T9" fmla="*/ 5 h 18"/>
                <a:gd name="T10" fmla="*/ 18 w 19"/>
                <a:gd name="T11" fmla="*/ 12 h 18"/>
                <a:gd name="T12" fmla="*/ 13 w 19"/>
                <a:gd name="T13" fmla="*/ 17 h 18"/>
                <a:gd name="T14" fmla="*/ 6 w 19"/>
                <a:gd name="T15" fmla="*/ 18 h 18"/>
                <a:gd name="T16" fmla="*/ 1 w 19"/>
                <a:gd name="T17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" y="13"/>
                  </a:moveTo>
                  <a:cubicBezTo>
                    <a:pt x="0" y="11"/>
                    <a:pt x="0" y="9"/>
                    <a:pt x="1" y="7"/>
                  </a:cubicBezTo>
                  <a:cubicBezTo>
                    <a:pt x="2" y="5"/>
                    <a:pt x="3" y="3"/>
                    <a:pt x="5" y="2"/>
                  </a:cubicBezTo>
                  <a:cubicBezTo>
                    <a:pt x="8" y="1"/>
                    <a:pt x="10" y="0"/>
                    <a:pt x="12" y="1"/>
                  </a:cubicBezTo>
                  <a:cubicBezTo>
                    <a:pt x="14" y="2"/>
                    <a:pt x="16" y="3"/>
                    <a:pt x="18" y="5"/>
                  </a:cubicBezTo>
                  <a:cubicBezTo>
                    <a:pt x="19" y="7"/>
                    <a:pt x="19" y="10"/>
                    <a:pt x="18" y="12"/>
                  </a:cubicBezTo>
                  <a:cubicBezTo>
                    <a:pt x="17" y="14"/>
                    <a:pt x="15" y="15"/>
                    <a:pt x="13" y="17"/>
                  </a:cubicBezTo>
                  <a:cubicBezTo>
                    <a:pt x="11" y="18"/>
                    <a:pt x="8" y="18"/>
                    <a:pt x="6" y="18"/>
                  </a:cubicBezTo>
                  <a:cubicBezTo>
                    <a:pt x="4" y="17"/>
                    <a:pt x="2" y="15"/>
                    <a:pt x="1" y="13"/>
                  </a:cubicBezTo>
                  <a:close/>
                </a:path>
              </a:pathLst>
            </a:custGeom>
            <a:solidFill>
              <a:srgbClr val="FF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2"/>
            <p:cNvSpPr/>
            <p:nvPr/>
          </p:nvSpPr>
          <p:spPr bwMode="auto">
            <a:xfrm>
              <a:off x="6428" y="2086"/>
              <a:ext cx="91" cy="85"/>
            </a:xfrm>
            <a:custGeom>
              <a:avLst/>
              <a:gdLst>
                <a:gd name="T0" fmla="*/ 1 w 16"/>
                <a:gd name="T1" fmla="*/ 11 h 15"/>
                <a:gd name="T2" fmla="*/ 0 w 16"/>
                <a:gd name="T3" fmla="*/ 5 h 15"/>
                <a:gd name="T4" fmla="*/ 4 w 16"/>
                <a:gd name="T5" fmla="*/ 1 h 15"/>
                <a:gd name="T6" fmla="*/ 10 w 16"/>
                <a:gd name="T7" fmla="*/ 0 h 15"/>
                <a:gd name="T8" fmla="*/ 14 w 16"/>
                <a:gd name="T9" fmla="*/ 4 h 15"/>
                <a:gd name="T10" fmla="*/ 15 w 16"/>
                <a:gd name="T11" fmla="*/ 10 h 15"/>
                <a:gd name="T12" fmla="*/ 10 w 16"/>
                <a:gd name="T13" fmla="*/ 14 h 15"/>
                <a:gd name="T14" fmla="*/ 5 w 16"/>
                <a:gd name="T15" fmla="*/ 15 h 15"/>
                <a:gd name="T16" fmla="*/ 1 w 16"/>
                <a:gd name="T1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5">
                  <a:moveTo>
                    <a:pt x="1" y="11"/>
                  </a:moveTo>
                  <a:cubicBezTo>
                    <a:pt x="0" y="9"/>
                    <a:pt x="0" y="7"/>
                    <a:pt x="0" y="5"/>
                  </a:cubicBezTo>
                  <a:cubicBezTo>
                    <a:pt x="1" y="4"/>
                    <a:pt x="2" y="2"/>
                    <a:pt x="4" y="1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2" y="1"/>
                    <a:pt x="13" y="2"/>
                    <a:pt x="14" y="4"/>
                  </a:cubicBezTo>
                  <a:cubicBezTo>
                    <a:pt x="15" y="5"/>
                    <a:pt x="16" y="8"/>
                    <a:pt x="15" y="10"/>
                  </a:cubicBezTo>
                  <a:cubicBezTo>
                    <a:pt x="14" y="11"/>
                    <a:pt x="12" y="13"/>
                    <a:pt x="10" y="14"/>
                  </a:cubicBezTo>
                  <a:cubicBezTo>
                    <a:pt x="8" y="14"/>
                    <a:pt x="6" y="15"/>
                    <a:pt x="5" y="15"/>
                  </a:cubicBezTo>
                  <a:cubicBezTo>
                    <a:pt x="3" y="14"/>
                    <a:pt x="1" y="12"/>
                    <a:pt x="1" y="11"/>
                  </a:cubicBezTo>
                  <a:close/>
                </a:path>
              </a:pathLst>
            </a:custGeom>
            <a:solidFill>
              <a:srgbClr val="FF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3"/>
            <p:cNvSpPr/>
            <p:nvPr/>
          </p:nvSpPr>
          <p:spPr bwMode="auto">
            <a:xfrm>
              <a:off x="6434" y="2092"/>
              <a:ext cx="74" cy="74"/>
            </a:xfrm>
            <a:custGeom>
              <a:avLst/>
              <a:gdLst>
                <a:gd name="T0" fmla="*/ 1 w 13"/>
                <a:gd name="T1" fmla="*/ 9 h 13"/>
                <a:gd name="T2" fmla="*/ 0 w 13"/>
                <a:gd name="T3" fmla="*/ 5 h 13"/>
                <a:gd name="T4" fmla="*/ 4 w 13"/>
                <a:gd name="T5" fmla="*/ 1 h 13"/>
                <a:gd name="T6" fmla="*/ 8 w 13"/>
                <a:gd name="T7" fmla="*/ 0 h 13"/>
                <a:gd name="T8" fmla="*/ 12 w 13"/>
                <a:gd name="T9" fmla="*/ 3 h 13"/>
                <a:gd name="T10" fmla="*/ 13 w 13"/>
                <a:gd name="T11" fmla="*/ 8 h 13"/>
                <a:gd name="T12" fmla="*/ 9 w 13"/>
                <a:gd name="T13" fmla="*/ 11 h 13"/>
                <a:gd name="T14" fmla="*/ 4 w 13"/>
                <a:gd name="T15" fmla="*/ 12 h 13"/>
                <a:gd name="T16" fmla="*/ 1 w 13"/>
                <a:gd name="T1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" y="9"/>
                  </a:moveTo>
                  <a:cubicBezTo>
                    <a:pt x="0" y="8"/>
                    <a:pt x="0" y="6"/>
                    <a:pt x="0" y="5"/>
                  </a:cubicBezTo>
                  <a:cubicBezTo>
                    <a:pt x="1" y="3"/>
                    <a:pt x="2" y="2"/>
                    <a:pt x="4" y="1"/>
                  </a:cubicBezTo>
                  <a:cubicBezTo>
                    <a:pt x="5" y="0"/>
                    <a:pt x="7" y="0"/>
                    <a:pt x="8" y="0"/>
                  </a:cubicBezTo>
                  <a:cubicBezTo>
                    <a:pt x="10" y="1"/>
                    <a:pt x="11" y="2"/>
                    <a:pt x="12" y="3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2" y="10"/>
                    <a:pt x="10" y="11"/>
                    <a:pt x="9" y="11"/>
                  </a:cubicBezTo>
                  <a:cubicBezTo>
                    <a:pt x="7" y="12"/>
                    <a:pt x="6" y="13"/>
                    <a:pt x="4" y="12"/>
                  </a:cubicBezTo>
                  <a:cubicBezTo>
                    <a:pt x="3" y="12"/>
                    <a:pt x="1" y="11"/>
                    <a:pt x="1" y="9"/>
                  </a:cubicBezTo>
                  <a:close/>
                </a:path>
              </a:pathLst>
            </a:custGeom>
            <a:solidFill>
              <a:srgbClr val="FF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4"/>
            <p:cNvSpPr/>
            <p:nvPr/>
          </p:nvSpPr>
          <p:spPr bwMode="auto">
            <a:xfrm>
              <a:off x="6439" y="2098"/>
              <a:ext cx="63" cy="56"/>
            </a:xfrm>
            <a:custGeom>
              <a:avLst/>
              <a:gdLst>
                <a:gd name="T0" fmla="*/ 1 w 11"/>
                <a:gd name="T1" fmla="*/ 8 h 10"/>
                <a:gd name="T2" fmla="*/ 1 w 11"/>
                <a:gd name="T3" fmla="*/ 4 h 10"/>
                <a:gd name="T4" fmla="*/ 3 w 11"/>
                <a:gd name="T5" fmla="*/ 1 h 10"/>
                <a:gd name="T6" fmla="*/ 7 w 11"/>
                <a:gd name="T7" fmla="*/ 1 h 10"/>
                <a:gd name="T8" fmla="*/ 10 w 11"/>
                <a:gd name="T9" fmla="*/ 3 h 10"/>
                <a:gd name="T10" fmla="*/ 10 w 11"/>
                <a:gd name="T11" fmla="*/ 7 h 10"/>
                <a:gd name="T12" fmla="*/ 7 w 11"/>
                <a:gd name="T13" fmla="*/ 9 h 10"/>
                <a:gd name="T14" fmla="*/ 4 w 11"/>
                <a:gd name="T15" fmla="*/ 10 h 10"/>
                <a:gd name="T16" fmla="*/ 1 w 11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1" y="8"/>
                  </a:moveTo>
                  <a:cubicBezTo>
                    <a:pt x="0" y="6"/>
                    <a:pt x="0" y="5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1"/>
                    <a:pt x="6" y="0"/>
                    <a:pt x="7" y="1"/>
                  </a:cubicBezTo>
                  <a:cubicBezTo>
                    <a:pt x="8" y="1"/>
                    <a:pt x="9" y="2"/>
                    <a:pt x="10" y="3"/>
                  </a:cubicBezTo>
                  <a:cubicBezTo>
                    <a:pt x="11" y="4"/>
                    <a:pt x="11" y="6"/>
                    <a:pt x="10" y="7"/>
                  </a:cubicBezTo>
                  <a:cubicBezTo>
                    <a:pt x="10" y="8"/>
                    <a:pt x="9" y="9"/>
                    <a:pt x="7" y="9"/>
                  </a:cubicBezTo>
                  <a:cubicBezTo>
                    <a:pt x="6" y="10"/>
                    <a:pt x="5" y="10"/>
                    <a:pt x="4" y="10"/>
                  </a:cubicBezTo>
                  <a:cubicBezTo>
                    <a:pt x="2" y="10"/>
                    <a:pt x="1" y="9"/>
                    <a:pt x="1" y="8"/>
                  </a:cubicBezTo>
                  <a:close/>
                </a:path>
              </a:pathLst>
            </a:custGeom>
            <a:solidFill>
              <a:srgbClr val="FFB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5"/>
            <p:cNvSpPr/>
            <p:nvPr/>
          </p:nvSpPr>
          <p:spPr bwMode="auto">
            <a:xfrm>
              <a:off x="6793" y="2353"/>
              <a:ext cx="96" cy="102"/>
            </a:xfrm>
            <a:custGeom>
              <a:avLst/>
              <a:gdLst>
                <a:gd name="T0" fmla="*/ 7 w 17"/>
                <a:gd name="T1" fmla="*/ 0 h 18"/>
                <a:gd name="T2" fmla="*/ 13 w 17"/>
                <a:gd name="T3" fmla="*/ 2 h 18"/>
                <a:gd name="T4" fmla="*/ 16 w 17"/>
                <a:gd name="T5" fmla="*/ 8 h 18"/>
                <a:gd name="T6" fmla="*/ 15 w 17"/>
                <a:gd name="T7" fmla="*/ 14 h 18"/>
                <a:gd name="T8" fmla="*/ 10 w 17"/>
                <a:gd name="T9" fmla="*/ 18 h 18"/>
                <a:gd name="T10" fmla="*/ 3 w 17"/>
                <a:gd name="T11" fmla="*/ 16 h 18"/>
                <a:gd name="T12" fmla="*/ 0 w 17"/>
                <a:gd name="T13" fmla="*/ 10 h 18"/>
                <a:gd name="T14" fmla="*/ 1 w 17"/>
                <a:gd name="T15" fmla="*/ 3 h 18"/>
                <a:gd name="T16" fmla="*/ 7 w 17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8">
                  <a:moveTo>
                    <a:pt x="7" y="0"/>
                  </a:moveTo>
                  <a:cubicBezTo>
                    <a:pt x="9" y="0"/>
                    <a:pt x="11" y="0"/>
                    <a:pt x="13" y="2"/>
                  </a:cubicBezTo>
                  <a:cubicBezTo>
                    <a:pt x="15" y="3"/>
                    <a:pt x="16" y="5"/>
                    <a:pt x="16" y="8"/>
                  </a:cubicBezTo>
                  <a:cubicBezTo>
                    <a:pt x="17" y="10"/>
                    <a:pt x="17" y="12"/>
                    <a:pt x="15" y="14"/>
                  </a:cubicBezTo>
                  <a:cubicBezTo>
                    <a:pt x="14" y="16"/>
                    <a:pt x="12" y="18"/>
                    <a:pt x="10" y="18"/>
                  </a:cubicBezTo>
                  <a:cubicBezTo>
                    <a:pt x="8" y="18"/>
                    <a:pt x="5" y="18"/>
                    <a:pt x="3" y="16"/>
                  </a:cubicBezTo>
                  <a:cubicBezTo>
                    <a:pt x="1" y="15"/>
                    <a:pt x="1" y="12"/>
                    <a:pt x="0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3" y="2"/>
                    <a:pt x="5" y="1"/>
                    <a:pt x="7" y="0"/>
                  </a:cubicBezTo>
                  <a:close/>
                </a:path>
              </a:pathLst>
            </a:custGeom>
            <a:solidFill>
              <a:srgbClr val="FF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6"/>
            <p:cNvSpPr/>
            <p:nvPr/>
          </p:nvSpPr>
          <p:spPr bwMode="auto">
            <a:xfrm>
              <a:off x="6798" y="2358"/>
              <a:ext cx="86" cy="91"/>
            </a:xfrm>
            <a:custGeom>
              <a:avLst/>
              <a:gdLst>
                <a:gd name="T0" fmla="*/ 6 w 15"/>
                <a:gd name="T1" fmla="*/ 0 h 16"/>
                <a:gd name="T2" fmla="*/ 11 w 15"/>
                <a:gd name="T3" fmla="*/ 2 h 16"/>
                <a:gd name="T4" fmla="*/ 14 w 15"/>
                <a:gd name="T5" fmla="*/ 7 h 16"/>
                <a:gd name="T6" fmla="*/ 13 w 15"/>
                <a:gd name="T7" fmla="*/ 12 h 16"/>
                <a:gd name="T8" fmla="*/ 9 w 15"/>
                <a:gd name="T9" fmla="*/ 16 h 16"/>
                <a:gd name="T10" fmla="*/ 3 w 15"/>
                <a:gd name="T11" fmla="*/ 14 h 16"/>
                <a:gd name="T12" fmla="*/ 0 w 15"/>
                <a:gd name="T13" fmla="*/ 9 h 16"/>
                <a:gd name="T14" fmla="*/ 1 w 15"/>
                <a:gd name="T15" fmla="*/ 3 h 16"/>
                <a:gd name="T16" fmla="*/ 6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6" y="0"/>
                  </a:moveTo>
                  <a:cubicBezTo>
                    <a:pt x="8" y="0"/>
                    <a:pt x="10" y="1"/>
                    <a:pt x="11" y="2"/>
                  </a:cubicBezTo>
                  <a:cubicBezTo>
                    <a:pt x="13" y="3"/>
                    <a:pt x="14" y="5"/>
                    <a:pt x="14" y="7"/>
                  </a:cubicBezTo>
                  <a:cubicBezTo>
                    <a:pt x="15" y="9"/>
                    <a:pt x="14" y="11"/>
                    <a:pt x="13" y="12"/>
                  </a:cubicBezTo>
                  <a:cubicBezTo>
                    <a:pt x="12" y="14"/>
                    <a:pt x="10" y="15"/>
                    <a:pt x="9" y="16"/>
                  </a:cubicBezTo>
                  <a:cubicBezTo>
                    <a:pt x="7" y="16"/>
                    <a:pt x="4" y="16"/>
                    <a:pt x="3" y="14"/>
                  </a:cubicBezTo>
                  <a:cubicBezTo>
                    <a:pt x="1" y="13"/>
                    <a:pt x="1" y="11"/>
                    <a:pt x="0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FFC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7"/>
            <p:cNvSpPr/>
            <p:nvPr/>
          </p:nvSpPr>
          <p:spPr bwMode="auto">
            <a:xfrm>
              <a:off x="6804" y="2364"/>
              <a:ext cx="68" cy="79"/>
            </a:xfrm>
            <a:custGeom>
              <a:avLst/>
              <a:gdLst>
                <a:gd name="T0" fmla="*/ 5 w 12"/>
                <a:gd name="T1" fmla="*/ 1 h 14"/>
                <a:gd name="T2" fmla="*/ 10 w 12"/>
                <a:gd name="T3" fmla="*/ 2 h 14"/>
                <a:gd name="T4" fmla="*/ 12 w 12"/>
                <a:gd name="T5" fmla="*/ 6 h 14"/>
                <a:gd name="T6" fmla="*/ 11 w 12"/>
                <a:gd name="T7" fmla="*/ 11 h 14"/>
                <a:gd name="T8" fmla="*/ 7 w 12"/>
                <a:gd name="T9" fmla="*/ 13 h 14"/>
                <a:gd name="T10" fmla="*/ 2 w 12"/>
                <a:gd name="T11" fmla="*/ 12 h 14"/>
                <a:gd name="T12" fmla="*/ 1 w 12"/>
                <a:gd name="T13" fmla="*/ 8 h 14"/>
                <a:gd name="T14" fmla="*/ 1 w 12"/>
                <a:gd name="T15" fmla="*/ 3 h 14"/>
                <a:gd name="T16" fmla="*/ 5 w 12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4">
                  <a:moveTo>
                    <a:pt x="5" y="1"/>
                  </a:move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2" y="4"/>
                    <a:pt x="12" y="6"/>
                  </a:cubicBezTo>
                  <a:cubicBezTo>
                    <a:pt x="12" y="8"/>
                    <a:pt x="12" y="9"/>
                    <a:pt x="11" y="11"/>
                  </a:cubicBezTo>
                  <a:cubicBezTo>
                    <a:pt x="10" y="12"/>
                    <a:pt x="9" y="13"/>
                    <a:pt x="7" y="13"/>
                  </a:cubicBezTo>
                  <a:cubicBezTo>
                    <a:pt x="6" y="14"/>
                    <a:pt x="4" y="13"/>
                    <a:pt x="2" y="12"/>
                  </a:cubicBezTo>
                  <a:cubicBezTo>
                    <a:pt x="1" y="11"/>
                    <a:pt x="1" y="9"/>
                    <a:pt x="1" y="8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2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FF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8"/>
            <p:cNvSpPr/>
            <p:nvPr/>
          </p:nvSpPr>
          <p:spPr bwMode="auto">
            <a:xfrm>
              <a:off x="6815" y="2375"/>
              <a:ext cx="52" cy="57"/>
            </a:xfrm>
            <a:custGeom>
              <a:avLst/>
              <a:gdLst>
                <a:gd name="T0" fmla="*/ 4 w 9"/>
                <a:gd name="T1" fmla="*/ 0 h 10"/>
                <a:gd name="T2" fmla="*/ 7 w 9"/>
                <a:gd name="T3" fmla="*/ 1 h 10"/>
                <a:gd name="T4" fmla="*/ 9 w 9"/>
                <a:gd name="T5" fmla="*/ 4 h 10"/>
                <a:gd name="T6" fmla="*/ 8 w 9"/>
                <a:gd name="T7" fmla="*/ 8 h 10"/>
                <a:gd name="T8" fmla="*/ 5 w 9"/>
                <a:gd name="T9" fmla="*/ 10 h 10"/>
                <a:gd name="T10" fmla="*/ 1 w 9"/>
                <a:gd name="T11" fmla="*/ 9 h 10"/>
                <a:gd name="T12" fmla="*/ 0 w 9"/>
                <a:gd name="T13" fmla="*/ 6 h 10"/>
                <a:gd name="T14" fmla="*/ 0 w 9"/>
                <a:gd name="T15" fmla="*/ 2 h 10"/>
                <a:gd name="T16" fmla="*/ 4 w 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cubicBezTo>
                    <a:pt x="5" y="0"/>
                    <a:pt x="6" y="0"/>
                    <a:pt x="7" y="1"/>
                  </a:cubicBezTo>
                  <a:cubicBezTo>
                    <a:pt x="8" y="2"/>
                    <a:pt x="9" y="3"/>
                    <a:pt x="9" y="4"/>
                  </a:cubicBezTo>
                  <a:cubicBezTo>
                    <a:pt x="9" y="6"/>
                    <a:pt x="9" y="7"/>
                    <a:pt x="8" y="8"/>
                  </a:cubicBezTo>
                  <a:cubicBezTo>
                    <a:pt x="8" y="9"/>
                    <a:pt x="6" y="10"/>
                    <a:pt x="5" y="10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FB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9"/>
            <p:cNvSpPr/>
            <p:nvPr/>
          </p:nvSpPr>
          <p:spPr bwMode="auto">
            <a:xfrm>
              <a:off x="6343" y="1905"/>
              <a:ext cx="495" cy="657"/>
            </a:xfrm>
            <a:custGeom>
              <a:avLst/>
              <a:gdLst>
                <a:gd name="T0" fmla="*/ 49 w 87"/>
                <a:gd name="T1" fmla="*/ 1 h 116"/>
                <a:gd name="T2" fmla="*/ 67 w 87"/>
                <a:gd name="T3" fmla="*/ 2 h 116"/>
                <a:gd name="T4" fmla="*/ 50 w 87"/>
                <a:gd name="T5" fmla="*/ 3 h 116"/>
                <a:gd name="T6" fmla="*/ 29 w 87"/>
                <a:gd name="T7" fmla="*/ 14 h 116"/>
                <a:gd name="T8" fmla="*/ 13 w 87"/>
                <a:gd name="T9" fmla="*/ 36 h 116"/>
                <a:gd name="T10" fmla="*/ 28 w 87"/>
                <a:gd name="T11" fmla="*/ 97 h 116"/>
                <a:gd name="T12" fmla="*/ 31 w 87"/>
                <a:gd name="T13" fmla="*/ 99 h 116"/>
                <a:gd name="T14" fmla="*/ 87 w 87"/>
                <a:gd name="T15" fmla="*/ 110 h 116"/>
                <a:gd name="T16" fmla="*/ 69 w 87"/>
                <a:gd name="T17" fmla="*/ 115 h 116"/>
                <a:gd name="T18" fmla="*/ 51 w 87"/>
                <a:gd name="T19" fmla="*/ 114 h 116"/>
                <a:gd name="T20" fmla="*/ 21 w 87"/>
                <a:gd name="T21" fmla="*/ 97 h 116"/>
                <a:gd name="T22" fmla="*/ 1 w 87"/>
                <a:gd name="T23" fmla="*/ 58 h 116"/>
                <a:gd name="T24" fmla="*/ 4 w 87"/>
                <a:gd name="T25" fmla="*/ 38 h 116"/>
                <a:gd name="T26" fmla="*/ 14 w 87"/>
                <a:gd name="T27" fmla="*/ 21 h 116"/>
                <a:gd name="T28" fmla="*/ 28 w 87"/>
                <a:gd name="T29" fmla="*/ 8 h 116"/>
                <a:gd name="T30" fmla="*/ 46 w 87"/>
                <a:gd name="T31" fmla="*/ 1 h 116"/>
                <a:gd name="T32" fmla="*/ 49 w 87"/>
                <a:gd name="T33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116">
                  <a:moveTo>
                    <a:pt x="49" y="1"/>
                  </a:moveTo>
                  <a:cubicBezTo>
                    <a:pt x="55" y="0"/>
                    <a:pt x="61" y="0"/>
                    <a:pt x="67" y="2"/>
                  </a:cubicBezTo>
                  <a:cubicBezTo>
                    <a:pt x="62" y="2"/>
                    <a:pt x="53" y="2"/>
                    <a:pt x="50" y="3"/>
                  </a:cubicBezTo>
                  <a:cubicBezTo>
                    <a:pt x="42" y="5"/>
                    <a:pt x="37" y="10"/>
                    <a:pt x="29" y="14"/>
                  </a:cubicBezTo>
                  <a:cubicBezTo>
                    <a:pt x="21" y="18"/>
                    <a:pt x="17" y="28"/>
                    <a:pt x="13" y="36"/>
                  </a:cubicBezTo>
                  <a:cubicBezTo>
                    <a:pt x="2" y="60"/>
                    <a:pt x="9" y="82"/>
                    <a:pt x="28" y="97"/>
                  </a:cubicBezTo>
                  <a:cubicBezTo>
                    <a:pt x="29" y="97"/>
                    <a:pt x="31" y="98"/>
                    <a:pt x="31" y="99"/>
                  </a:cubicBezTo>
                  <a:cubicBezTo>
                    <a:pt x="49" y="114"/>
                    <a:pt x="66" y="116"/>
                    <a:pt x="87" y="110"/>
                  </a:cubicBezTo>
                  <a:cubicBezTo>
                    <a:pt x="81" y="111"/>
                    <a:pt x="75" y="114"/>
                    <a:pt x="69" y="115"/>
                  </a:cubicBezTo>
                  <a:cubicBezTo>
                    <a:pt x="63" y="116"/>
                    <a:pt x="57" y="115"/>
                    <a:pt x="51" y="114"/>
                  </a:cubicBezTo>
                  <a:cubicBezTo>
                    <a:pt x="39" y="112"/>
                    <a:pt x="29" y="105"/>
                    <a:pt x="21" y="97"/>
                  </a:cubicBezTo>
                  <a:cubicBezTo>
                    <a:pt x="10" y="87"/>
                    <a:pt x="1" y="73"/>
                    <a:pt x="1" y="58"/>
                  </a:cubicBezTo>
                  <a:cubicBezTo>
                    <a:pt x="0" y="51"/>
                    <a:pt x="2" y="44"/>
                    <a:pt x="4" y="38"/>
                  </a:cubicBezTo>
                  <a:cubicBezTo>
                    <a:pt x="5" y="32"/>
                    <a:pt x="10" y="26"/>
                    <a:pt x="14" y="21"/>
                  </a:cubicBezTo>
                  <a:cubicBezTo>
                    <a:pt x="17" y="16"/>
                    <a:pt x="22" y="11"/>
                    <a:pt x="28" y="8"/>
                  </a:cubicBezTo>
                  <a:cubicBezTo>
                    <a:pt x="33" y="5"/>
                    <a:pt x="41" y="2"/>
                    <a:pt x="46" y="1"/>
                  </a:cubicBezTo>
                  <a:cubicBezTo>
                    <a:pt x="47" y="1"/>
                    <a:pt x="48" y="1"/>
                    <a:pt x="49" y="1"/>
                  </a:cubicBezTo>
                  <a:close/>
                </a:path>
              </a:pathLst>
            </a:custGeom>
            <a:solidFill>
              <a:srgbClr val="FFC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0"/>
            <p:cNvSpPr>
              <a:spLocks noEditPoints="1"/>
            </p:cNvSpPr>
            <p:nvPr/>
          </p:nvSpPr>
          <p:spPr bwMode="auto">
            <a:xfrm>
              <a:off x="6343" y="1905"/>
              <a:ext cx="672" cy="657"/>
            </a:xfrm>
            <a:custGeom>
              <a:avLst/>
              <a:gdLst>
                <a:gd name="T0" fmla="*/ 115 w 118"/>
                <a:gd name="T1" fmla="*/ 46 h 116"/>
                <a:gd name="T2" fmla="*/ 115 w 118"/>
                <a:gd name="T3" fmla="*/ 43 h 116"/>
                <a:gd name="T4" fmla="*/ 114 w 118"/>
                <a:gd name="T5" fmla="*/ 41 h 116"/>
                <a:gd name="T6" fmla="*/ 111 w 118"/>
                <a:gd name="T7" fmla="*/ 35 h 116"/>
                <a:gd name="T8" fmla="*/ 108 w 118"/>
                <a:gd name="T9" fmla="*/ 29 h 116"/>
                <a:gd name="T10" fmla="*/ 105 w 118"/>
                <a:gd name="T11" fmla="*/ 25 h 116"/>
                <a:gd name="T12" fmla="*/ 102 w 118"/>
                <a:gd name="T13" fmla="*/ 23 h 116"/>
                <a:gd name="T14" fmla="*/ 100 w 118"/>
                <a:gd name="T15" fmla="*/ 20 h 116"/>
                <a:gd name="T16" fmla="*/ 97 w 118"/>
                <a:gd name="T17" fmla="*/ 18 h 116"/>
                <a:gd name="T18" fmla="*/ 96 w 118"/>
                <a:gd name="T19" fmla="*/ 17 h 116"/>
                <a:gd name="T20" fmla="*/ 97 w 118"/>
                <a:gd name="T21" fmla="*/ 15 h 116"/>
                <a:gd name="T22" fmla="*/ 96 w 118"/>
                <a:gd name="T23" fmla="*/ 14 h 116"/>
                <a:gd name="T24" fmla="*/ 95 w 118"/>
                <a:gd name="T25" fmla="*/ 14 h 116"/>
                <a:gd name="T26" fmla="*/ 94 w 118"/>
                <a:gd name="T27" fmla="*/ 13 h 116"/>
                <a:gd name="T28" fmla="*/ 94 w 118"/>
                <a:gd name="T29" fmla="*/ 13 h 116"/>
                <a:gd name="T30" fmla="*/ 93 w 118"/>
                <a:gd name="T31" fmla="*/ 13 h 116"/>
                <a:gd name="T32" fmla="*/ 91 w 118"/>
                <a:gd name="T33" fmla="*/ 13 h 116"/>
                <a:gd name="T34" fmla="*/ 88 w 118"/>
                <a:gd name="T35" fmla="*/ 11 h 116"/>
                <a:gd name="T36" fmla="*/ 84 w 118"/>
                <a:gd name="T37" fmla="*/ 8 h 116"/>
                <a:gd name="T38" fmla="*/ 83 w 118"/>
                <a:gd name="T39" fmla="*/ 8 h 116"/>
                <a:gd name="T40" fmla="*/ 80 w 118"/>
                <a:gd name="T41" fmla="*/ 6 h 116"/>
                <a:gd name="T42" fmla="*/ 70 w 118"/>
                <a:gd name="T43" fmla="*/ 3 h 116"/>
                <a:gd name="T44" fmla="*/ 66 w 118"/>
                <a:gd name="T45" fmla="*/ 2 h 116"/>
                <a:gd name="T46" fmla="*/ 62 w 118"/>
                <a:gd name="T47" fmla="*/ 1 h 116"/>
                <a:gd name="T48" fmla="*/ 49 w 118"/>
                <a:gd name="T49" fmla="*/ 0 h 116"/>
                <a:gd name="T50" fmla="*/ 3 w 118"/>
                <a:gd name="T51" fmla="*/ 39 h 116"/>
                <a:gd name="T52" fmla="*/ 22 w 118"/>
                <a:gd name="T53" fmla="*/ 100 h 116"/>
                <a:gd name="T54" fmla="*/ 27 w 118"/>
                <a:gd name="T55" fmla="*/ 113 h 116"/>
                <a:gd name="T56" fmla="*/ 32 w 118"/>
                <a:gd name="T57" fmla="*/ 115 h 116"/>
                <a:gd name="T58" fmla="*/ 55 w 118"/>
                <a:gd name="T59" fmla="*/ 115 h 116"/>
                <a:gd name="T60" fmla="*/ 108 w 118"/>
                <a:gd name="T61" fmla="*/ 92 h 116"/>
                <a:gd name="T62" fmla="*/ 34 w 118"/>
                <a:gd name="T63" fmla="*/ 113 h 116"/>
                <a:gd name="T64" fmla="*/ 23 w 118"/>
                <a:gd name="T65" fmla="*/ 106 h 116"/>
                <a:gd name="T66" fmla="*/ 23 w 118"/>
                <a:gd name="T67" fmla="*/ 100 h 116"/>
                <a:gd name="T68" fmla="*/ 116 w 118"/>
                <a:gd name="T69" fmla="*/ 68 h 116"/>
                <a:gd name="T70" fmla="*/ 84 w 118"/>
                <a:gd name="T71" fmla="*/ 110 h 116"/>
                <a:gd name="T72" fmla="*/ 42 w 118"/>
                <a:gd name="T73" fmla="*/ 109 h 116"/>
                <a:gd name="T74" fmla="*/ 2 w 118"/>
                <a:gd name="T75" fmla="*/ 53 h 116"/>
                <a:gd name="T76" fmla="*/ 46 w 118"/>
                <a:gd name="T77" fmla="*/ 2 h 116"/>
                <a:gd name="T78" fmla="*/ 60 w 118"/>
                <a:gd name="T79" fmla="*/ 2 h 116"/>
                <a:gd name="T80" fmla="*/ 65 w 118"/>
                <a:gd name="T81" fmla="*/ 3 h 116"/>
                <a:gd name="T82" fmla="*/ 67 w 118"/>
                <a:gd name="T83" fmla="*/ 3 h 116"/>
                <a:gd name="T84" fmla="*/ 69 w 118"/>
                <a:gd name="T85" fmla="*/ 4 h 116"/>
                <a:gd name="T86" fmla="*/ 79 w 118"/>
                <a:gd name="T87" fmla="*/ 7 h 116"/>
                <a:gd name="T88" fmla="*/ 81 w 118"/>
                <a:gd name="T89" fmla="*/ 8 h 116"/>
                <a:gd name="T90" fmla="*/ 84 w 118"/>
                <a:gd name="T91" fmla="*/ 10 h 116"/>
                <a:gd name="T92" fmla="*/ 87 w 118"/>
                <a:gd name="T93" fmla="*/ 12 h 116"/>
                <a:gd name="T94" fmla="*/ 91 w 118"/>
                <a:gd name="T95" fmla="*/ 15 h 116"/>
                <a:gd name="T96" fmla="*/ 93 w 118"/>
                <a:gd name="T97" fmla="*/ 14 h 116"/>
                <a:gd name="T98" fmla="*/ 94 w 118"/>
                <a:gd name="T99" fmla="*/ 14 h 116"/>
                <a:gd name="T100" fmla="*/ 95 w 118"/>
                <a:gd name="T101" fmla="*/ 16 h 116"/>
                <a:gd name="T102" fmla="*/ 95 w 118"/>
                <a:gd name="T103" fmla="*/ 19 h 116"/>
                <a:gd name="T104" fmla="*/ 98 w 118"/>
                <a:gd name="T105" fmla="*/ 21 h 116"/>
                <a:gd name="T106" fmla="*/ 101 w 118"/>
                <a:gd name="T107" fmla="*/ 25 h 116"/>
                <a:gd name="T108" fmla="*/ 105 w 118"/>
                <a:gd name="T109" fmla="*/ 29 h 116"/>
                <a:gd name="T110" fmla="*/ 107 w 118"/>
                <a:gd name="T111" fmla="*/ 31 h 116"/>
                <a:gd name="T112" fmla="*/ 110 w 118"/>
                <a:gd name="T113" fmla="*/ 35 h 116"/>
                <a:gd name="T114" fmla="*/ 112 w 118"/>
                <a:gd name="T115" fmla="*/ 41 h 116"/>
                <a:gd name="T116" fmla="*/ 114 w 118"/>
                <a:gd name="T117" fmla="*/ 43 h 116"/>
                <a:gd name="T118" fmla="*/ 114 w 118"/>
                <a:gd name="T119" fmla="*/ 45 h 116"/>
                <a:gd name="T120" fmla="*/ 115 w 118"/>
                <a:gd name="T121" fmla="*/ 4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" h="116">
                  <a:moveTo>
                    <a:pt x="117" y="55"/>
                  </a:moveTo>
                  <a:cubicBezTo>
                    <a:pt x="117" y="52"/>
                    <a:pt x="116" y="50"/>
                    <a:pt x="116" y="48"/>
                  </a:cubicBezTo>
                  <a:cubicBezTo>
                    <a:pt x="116" y="47"/>
                    <a:pt x="116" y="47"/>
                    <a:pt x="116" y="46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4"/>
                    <a:pt x="115" y="44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2"/>
                    <a:pt x="114" y="42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41"/>
                    <a:pt x="114" y="40"/>
                    <a:pt x="114" y="40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3" y="39"/>
                    <a:pt x="113" y="38"/>
                    <a:pt x="112" y="37"/>
                  </a:cubicBezTo>
                  <a:cubicBezTo>
                    <a:pt x="112" y="36"/>
                    <a:pt x="112" y="36"/>
                    <a:pt x="111" y="35"/>
                  </a:cubicBezTo>
                  <a:cubicBezTo>
                    <a:pt x="111" y="34"/>
                    <a:pt x="111" y="33"/>
                    <a:pt x="111" y="32"/>
                  </a:cubicBezTo>
                  <a:cubicBezTo>
                    <a:pt x="110" y="31"/>
                    <a:pt x="110" y="31"/>
                    <a:pt x="110" y="31"/>
                  </a:cubicBezTo>
                  <a:cubicBezTo>
                    <a:pt x="109" y="30"/>
                    <a:pt x="109" y="30"/>
                    <a:pt x="108" y="30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7" y="29"/>
                    <a:pt x="107" y="28"/>
                    <a:pt x="107" y="28"/>
                  </a:cubicBezTo>
                  <a:cubicBezTo>
                    <a:pt x="106" y="27"/>
                    <a:pt x="106" y="26"/>
                    <a:pt x="105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4" y="25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4"/>
                    <a:pt x="103" y="24"/>
                    <a:pt x="102" y="24"/>
                  </a:cubicBezTo>
                  <a:cubicBezTo>
                    <a:pt x="102" y="24"/>
                    <a:pt x="102" y="23"/>
                    <a:pt x="102" y="23"/>
                  </a:cubicBezTo>
                  <a:cubicBezTo>
                    <a:pt x="102" y="23"/>
                    <a:pt x="102" y="22"/>
                    <a:pt x="102" y="22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1"/>
                    <a:pt x="100" y="21"/>
                    <a:pt x="100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8" y="19"/>
                    <a:pt x="98" y="19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7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6"/>
                    <a:pt x="96" y="16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3"/>
                    <a:pt x="93" y="13"/>
                    <a:pt x="93" y="13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4"/>
                    <a:pt x="92" y="13"/>
                  </a:cubicBezTo>
                  <a:cubicBezTo>
                    <a:pt x="92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0" y="13"/>
                    <a:pt x="90" y="12"/>
                    <a:pt x="90" y="12"/>
                  </a:cubicBezTo>
                  <a:cubicBezTo>
                    <a:pt x="89" y="12"/>
                    <a:pt x="89" y="12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7" y="11"/>
                    <a:pt x="87" y="11"/>
                    <a:pt x="87" y="10"/>
                  </a:cubicBezTo>
                  <a:cubicBezTo>
                    <a:pt x="87" y="10"/>
                    <a:pt x="86" y="10"/>
                    <a:pt x="86" y="10"/>
                  </a:cubicBezTo>
                  <a:cubicBezTo>
                    <a:pt x="86" y="10"/>
                    <a:pt x="86" y="9"/>
                    <a:pt x="86" y="9"/>
                  </a:cubicBezTo>
                  <a:cubicBezTo>
                    <a:pt x="86" y="9"/>
                    <a:pt x="85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3" y="8"/>
                    <a:pt x="83" y="8"/>
                  </a:cubicBezTo>
                  <a:cubicBezTo>
                    <a:pt x="83" y="8"/>
                    <a:pt x="83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6"/>
                    <a:pt x="81" y="6"/>
                  </a:cubicBezTo>
                  <a:cubicBezTo>
                    <a:pt x="81" y="6"/>
                    <a:pt x="80" y="6"/>
                    <a:pt x="80" y="6"/>
                  </a:cubicBezTo>
                  <a:cubicBezTo>
                    <a:pt x="79" y="5"/>
                    <a:pt x="78" y="5"/>
                    <a:pt x="77" y="5"/>
                  </a:cubicBezTo>
                  <a:cubicBezTo>
                    <a:pt x="77" y="4"/>
                    <a:pt x="76" y="4"/>
                    <a:pt x="75" y="4"/>
                  </a:cubicBezTo>
                  <a:cubicBezTo>
                    <a:pt x="74" y="4"/>
                    <a:pt x="73" y="4"/>
                    <a:pt x="73" y="4"/>
                  </a:cubicBezTo>
                  <a:cubicBezTo>
                    <a:pt x="72" y="3"/>
                    <a:pt x="71" y="3"/>
                    <a:pt x="70" y="3"/>
                  </a:cubicBezTo>
                  <a:cubicBezTo>
                    <a:pt x="69" y="3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7" y="2"/>
                    <a:pt x="66" y="2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4" y="2"/>
                    <a:pt x="63" y="2"/>
                  </a:cubicBezTo>
                  <a:cubicBezTo>
                    <a:pt x="63" y="1"/>
                    <a:pt x="62" y="1"/>
                    <a:pt x="62" y="1"/>
                  </a:cubicBezTo>
                  <a:cubicBezTo>
                    <a:pt x="62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8" y="0"/>
                    <a:pt x="56" y="0"/>
                    <a:pt x="53" y="0"/>
                  </a:cubicBezTo>
                  <a:cubicBezTo>
                    <a:pt x="52" y="0"/>
                    <a:pt x="51" y="0"/>
                    <a:pt x="49" y="0"/>
                  </a:cubicBezTo>
                  <a:cubicBezTo>
                    <a:pt x="48" y="0"/>
                    <a:pt x="47" y="0"/>
                    <a:pt x="46" y="1"/>
                  </a:cubicBezTo>
                  <a:cubicBezTo>
                    <a:pt x="41" y="2"/>
                    <a:pt x="36" y="3"/>
                    <a:pt x="32" y="5"/>
                  </a:cubicBezTo>
                  <a:cubicBezTo>
                    <a:pt x="23" y="10"/>
                    <a:pt x="15" y="17"/>
                    <a:pt x="10" y="25"/>
                  </a:cubicBezTo>
                  <a:cubicBezTo>
                    <a:pt x="7" y="29"/>
                    <a:pt x="4" y="34"/>
                    <a:pt x="3" y="39"/>
                  </a:cubicBezTo>
                  <a:cubicBezTo>
                    <a:pt x="1" y="43"/>
                    <a:pt x="0" y="48"/>
                    <a:pt x="0" y="53"/>
                  </a:cubicBezTo>
                  <a:cubicBezTo>
                    <a:pt x="0" y="58"/>
                    <a:pt x="0" y="63"/>
                    <a:pt x="1" y="68"/>
                  </a:cubicBezTo>
                  <a:cubicBezTo>
                    <a:pt x="3" y="73"/>
                    <a:pt x="5" y="78"/>
                    <a:pt x="7" y="82"/>
                  </a:cubicBezTo>
                  <a:cubicBezTo>
                    <a:pt x="11" y="89"/>
                    <a:pt x="16" y="94"/>
                    <a:pt x="22" y="100"/>
                  </a:cubicBezTo>
                  <a:cubicBezTo>
                    <a:pt x="22" y="100"/>
                    <a:pt x="21" y="102"/>
                    <a:pt x="21" y="103"/>
                  </a:cubicBezTo>
                  <a:cubicBezTo>
                    <a:pt x="21" y="104"/>
                    <a:pt x="21" y="106"/>
                    <a:pt x="22" y="107"/>
                  </a:cubicBezTo>
                  <a:cubicBezTo>
                    <a:pt x="22" y="108"/>
                    <a:pt x="23" y="109"/>
                    <a:pt x="24" y="110"/>
                  </a:cubicBezTo>
                  <a:cubicBezTo>
                    <a:pt x="25" y="112"/>
                    <a:pt x="26" y="113"/>
                    <a:pt x="27" y="113"/>
                  </a:cubicBezTo>
                  <a:cubicBezTo>
                    <a:pt x="27" y="114"/>
                    <a:pt x="28" y="114"/>
                    <a:pt x="29" y="114"/>
                  </a:cubicBezTo>
                  <a:cubicBezTo>
                    <a:pt x="29" y="115"/>
                    <a:pt x="30" y="115"/>
                    <a:pt x="31" y="115"/>
                  </a:cubicBezTo>
                  <a:cubicBezTo>
                    <a:pt x="31" y="115"/>
                    <a:pt x="32" y="115"/>
                    <a:pt x="32" y="115"/>
                  </a:cubicBezTo>
                  <a:cubicBezTo>
                    <a:pt x="32" y="115"/>
                    <a:pt x="32" y="115"/>
                    <a:pt x="32" y="115"/>
                  </a:cubicBezTo>
                  <a:cubicBezTo>
                    <a:pt x="33" y="115"/>
                    <a:pt x="34" y="115"/>
                    <a:pt x="35" y="115"/>
                  </a:cubicBezTo>
                  <a:cubicBezTo>
                    <a:pt x="36" y="114"/>
                    <a:pt x="37" y="114"/>
                    <a:pt x="39" y="113"/>
                  </a:cubicBezTo>
                  <a:cubicBezTo>
                    <a:pt x="40" y="113"/>
                    <a:pt x="41" y="112"/>
                    <a:pt x="42" y="112"/>
                  </a:cubicBezTo>
                  <a:cubicBezTo>
                    <a:pt x="46" y="113"/>
                    <a:pt x="51" y="115"/>
                    <a:pt x="55" y="115"/>
                  </a:cubicBezTo>
                  <a:cubicBezTo>
                    <a:pt x="58" y="116"/>
                    <a:pt x="61" y="116"/>
                    <a:pt x="63" y="116"/>
                  </a:cubicBezTo>
                  <a:cubicBezTo>
                    <a:pt x="66" y="116"/>
                    <a:pt x="68" y="116"/>
                    <a:pt x="70" y="115"/>
                  </a:cubicBezTo>
                  <a:cubicBezTo>
                    <a:pt x="75" y="115"/>
                    <a:pt x="80" y="113"/>
                    <a:pt x="85" y="111"/>
                  </a:cubicBezTo>
                  <a:cubicBezTo>
                    <a:pt x="94" y="107"/>
                    <a:pt x="102" y="100"/>
                    <a:pt x="108" y="92"/>
                  </a:cubicBezTo>
                  <a:cubicBezTo>
                    <a:pt x="110" y="89"/>
                    <a:pt x="112" y="85"/>
                    <a:pt x="114" y="81"/>
                  </a:cubicBezTo>
                  <a:cubicBezTo>
                    <a:pt x="115" y="77"/>
                    <a:pt x="116" y="72"/>
                    <a:pt x="117" y="68"/>
                  </a:cubicBezTo>
                  <a:cubicBezTo>
                    <a:pt x="118" y="63"/>
                    <a:pt x="118" y="59"/>
                    <a:pt x="117" y="55"/>
                  </a:cubicBezTo>
                  <a:close/>
                  <a:moveTo>
                    <a:pt x="34" y="113"/>
                  </a:moveTo>
                  <a:cubicBezTo>
                    <a:pt x="33" y="113"/>
                    <a:pt x="32" y="113"/>
                    <a:pt x="31" y="113"/>
                  </a:cubicBezTo>
                  <a:cubicBezTo>
                    <a:pt x="29" y="113"/>
                    <a:pt x="28" y="113"/>
                    <a:pt x="27" y="112"/>
                  </a:cubicBezTo>
                  <a:cubicBezTo>
                    <a:pt x="26" y="112"/>
                    <a:pt x="25" y="111"/>
                    <a:pt x="24" y="110"/>
                  </a:cubicBezTo>
                  <a:cubicBezTo>
                    <a:pt x="24" y="109"/>
                    <a:pt x="24" y="108"/>
                    <a:pt x="23" y="10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3" y="105"/>
                    <a:pt x="23" y="104"/>
                    <a:pt x="23" y="103"/>
                  </a:cubicBezTo>
                  <a:cubicBezTo>
                    <a:pt x="23" y="102"/>
                    <a:pt x="23" y="102"/>
                    <a:pt x="23" y="101"/>
                  </a:cubicBezTo>
                  <a:cubicBezTo>
                    <a:pt x="23" y="101"/>
                    <a:pt x="23" y="101"/>
                    <a:pt x="23" y="100"/>
                  </a:cubicBezTo>
                  <a:cubicBezTo>
                    <a:pt x="24" y="102"/>
                    <a:pt x="26" y="103"/>
                    <a:pt x="28" y="104"/>
                  </a:cubicBezTo>
                  <a:cubicBezTo>
                    <a:pt x="32" y="107"/>
                    <a:pt x="36" y="109"/>
                    <a:pt x="41" y="111"/>
                  </a:cubicBezTo>
                  <a:cubicBezTo>
                    <a:pt x="39" y="112"/>
                    <a:pt x="37" y="112"/>
                    <a:pt x="34" y="113"/>
                  </a:cubicBezTo>
                  <a:close/>
                  <a:moveTo>
                    <a:pt x="116" y="68"/>
                  </a:moveTo>
                  <a:cubicBezTo>
                    <a:pt x="116" y="70"/>
                    <a:pt x="116" y="72"/>
                    <a:pt x="115" y="74"/>
                  </a:cubicBezTo>
                  <a:cubicBezTo>
                    <a:pt x="115" y="76"/>
                    <a:pt x="114" y="78"/>
                    <a:pt x="113" y="80"/>
                  </a:cubicBezTo>
                  <a:cubicBezTo>
                    <a:pt x="112" y="85"/>
                    <a:pt x="110" y="88"/>
                    <a:pt x="107" y="92"/>
                  </a:cubicBezTo>
                  <a:cubicBezTo>
                    <a:pt x="101" y="100"/>
                    <a:pt x="93" y="106"/>
                    <a:pt x="84" y="110"/>
                  </a:cubicBezTo>
                  <a:cubicBezTo>
                    <a:pt x="80" y="112"/>
                    <a:pt x="75" y="113"/>
                    <a:pt x="70" y="114"/>
                  </a:cubicBezTo>
                  <a:cubicBezTo>
                    <a:pt x="68" y="114"/>
                    <a:pt x="67" y="114"/>
                    <a:pt x="65" y="114"/>
                  </a:cubicBezTo>
                  <a:cubicBezTo>
                    <a:pt x="62" y="114"/>
                    <a:pt x="59" y="114"/>
                    <a:pt x="56" y="113"/>
                  </a:cubicBezTo>
                  <a:cubicBezTo>
                    <a:pt x="51" y="113"/>
                    <a:pt x="46" y="111"/>
                    <a:pt x="42" y="109"/>
                  </a:cubicBezTo>
                  <a:cubicBezTo>
                    <a:pt x="37" y="108"/>
                    <a:pt x="33" y="105"/>
                    <a:pt x="29" y="102"/>
                  </a:cubicBezTo>
                  <a:cubicBezTo>
                    <a:pt x="21" y="97"/>
                    <a:pt x="14" y="89"/>
                    <a:pt x="9" y="81"/>
                  </a:cubicBezTo>
                  <a:cubicBezTo>
                    <a:pt x="6" y="77"/>
                    <a:pt x="4" y="72"/>
                    <a:pt x="3" y="68"/>
                  </a:cubicBezTo>
                  <a:cubicBezTo>
                    <a:pt x="2" y="63"/>
                    <a:pt x="1" y="58"/>
                    <a:pt x="2" y="53"/>
                  </a:cubicBezTo>
                  <a:cubicBezTo>
                    <a:pt x="2" y="49"/>
                    <a:pt x="3" y="44"/>
                    <a:pt x="4" y="39"/>
                  </a:cubicBezTo>
                  <a:cubicBezTo>
                    <a:pt x="6" y="34"/>
                    <a:pt x="8" y="30"/>
                    <a:pt x="11" y="26"/>
                  </a:cubicBezTo>
                  <a:cubicBezTo>
                    <a:pt x="16" y="17"/>
                    <a:pt x="23" y="11"/>
                    <a:pt x="32" y="6"/>
                  </a:cubicBezTo>
                  <a:cubicBezTo>
                    <a:pt x="37" y="4"/>
                    <a:pt x="41" y="2"/>
                    <a:pt x="46" y="2"/>
                  </a:cubicBezTo>
                  <a:cubicBezTo>
                    <a:pt x="47" y="1"/>
                    <a:pt x="48" y="1"/>
                    <a:pt x="50" y="1"/>
                  </a:cubicBezTo>
                  <a:cubicBezTo>
                    <a:pt x="51" y="1"/>
                    <a:pt x="52" y="1"/>
                    <a:pt x="53" y="1"/>
                  </a:cubicBezTo>
                  <a:cubicBezTo>
                    <a:pt x="53" y="1"/>
                    <a:pt x="54" y="1"/>
                    <a:pt x="54" y="1"/>
                  </a:cubicBezTo>
                  <a:cubicBezTo>
                    <a:pt x="56" y="1"/>
                    <a:pt x="58" y="1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1" y="2"/>
                    <a:pt x="61" y="2"/>
                    <a:pt x="62" y="2"/>
                  </a:cubicBezTo>
                  <a:cubicBezTo>
                    <a:pt x="62" y="2"/>
                    <a:pt x="62" y="2"/>
                    <a:pt x="63" y="2"/>
                  </a:cubicBezTo>
                  <a:cubicBezTo>
                    <a:pt x="64" y="3"/>
                    <a:pt x="64" y="3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8" y="3"/>
                    <a:pt x="68" y="3"/>
                    <a:pt x="68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5"/>
                    <a:pt x="73" y="5"/>
                  </a:cubicBezTo>
                  <a:cubicBezTo>
                    <a:pt x="73" y="5"/>
                    <a:pt x="74" y="5"/>
                    <a:pt x="74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6"/>
                    <a:pt x="78" y="6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1" y="8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2" y="8"/>
                    <a:pt x="82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4" y="9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5" y="10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6" y="12"/>
                    <a:pt x="86" y="12"/>
                    <a:pt x="87" y="12"/>
                  </a:cubicBezTo>
                  <a:cubicBezTo>
                    <a:pt x="87" y="12"/>
                    <a:pt x="87" y="13"/>
                    <a:pt x="88" y="13"/>
                  </a:cubicBezTo>
                  <a:cubicBezTo>
                    <a:pt x="88" y="13"/>
                    <a:pt x="88" y="13"/>
                    <a:pt x="89" y="13"/>
                  </a:cubicBezTo>
                  <a:cubicBezTo>
                    <a:pt x="89" y="14"/>
                    <a:pt x="90" y="14"/>
                    <a:pt x="90" y="14"/>
                  </a:cubicBezTo>
                  <a:cubicBezTo>
                    <a:pt x="90" y="14"/>
                    <a:pt x="91" y="15"/>
                    <a:pt x="91" y="15"/>
                  </a:cubicBezTo>
                  <a:cubicBezTo>
                    <a:pt x="91" y="15"/>
                    <a:pt x="92" y="15"/>
                    <a:pt x="92" y="14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4" y="14"/>
                  </a:cubicBezTo>
                  <a:cubicBezTo>
                    <a:pt x="94" y="14"/>
                    <a:pt x="94" y="14"/>
                    <a:pt x="94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15"/>
                    <a:pt x="94" y="16"/>
                    <a:pt x="94" y="16"/>
                  </a:cubicBezTo>
                  <a:cubicBezTo>
                    <a:pt x="94" y="16"/>
                    <a:pt x="95" y="16"/>
                    <a:pt x="95" y="16"/>
                  </a:cubicBezTo>
                  <a:cubicBezTo>
                    <a:pt x="95" y="16"/>
                    <a:pt x="95" y="16"/>
                    <a:pt x="96" y="16"/>
                  </a:cubicBezTo>
                  <a:cubicBezTo>
                    <a:pt x="96" y="17"/>
                    <a:pt x="95" y="17"/>
                    <a:pt x="95" y="18"/>
                  </a:cubicBezTo>
                  <a:cubicBezTo>
                    <a:pt x="95" y="18"/>
                    <a:pt x="95" y="19"/>
                    <a:pt x="95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19"/>
                    <a:pt x="95" y="19"/>
                    <a:pt x="96" y="19"/>
                  </a:cubicBezTo>
                  <a:cubicBezTo>
                    <a:pt x="96" y="19"/>
                    <a:pt x="96" y="20"/>
                    <a:pt x="97" y="20"/>
                  </a:cubicBez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9" y="22"/>
                    <a:pt x="99" y="22"/>
                  </a:cubicBezTo>
                  <a:cubicBezTo>
                    <a:pt x="99" y="22"/>
                    <a:pt x="100" y="22"/>
                    <a:pt x="100" y="22"/>
                  </a:cubicBezTo>
                  <a:cubicBezTo>
                    <a:pt x="100" y="23"/>
                    <a:pt x="100" y="23"/>
                    <a:pt x="100" y="24"/>
                  </a:cubicBezTo>
                  <a:cubicBezTo>
                    <a:pt x="100" y="24"/>
                    <a:pt x="101" y="25"/>
                    <a:pt x="101" y="25"/>
                  </a:cubicBezTo>
                  <a:cubicBezTo>
                    <a:pt x="102" y="26"/>
                    <a:pt x="102" y="26"/>
                    <a:pt x="103" y="26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26"/>
                    <a:pt x="104" y="26"/>
                    <a:pt x="104" y="26"/>
                  </a:cubicBezTo>
                  <a:cubicBezTo>
                    <a:pt x="104" y="27"/>
                    <a:pt x="105" y="28"/>
                    <a:pt x="105" y="29"/>
                  </a:cubicBezTo>
                  <a:cubicBezTo>
                    <a:pt x="106" y="29"/>
                    <a:pt x="106" y="30"/>
                    <a:pt x="106" y="30"/>
                  </a:cubicBezTo>
                  <a:cubicBezTo>
                    <a:pt x="107" y="30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9" y="32"/>
                    <a:pt x="109" y="33"/>
                  </a:cubicBezTo>
                  <a:cubicBezTo>
                    <a:pt x="109" y="33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6"/>
                    <a:pt x="110" y="37"/>
                    <a:pt x="111" y="38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1" y="39"/>
                    <a:pt x="112" y="39"/>
                    <a:pt x="112" y="40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2" y="41"/>
                    <a:pt x="112" y="42"/>
                    <a:pt x="113" y="42"/>
                  </a:cubicBezTo>
                  <a:cubicBezTo>
                    <a:pt x="113" y="42"/>
                    <a:pt x="113" y="42"/>
                    <a:pt x="113" y="43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4" y="44"/>
                    <a:pt x="114" y="44"/>
                    <a:pt x="114" y="45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4" y="45"/>
                    <a:pt x="114" y="46"/>
                    <a:pt x="114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47"/>
                    <a:pt x="114" y="48"/>
                    <a:pt x="115" y="48"/>
                  </a:cubicBezTo>
                  <a:cubicBezTo>
                    <a:pt x="115" y="50"/>
                    <a:pt x="116" y="53"/>
                    <a:pt x="116" y="55"/>
                  </a:cubicBezTo>
                  <a:cubicBezTo>
                    <a:pt x="116" y="59"/>
                    <a:pt x="117" y="63"/>
                    <a:pt x="116" y="68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1"/>
            <p:cNvSpPr>
              <a:spLocks noEditPoints="1"/>
            </p:cNvSpPr>
            <p:nvPr/>
          </p:nvSpPr>
          <p:spPr bwMode="auto">
            <a:xfrm>
              <a:off x="6439" y="2092"/>
              <a:ext cx="411" cy="368"/>
            </a:xfrm>
            <a:custGeom>
              <a:avLst/>
              <a:gdLst>
                <a:gd name="T0" fmla="*/ 70 w 72"/>
                <a:gd name="T1" fmla="*/ 56 h 65"/>
                <a:gd name="T2" fmla="*/ 69 w 72"/>
                <a:gd name="T3" fmla="*/ 54 h 65"/>
                <a:gd name="T4" fmla="*/ 69 w 72"/>
                <a:gd name="T5" fmla="*/ 54 h 65"/>
                <a:gd name="T6" fmla="*/ 69 w 72"/>
                <a:gd name="T7" fmla="*/ 50 h 65"/>
                <a:gd name="T8" fmla="*/ 69 w 72"/>
                <a:gd name="T9" fmla="*/ 50 h 65"/>
                <a:gd name="T10" fmla="*/ 67 w 72"/>
                <a:gd name="T11" fmla="*/ 55 h 65"/>
                <a:gd name="T12" fmla="*/ 67 w 72"/>
                <a:gd name="T13" fmla="*/ 56 h 65"/>
                <a:gd name="T14" fmla="*/ 58 w 72"/>
                <a:gd name="T15" fmla="*/ 61 h 65"/>
                <a:gd name="T16" fmla="*/ 43 w 72"/>
                <a:gd name="T17" fmla="*/ 64 h 65"/>
                <a:gd name="T18" fmla="*/ 20 w 72"/>
                <a:gd name="T19" fmla="*/ 56 h 65"/>
                <a:gd name="T20" fmla="*/ 6 w 72"/>
                <a:gd name="T21" fmla="*/ 34 h 65"/>
                <a:gd name="T22" fmla="*/ 6 w 72"/>
                <a:gd name="T23" fmla="*/ 9 h 65"/>
                <a:gd name="T24" fmla="*/ 9 w 72"/>
                <a:gd name="T25" fmla="*/ 8 h 65"/>
                <a:gd name="T26" fmla="*/ 11 w 72"/>
                <a:gd name="T27" fmla="*/ 5 h 65"/>
                <a:gd name="T28" fmla="*/ 6 w 72"/>
                <a:gd name="T29" fmla="*/ 7 h 65"/>
                <a:gd name="T30" fmla="*/ 2 w 72"/>
                <a:gd name="T31" fmla="*/ 6 h 65"/>
                <a:gd name="T32" fmla="*/ 0 w 72"/>
                <a:gd name="T33" fmla="*/ 5 h 65"/>
                <a:gd name="T34" fmla="*/ 3 w 72"/>
                <a:gd name="T35" fmla="*/ 8 h 65"/>
                <a:gd name="T36" fmla="*/ 4 w 72"/>
                <a:gd name="T37" fmla="*/ 14 h 65"/>
                <a:gd name="T38" fmla="*/ 4 w 72"/>
                <a:gd name="T39" fmla="*/ 34 h 65"/>
                <a:gd name="T40" fmla="*/ 19 w 72"/>
                <a:gd name="T41" fmla="*/ 57 h 65"/>
                <a:gd name="T42" fmla="*/ 42 w 72"/>
                <a:gd name="T43" fmla="*/ 65 h 65"/>
                <a:gd name="T44" fmla="*/ 45 w 72"/>
                <a:gd name="T45" fmla="*/ 65 h 65"/>
                <a:gd name="T46" fmla="*/ 64 w 72"/>
                <a:gd name="T47" fmla="*/ 58 h 65"/>
                <a:gd name="T48" fmla="*/ 69 w 72"/>
                <a:gd name="T49" fmla="*/ 58 h 65"/>
                <a:gd name="T50" fmla="*/ 72 w 72"/>
                <a:gd name="T51" fmla="*/ 59 h 65"/>
                <a:gd name="T52" fmla="*/ 71 w 72"/>
                <a:gd name="T53" fmla="*/ 57 h 65"/>
                <a:gd name="T54" fmla="*/ 62 w 72"/>
                <a:gd name="T55" fmla="*/ 35 h 65"/>
                <a:gd name="T56" fmla="*/ 65 w 72"/>
                <a:gd name="T57" fmla="*/ 33 h 65"/>
                <a:gd name="T58" fmla="*/ 64 w 72"/>
                <a:gd name="T59" fmla="*/ 27 h 65"/>
                <a:gd name="T60" fmla="*/ 58 w 72"/>
                <a:gd name="T61" fmla="*/ 28 h 65"/>
                <a:gd name="T62" fmla="*/ 59 w 72"/>
                <a:gd name="T63" fmla="*/ 34 h 65"/>
                <a:gd name="T64" fmla="*/ 27 w 72"/>
                <a:gd name="T65" fmla="*/ 0 h 65"/>
                <a:gd name="T66" fmla="*/ 31 w 72"/>
                <a:gd name="T67" fmla="*/ 1 h 65"/>
                <a:gd name="T68" fmla="*/ 33 w 72"/>
                <a:gd name="T69" fmla="*/ 1 h 65"/>
                <a:gd name="T70" fmla="*/ 38 w 72"/>
                <a:gd name="T71" fmla="*/ 4 h 65"/>
                <a:gd name="T72" fmla="*/ 40 w 72"/>
                <a:gd name="T73" fmla="*/ 7 h 65"/>
                <a:gd name="T74" fmla="*/ 40 w 72"/>
                <a:gd name="T75" fmla="*/ 7 h 65"/>
                <a:gd name="T76" fmla="*/ 39 w 72"/>
                <a:gd name="T77" fmla="*/ 3 h 65"/>
                <a:gd name="T78" fmla="*/ 31 w 72"/>
                <a:gd name="T79" fmla="*/ 0 h 65"/>
                <a:gd name="T80" fmla="*/ 26 w 72"/>
                <a:gd name="T81" fmla="*/ 0 h 65"/>
                <a:gd name="T82" fmla="*/ 26 w 72"/>
                <a:gd name="T83" fmla="*/ 0 h 65"/>
                <a:gd name="T84" fmla="*/ 28 w 72"/>
                <a:gd name="T85" fmla="*/ 13 h 65"/>
                <a:gd name="T86" fmla="*/ 31 w 72"/>
                <a:gd name="T87" fmla="*/ 14 h 65"/>
                <a:gd name="T88" fmla="*/ 35 w 72"/>
                <a:gd name="T89" fmla="*/ 9 h 65"/>
                <a:gd name="T90" fmla="*/ 31 w 72"/>
                <a:gd name="T91" fmla="*/ 5 h 65"/>
                <a:gd name="T92" fmla="*/ 27 w 72"/>
                <a:gd name="T93" fmla="*/ 7 h 65"/>
                <a:gd name="T94" fmla="*/ 28 w 72"/>
                <a:gd name="T95" fmla="*/ 13 h 65"/>
                <a:gd name="T96" fmla="*/ 72 w 72"/>
                <a:gd name="T97" fmla="*/ 27 h 65"/>
                <a:gd name="T98" fmla="*/ 69 w 72"/>
                <a:gd name="T99" fmla="*/ 23 h 65"/>
                <a:gd name="T100" fmla="*/ 66 w 72"/>
                <a:gd name="T101" fmla="*/ 20 h 65"/>
                <a:gd name="T102" fmla="*/ 61 w 72"/>
                <a:gd name="T103" fmla="*/ 21 h 65"/>
                <a:gd name="T104" fmla="*/ 61 w 72"/>
                <a:gd name="T105" fmla="*/ 21 h 65"/>
                <a:gd name="T106" fmla="*/ 68 w 72"/>
                <a:gd name="T107" fmla="*/ 24 h 65"/>
                <a:gd name="T108" fmla="*/ 72 w 72"/>
                <a:gd name="T109" fmla="*/ 31 h 65"/>
                <a:gd name="T110" fmla="*/ 72 w 72"/>
                <a:gd name="T111" fmla="*/ 32 h 65"/>
                <a:gd name="T112" fmla="*/ 72 w 72"/>
                <a:gd name="T113" fmla="*/ 31 h 65"/>
                <a:gd name="T114" fmla="*/ 72 w 72"/>
                <a:gd name="T115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65">
                  <a:moveTo>
                    <a:pt x="71" y="57"/>
                  </a:moveTo>
                  <a:cubicBezTo>
                    <a:pt x="71" y="57"/>
                    <a:pt x="71" y="57"/>
                    <a:pt x="70" y="56"/>
                  </a:cubicBezTo>
                  <a:cubicBezTo>
                    <a:pt x="70" y="56"/>
                    <a:pt x="70" y="55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3"/>
                    <a:pt x="69" y="51"/>
                    <a:pt x="69" y="50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8" y="50"/>
                    <a:pt x="67" y="51"/>
                    <a:pt x="67" y="52"/>
                  </a:cubicBezTo>
                  <a:cubicBezTo>
                    <a:pt x="67" y="53"/>
                    <a:pt x="67" y="54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6" y="57"/>
                    <a:pt x="65" y="57"/>
                    <a:pt x="64" y="58"/>
                  </a:cubicBezTo>
                  <a:cubicBezTo>
                    <a:pt x="62" y="59"/>
                    <a:pt x="60" y="60"/>
                    <a:pt x="58" y="61"/>
                  </a:cubicBezTo>
                  <a:cubicBezTo>
                    <a:pt x="54" y="62"/>
                    <a:pt x="49" y="63"/>
                    <a:pt x="45" y="64"/>
                  </a:cubicBezTo>
                  <a:cubicBezTo>
                    <a:pt x="44" y="64"/>
                    <a:pt x="44" y="64"/>
                    <a:pt x="43" y="64"/>
                  </a:cubicBezTo>
                  <a:cubicBezTo>
                    <a:pt x="39" y="64"/>
                    <a:pt x="35" y="63"/>
                    <a:pt x="32" y="62"/>
                  </a:cubicBezTo>
                  <a:cubicBezTo>
                    <a:pt x="28" y="60"/>
                    <a:pt x="24" y="58"/>
                    <a:pt x="20" y="56"/>
                  </a:cubicBezTo>
                  <a:cubicBezTo>
                    <a:pt x="17" y="53"/>
                    <a:pt x="14" y="50"/>
                    <a:pt x="11" y="46"/>
                  </a:cubicBezTo>
                  <a:cubicBezTo>
                    <a:pt x="9" y="43"/>
                    <a:pt x="7" y="38"/>
                    <a:pt x="6" y="34"/>
                  </a:cubicBezTo>
                  <a:cubicBezTo>
                    <a:pt x="5" y="30"/>
                    <a:pt x="4" y="25"/>
                    <a:pt x="4" y="21"/>
                  </a:cubicBezTo>
                  <a:cubicBezTo>
                    <a:pt x="4" y="17"/>
                    <a:pt x="5" y="13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8" y="9"/>
                    <a:pt x="9" y="8"/>
                  </a:cubicBezTo>
                  <a:cubicBezTo>
                    <a:pt x="10" y="8"/>
                    <a:pt x="10" y="7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7"/>
                    <a:pt x="7" y="7"/>
                    <a:pt x="6" y="7"/>
                  </a:cubicBezTo>
                  <a:cubicBezTo>
                    <a:pt x="5" y="7"/>
                    <a:pt x="4" y="7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2" y="7"/>
                    <a:pt x="3" y="8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5" y="10"/>
                    <a:pt x="4" y="12"/>
                    <a:pt x="4" y="14"/>
                  </a:cubicBezTo>
                  <a:cubicBezTo>
                    <a:pt x="4" y="16"/>
                    <a:pt x="3" y="18"/>
                    <a:pt x="3" y="21"/>
                  </a:cubicBezTo>
                  <a:cubicBezTo>
                    <a:pt x="3" y="25"/>
                    <a:pt x="3" y="30"/>
                    <a:pt x="4" y="34"/>
                  </a:cubicBezTo>
                  <a:cubicBezTo>
                    <a:pt x="6" y="39"/>
                    <a:pt x="7" y="43"/>
                    <a:pt x="10" y="47"/>
                  </a:cubicBezTo>
                  <a:cubicBezTo>
                    <a:pt x="12" y="51"/>
                    <a:pt x="15" y="54"/>
                    <a:pt x="19" y="57"/>
                  </a:cubicBezTo>
                  <a:cubicBezTo>
                    <a:pt x="23" y="60"/>
                    <a:pt x="27" y="62"/>
                    <a:pt x="31" y="64"/>
                  </a:cubicBezTo>
                  <a:cubicBezTo>
                    <a:pt x="35" y="65"/>
                    <a:pt x="39" y="65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3" y="65"/>
                    <a:pt x="44" y="65"/>
                    <a:pt x="45" y="65"/>
                  </a:cubicBezTo>
                  <a:cubicBezTo>
                    <a:pt x="49" y="65"/>
                    <a:pt x="54" y="64"/>
                    <a:pt x="58" y="62"/>
                  </a:cubicBezTo>
                  <a:cubicBezTo>
                    <a:pt x="60" y="61"/>
                    <a:pt x="62" y="60"/>
                    <a:pt x="64" y="58"/>
                  </a:cubicBezTo>
                  <a:cubicBezTo>
                    <a:pt x="66" y="58"/>
                    <a:pt x="67" y="57"/>
                    <a:pt x="68" y="56"/>
                  </a:cubicBezTo>
                  <a:cubicBezTo>
                    <a:pt x="68" y="56"/>
                    <a:pt x="69" y="57"/>
                    <a:pt x="69" y="58"/>
                  </a:cubicBezTo>
                  <a:cubicBezTo>
                    <a:pt x="70" y="58"/>
                    <a:pt x="71" y="59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8"/>
                    <a:pt x="71" y="58"/>
                    <a:pt x="71" y="57"/>
                  </a:cubicBezTo>
                  <a:close/>
                  <a:moveTo>
                    <a:pt x="59" y="34"/>
                  </a:moveTo>
                  <a:cubicBezTo>
                    <a:pt x="59" y="35"/>
                    <a:pt x="61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3" y="35"/>
                    <a:pt x="64" y="35"/>
                    <a:pt x="65" y="33"/>
                  </a:cubicBezTo>
                  <a:cubicBezTo>
                    <a:pt x="66" y="33"/>
                    <a:pt x="66" y="31"/>
                    <a:pt x="66" y="30"/>
                  </a:cubicBezTo>
                  <a:cubicBezTo>
                    <a:pt x="66" y="29"/>
                    <a:pt x="65" y="28"/>
                    <a:pt x="64" y="27"/>
                  </a:cubicBezTo>
                  <a:cubicBezTo>
                    <a:pt x="63" y="27"/>
                    <a:pt x="62" y="26"/>
                    <a:pt x="61" y="26"/>
                  </a:cubicBezTo>
                  <a:cubicBezTo>
                    <a:pt x="60" y="26"/>
                    <a:pt x="59" y="27"/>
                    <a:pt x="58" y="28"/>
                  </a:cubicBezTo>
                  <a:cubicBezTo>
                    <a:pt x="57" y="29"/>
                    <a:pt x="57" y="30"/>
                    <a:pt x="57" y="31"/>
                  </a:cubicBezTo>
                  <a:cubicBezTo>
                    <a:pt x="57" y="33"/>
                    <a:pt x="58" y="34"/>
                    <a:pt x="59" y="34"/>
                  </a:cubicBezTo>
                  <a:close/>
                  <a:moveTo>
                    <a:pt x="26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9" y="1"/>
                  </a:cubicBezTo>
                  <a:cubicBezTo>
                    <a:pt x="30" y="1"/>
                    <a:pt x="30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2" y="1"/>
                    <a:pt x="33" y="1"/>
                  </a:cubicBezTo>
                  <a:cubicBezTo>
                    <a:pt x="33" y="1"/>
                    <a:pt x="34" y="2"/>
                    <a:pt x="34" y="2"/>
                  </a:cubicBezTo>
                  <a:cubicBezTo>
                    <a:pt x="36" y="2"/>
                    <a:pt x="37" y="3"/>
                    <a:pt x="38" y="4"/>
                  </a:cubicBezTo>
                  <a:cubicBezTo>
                    <a:pt x="39" y="5"/>
                    <a:pt x="39" y="6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5"/>
                    <a:pt x="39" y="4"/>
                    <a:pt x="39" y="3"/>
                  </a:cubicBezTo>
                  <a:cubicBezTo>
                    <a:pt x="38" y="2"/>
                    <a:pt x="36" y="1"/>
                    <a:pt x="35" y="1"/>
                  </a:cubicBezTo>
                  <a:cubicBezTo>
                    <a:pt x="34" y="0"/>
                    <a:pt x="32" y="0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8" y="13"/>
                  </a:moveTo>
                  <a:cubicBezTo>
                    <a:pt x="29" y="14"/>
                    <a:pt x="29" y="14"/>
                    <a:pt x="30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3" y="13"/>
                    <a:pt x="34" y="12"/>
                  </a:cubicBezTo>
                  <a:cubicBezTo>
                    <a:pt x="34" y="11"/>
                    <a:pt x="35" y="10"/>
                    <a:pt x="35" y="9"/>
                  </a:cubicBezTo>
                  <a:cubicBezTo>
                    <a:pt x="34" y="8"/>
                    <a:pt x="34" y="6"/>
                    <a:pt x="33" y="6"/>
                  </a:cubicBezTo>
                  <a:cubicBezTo>
                    <a:pt x="32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8" y="5"/>
                    <a:pt x="27" y="6"/>
                    <a:pt x="27" y="7"/>
                  </a:cubicBezTo>
                  <a:cubicBezTo>
                    <a:pt x="26" y="8"/>
                    <a:pt x="26" y="9"/>
                    <a:pt x="26" y="10"/>
                  </a:cubicBezTo>
                  <a:cubicBezTo>
                    <a:pt x="27" y="12"/>
                    <a:pt x="27" y="13"/>
                    <a:pt x="28" y="13"/>
                  </a:cubicBezTo>
                  <a:close/>
                  <a:moveTo>
                    <a:pt x="72" y="31"/>
                  </a:moveTo>
                  <a:cubicBezTo>
                    <a:pt x="72" y="30"/>
                    <a:pt x="72" y="28"/>
                    <a:pt x="72" y="27"/>
                  </a:cubicBezTo>
                  <a:cubicBezTo>
                    <a:pt x="71" y="26"/>
                    <a:pt x="71" y="26"/>
                    <a:pt x="71" y="25"/>
                  </a:cubicBezTo>
                  <a:cubicBezTo>
                    <a:pt x="70" y="24"/>
                    <a:pt x="70" y="24"/>
                    <a:pt x="69" y="23"/>
                  </a:cubicBezTo>
                  <a:cubicBezTo>
                    <a:pt x="69" y="22"/>
                    <a:pt x="68" y="22"/>
                    <a:pt x="68" y="21"/>
                  </a:cubicBezTo>
                  <a:cubicBezTo>
                    <a:pt x="67" y="21"/>
                    <a:pt x="66" y="21"/>
                    <a:pt x="66" y="20"/>
                  </a:cubicBezTo>
                  <a:cubicBezTo>
                    <a:pt x="64" y="20"/>
                    <a:pt x="63" y="20"/>
                    <a:pt x="61" y="20"/>
                  </a:cubicBezTo>
                  <a:cubicBezTo>
                    <a:pt x="61" y="20"/>
                    <a:pt x="61" y="20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3" y="21"/>
                    <a:pt x="64" y="21"/>
                    <a:pt x="65" y="21"/>
                  </a:cubicBezTo>
                  <a:cubicBezTo>
                    <a:pt x="66" y="22"/>
                    <a:pt x="67" y="23"/>
                    <a:pt x="68" y="24"/>
                  </a:cubicBezTo>
                  <a:cubicBezTo>
                    <a:pt x="69" y="25"/>
                    <a:pt x="70" y="26"/>
                    <a:pt x="70" y="27"/>
                  </a:cubicBezTo>
                  <a:cubicBezTo>
                    <a:pt x="71" y="29"/>
                    <a:pt x="72" y="30"/>
                    <a:pt x="72" y="31"/>
                  </a:cubicBezTo>
                  <a:cubicBezTo>
                    <a:pt x="72" y="31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2"/>
            <p:cNvSpPr/>
            <p:nvPr/>
          </p:nvSpPr>
          <p:spPr bwMode="auto">
            <a:xfrm>
              <a:off x="6861" y="1967"/>
              <a:ext cx="177" cy="499"/>
            </a:xfrm>
            <a:custGeom>
              <a:avLst/>
              <a:gdLst>
                <a:gd name="T0" fmla="*/ 4 w 31"/>
                <a:gd name="T1" fmla="*/ 2 h 88"/>
                <a:gd name="T2" fmla="*/ 10 w 31"/>
                <a:gd name="T3" fmla="*/ 55 h 88"/>
                <a:gd name="T4" fmla="*/ 14 w 31"/>
                <a:gd name="T5" fmla="*/ 84 h 88"/>
                <a:gd name="T6" fmla="*/ 27 w 31"/>
                <a:gd name="T7" fmla="*/ 61 h 88"/>
                <a:gd name="T8" fmla="*/ 4 w 31"/>
                <a:gd name="T9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8">
                  <a:moveTo>
                    <a:pt x="4" y="2"/>
                  </a:moveTo>
                  <a:cubicBezTo>
                    <a:pt x="1" y="0"/>
                    <a:pt x="0" y="32"/>
                    <a:pt x="10" y="55"/>
                  </a:cubicBezTo>
                  <a:cubicBezTo>
                    <a:pt x="18" y="73"/>
                    <a:pt x="17" y="79"/>
                    <a:pt x="14" y="84"/>
                  </a:cubicBezTo>
                  <a:cubicBezTo>
                    <a:pt x="10" y="88"/>
                    <a:pt x="23" y="78"/>
                    <a:pt x="27" y="61"/>
                  </a:cubicBezTo>
                  <a:cubicBezTo>
                    <a:pt x="31" y="44"/>
                    <a:pt x="30" y="18"/>
                    <a:pt x="4" y="2"/>
                  </a:cubicBezTo>
                  <a:close/>
                </a:path>
              </a:pathLst>
            </a:custGeom>
            <a:solidFill>
              <a:srgbClr val="FFD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3"/>
            <p:cNvSpPr/>
            <p:nvPr/>
          </p:nvSpPr>
          <p:spPr bwMode="auto">
            <a:xfrm>
              <a:off x="6371" y="1848"/>
              <a:ext cx="535" cy="250"/>
            </a:xfrm>
            <a:custGeom>
              <a:avLst/>
              <a:gdLst>
                <a:gd name="T0" fmla="*/ 90 w 94"/>
                <a:gd name="T1" fmla="*/ 23 h 44"/>
                <a:gd name="T2" fmla="*/ 34 w 94"/>
                <a:gd name="T3" fmla="*/ 33 h 44"/>
                <a:gd name="T4" fmla="*/ 4 w 94"/>
                <a:gd name="T5" fmla="*/ 40 h 44"/>
                <a:gd name="T6" fmla="*/ 21 w 94"/>
                <a:gd name="T7" fmla="*/ 17 h 44"/>
                <a:gd name="T8" fmla="*/ 90 w 94"/>
                <a:gd name="T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44">
                  <a:moveTo>
                    <a:pt x="90" y="23"/>
                  </a:moveTo>
                  <a:cubicBezTo>
                    <a:pt x="94" y="26"/>
                    <a:pt x="62" y="37"/>
                    <a:pt x="34" y="33"/>
                  </a:cubicBezTo>
                  <a:cubicBezTo>
                    <a:pt x="13" y="31"/>
                    <a:pt x="8" y="36"/>
                    <a:pt x="4" y="40"/>
                  </a:cubicBezTo>
                  <a:cubicBezTo>
                    <a:pt x="0" y="44"/>
                    <a:pt x="6" y="28"/>
                    <a:pt x="21" y="17"/>
                  </a:cubicBezTo>
                  <a:cubicBezTo>
                    <a:pt x="31" y="10"/>
                    <a:pt x="56" y="0"/>
                    <a:pt x="90" y="23"/>
                  </a:cubicBezTo>
                  <a:close/>
                </a:path>
              </a:pathLst>
            </a:custGeom>
            <a:solidFill>
              <a:srgbClr val="FFD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4"/>
            <p:cNvSpPr>
              <a:spLocks noEditPoints="1"/>
            </p:cNvSpPr>
            <p:nvPr/>
          </p:nvSpPr>
          <p:spPr bwMode="auto">
            <a:xfrm>
              <a:off x="6382" y="1899"/>
              <a:ext cx="644" cy="550"/>
            </a:xfrm>
            <a:custGeom>
              <a:avLst/>
              <a:gdLst>
                <a:gd name="T0" fmla="*/ 104 w 113"/>
                <a:gd name="T1" fmla="*/ 31 h 97"/>
                <a:gd name="T2" fmla="*/ 88 w 113"/>
                <a:gd name="T3" fmla="*/ 14 h 97"/>
                <a:gd name="T4" fmla="*/ 66 w 113"/>
                <a:gd name="T5" fmla="*/ 3 h 97"/>
                <a:gd name="T6" fmla="*/ 42 w 113"/>
                <a:gd name="T7" fmla="*/ 0 h 97"/>
                <a:gd name="T8" fmla="*/ 2 w 113"/>
                <a:gd name="T9" fmla="*/ 27 h 97"/>
                <a:gd name="T10" fmla="*/ 1 w 113"/>
                <a:gd name="T11" fmla="*/ 31 h 97"/>
                <a:gd name="T12" fmla="*/ 0 w 113"/>
                <a:gd name="T13" fmla="*/ 31 h 97"/>
                <a:gd name="T14" fmla="*/ 1 w 113"/>
                <a:gd name="T15" fmla="*/ 32 h 97"/>
                <a:gd name="T16" fmla="*/ 2 w 113"/>
                <a:gd name="T17" fmla="*/ 31 h 97"/>
                <a:gd name="T18" fmla="*/ 7 w 113"/>
                <a:gd name="T19" fmla="*/ 27 h 97"/>
                <a:gd name="T20" fmla="*/ 24 w 113"/>
                <a:gd name="T21" fmla="*/ 22 h 97"/>
                <a:gd name="T22" fmla="*/ 36 w 113"/>
                <a:gd name="T23" fmla="*/ 23 h 97"/>
                <a:gd name="T24" fmla="*/ 52 w 113"/>
                <a:gd name="T25" fmla="*/ 25 h 97"/>
                <a:gd name="T26" fmla="*/ 78 w 113"/>
                <a:gd name="T27" fmla="*/ 20 h 97"/>
                <a:gd name="T28" fmla="*/ 86 w 113"/>
                <a:gd name="T29" fmla="*/ 17 h 97"/>
                <a:gd name="T30" fmla="*/ 86 w 113"/>
                <a:gd name="T31" fmla="*/ 24 h 97"/>
                <a:gd name="T32" fmla="*/ 87 w 113"/>
                <a:gd name="T33" fmla="*/ 36 h 97"/>
                <a:gd name="T34" fmla="*/ 95 w 113"/>
                <a:gd name="T35" fmla="*/ 63 h 97"/>
                <a:gd name="T36" fmla="*/ 97 w 113"/>
                <a:gd name="T37" fmla="*/ 68 h 97"/>
                <a:gd name="T38" fmla="*/ 100 w 113"/>
                <a:gd name="T39" fmla="*/ 89 h 97"/>
                <a:gd name="T40" fmla="*/ 97 w 113"/>
                <a:gd name="T41" fmla="*/ 95 h 97"/>
                <a:gd name="T42" fmla="*/ 97 w 113"/>
                <a:gd name="T43" fmla="*/ 96 h 97"/>
                <a:gd name="T44" fmla="*/ 96 w 113"/>
                <a:gd name="T45" fmla="*/ 96 h 97"/>
                <a:gd name="T46" fmla="*/ 97 w 113"/>
                <a:gd name="T47" fmla="*/ 97 h 97"/>
                <a:gd name="T48" fmla="*/ 97 w 113"/>
                <a:gd name="T49" fmla="*/ 97 h 97"/>
                <a:gd name="T50" fmla="*/ 97 w 113"/>
                <a:gd name="T51" fmla="*/ 97 h 97"/>
                <a:gd name="T52" fmla="*/ 100 w 113"/>
                <a:gd name="T53" fmla="*/ 94 h 97"/>
                <a:gd name="T54" fmla="*/ 111 w 113"/>
                <a:gd name="T55" fmla="*/ 52 h 97"/>
                <a:gd name="T56" fmla="*/ 88 w 113"/>
                <a:gd name="T57" fmla="*/ 15 h 97"/>
                <a:gd name="T58" fmla="*/ 87 w 113"/>
                <a:gd name="T59" fmla="*/ 16 h 97"/>
                <a:gd name="T60" fmla="*/ 88 w 113"/>
                <a:gd name="T61" fmla="*/ 15 h 97"/>
                <a:gd name="T62" fmla="*/ 84 w 113"/>
                <a:gd name="T63" fmla="*/ 18 h 97"/>
                <a:gd name="T64" fmla="*/ 66 w 113"/>
                <a:gd name="T65" fmla="*/ 22 h 97"/>
                <a:gd name="T66" fmla="*/ 42 w 113"/>
                <a:gd name="T67" fmla="*/ 22 h 97"/>
                <a:gd name="T68" fmla="*/ 30 w 113"/>
                <a:gd name="T69" fmla="*/ 21 h 97"/>
                <a:gd name="T70" fmla="*/ 7 w 113"/>
                <a:gd name="T71" fmla="*/ 26 h 97"/>
                <a:gd name="T72" fmla="*/ 3 w 113"/>
                <a:gd name="T73" fmla="*/ 28 h 97"/>
                <a:gd name="T74" fmla="*/ 42 w 113"/>
                <a:gd name="T75" fmla="*/ 2 h 97"/>
                <a:gd name="T76" fmla="*/ 66 w 113"/>
                <a:gd name="T77" fmla="*/ 4 h 97"/>
                <a:gd name="T78" fmla="*/ 87 w 113"/>
                <a:gd name="T79" fmla="*/ 14 h 97"/>
                <a:gd name="T80" fmla="*/ 87 w 113"/>
                <a:gd name="T81" fmla="*/ 16 h 97"/>
                <a:gd name="T82" fmla="*/ 84 w 113"/>
                <a:gd name="T83" fmla="*/ 18 h 97"/>
                <a:gd name="T84" fmla="*/ 100 w 113"/>
                <a:gd name="T85" fmla="*/ 92 h 97"/>
                <a:gd name="T86" fmla="*/ 101 w 113"/>
                <a:gd name="T87" fmla="*/ 78 h 97"/>
                <a:gd name="T88" fmla="*/ 97 w 113"/>
                <a:gd name="T89" fmla="*/ 64 h 97"/>
                <a:gd name="T90" fmla="*/ 94 w 113"/>
                <a:gd name="T91" fmla="*/ 57 h 97"/>
                <a:gd name="T92" fmla="*/ 88 w 113"/>
                <a:gd name="T93" fmla="*/ 36 h 97"/>
                <a:gd name="T94" fmla="*/ 87 w 113"/>
                <a:gd name="T95" fmla="*/ 19 h 97"/>
                <a:gd name="T96" fmla="*/ 88 w 113"/>
                <a:gd name="T97" fmla="*/ 16 h 97"/>
                <a:gd name="T98" fmla="*/ 88 w 113"/>
                <a:gd name="T99" fmla="*/ 15 h 97"/>
                <a:gd name="T100" fmla="*/ 88 w 113"/>
                <a:gd name="T101" fmla="*/ 15 h 97"/>
                <a:gd name="T102" fmla="*/ 102 w 113"/>
                <a:gd name="T103" fmla="*/ 31 h 97"/>
                <a:gd name="T104" fmla="*/ 108 w 113"/>
                <a:gd name="T105" fmla="*/ 7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97">
                  <a:moveTo>
                    <a:pt x="111" y="52"/>
                  </a:moveTo>
                  <a:cubicBezTo>
                    <a:pt x="110" y="44"/>
                    <a:pt x="108" y="37"/>
                    <a:pt x="104" y="31"/>
                  </a:cubicBezTo>
                  <a:cubicBezTo>
                    <a:pt x="100" y="25"/>
                    <a:pt x="95" y="19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0" y="9"/>
                    <a:pt x="73" y="5"/>
                    <a:pt x="66" y="3"/>
                  </a:cubicBezTo>
                  <a:cubicBezTo>
                    <a:pt x="60" y="1"/>
                    <a:pt x="54" y="0"/>
                    <a:pt x="48" y="0"/>
                  </a:cubicBezTo>
                  <a:cubicBezTo>
                    <a:pt x="46" y="0"/>
                    <a:pt x="44" y="0"/>
                    <a:pt x="42" y="0"/>
                  </a:cubicBezTo>
                  <a:cubicBezTo>
                    <a:pt x="34" y="1"/>
                    <a:pt x="26" y="4"/>
                    <a:pt x="19" y="9"/>
                  </a:cubicBezTo>
                  <a:cubicBezTo>
                    <a:pt x="12" y="14"/>
                    <a:pt x="7" y="20"/>
                    <a:pt x="2" y="27"/>
                  </a:cubicBezTo>
                  <a:cubicBezTo>
                    <a:pt x="2" y="28"/>
                    <a:pt x="1" y="29"/>
                    <a:pt x="1" y="30"/>
                  </a:cubicBezTo>
                  <a:cubicBezTo>
                    <a:pt x="1" y="30"/>
                    <a:pt x="1" y="30"/>
                    <a:pt x="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1"/>
                    <a:pt x="2" y="31"/>
                  </a:cubicBezTo>
                  <a:cubicBezTo>
                    <a:pt x="2" y="31"/>
                    <a:pt x="3" y="31"/>
                    <a:pt x="3" y="31"/>
                  </a:cubicBezTo>
                  <a:cubicBezTo>
                    <a:pt x="4" y="29"/>
                    <a:pt x="5" y="28"/>
                    <a:pt x="7" y="27"/>
                  </a:cubicBezTo>
                  <a:cubicBezTo>
                    <a:pt x="10" y="24"/>
                    <a:pt x="14" y="23"/>
                    <a:pt x="18" y="22"/>
                  </a:cubicBezTo>
                  <a:cubicBezTo>
                    <a:pt x="20" y="22"/>
                    <a:pt x="22" y="22"/>
                    <a:pt x="24" y="22"/>
                  </a:cubicBezTo>
                  <a:cubicBezTo>
                    <a:pt x="26" y="22"/>
                    <a:pt x="28" y="22"/>
                    <a:pt x="30" y="22"/>
                  </a:cubicBezTo>
                  <a:cubicBezTo>
                    <a:pt x="32" y="22"/>
                    <a:pt x="34" y="23"/>
                    <a:pt x="36" y="23"/>
                  </a:cubicBezTo>
                  <a:cubicBezTo>
                    <a:pt x="38" y="23"/>
                    <a:pt x="40" y="24"/>
                    <a:pt x="42" y="24"/>
                  </a:cubicBezTo>
                  <a:cubicBezTo>
                    <a:pt x="45" y="25"/>
                    <a:pt x="49" y="25"/>
                    <a:pt x="52" y="25"/>
                  </a:cubicBezTo>
                  <a:cubicBezTo>
                    <a:pt x="57" y="25"/>
                    <a:pt x="62" y="24"/>
                    <a:pt x="67" y="23"/>
                  </a:cubicBezTo>
                  <a:cubicBezTo>
                    <a:pt x="71" y="23"/>
                    <a:pt x="75" y="22"/>
                    <a:pt x="78" y="20"/>
                  </a:cubicBezTo>
                  <a:cubicBezTo>
                    <a:pt x="80" y="20"/>
                    <a:pt x="82" y="19"/>
                    <a:pt x="84" y="18"/>
                  </a:cubicBezTo>
                  <a:cubicBezTo>
                    <a:pt x="85" y="18"/>
                    <a:pt x="86" y="17"/>
                    <a:pt x="86" y="17"/>
                  </a:cubicBezTo>
                  <a:cubicBezTo>
                    <a:pt x="86" y="18"/>
                    <a:pt x="86" y="18"/>
                    <a:pt x="86" y="19"/>
                  </a:cubicBezTo>
                  <a:cubicBezTo>
                    <a:pt x="86" y="21"/>
                    <a:pt x="86" y="22"/>
                    <a:pt x="86" y="24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8"/>
                    <a:pt x="86" y="32"/>
                    <a:pt x="87" y="36"/>
                  </a:cubicBezTo>
                  <a:cubicBezTo>
                    <a:pt x="88" y="43"/>
                    <a:pt x="90" y="51"/>
                    <a:pt x="92" y="58"/>
                  </a:cubicBezTo>
                  <a:cubicBezTo>
                    <a:pt x="93" y="59"/>
                    <a:pt x="94" y="61"/>
                    <a:pt x="95" y="63"/>
                  </a:cubicBezTo>
                  <a:cubicBezTo>
                    <a:pt x="95" y="63"/>
                    <a:pt x="95" y="64"/>
                    <a:pt x="95" y="65"/>
                  </a:cubicBezTo>
                  <a:cubicBezTo>
                    <a:pt x="96" y="66"/>
                    <a:pt x="97" y="67"/>
                    <a:pt x="97" y="68"/>
                  </a:cubicBezTo>
                  <a:cubicBezTo>
                    <a:pt x="99" y="72"/>
                    <a:pt x="100" y="75"/>
                    <a:pt x="100" y="78"/>
                  </a:cubicBezTo>
                  <a:cubicBezTo>
                    <a:pt x="101" y="82"/>
                    <a:pt x="101" y="86"/>
                    <a:pt x="100" y="89"/>
                  </a:cubicBezTo>
                  <a:cubicBezTo>
                    <a:pt x="99" y="91"/>
                    <a:pt x="99" y="93"/>
                    <a:pt x="98" y="94"/>
                  </a:cubicBezTo>
                  <a:cubicBezTo>
                    <a:pt x="98" y="95"/>
                    <a:pt x="97" y="95"/>
                    <a:pt x="97" y="95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7" y="96"/>
                    <a:pt x="97" y="96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6"/>
                    <a:pt x="96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8" y="97"/>
                    <a:pt x="98" y="97"/>
                    <a:pt x="98" y="97"/>
                  </a:cubicBezTo>
                  <a:cubicBezTo>
                    <a:pt x="99" y="96"/>
                    <a:pt x="99" y="95"/>
                    <a:pt x="100" y="94"/>
                  </a:cubicBezTo>
                  <a:cubicBezTo>
                    <a:pt x="104" y="89"/>
                    <a:pt x="108" y="82"/>
                    <a:pt x="110" y="74"/>
                  </a:cubicBezTo>
                  <a:cubicBezTo>
                    <a:pt x="112" y="67"/>
                    <a:pt x="113" y="60"/>
                    <a:pt x="111" y="52"/>
                  </a:cubicBezTo>
                  <a:close/>
                  <a:moveTo>
                    <a:pt x="88" y="15"/>
                  </a:move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7" y="15"/>
                    <a:pt x="87" y="15"/>
                    <a:pt x="87" y="16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lose/>
                  <a:moveTo>
                    <a:pt x="84" y="18"/>
                  </a:moveTo>
                  <a:cubicBezTo>
                    <a:pt x="82" y="18"/>
                    <a:pt x="80" y="19"/>
                    <a:pt x="78" y="20"/>
                  </a:cubicBezTo>
                  <a:cubicBezTo>
                    <a:pt x="74" y="21"/>
                    <a:pt x="70" y="22"/>
                    <a:pt x="66" y="22"/>
                  </a:cubicBezTo>
                  <a:cubicBezTo>
                    <a:pt x="62" y="23"/>
                    <a:pt x="57" y="23"/>
                    <a:pt x="52" y="23"/>
                  </a:cubicBezTo>
                  <a:cubicBezTo>
                    <a:pt x="49" y="23"/>
                    <a:pt x="46" y="23"/>
                    <a:pt x="42" y="22"/>
                  </a:cubicBezTo>
                  <a:cubicBezTo>
                    <a:pt x="40" y="22"/>
                    <a:pt x="38" y="22"/>
                    <a:pt x="36" y="22"/>
                  </a:cubicBezTo>
                  <a:cubicBezTo>
                    <a:pt x="34" y="21"/>
                    <a:pt x="32" y="21"/>
                    <a:pt x="30" y="21"/>
                  </a:cubicBezTo>
                  <a:cubicBezTo>
                    <a:pt x="26" y="20"/>
                    <a:pt x="22" y="21"/>
                    <a:pt x="18" y="21"/>
                  </a:cubicBezTo>
                  <a:cubicBezTo>
                    <a:pt x="14" y="22"/>
                    <a:pt x="10" y="24"/>
                    <a:pt x="7" y="26"/>
                  </a:cubicBezTo>
                  <a:cubicBezTo>
                    <a:pt x="5" y="27"/>
                    <a:pt x="4" y="28"/>
                    <a:pt x="2" y="30"/>
                  </a:cubicBezTo>
                  <a:cubicBezTo>
                    <a:pt x="2" y="29"/>
                    <a:pt x="3" y="28"/>
                    <a:pt x="3" y="28"/>
                  </a:cubicBezTo>
                  <a:cubicBezTo>
                    <a:pt x="8" y="21"/>
                    <a:pt x="13" y="16"/>
                    <a:pt x="20" y="11"/>
                  </a:cubicBezTo>
                  <a:cubicBezTo>
                    <a:pt x="27" y="6"/>
                    <a:pt x="34" y="3"/>
                    <a:pt x="42" y="2"/>
                  </a:cubicBezTo>
                  <a:cubicBezTo>
                    <a:pt x="44" y="2"/>
                    <a:pt x="47" y="2"/>
                    <a:pt x="49" y="2"/>
                  </a:cubicBezTo>
                  <a:cubicBezTo>
                    <a:pt x="55" y="2"/>
                    <a:pt x="60" y="2"/>
                    <a:pt x="66" y="4"/>
                  </a:cubicBezTo>
                  <a:cubicBezTo>
                    <a:pt x="69" y="5"/>
                    <a:pt x="73" y="6"/>
                    <a:pt x="77" y="8"/>
                  </a:cubicBezTo>
                  <a:cubicBezTo>
                    <a:pt x="80" y="10"/>
                    <a:pt x="84" y="12"/>
                    <a:pt x="87" y="14"/>
                  </a:cubicBezTo>
                  <a:cubicBezTo>
                    <a:pt x="87" y="14"/>
                    <a:pt x="87" y="15"/>
                    <a:pt x="87" y="15"/>
                  </a:cubicBezTo>
                  <a:cubicBezTo>
                    <a:pt x="87" y="15"/>
                    <a:pt x="87" y="16"/>
                    <a:pt x="87" y="16"/>
                  </a:cubicBezTo>
                  <a:cubicBezTo>
                    <a:pt x="87" y="16"/>
                    <a:pt x="86" y="16"/>
                    <a:pt x="86" y="16"/>
                  </a:cubicBezTo>
                  <a:cubicBezTo>
                    <a:pt x="86" y="17"/>
                    <a:pt x="85" y="17"/>
                    <a:pt x="84" y="18"/>
                  </a:cubicBezTo>
                  <a:close/>
                  <a:moveTo>
                    <a:pt x="108" y="74"/>
                  </a:moveTo>
                  <a:cubicBezTo>
                    <a:pt x="107" y="81"/>
                    <a:pt x="104" y="87"/>
                    <a:pt x="100" y="92"/>
                  </a:cubicBezTo>
                  <a:cubicBezTo>
                    <a:pt x="100" y="91"/>
                    <a:pt x="101" y="90"/>
                    <a:pt x="101" y="90"/>
                  </a:cubicBezTo>
                  <a:cubicBezTo>
                    <a:pt x="102" y="86"/>
                    <a:pt x="102" y="82"/>
                    <a:pt x="101" y="78"/>
                  </a:cubicBezTo>
                  <a:cubicBezTo>
                    <a:pt x="101" y="75"/>
                    <a:pt x="100" y="71"/>
                    <a:pt x="98" y="67"/>
                  </a:cubicBezTo>
                  <a:cubicBezTo>
                    <a:pt x="98" y="66"/>
                    <a:pt x="97" y="65"/>
                    <a:pt x="97" y="64"/>
                  </a:cubicBezTo>
                  <a:cubicBezTo>
                    <a:pt x="96" y="63"/>
                    <a:pt x="96" y="63"/>
                    <a:pt x="96" y="62"/>
                  </a:cubicBezTo>
                  <a:cubicBezTo>
                    <a:pt x="95" y="61"/>
                    <a:pt x="95" y="59"/>
                    <a:pt x="94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1" y="50"/>
                    <a:pt x="89" y="43"/>
                    <a:pt x="88" y="36"/>
                  </a:cubicBezTo>
                  <a:cubicBezTo>
                    <a:pt x="87" y="32"/>
                    <a:pt x="87" y="28"/>
                    <a:pt x="87" y="25"/>
                  </a:cubicBezTo>
                  <a:cubicBezTo>
                    <a:pt x="87" y="23"/>
                    <a:pt x="87" y="21"/>
                    <a:pt x="87" y="19"/>
                  </a:cubicBezTo>
                  <a:cubicBezTo>
                    <a:pt x="87" y="18"/>
                    <a:pt x="87" y="17"/>
                    <a:pt x="87" y="16"/>
                  </a:cubicBezTo>
                  <a:cubicBezTo>
                    <a:pt x="87" y="16"/>
                    <a:pt x="87" y="1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94" y="19"/>
                    <a:pt x="99" y="25"/>
                    <a:pt x="102" y="31"/>
                  </a:cubicBezTo>
                  <a:cubicBezTo>
                    <a:pt x="106" y="38"/>
                    <a:pt x="108" y="45"/>
                    <a:pt x="109" y="52"/>
                  </a:cubicBezTo>
                  <a:cubicBezTo>
                    <a:pt x="110" y="60"/>
                    <a:pt x="110" y="67"/>
                    <a:pt x="108" y="74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5"/>
            <p:cNvSpPr>
              <a:spLocks noEditPoints="1"/>
            </p:cNvSpPr>
            <p:nvPr/>
          </p:nvSpPr>
          <p:spPr bwMode="auto">
            <a:xfrm>
              <a:off x="6810" y="1967"/>
              <a:ext cx="114" cy="136"/>
            </a:xfrm>
            <a:custGeom>
              <a:avLst/>
              <a:gdLst>
                <a:gd name="T0" fmla="*/ 14 w 20"/>
                <a:gd name="T1" fmla="*/ 3 h 24"/>
                <a:gd name="T2" fmla="*/ 13 w 20"/>
                <a:gd name="T3" fmla="*/ 2 h 24"/>
                <a:gd name="T4" fmla="*/ 8 w 20"/>
                <a:gd name="T5" fmla="*/ 5 h 24"/>
                <a:gd name="T6" fmla="*/ 7 w 20"/>
                <a:gd name="T7" fmla="*/ 7 h 24"/>
                <a:gd name="T8" fmla="*/ 5 w 20"/>
                <a:gd name="T9" fmla="*/ 9 h 24"/>
                <a:gd name="T10" fmla="*/ 3 w 20"/>
                <a:gd name="T11" fmla="*/ 11 h 24"/>
                <a:gd name="T12" fmla="*/ 2 w 20"/>
                <a:gd name="T13" fmla="*/ 18 h 24"/>
                <a:gd name="T14" fmla="*/ 2 w 20"/>
                <a:gd name="T15" fmla="*/ 18 h 24"/>
                <a:gd name="T16" fmla="*/ 3 w 20"/>
                <a:gd name="T17" fmla="*/ 16 h 24"/>
                <a:gd name="T18" fmla="*/ 4 w 20"/>
                <a:gd name="T19" fmla="*/ 13 h 24"/>
                <a:gd name="T20" fmla="*/ 5 w 20"/>
                <a:gd name="T21" fmla="*/ 10 h 24"/>
                <a:gd name="T22" fmla="*/ 7 w 20"/>
                <a:gd name="T23" fmla="*/ 7 h 24"/>
                <a:gd name="T24" fmla="*/ 10 w 20"/>
                <a:gd name="T25" fmla="*/ 6 h 24"/>
                <a:gd name="T26" fmla="*/ 11 w 20"/>
                <a:gd name="T27" fmla="*/ 4 h 24"/>
                <a:gd name="T28" fmla="*/ 10 w 20"/>
                <a:gd name="T29" fmla="*/ 7 h 24"/>
                <a:gd name="T30" fmla="*/ 9 w 20"/>
                <a:gd name="T31" fmla="*/ 10 h 24"/>
                <a:gd name="T32" fmla="*/ 8 w 20"/>
                <a:gd name="T33" fmla="*/ 13 h 24"/>
                <a:gd name="T34" fmla="*/ 7 w 20"/>
                <a:gd name="T35" fmla="*/ 16 h 24"/>
                <a:gd name="T36" fmla="*/ 9 w 20"/>
                <a:gd name="T37" fmla="*/ 24 h 24"/>
                <a:gd name="T38" fmla="*/ 10 w 20"/>
                <a:gd name="T39" fmla="*/ 24 h 24"/>
                <a:gd name="T40" fmla="*/ 9 w 20"/>
                <a:gd name="T41" fmla="*/ 19 h 24"/>
                <a:gd name="T42" fmla="*/ 9 w 20"/>
                <a:gd name="T43" fmla="*/ 16 h 24"/>
                <a:gd name="T44" fmla="*/ 9 w 20"/>
                <a:gd name="T45" fmla="*/ 13 h 24"/>
                <a:gd name="T46" fmla="*/ 11 w 20"/>
                <a:gd name="T47" fmla="*/ 9 h 24"/>
                <a:gd name="T48" fmla="*/ 12 w 20"/>
                <a:gd name="T49" fmla="*/ 6 h 24"/>
                <a:gd name="T50" fmla="*/ 14 w 20"/>
                <a:gd name="T51" fmla="*/ 3 h 24"/>
                <a:gd name="T52" fmla="*/ 9 w 20"/>
                <a:gd name="T53" fmla="*/ 4 h 24"/>
                <a:gd name="T54" fmla="*/ 13 w 20"/>
                <a:gd name="T55" fmla="*/ 2 h 24"/>
                <a:gd name="T56" fmla="*/ 8 w 20"/>
                <a:gd name="T57" fmla="*/ 3 h 24"/>
                <a:gd name="T58" fmla="*/ 2 w 20"/>
                <a:gd name="T59" fmla="*/ 8 h 24"/>
                <a:gd name="T60" fmla="*/ 0 w 20"/>
                <a:gd name="T61" fmla="*/ 12 h 24"/>
                <a:gd name="T62" fmla="*/ 3 w 20"/>
                <a:gd name="T63" fmla="*/ 9 h 24"/>
                <a:gd name="T64" fmla="*/ 1 w 20"/>
                <a:gd name="T65" fmla="*/ 6 h 24"/>
                <a:gd name="T66" fmla="*/ 3 w 20"/>
                <a:gd name="T67" fmla="*/ 4 h 24"/>
                <a:gd name="T68" fmla="*/ 8 w 20"/>
                <a:gd name="T69" fmla="*/ 2 h 24"/>
                <a:gd name="T70" fmla="*/ 10 w 20"/>
                <a:gd name="T71" fmla="*/ 2 h 24"/>
                <a:gd name="T72" fmla="*/ 11 w 20"/>
                <a:gd name="T73" fmla="*/ 2 h 24"/>
                <a:gd name="T74" fmla="*/ 4 w 20"/>
                <a:gd name="T75" fmla="*/ 1 h 24"/>
                <a:gd name="T76" fmla="*/ 1 w 20"/>
                <a:gd name="T77" fmla="*/ 6 h 24"/>
                <a:gd name="T78" fmla="*/ 17 w 20"/>
                <a:gd name="T79" fmla="*/ 12 h 24"/>
                <a:gd name="T80" fmla="*/ 15 w 20"/>
                <a:gd name="T81" fmla="*/ 7 h 24"/>
                <a:gd name="T82" fmla="*/ 14 w 20"/>
                <a:gd name="T83" fmla="*/ 3 h 24"/>
                <a:gd name="T84" fmla="*/ 13 w 20"/>
                <a:gd name="T85" fmla="*/ 7 h 24"/>
                <a:gd name="T86" fmla="*/ 16 w 20"/>
                <a:gd name="T87" fmla="*/ 13 h 24"/>
                <a:gd name="T88" fmla="*/ 20 w 20"/>
                <a:gd name="T8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" h="24">
                  <a:moveTo>
                    <a:pt x="14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0" y="3"/>
                    <a:pt x="9" y="4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6" y="7"/>
                    <a:pt x="6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10"/>
                    <a:pt x="4" y="10"/>
                    <a:pt x="3" y="11"/>
                  </a:cubicBezTo>
                  <a:cubicBezTo>
                    <a:pt x="3" y="11"/>
                    <a:pt x="2" y="12"/>
                    <a:pt x="2" y="13"/>
                  </a:cubicBezTo>
                  <a:cubicBezTo>
                    <a:pt x="2" y="15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7"/>
                    <a:pt x="3" y="16"/>
                  </a:cubicBezTo>
                  <a:cubicBezTo>
                    <a:pt x="3" y="15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7"/>
                    <a:pt x="10" y="7"/>
                  </a:cubicBezTo>
                  <a:cubicBezTo>
                    <a:pt x="10" y="8"/>
                    <a:pt x="10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1"/>
                    <a:pt x="9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7" y="15"/>
                    <a:pt x="7" y="16"/>
                  </a:cubicBezTo>
                  <a:cubicBezTo>
                    <a:pt x="7" y="17"/>
                    <a:pt x="7" y="18"/>
                    <a:pt x="7" y="19"/>
                  </a:cubicBezTo>
                  <a:cubicBezTo>
                    <a:pt x="7" y="21"/>
                    <a:pt x="8" y="23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2"/>
                    <a:pt x="9" y="20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9" y="14"/>
                    <a:pt x="9" y="14"/>
                    <a:pt x="9" y="13"/>
                  </a:cubicBezTo>
                  <a:cubicBezTo>
                    <a:pt x="9" y="12"/>
                    <a:pt x="10" y="11"/>
                    <a:pt x="10" y="11"/>
                  </a:cubicBezTo>
                  <a:cubicBezTo>
                    <a:pt x="10" y="10"/>
                    <a:pt x="11" y="9"/>
                    <a:pt x="11" y="9"/>
                  </a:cubicBezTo>
                  <a:cubicBezTo>
                    <a:pt x="11" y="9"/>
                    <a:pt x="11" y="8"/>
                    <a:pt x="11" y="8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3" y="5"/>
                    <a:pt x="13" y="4"/>
                    <a:pt x="14" y="3"/>
                  </a:cubicBezTo>
                  <a:close/>
                  <a:moveTo>
                    <a:pt x="6" y="6"/>
                  </a:moveTo>
                  <a:cubicBezTo>
                    <a:pt x="7" y="6"/>
                    <a:pt x="8" y="5"/>
                    <a:pt x="9" y="4"/>
                  </a:cubicBezTo>
                  <a:cubicBezTo>
                    <a:pt x="10" y="4"/>
                    <a:pt x="11" y="3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9" y="2"/>
                    <a:pt x="8" y="3"/>
                  </a:cubicBezTo>
                  <a:cubicBezTo>
                    <a:pt x="7" y="3"/>
                    <a:pt x="5" y="4"/>
                    <a:pt x="4" y="5"/>
                  </a:cubicBezTo>
                  <a:cubicBezTo>
                    <a:pt x="3" y="6"/>
                    <a:pt x="2" y="7"/>
                    <a:pt x="2" y="8"/>
                  </a:cubicBezTo>
                  <a:cubicBezTo>
                    <a:pt x="1" y="9"/>
                    <a:pt x="0" y="11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2" y="10"/>
                    <a:pt x="3" y="9"/>
                  </a:cubicBezTo>
                  <a:cubicBezTo>
                    <a:pt x="4" y="8"/>
                    <a:pt x="5" y="7"/>
                    <a:pt x="6" y="6"/>
                  </a:cubicBezTo>
                  <a:close/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0"/>
                    <a:pt x="5" y="1"/>
                    <a:pt x="4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4"/>
                    <a:pt x="1" y="5"/>
                    <a:pt x="1" y="6"/>
                  </a:cubicBezTo>
                  <a:close/>
                  <a:moveTo>
                    <a:pt x="20" y="14"/>
                  </a:moveTo>
                  <a:cubicBezTo>
                    <a:pt x="19" y="14"/>
                    <a:pt x="18" y="13"/>
                    <a:pt x="17" y="12"/>
                  </a:cubicBezTo>
                  <a:cubicBezTo>
                    <a:pt x="17" y="11"/>
                    <a:pt x="16" y="11"/>
                    <a:pt x="16" y="10"/>
                  </a:cubicBezTo>
                  <a:cubicBezTo>
                    <a:pt x="15" y="9"/>
                    <a:pt x="15" y="8"/>
                    <a:pt x="15" y="7"/>
                  </a:cubicBezTo>
                  <a:cubicBezTo>
                    <a:pt x="15" y="6"/>
                    <a:pt x="15" y="5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3" y="6"/>
                    <a:pt x="13" y="7"/>
                  </a:cubicBezTo>
                  <a:cubicBezTo>
                    <a:pt x="13" y="8"/>
                    <a:pt x="14" y="9"/>
                    <a:pt x="14" y="11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7" y="14"/>
                    <a:pt x="18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6"/>
            <p:cNvSpPr/>
            <p:nvPr/>
          </p:nvSpPr>
          <p:spPr bwMode="auto">
            <a:xfrm>
              <a:off x="6633" y="2699"/>
              <a:ext cx="251" cy="362"/>
            </a:xfrm>
            <a:custGeom>
              <a:avLst/>
              <a:gdLst>
                <a:gd name="T0" fmla="*/ 30 w 44"/>
                <a:gd name="T1" fmla="*/ 0 h 64"/>
                <a:gd name="T2" fmla="*/ 39 w 44"/>
                <a:gd name="T3" fmla="*/ 31 h 64"/>
                <a:gd name="T4" fmla="*/ 8 w 44"/>
                <a:gd name="T5" fmla="*/ 62 h 64"/>
                <a:gd name="T6" fmla="*/ 30 w 4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4">
                  <a:moveTo>
                    <a:pt x="30" y="0"/>
                  </a:moveTo>
                  <a:cubicBezTo>
                    <a:pt x="30" y="0"/>
                    <a:pt x="44" y="10"/>
                    <a:pt x="39" y="31"/>
                  </a:cubicBezTo>
                  <a:cubicBezTo>
                    <a:pt x="35" y="50"/>
                    <a:pt x="16" y="60"/>
                    <a:pt x="8" y="62"/>
                  </a:cubicBezTo>
                  <a:cubicBezTo>
                    <a:pt x="0" y="64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FFD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7"/>
            <p:cNvSpPr/>
            <p:nvPr/>
          </p:nvSpPr>
          <p:spPr bwMode="auto">
            <a:xfrm>
              <a:off x="6320" y="2528"/>
              <a:ext cx="484" cy="250"/>
            </a:xfrm>
            <a:custGeom>
              <a:avLst/>
              <a:gdLst>
                <a:gd name="T0" fmla="*/ 85 w 85"/>
                <a:gd name="T1" fmla="*/ 30 h 44"/>
                <a:gd name="T2" fmla="*/ 47 w 85"/>
                <a:gd name="T3" fmla="*/ 1 h 44"/>
                <a:gd name="T4" fmla="*/ 3 w 85"/>
                <a:gd name="T5" fmla="*/ 32 h 44"/>
                <a:gd name="T6" fmla="*/ 85 w 85"/>
                <a:gd name="T7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44">
                  <a:moveTo>
                    <a:pt x="85" y="30"/>
                  </a:moveTo>
                  <a:cubicBezTo>
                    <a:pt x="84" y="21"/>
                    <a:pt x="68" y="2"/>
                    <a:pt x="47" y="1"/>
                  </a:cubicBezTo>
                  <a:cubicBezTo>
                    <a:pt x="27" y="0"/>
                    <a:pt x="7" y="17"/>
                    <a:pt x="3" y="32"/>
                  </a:cubicBezTo>
                  <a:cubicBezTo>
                    <a:pt x="0" y="44"/>
                    <a:pt x="85" y="37"/>
                    <a:pt x="85" y="30"/>
                  </a:cubicBezTo>
                  <a:close/>
                </a:path>
              </a:pathLst>
            </a:custGeom>
            <a:solidFill>
              <a:srgbClr val="FFD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8"/>
            <p:cNvSpPr>
              <a:spLocks noEditPoints="1"/>
            </p:cNvSpPr>
            <p:nvPr/>
          </p:nvSpPr>
          <p:spPr bwMode="auto">
            <a:xfrm>
              <a:off x="6337" y="2528"/>
              <a:ext cx="530" cy="522"/>
            </a:xfrm>
            <a:custGeom>
              <a:avLst/>
              <a:gdLst>
                <a:gd name="T0" fmla="*/ 92 w 93"/>
                <a:gd name="T1" fmla="*/ 47 h 92"/>
                <a:gd name="T2" fmla="*/ 89 w 93"/>
                <a:gd name="T3" fmla="*/ 38 h 92"/>
                <a:gd name="T4" fmla="*/ 82 w 93"/>
                <a:gd name="T5" fmla="*/ 30 h 92"/>
                <a:gd name="T6" fmla="*/ 82 w 93"/>
                <a:gd name="T7" fmla="*/ 30 h 92"/>
                <a:gd name="T8" fmla="*/ 82 w 93"/>
                <a:gd name="T9" fmla="*/ 30 h 92"/>
                <a:gd name="T10" fmla="*/ 82 w 93"/>
                <a:gd name="T11" fmla="*/ 30 h 92"/>
                <a:gd name="T12" fmla="*/ 91 w 93"/>
                <a:gd name="T13" fmla="*/ 47 h 92"/>
                <a:gd name="T14" fmla="*/ 92 w 93"/>
                <a:gd name="T15" fmla="*/ 57 h 92"/>
                <a:gd name="T16" fmla="*/ 89 w 93"/>
                <a:gd name="T17" fmla="*/ 66 h 92"/>
                <a:gd name="T18" fmla="*/ 84 w 93"/>
                <a:gd name="T19" fmla="*/ 75 h 92"/>
                <a:gd name="T20" fmla="*/ 77 w 93"/>
                <a:gd name="T21" fmla="*/ 82 h 92"/>
                <a:gd name="T22" fmla="*/ 69 w 93"/>
                <a:gd name="T23" fmla="*/ 87 h 92"/>
                <a:gd name="T24" fmla="*/ 60 w 93"/>
                <a:gd name="T25" fmla="*/ 91 h 92"/>
                <a:gd name="T26" fmla="*/ 60 w 93"/>
                <a:gd name="T27" fmla="*/ 92 h 92"/>
                <a:gd name="T28" fmla="*/ 60 w 93"/>
                <a:gd name="T29" fmla="*/ 92 h 92"/>
                <a:gd name="T30" fmla="*/ 60 w 93"/>
                <a:gd name="T31" fmla="*/ 92 h 92"/>
                <a:gd name="T32" fmla="*/ 70 w 93"/>
                <a:gd name="T33" fmla="*/ 89 h 92"/>
                <a:gd name="T34" fmla="*/ 78 w 93"/>
                <a:gd name="T35" fmla="*/ 83 h 92"/>
                <a:gd name="T36" fmla="*/ 85 w 93"/>
                <a:gd name="T37" fmla="*/ 76 h 92"/>
                <a:gd name="T38" fmla="*/ 90 w 93"/>
                <a:gd name="T39" fmla="*/ 67 h 92"/>
                <a:gd name="T40" fmla="*/ 92 w 93"/>
                <a:gd name="T41" fmla="*/ 57 h 92"/>
                <a:gd name="T42" fmla="*/ 92 w 93"/>
                <a:gd name="T43" fmla="*/ 47 h 92"/>
                <a:gd name="T44" fmla="*/ 75 w 93"/>
                <a:gd name="T45" fmla="*/ 18 h 92"/>
                <a:gd name="T46" fmla="*/ 79 w 93"/>
                <a:gd name="T47" fmla="*/ 24 h 92"/>
                <a:gd name="T48" fmla="*/ 81 w 93"/>
                <a:gd name="T49" fmla="*/ 30 h 92"/>
                <a:gd name="T50" fmla="*/ 82 w 93"/>
                <a:gd name="T51" fmla="*/ 30 h 92"/>
                <a:gd name="T52" fmla="*/ 82 w 93"/>
                <a:gd name="T53" fmla="*/ 30 h 92"/>
                <a:gd name="T54" fmla="*/ 82 w 93"/>
                <a:gd name="T55" fmla="*/ 30 h 92"/>
                <a:gd name="T56" fmla="*/ 81 w 93"/>
                <a:gd name="T57" fmla="*/ 26 h 92"/>
                <a:gd name="T58" fmla="*/ 80 w 93"/>
                <a:gd name="T59" fmla="*/ 23 h 92"/>
                <a:gd name="T60" fmla="*/ 76 w 93"/>
                <a:gd name="T61" fmla="*/ 17 h 92"/>
                <a:gd name="T62" fmla="*/ 67 w 93"/>
                <a:gd name="T63" fmla="*/ 8 h 92"/>
                <a:gd name="T64" fmla="*/ 54 w 93"/>
                <a:gd name="T65" fmla="*/ 2 h 92"/>
                <a:gd name="T66" fmla="*/ 43 w 93"/>
                <a:gd name="T67" fmla="*/ 0 h 92"/>
                <a:gd name="T68" fmla="*/ 41 w 93"/>
                <a:gd name="T69" fmla="*/ 0 h 92"/>
                <a:gd name="T70" fmla="*/ 27 w 93"/>
                <a:gd name="T71" fmla="*/ 3 h 92"/>
                <a:gd name="T72" fmla="*/ 15 w 93"/>
                <a:gd name="T73" fmla="*/ 10 h 92"/>
                <a:gd name="T74" fmla="*/ 6 w 93"/>
                <a:gd name="T75" fmla="*/ 19 h 92"/>
                <a:gd name="T76" fmla="*/ 0 w 93"/>
                <a:gd name="T77" fmla="*/ 32 h 92"/>
                <a:gd name="T78" fmla="*/ 0 w 93"/>
                <a:gd name="T79" fmla="*/ 32 h 92"/>
                <a:gd name="T80" fmla="*/ 0 w 93"/>
                <a:gd name="T81" fmla="*/ 32 h 92"/>
                <a:gd name="T82" fmla="*/ 0 w 93"/>
                <a:gd name="T83" fmla="*/ 32 h 92"/>
                <a:gd name="T84" fmla="*/ 7 w 93"/>
                <a:gd name="T85" fmla="*/ 20 h 92"/>
                <a:gd name="T86" fmla="*/ 17 w 93"/>
                <a:gd name="T87" fmla="*/ 11 h 92"/>
                <a:gd name="T88" fmla="*/ 28 w 93"/>
                <a:gd name="T89" fmla="*/ 4 h 92"/>
                <a:gd name="T90" fmla="*/ 41 w 93"/>
                <a:gd name="T91" fmla="*/ 1 h 92"/>
                <a:gd name="T92" fmla="*/ 48 w 93"/>
                <a:gd name="T93" fmla="*/ 1 h 92"/>
                <a:gd name="T94" fmla="*/ 54 w 93"/>
                <a:gd name="T95" fmla="*/ 2 h 92"/>
                <a:gd name="T96" fmla="*/ 66 w 93"/>
                <a:gd name="T97" fmla="*/ 9 h 92"/>
                <a:gd name="T98" fmla="*/ 75 w 93"/>
                <a:gd name="T99" fmla="*/ 1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92">
                  <a:moveTo>
                    <a:pt x="92" y="47"/>
                  </a:moveTo>
                  <a:cubicBezTo>
                    <a:pt x="92" y="44"/>
                    <a:pt x="91" y="41"/>
                    <a:pt x="89" y="38"/>
                  </a:cubicBezTo>
                  <a:cubicBezTo>
                    <a:pt x="87" y="35"/>
                    <a:pt x="85" y="32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6" y="35"/>
                    <a:pt x="89" y="41"/>
                    <a:pt x="91" y="47"/>
                  </a:cubicBezTo>
                  <a:cubicBezTo>
                    <a:pt x="92" y="51"/>
                    <a:pt x="92" y="54"/>
                    <a:pt x="92" y="57"/>
                  </a:cubicBezTo>
                  <a:cubicBezTo>
                    <a:pt x="91" y="60"/>
                    <a:pt x="90" y="63"/>
                    <a:pt x="89" y="66"/>
                  </a:cubicBezTo>
                  <a:cubicBezTo>
                    <a:pt x="88" y="69"/>
                    <a:pt x="86" y="72"/>
                    <a:pt x="84" y="75"/>
                  </a:cubicBezTo>
                  <a:cubicBezTo>
                    <a:pt x="82" y="77"/>
                    <a:pt x="80" y="79"/>
                    <a:pt x="77" y="82"/>
                  </a:cubicBezTo>
                  <a:cubicBezTo>
                    <a:pt x="74" y="84"/>
                    <a:pt x="72" y="86"/>
                    <a:pt x="69" y="87"/>
                  </a:cubicBezTo>
                  <a:cubicBezTo>
                    <a:pt x="66" y="89"/>
                    <a:pt x="63" y="91"/>
                    <a:pt x="60" y="91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3" y="91"/>
                    <a:pt x="66" y="90"/>
                    <a:pt x="70" y="89"/>
                  </a:cubicBezTo>
                  <a:cubicBezTo>
                    <a:pt x="73" y="87"/>
                    <a:pt x="76" y="85"/>
                    <a:pt x="78" y="83"/>
                  </a:cubicBezTo>
                  <a:cubicBezTo>
                    <a:pt x="81" y="81"/>
                    <a:pt x="83" y="78"/>
                    <a:pt x="85" y="76"/>
                  </a:cubicBezTo>
                  <a:cubicBezTo>
                    <a:pt x="87" y="73"/>
                    <a:pt x="89" y="70"/>
                    <a:pt x="90" y="67"/>
                  </a:cubicBezTo>
                  <a:cubicBezTo>
                    <a:pt x="91" y="64"/>
                    <a:pt x="92" y="60"/>
                    <a:pt x="92" y="57"/>
                  </a:cubicBezTo>
                  <a:cubicBezTo>
                    <a:pt x="93" y="53"/>
                    <a:pt x="93" y="50"/>
                    <a:pt x="92" y="47"/>
                  </a:cubicBezTo>
                  <a:close/>
                  <a:moveTo>
                    <a:pt x="75" y="18"/>
                  </a:moveTo>
                  <a:cubicBezTo>
                    <a:pt x="77" y="20"/>
                    <a:pt x="78" y="22"/>
                    <a:pt x="79" y="24"/>
                  </a:cubicBezTo>
                  <a:cubicBezTo>
                    <a:pt x="80" y="25"/>
                    <a:pt x="81" y="28"/>
                    <a:pt x="81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29"/>
                    <a:pt x="82" y="28"/>
                    <a:pt x="81" y="26"/>
                  </a:cubicBezTo>
                  <a:cubicBezTo>
                    <a:pt x="81" y="25"/>
                    <a:pt x="81" y="24"/>
                    <a:pt x="80" y="23"/>
                  </a:cubicBezTo>
                  <a:cubicBezTo>
                    <a:pt x="79" y="21"/>
                    <a:pt x="78" y="19"/>
                    <a:pt x="76" y="17"/>
                  </a:cubicBezTo>
                  <a:cubicBezTo>
                    <a:pt x="74" y="13"/>
                    <a:pt x="70" y="10"/>
                    <a:pt x="67" y="8"/>
                  </a:cubicBezTo>
                  <a:cubicBezTo>
                    <a:pt x="63" y="5"/>
                    <a:pt x="59" y="3"/>
                    <a:pt x="54" y="2"/>
                  </a:cubicBezTo>
                  <a:cubicBezTo>
                    <a:pt x="50" y="0"/>
                    <a:pt x="47" y="0"/>
                    <a:pt x="43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36" y="0"/>
                    <a:pt x="32" y="1"/>
                    <a:pt x="27" y="3"/>
                  </a:cubicBezTo>
                  <a:cubicBezTo>
                    <a:pt x="23" y="5"/>
                    <a:pt x="19" y="7"/>
                    <a:pt x="15" y="10"/>
                  </a:cubicBezTo>
                  <a:cubicBezTo>
                    <a:pt x="12" y="12"/>
                    <a:pt x="9" y="16"/>
                    <a:pt x="6" y="19"/>
                  </a:cubicBezTo>
                  <a:cubicBezTo>
                    <a:pt x="3" y="24"/>
                    <a:pt x="1" y="28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28"/>
                    <a:pt x="4" y="24"/>
                    <a:pt x="7" y="20"/>
                  </a:cubicBezTo>
                  <a:cubicBezTo>
                    <a:pt x="9" y="17"/>
                    <a:pt x="13" y="14"/>
                    <a:pt x="17" y="11"/>
                  </a:cubicBezTo>
                  <a:cubicBezTo>
                    <a:pt x="20" y="8"/>
                    <a:pt x="24" y="6"/>
                    <a:pt x="28" y="4"/>
                  </a:cubicBezTo>
                  <a:cubicBezTo>
                    <a:pt x="32" y="3"/>
                    <a:pt x="37" y="2"/>
                    <a:pt x="41" y="1"/>
                  </a:cubicBezTo>
                  <a:cubicBezTo>
                    <a:pt x="43" y="1"/>
                    <a:pt x="45" y="1"/>
                    <a:pt x="48" y="1"/>
                  </a:cubicBezTo>
                  <a:cubicBezTo>
                    <a:pt x="50" y="1"/>
                    <a:pt x="52" y="2"/>
                    <a:pt x="54" y="2"/>
                  </a:cubicBezTo>
                  <a:cubicBezTo>
                    <a:pt x="58" y="4"/>
                    <a:pt x="62" y="6"/>
                    <a:pt x="66" y="9"/>
                  </a:cubicBezTo>
                  <a:cubicBezTo>
                    <a:pt x="70" y="12"/>
                    <a:pt x="73" y="15"/>
                    <a:pt x="75" y="18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9"/>
            <p:cNvSpPr/>
            <p:nvPr/>
          </p:nvSpPr>
          <p:spPr bwMode="auto">
            <a:xfrm>
              <a:off x="6764" y="2937"/>
              <a:ext cx="74" cy="85"/>
            </a:xfrm>
            <a:custGeom>
              <a:avLst/>
              <a:gdLst>
                <a:gd name="T0" fmla="*/ 7 w 13"/>
                <a:gd name="T1" fmla="*/ 0 h 15"/>
                <a:gd name="T2" fmla="*/ 10 w 13"/>
                <a:gd name="T3" fmla="*/ 7 h 15"/>
                <a:gd name="T4" fmla="*/ 1 w 13"/>
                <a:gd name="T5" fmla="*/ 9 h 15"/>
                <a:gd name="T6" fmla="*/ 7 w 13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cubicBezTo>
                    <a:pt x="9" y="0"/>
                    <a:pt x="13" y="3"/>
                    <a:pt x="10" y="7"/>
                  </a:cubicBezTo>
                  <a:cubicBezTo>
                    <a:pt x="7" y="11"/>
                    <a:pt x="0" y="15"/>
                    <a:pt x="1" y="9"/>
                  </a:cubicBezTo>
                  <a:cubicBezTo>
                    <a:pt x="2" y="3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FF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0"/>
            <p:cNvSpPr/>
            <p:nvPr/>
          </p:nvSpPr>
          <p:spPr bwMode="auto">
            <a:xfrm>
              <a:off x="6764" y="2937"/>
              <a:ext cx="68" cy="73"/>
            </a:xfrm>
            <a:custGeom>
              <a:avLst/>
              <a:gdLst>
                <a:gd name="T0" fmla="*/ 12 w 12"/>
                <a:gd name="T1" fmla="*/ 4 h 13"/>
                <a:gd name="T2" fmla="*/ 11 w 12"/>
                <a:gd name="T3" fmla="*/ 2 h 13"/>
                <a:gd name="T4" fmla="*/ 10 w 12"/>
                <a:gd name="T5" fmla="*/ 1 h 13"/>
                <a:gd name="T6" fmla="*/ 9 w 12"/>
                <a:gd name="T7" fmla="*/ 0 h 13"/>
                <a:gd name="T8" fmla="*/ 7 w 12"/>
                <a:gd name="T9" fmla="*/ 0 h 13"/>
                <a:gd name="T10" fmla="*/ 7 w 12"/>
                <a:gd name="T11" fmla="*/ 0 h 13"/>
                <a:gd name="T12" fmla="*/ 7 w 12"/>
                <a:gd name="T13" fmla="*/ 0 h 13"/>
                <a:gd name="T14" fmla="*/ 7 w 12"/>
                <a:gd name="T15" fmla="*/ 0 h 13"/>
                <a:gd name="T16" fmla="*/ 9 w 12"/>
                <a:gd name="T17" fmla="*/ 2 h 13"/>
                <a:gd name="T18" fmla="*/ 10 w 12"/>
                <a:gd name="T19" fmla="*/ 4 h 13"/>
                <a:gd name="T20" fmla="*/ 11 w 12"/>
                <a:gd name="T21" fmla="*/ 5 h 13"/>
                <a:gd name="T22" fmla="*/ 10 w 12"/>
                <a:gd name="T23" fmla="*/ 6 h 13"/>
                <a:gd name="T24" fmla="*/ 8 w 12"/>
                <a:gd name="T25" fmla="*/ 8 h 13"/>
                <a:gd name="T26" fmla="*/ 6 w 12"/>
                <a:gd name="T27" fmla="*/ 10 h 13"/>
                <a:gd name="T28" fmla="*/ 4 w 12"/>
                <a:gd name="T29" fmla="*/ 11 h 13"/>
                <a:gd name="T30" fmla="*/ 2 w 12"/>
                <a:gd name="T31" fmla="*/ 11 h 13"/>
                <a:gd name="T32" fmla="*/ 1 w 12"/>
                <a:gd name="T33" fmla="*/ 10 h 13"/>
                <a:gd name="T34" fmla="*/ 1 w 12"/>
                <a:gd name="T35" fmla="*/ 9 h 13"/>
                <a:gd name="T36" fmla="*/ 1 w 12"/>
                <a:gd name="T37" fmla="*/ 9 h 13"/>
                <a:gd name="T38" fmla="*/ 1 w 12"/>
                <a:gd name="T39" fmla="*/ 9 h 13"/>
                <a:gd name="T40" fmla="*/ 1 w 12"/>
                <a:gd name="T41" fmla="*/ 9 h 13"/>
                <a:gd name="T42" fmla="*/ 1 w 12"/>
                <a:gd name="T43" fmla="*/ 9 h 13"/>
                <a:gd name="T44" fmla="*/ 1 w 12"/>
                <a:gd name="T45" fmla="*/ 9 h 13"/>
                <a:gd name="T46" fmla="*/ 0 w 12"/>
                <a:gd name="T47" fmla="*/ 10 h 13"/>
                <a:gd name="T48" fmla="*/ 0 w 12"/>
                <a:gd name="T49" fmla="*/ 11 h 13"/>
                <a:gd name="T50" fmla="*/ 1 w 12"/>
                <a:gd name="T51" fmla="*/ 12 h 13"/>
                <a:gd name="T52" fmla="*/ 2 w 12"/>
                <a:gd name="T53" fmla="*/ 13 h 13"/>
                <a:gd name="T54" fmla="*/ 3 w 12"/>
                <a:gd name="T55" fmla="*/ 13 h 13"/>
                <a:gd name="T56" fmla="*/ 3 w 12"/>
                <a:gd name="T57" fmla="*/ 13 h 13"/>
                <a:gd name="T58" fmla="*/ 4 w 12"/>
                <a:gd name="T59" fmla="*/ 12 h 13"/>
                <a:gd name="T60" fmla="*/ 7 w 12"/>
                <a:gd name="T61" fmla="*/ 11 h 13"/>
                <a:gd name="T62" fmla="*/ 9 w 12"/>
                <a:gd name="T63" fmla="*/ 9 h 13"/>
                <a:gd name="T64" fmla="*/ 9 w 12"/>
                <a:gd name="T65" fmla="*/ 9 h 13"/>
                <a:gd name="T66" fmla="*/ 11 w 12"/>
                <a:gd name="T67" fmla="*/ 7 h 13"/>
                <a:gd name="T68" fmla="*/ 12 w 12"/>
                <a:gd name="T69" fmla="*/ 5 h 13"/>
                <a:gd name="T70" fmla="*/ 12 w 12"/>
                <a:gd name="T7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" h="13">
                  <a:moveTo>
                    <a:pt x="12" y="4"/>
                  </a:moveTo>
                  <a:cubicBezTo>
                    <a:pt x="12" y="3"/>
                    <a:pt x="11" y="2"/>
                    <a:pt x="11" y="2"/>
                  </a:cubicBezTo>
                  <a:cubicBezTo>
                    <a:pt x="11" y="2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1"/>
                    <a:pt x="9" y="2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4"/>
                    <a:pt x="11" y="5"/>
                    <a:pt x="11" y="5"/>
                  </a:cubicBezTo>
                  <a:cubicBezTo>
                    <a:pt x="11" y="5"/>
                    <a:pt x="10" y="6"/>
                    <a:pt x="10" y="6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8" y="9"/>
                    <a:pt x="7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4" y="13"/>
                    <a:pt x="4" y="12"/>
                  </a:cubicBezTo>
                  <a:cubicBezTo>
                    <a:pt x="5" y="12"/>
                    <a:pt x="6" y="11"/>
                    <a:pt x="7" y="11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1" y="6"/>
                    <a:pt x="11" y="6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1"/>
            <p:cNvSpPr/>
            <p:nvPr/>
          </p:nvSpPr>
          <p:spPr bwMode="auto">
            <a:xfrm>
              <a:off x="6308" y="2557"/>
              <a:ext cx="524" cy="510"/>
            </a:xfrm>
            <a:custGeom>
              <a:avLst/>
              <a:gdLst>
                <a:gd name="T0" fmla="*/ 81 w 92"/>
                <a:gd name="T1" fmla="*/ 76 h 90"/>
                <a:gd name="T2" fmla="*/ 91 w 92"/>
                <a:gd name="T3" fmla="*/ 44 h 90"/>
                <a:gd name="T4" fmla="*/ 76 w 92"/>
                <a:gd name="T5" fmla="*/ 14 h 90"/>
                <a:gd name="T6" fmla="*/ 44 w 92"/>
                <a:gd name="T7" fmla="*/ 0 h 90"/>
                <a:gd name="T8" fmla="*/ 13 w 92"/>
                <a:gd name="T9" fmla="*/ 14 h 90"/>
                <a:gd name="T10" fmla="*/ 2 w 92"/>
                <a:gd name="T11" fmla="*/ 46 h 90"/>
                <a:gd name="T12" fmla="*/ 18 w 92"/>
                <a:gd name="T13" fmla="*/ 77 h 90"/>
                <a:gd name="T14" fmla="*/ 50 w 92"/>
                <a:gd name="T15" fmla="*/ 90 h 90"/>
                <a:gd name="T16" fmla="*/ 81 w 92"/>
                <a:gd name="T17" fmla="*/ 7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90">
                  <a:moveTo>
                    <a:pt x="81" y="76"/>
                  </a:moveTo>
                  <a:cubicBezTo>
                    <a:pt x="89" y="68"/>
                    <a:pt x="92" y="56"/>
                    <a:pt x="91" y="44"/>
                  </a:cubicBezTo>
                  <a:cubicBezTo>
                    <a:pt x="90" y="33"/>
                    <a:pt x="85" y="22"/>
                    <a:pt x="76" y="14"/>
                  </a:cubicBezTo>
                  <a:cubicBezTo>
                    <a:pt x="67" y="5"/>
                    <a:pt x="56" y="0"/>
                    <a:pt x="44" y="0"/>
                  </a:cubicBezTo>
                  <a:cubicBezTo>
                    <a:pt x="32" y="0"/>
                    <a:pt x="21" y="5"/>
                    <a:pt x="13" y="14"/>
                  </a:cubicBezTo>
                  <a:cubicBezTo>
                    <a:pt x="5" y="22"/>
                    <a:pt x="0" y="34"/>
                    <a:pt x="2" y="46"/>
                  </a:cubicBezTo>
                  <a:cubicBezTo>
                    <a:pt x="3" y="57"/>
                    <a:pt x="9" y="68"/>
                    <a:pt x="18" y="77"/>
                  </a:cubicBezTo>
                  <a:cubicBezTo>
                    <a:pt x="27" y="85"/>
                    <a:pt x="39" y="90"/>
                    <a:pt x="50" y="90"/>
                  </a:cubicBezTo>
                  <a:cubicBezTo>
                    <a:pt x="62" y="90"/>
                    <a:pt x="73" y="85"/>
                    <a:pt x="81" y="76"/>
                  </a:cubicBezTo>
                  <a:close/>
                </a:path>
              </a:pathLst>
            </a:custGeom>
            <a:solidFill>
              <a:srgbClr val="FF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2"/>
            <p:cNvSpPr/>
            <p:nvPr/>
          </p:nvSpPr>
          <p:spPr bwMode="auto">
            <a:xfrm>
              <a:off x="6314" y="2557"/>
              <a:ext cx="353" cy="510"/>
            </a:xfrm>
            <a:custGeom>
              <a:avLst/>
              <a:gdLst>
                <a:gd name="T0" fmla="*/ 43 w 62"/>
                <a:gd name="T1" fmla="*/ 0 h 90"/>
                <a:gd name="T2" fmla="*/ 57 w 62"/>
                <a:gd name="T3" fmla="*/ 2 h 90"/>
                <a:gd name="T4" fmla="*/ 44 w 62"/>
                <a:gd name="T5" fmla="*/ 2 h 90"/>
                <a:gd name="T6" fmla="*/ 27 w 62"/>
                <a:gd name="T7" fmla="*/ 8 h 90"/>
                <a:gd name="T8" fmla="*/ 12 w 62"/>
                <a:gd name="T9" fmla="*/ 24 h 90"/>
                <a:gd name="T10" fmla="*/ 18 w 62"/>
                <a:gd name="T11" fmla="*/ 72 h 90"/>
                <a:gd name="T12" fmla="*/ 20 w 62"/>
                <a:gd name="T13" fmla="*/ 74 h 90"/>
                <a:gd name="T14" fmla="*/ 62 w 62"/>
                <a:gd name="T15" fmla="*/ 88 h 90"/>
                <a:gd name="T16" fmla="*/ 48 w 62"/>
                <a:gd name="T17" fmla="*/ 90 h 90"/>
                <a:gd name="T18" fmla="*/ 34 w 62"/>
                <a:gd name="T19" fmla="*/ 88 h 90"/>
                <a:gd name="T20" fmla="*/ 12 w 62"/>
                <a:gd name="T21" fmla="*/ 72 h 90"/>
                <a:gd name="T22" fmla="*/ 1 w 62"/>
                <a:gd name="T23" fmla="*/ 39 h 90"/>
                <a:gd name="T24" fmla="*/ 5 w 62"/>
                <a:gd name="T25" fmla="*/ 25 h 90"/>
                <a:gd name="T26" fmla="*/ 14 w 62"/>
                <a:gd name="T27" fmla="*/ 12 h 90"/>
                <a:gd name="T28" fmla="*/ 26 w 62"/>
                <a:gd name="T29" fmla="*/ 4 h 90"/>
                <a:gd name="T30" fmla="*/ 41 w 62"/>
                <a:gd name="T31" fmla="*/ 0 h 90"/>
                <a:gd name="T32" fmla="*/ 43 w 62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90">
                  <a:moveTo>
                    <a:pt x="43" y="0"/>
                  </a:moveTo>
                  <a:cubicBezTo>
                    <a:pt x="48" y="0"/>
                    <a:pt x="52" y="1"/>
                    <a:pt x="57" y="2"/>
                  </a:cubicBezTo>
                  <a:cubicBezTo>
                    <a:pt x="53" y="2"/>
                    <a:pt x="46" y="1"/>
                    <a:pt x="44" y="2"/>
                  </a:cubicBezTo>
                  <a:cubicBezTo>
                    <a:pt x="38" y="3"/>
                    <a:pt x="33" y="6"/>
                    <a:pt x="27" y="8"/>
                  </a:cubicBezTo>
                  <a:cubicBezTo>
                    <a:pt x="20" y="11"/>
                    <a:pt x="16" y="18"/>
                    <a:pt x="12" y="24"/>
                  </a:cubicBezTo>
                  <a:cubicBezTo>
                    <a:pt x="2" y="41"/>
                    <a:pt x="5" y="59"/>
                    <a:pt x="18" y="72"/>
                  </a:cubicBezTo>
                  <a:cubicBezTo>
                    <a:pt x="19" y="73"/>
                    <a:pt x="20" y="74"/>
                    <a:pt x="20" y="74"/>
                  </a:cubicBezTo>
                  <a:cubicBezTo>
                    <a:pt x="33" y="87"/>
                    <a:pt x="46" y="90"/>
                    <a:pt x="62" y="88"/>
                  </a:cubicBezTo>
                  <a:cubicBezTo>
                    <a:pt x="58" y="88"/>
                    <a:pt x="53" y="90"/>
                    <a:pt x="48" y="90"/>
                  </a:cubicBezTo>
                  <a:cubicBezTo>
                    <a:pt x="43" y="90"/>
                    <a:pt x="38" y="89"/>
                    <a:pt x="34" y="88"/>
                  </a:cubicBezTo>
                  <a:cubicBezTo>
                    <a:pt x="25" y="85"/>
                    <a:pt x="18" y="78"/>
                    <a:pt x="12" y="72"/>
                  </a:cubicBezTo>
                  <a:cubicBezTo>
                    <a:pt x="5" y="63"/>
                    <a:pt x="0" y="51"/>
                    <a:pt x="1" y="39"/>
                  </a:cubicBezTo>
                  <a:cubicBezTo>
                    <a:pt x="1" y="35"/>
                    <a:pt x="3" y="29"/>
                    <a:pt x="5" y="25"/>
                  </a:cubicBezTo>
                  <a:cubicBezTo>
                    <a:pt x="7" y="20"/>
                    <a:pt x="10" y="16"/>
                    <a:pt x="14" y="12"/>
                  </a:cubicBezTo>
                  <a:cubicBezTo>
                    <a:pt x="17" y="9"/>
                    <a:pt x="22" y="6"/>
                    <a:pt x="26" y="4"/>
                  </a:cubicBezTo>
                  <a:cubicBezTo>
                    <a:pt x="30" y="2"/>
                    <a:pt x="37" y="0"/>
                    <a:pt x="41" y="0"/>
                  </a:cubicBezTo>
                  <a:cubicBezTo>
                    <a:pt x="42" y="0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FFC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3"/>
            <p:cNvSpPr/>
            <p:nvPr/>
          </p:nvSpPr>
          <p:spPr bwMode="auto">
            <a:xfrm>
              <a:off x="6616" y="2602"/>
              <a:ext cx="182" cy="187"/>
            </a:xfrm>
            <a:custGeom>
              <a:avLst/>
              <a:gdLst>
                <a:gd name="T0" fmla="*/ 23 w 32"/>
                <a:gd name="T1" fmla="*/ 17 h 33"/>
                <a:gd name="T2" fmla="*/ 22 w 32"/>
                <a:gd name="T3" fmla="*/ 17 h 33"/>
                <a:gd name="T4" fmla="*/ 21 w 32"/>
                <a:gd name="T5" fmla="*/ 16 h 33"/>
                <a:gd name="T6" fmla="*/ 21 w 32"/>
                <a:gd name="T7" fmla="*/ 15 h 33"/>
                <a:gd name="T8" fmla="*/ 20 w 32"/>
                <a:gd name="T9" fmla="*/ 15 h 33"/>
                <a:gd name="T10" fmla="*/ 19 w 32"/>
                <a:gd name="T11" fmla="*/ 14 h 33"/>
                <a:gd name="T12" fmla="*/ 19 w 32"/>
                <a:gd name="T13" fmla="*/ 13 h 33"/>
                <a:gd name="T14" fmla="*/ 18 w 32"/>
                <a:gd name="T15" fmla="*/ 12 h 33"/>
                <a:gd name="T16" fmla="*/ 17 w 32"/>
                <a:gd name="T17" fmla="*/ 12 h 33"/>
                <a:gd name="T18" fmla="*/ 15 w 32"/>
                <a:gd name="T19" fmla="*/ 11 h 33"/>
                <a:gd name="T20" fmla="*/ 14 w 32"/>
                <a:gd name="T21" fmla="*/ 11 h 33"/>
                <a:gd name="T22" fmla="*/ 13 w 32"/>
                <a:gd name="T23" fmla="*/ 10 h 33"/>
                <a:gd name="T24" fmla="*/ 12 w 32"/>
                <a:gd name="T25" fmla="*/ 9 h 33"/>
                <a:gd name="T26" fmla="*/ 12 w 32"/>
                <a:gd name="T27" fmla="*/ 8 h 33"/>
                <a:gd name="T28" fmla="*/ 10 w 32"/>
                <a:gd name="T29" fmla="*/ 7 h 33"/>
                <a:gd name="T30" fmla="*/ 9 w 32"/>
                <a:gd name="T31" fmla="*/ 6 h 33"/>
                <a:gd name="T32" fmla="*/ 8 w 32"/>
                <a:gd name="T33" fmla="*/ 6 h 33"/>
                <a:gd name="T34" fmla="*/ 8 w 32"/>
                <a:gd name="T35" fmla="*/ 4 h 33"/>
                <a:gd name="T36" fmla="*/ 7 w 32"/>
                <a:gd name="T37" fmla="*/ 3 h 33"/>
                <a:gd name="T38" fmla="*/ 6 w 32"/>
                <a:gd name="T39" fmla="*/ 3 h 33"/>
                <a:gd name="T40" fmla="*/ 4 w 32"/>
                <a:gd name="T41" fmla="*/ 4 h 33"/>
                <a:gd name="T42" fmla="*/ 3 w 32"/>
                <a:gd name="T43" fmla="*/ 3 h 33"/>
                <a:gd name="T44" fmla="*/ 2 w 32"/>
                <a:gd name="T45" fmla="*/ 2 h 33"/>
                <a:gd name="T46" fmla="*/ 2 w 32"/>
                <a:gd name="T47" fmla="*/ 1 h 33"/>
                <a:gd name="T48" fmla="*/ 3 w 32"/>
                <a:gd name="T49" fmla="*/ 1 h 33"/>
                <a:gd name="T50" fmla="*/ 1 w 32"/>
                <a:gd name="T51" fmla="*/ 0 h 33"/>
                <a:gd name="T52" fmla="*/ 1 w 32"/>
                <a:gd name="T53" fmla="*/ 0 h 33"/>
                <a:gd name="T54" fmla="*/ 1 w 32"/>
                <a:gd name="T55" fmla="*/ 0 h 33"/>
                <a:gd name="T56" fmla="*/ 2 w 32"/>
                <a:gd name="T57" fmla="*/ 0 h 33"/>
                <a:gd name="T58" fmla="*/ 3 w 32"/>
                <a:gd name="T59" fmla="*/ 0 h 33"/>
                <a:gd name="T60" fmla="*/ 4 w 32"/>
                <a:gd name="T61" fmla="*/ 1 h 33"/>
                <a:gd name="T62" fmla="*/ 6 w 32"/>
                <a:gd name="T63" fmla="*/ 2 h 33"/>
                <a:gd name="T64" fmla="*/ 5 w 32"/>
                <a:gd name="T65" fmla="*/ 1 h 33"/>
                <a:gd name="T66" fmla="*/ 7 w 32"/>
                <a:gd name="T67" fmla="*/ 1 h 33"/>
                <a:gd name="T68" fmla="*/ 8 w 32"/>
                <a:gd name="T69" fmla="*/ 0 h 33"/>
                <a:gd name="T70" fmla="*/ 10 w 32"/>
                <a:gd name="T71" fmla="*/ 1 h 33"/>
                <a:gd name="T72" fmla="*/ 12 w 32"/>
                <a:gd name="T73" fmla="*/ 1 h 33"/>
                <a:gd name="T74" fmla="*/ 13 w 32"/>
                <a:gd name="T75" fmla="*/ 2 h 33"/>
                <a:gd name="T76" fmla="*/ 15 w 32"/>
                <a:gd name="T77" fmla="*/ 2 h 33"/>
                <a:gd name="T78" fmla="*/ 16 w 32"/>
                <a:gd name="T79" fmla="*/ 4 h 33"/>
                <a:gd name="T80" fmla="*/ 15 w 32"/>
                <a:gd name="T81" fmla="*/ 4 h 33"/>
                <a:gd name="T82" fmla="*/ 17 w 32"/>
                <a:gd name="T83" fmla="*/ 4 h 33"/>
                <a:gd name="T84" fmla="*/ 21 w 32"/>
                <a:gd name="T85" fmla="*/ 7 h 33"/>
                <a:gd name="T86" fmla="*/ 24 w 32"/>
                <a:gd name="T87" fmla="*/ 12 h 33"/>
                <a:gd name="T88" fmla="*/ 26 w 32"/>
                <a:gd name="T89" fmla="*/ 13 h 33"/>
                <a:gd name="T90" fmla="*/ 28 w 32"/>
                <a:gd name="T91" fmla="*/ 15 h 33"/>
                <a:gd name="T92" fmla="*/ 29 w 32"/>
                <a:gd name="T93" fmla="*/ 17 h 33"/>
                <a:gd name="T94" fmla="*/ 29 w 32"/>
                <a:gd name="T95" fmla="*/ 19 h 33"/>
                <a:gd name="T96" fmla="*/ 31 w 32"/>
                <a:gd name="T97" fmla="*/ 21 h 33"/>
                <a:gd name="T98" fmla="*/ 32 w 32"/>
                <a:gd name="T99" fmla="*/ 26 h 33"/>
                <a:gd name="T100" fmla="*/ 32 w 32"/>
                <a:gd name="T101" fmla="*/ 31 h 33"/>
                <a:gd name="T102" fmla="*/ 32 w 32"/>
                <a:gd name="T103" fmla="*/ 33 h 33"/>
                <a:gd name="T104" fmla="*/ 31 w 32"/>
                <a:gd name="T105" fmla="*/ 30 h 33"/>
                <a:gd name="T106" fmla="*/ 31 w 32"/>
                <a:gd name="T107" fmla="*/ 30 h 33"/>
                <a:gd name="T108" fmla="*/ 30 w 32"/>
                <a:gd name="T109" fmla="*/ 28 h 33"/>
                <a:gd name="T110" fmla="*/ 29 w 32"/>
                <a:gd name="T111" fmla="*/ 26 h 33"/>
                <a:gd name="T112" fmla="*/ 29 w 32"/>
                <a:gd name="T113" fmla="*/ 25 h 33"/>
                <a:gd name="T114" fmla="*/ 28 w 32"/>
                <a:gd name="T115" fmla="*/ 24 h 33"/>
                <a:gd name="T116" fmla="*/ 28 w 32"/>
                <a:gd name="T117" fmla="*/ 22 h 33"/>
                <a:gd name="T118" fmla="*/ 26 w 32"/>
                <a:gd name="T119" fmla="*/ 22 h 33"/>
                <a:gd name="T120" fmla="*/ 25 w 32"/>
                <a:gd name="T121" fmla="*/ 20 h 33"/>
                <a:gd name="T122" fmla="*/ 24 w 32"/>
                <a:gd name="T123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" h="33">
                  <a:moveTo>
                    <a:pt x="24" y="18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8"/>
                    <a:pt x="24" y="18"/>
                  </a:cubicBezTo>
                  <a:cubicBezTo>
                    <a:pt x="23" y="19"/>
                    <a:pt x="24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1" y="16"/>
                  </a:cubicBezTo>
                  <a:cubicBezTo>
                    <a:pt x="22" y="16"/>
                    <a:pt x="21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1" y="16"/>
                    <a:pt x="21" y="15"/>
                    <a:pt x="21" y="15"/>
                  </a:cubicBezTo>
                  <a:cubicBezTo>
                    <a:pt x="20" y="16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19" y="14"/>
                    <a:pt x="19" y="14"/>
                  </a:cubicBezTo>
                  <a:cubicBezTo>
                    <a:pt x="19" y="14"/>
                    <a:pt x="19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8" y="12"/>
                    <a:pt x="17" y="12"/>
                  </a:cubicBezTo>
                  <a:cubicBezTo>
                    <a:pt x="17" y="12"/>
                    <a:pt x="17" y="13"/>
                    <a:pt x="17" y="13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1"/>
                    <a:pt x="16" y="12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5" y="11"/>
                    <a:pt x="14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0"/>
                  </a:cubicBezTo>
                  <a:cubicBezTo>
                    <a:pt x="14" y="10"/>
                    <a:pt x="14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3" y="11"/>
                    <a:pt x="13" y="11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9"/>
                    <a:pt x="14" y="9"/>
                  </a:cubicBezTo>
                  <a:cubicBezTo>
                    <a:pt x="13" y="9"/>
                    <a:pt x="13" y="9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2" y="10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9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2" y="7"/>
                    <a:pt x="12" y="7"/>
                    <a:pt x="11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7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6"/>
                    <a:pt x="8" y="5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8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4"/>
                    <a:pt x="8" y="3"/>
                  </a:cubicBezTo>
                  <a:cubicBezTo>
                    <a:pt x="8" y="2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4"/>
                    <a:pt x="5" y="5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1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0"/>
                    <a:pt x="3" y="1"/>
                  </a:cubicBezTo>
                  <a:cubicBezTo>
                    <a:pt x="3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3" y="1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3"/>
                    <a:pt x="15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5" y="3"/>
                    <a:pt x="15" y="3"/>
                    <a:pt x="16" y="3"/>
                  </a:cubicBezTo>
                  <a:cubicBezTo>
                    <a:pt x="15" y="3"/>
                    <a:pt x="16" y="3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6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cubicBezTo>
                    <a:pt x="14" y="5"/>
                    <a:pt x="15" y="5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5" y="6"/>
                    <a:pt x="15" y="5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4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20" y="6"/>
                    <a:pt x="20" y="7"/>
                    <a:pt x="21" y="7"/>
                  </a:cubicBezTo>
                  <a:cubicBezTo>
                    <a:pt x="21" y="7"/>
                    <a:pt x="21" y="8"/>
                    <a:pt x="21" y="8"/>
                  </a:cubicBezTo>
                  <a:cubicBezTo>
                    <a:pt x="21" y="8"/>
                    <a:pt x="21" y="7"/>
                    <a:pt x="21" y="8"/>
                  </a:cubicBezTo>
                  <a:cubicBezTo>
                    <a:pt x="22" y="8"/>
                    <a:pt x="22" y="9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0"/>
                    <a:pt x="24" y="11"/>
                    <a:pt x="24" y="11"/>
                  </a:cubicBezTo>
                  <a:cubicBezTo>
                    <a:pt x="24" y="11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4" y="12"/>
                    <a:pt x="24" y="12"/>
                  </a:cubicBezTo>
                  <a:cubicBezTo>
                    <a:pt x="25" y="12"/>
                    <a:pt x="24" y="12"/>
                    <a:pt x="25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6" y="12"/>
                  </a:cubicBezTo>
                  <a:cubicBezTo>
                    <a:pt x="25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5"/>
                    <a:pt x="28" y="15"/>
                  </a:cubicBezTo>
                  <a:cubicBezTo>
                    <a:pt x="28" y="15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7"/>
                    <a:pt x="28" y="16"/>
                  </a:cubicBezTo>
                  <a:cubicBezTo>
                    <a:pt x="28" y="16"/>
                    <a:pt x="28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30" y="19"/>
                    <a:pt x="30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20"/>
                    <a:pt x="30" y="20"/>
                  </a:cubicBezTo>
                  <a:cubicBezTo>
                    <a:pt x="30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3"/>
                    <a:pt x="32" y="23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2" y="25"/>
                    <a:pt x="31" y="26"/>
                  </a:cubicBezTo>
                  <a:cubicBezTo>
                    <a:pt x="32" y="26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8"/>
                    <a:pt x="32" y="29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1"/>
                    <a:pt x="32" y="32"/>
                  </a:cubicBezTo>
                  <a:cubicBezTo>
                    <a:pt x="31" y="32"/>
                    <a:pt x="32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1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0" y="28"/>
                    <a:pt x="31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6"/>
                    <a:pt x="30" y="26"/>
                  </a:cubicBezTo>
                  <a:cubicBezTo>
                    <a:pt x="30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4"/>
                    <a:pt x="29" y="24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7" y="23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8" y="23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1"/>
                  </a:cubicBezTo>
                  <a:cubicBezTo>
                    <a:pt x="27" y="21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6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1"/>
                    <a:pt x="26" y="20"/>
                  </a:cubicBezTo>
                  <a:cubicBezTo>
                    <a:pt x="25" y="20"/>
                    <a:pt x="25" y="20"/>
                    <a:pt x="26" y="20"/>
                  </a:cubicBezTo>
                  <a:cubicBezTo>
                    <a:pt x="26" y="20"/>
                    <a:pt x="25" y="20"/>
                    <a:pt x="25" y="20"/>
                  </a:cubicBezTo>
                  <a:cubicBezTo>
                    <a:pt x="25" y="20"/>
                    <a:pt x="26" y="19"/>
                    <a:pt x="25" y="19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19"/>
                    <a:pt x="25" y="19"/>
                  </a:cubicBezTo>
                  <a:cubicBezTo>
                    <a:pt x="25" y="19"/>
                    <a:pt x="25" y="19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4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lose/>
                </a:path>
              </a:pathLst>
            </a:custGeom>
            <a:solidFill>
              <a:srgbClr val="FFD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4"/>
            <p:cNvSpPr>
              <a:spLocks noEditPoints="1"/>
            </p:cNvSpPr>
            <p:nvPr/>
          </p:nvSpPr>
          <p:spPr bwMode="auto">
            <a:xfrm>
              <a:off x="6400" y="2693"/>
              <a:ext cx="307" cy="300"/>
            </a:xfrm>
            <a:custGeom>
              <a:avLst/>
              <a:gdLst>
                <a:gd name="T0" fmla="*/ 45 w 54"/>
                <a:gd name="T1" fmla="*/ 31 h 53"/>
                <a:gd name="T2" fmla="*/ 48 w 54"/>
                <a:gd name="T3" fmla="*/ 30 h 53"/>
                <a:gd name="T4" fmla="*/ 48 w 54"/>
                <a:gd name="T5" fmla="*/ 25 h 53"/>
                <a:gd name="T6" fmla="*/ 43 w 54"/>
                <a:gd name="T7" fmla="*/ 25 h 53"/>
                <a:gd name="T8" fmla="*/ 43 w 54"/>
                <a:gd name="T9" fmla="*/ 30 h 53"/>
                <a:gd name="T10" fmla="*/ 53 w 54"/>
                <a:gd name="T11" fmla="*/ 24 h 53"/>
                <a:gd name="T12" fmla="*/ 51 w 54"/>
                <a:gd name="T13" fmla="*/ 21 h 53"/>
                <a:gd name="T14" fmla="*/ 46 w 54"/>
                <a:gd name="T15" fmla="*/ 19 h 53"/>
                <a:gd name="T16" fmla="*/ 46 w 54"/>
                <a:gd name="T17" fmla="*/ 19 h 53"/>
                <a:gd name="T18" fmla="*/ 46 w 54"/>
                <a:gd name="T19" fmla="*/ 20 h 53"/>
                <a:gd name="T20" fmla="*/ 49 w 54"/>
                <a:gd name="T21" fmla="*/ 21 h 53"/>
                <a:gd name="T22" fmla="*/ 52 w 54"/>
                <a:gd name="T23" fmla="*/ 26 h 53"/>
                <a:gd name="T24" fmla="*/ 53 w 54"/>
                <a:gd name="T25" fmla="*/ 29 h 53"/>
                <a:gd name="T26" fmla="*/ 53 w 54"/>
                <a:gd name="T27" fmla="*/ 29 h 53"/>
                <a:gd name="T28" fmla="*/ 54 w 54"/>
                <a:gd name="T29" fmla="*/ 29 h 53"/>
                <a:gd name="T30" fmla="*/ 21 w 54"/>
                <a:gd name="T31" fmla="*/ 10 h 53"/>
                <a:gd name="T32" fmla="*/ 23 w 54"/>
                <a:gd name="T33" fmla="*/ 11 h 53"/>
                <a:gd name="T34" fmla="*/ 27 w 54"/>
                <a:gd name="T35" fmla="*/ 8 h 53"/>
                <a:gd name="T36" fmla="*/ 23 w 54"/>
                <a:gd name="T37" fmla="*/ 5 h 53"/>
                <a:gd name="T38" fmla="*/ 20 w 54"/>
                <a:gd name="T39" fmla="*/ 5 h 53"/>
                <a:gd name="T40" fmla="*/ 21 w 54"/>
                <a:gd name="T41" fmla="*/ 10 h 53"/>
                <a:gd name="T42" fmla="*/ 23 w 54"/>
                <a:gd name="T43" fmla="*/ 1 h 53"/>
                <a:gd name="T44" fmla="*/ 25 w 54"/>
                <a:gd name="T45" fmla="*/ 2 h 53"/>
                <a:gd name="T46" fmla="*/ 27 w 54"/>
                <a:gd name="T47" fmla="*/ 3 h 53"/>
                <a:gd name="T48" fmla="*/ 31 w 54"/>
                <a:gd name="T49" fmla="*/ 7 h 53"/>
                <a:gd name="T50" fmla="*/ 31 w 54"/>
                <a:gd name="T51" fmla="*/ 7 h 53"/>
                <a:gd name="T52" fmla="*/ 31 w 54"/>
                <a:gd name="T53" fmla="*/ 7 h 53"/>
                <a:gd name="T54" fmla="*/ 30 w 54"/>
                <a:gd name="T55" fmla="*/ 4 h 53"/>
                <a:gd name="T56" fmla="*/ 24 w 54"/>
                <a:gd name="T57" fmla="*/ 0 h 53"/>
                <a:gd name="T58" fmla="*/ 21 w 54"/>
                <a:gd name="T59" fmla="*/ 0 h 53"/>
                <a:gd name="T60" fmla="*/ 21 w 54"/>
                <a:gd name="T61" fmla="*/ 0 h 53"/>
                <a:gd name="T62" fmla="*/ 50 w 54"/>
                <a:gd name="T63" fmla="*/ 49 h 53"/>
                <a:gd name="T64" fmla="*/ 49 w 54"/>
                <a:gd name="T65" fmla="*/ 46 h 53"/>
                <a:gd name="T66" fmla="*/ 49 w 54"/>
                <a:gd name="T67" fmla="*/ 46 h 53"/>
                <a:gd name="T68" fmla="*/ 49 w 54"/>
                <a:gd name="T69" fmla="*/ 46 h 53"/>
                <a:gd name="T70" fmla="*/ 49 w 54"/>
                <a:gd name="T71" fmla="*/ 42 h 53"/>
                <a:gd name="T72" fmla="*/ 48 w 54"/>
                <a:gd name="T73" fmla="*/ 44 h 53"/>
                <a:gd name="T74" fmla="*/ 48 w 54"/>
                <a:gd name="T75" fmla="*/ 47 h 53"/>
                <a:gd name="T76" fmla="*/ 45 w 54"/>
                <a:gd name="T77" fmla="*/ 49 h 53"/>
                <a:gd name="T78" fmla="*/ 29 w 54"/>
                <a:gd name="T79" fmla="*/ 51 h 53"/>
                <a:gd name="T80" fmla="*/ 11 w 54"/>
                <a:gd name="T81" fmla="*/ 43 h 53"/>
                <a:gd name="T82" fmla="*/ 2 w 54"/>
                <a:gd name="T83" fmla="*/ 25 h 53"/>
                <a:gd name="T84" fmla="*/ 4 w 54"/>
                <a:gd name="T85" fmla="*/ 5 h 53"/>
                <a:gd name="T86" fmla="*/ 6 w 54"/>
                <a:gd name="T87" fmla="*/ 5 h 53"/>
                <a:gd name="T88" fmla="*/ 8 w 54"/>
                <a:gd name="T89" fmla="*/ 3 h 53"/>
                <a:gd name="T90" fmla="*/ 4 w 54"/>
                <a:gd name="T91" fmla="*/ 3 h 53"/>
                <a:gd name="T92" fmla="*/ 2 w 54"/>
                <a:gd name="T93" fmla="*/ 2 h 53"/>
                <a:gd name="T94" fmla="*/ 0 w 54"/>
                <a:gd name="T95" fmla="*/ 2 h 53"/>
                <a:gd name="T96" fmla="*/ 2 w 54"/>
                <a:gd name="T97" fmla="*/ 4 h 53"/>
                <a:gd name="T98" fmla="*/ 2 w 54"/>
                <a:gd name="T99" fmla="*/ 9 h 53"/>
                <a:gd name="T100" fmla="*/ 1 w 54"/>
                <a:gd name="T101" fmla="*/ 25 h 53"/>
                <a:gd name="T102" fmla="*/ 10 w 54"/>
                <a:gd name="T103" fmla="*/ 44 h 53"/>
                <a:gd name="T104" fmla="*/ 29 w 54"/>
                <a:gd name="T105" fmla="*/ 53 h 53"/>
                <a:gd name="T106" fmla="*/ 31 w 54"/>
                <a:gd name="T107" fmla="*/ 53 h 53"/>
                <a:gd name="T108" fmla="*/ 45 w 54"/>
                <a:gd name="T109" fmla="*/ 49 h 53"/>
                <a:gd name="T110" fmla="*/ 49 w 54"/>
                <a:gd name="T111" fmla="*/ 49 h 53"/>
                <a:gd name="T112" fmla="*/ 51 w 54"/>
                <a:gd name="T113" fmla="*/ 50 h 53"/>
                <a:gd name="T114" fmla="*/ 50 w 54"/>
                <a:gd name="T115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53">
                  <a:moveTo>
                    <a:pt x="43" y="30"/>
                  </a:moveTo>
                  <a:cubicBezTo>
                    <a:pt x="44" y="30"/>
                    <a:pt x="45" y="31"/>
                    <a:pt x="45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29"/>
                    <a:pt x="49" y="28"/>
                    <a:pt x="49" y="27"/>
                  </a:cubicBezTo>
                  <a:cubicBezTo>
                    <a:pt x="49" y="26"/>
                    <a:pt x="48" y="26"/>
                    <a:pt x="48" y="25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4" y="24"/>
                    <a:pt x="43" y="24"/>
                    <a:pt x="43" y="25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42" y="28"/>
                    <a:pt x="43" y="29"/>
                    <a:pt x="43" y="30"/>
                  </a:cubicBezTo>
                  <a:close/>
                  <a:moveTo>
                    <a:pt x="53" y="25"/>
                  </a:moveTo>
                  <a:cubicBezTo>
                    <a:pt x="53" y="25"/>
                    <a:pt x="53" y="24"/>
                    <a:pt x="53" y="24"/>
                  </a:cubicBezTo>
                  <a:cubicBezTo>
                    <a:pt x="53" y="23"/>
                    <a:pt x="52" y="23"/>
                    <a:pt x="52" y="22"/>
                  </a:cubicBezTo>
                  <a:cubicBezTo>
                    <a:pt x="52" y="22"/>
                    <a:pt x="51" y="21"/>
                    <a:pt x="51" y="21"/>
                  </a:cubicBezTo>
                  <a:cubicBezTo>
                    <a:pt x="50" y="20"/>
                    <a:pt x="50" y="20"/>
                    <a:pt x="49" y="20"/>
                  </a:cubicBezTo>
                  <a:cubicBezTo>
                    <a:pt x="48" y="19"/>
                    <a:pt x="47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20"/>
                    <a:pt x="48" y="20"/>
                    <a:pt x="49" y="21"/>
                  </a:cubicBezTo>
                  <a:cubicBezTo>
                    <a:pt x="50" y="21"/>
                    <a:pt x="51" y="22"/>
                    <a:pt x="51" y="23"/>
                  </a:cubicBezTo>
                  <a:cubicBezTo>
                    <a:pt x="52" y="24"/>
                    <a:pt x="52" y="25"/>
                    <a:pt x="52" y="26"/>
                  </a:cubicBezTo>
                  <a:cubicBezTo>
                    <a:pt x="53" y="27"/>
                    <a:pt x="53" y="28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8"/>
                    <a:pt x="54" y="27"/>
                    <a:pt x="53" y="25"/>
                  </a:cubicBezTo>
                  <a:close/>
                  <a:moveTo>
                    <a:pt x="21" y="10"/>
                  </a:moveTo>
                  <a:cubicBezTo>
                    <a:pt x="22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1"/>
                    <a:pt x="25" y="11"/>
                    <a:pt x="26" y="10"/>
                  </a:cubicBezTo>
                  <a:cubicBezTo>
                    <a:pt x="26" y="10"/>
                    <a:pt x="27" y="9"/>
                    <a:pt x="27" y="8"/>
                  </a:cubicBezTo>
                  <a:cubicBezTo>
                    <a:pt x="26" y="7"/>
                    <a:pt x="26" y="6"/>
                    <a:pt x="26" y="5"/>
                  </a:cubicBezTo>
                  <a:cubicBezTo>
                    <a:pt x="25" y="5"/>
                    <a:pt x="24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6"/>
                    <a:pt x="20" y="7"/>
                    <a:pt x="20" y="8"/>
                  </a:cubicBezTo>
                  <a:cubicBezTo>
                    <a:pt x="20" y="9"/>
                    <a:pt x="20" y="10"/>
                    <a:pt x="21" y="10"/>
                  </a:cubicBezTo>
                  <a:close/>
                  <a:moveTo>
                    <a:pt x="21" y="0"/>
                  </a:move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4" y="1"/>
                    <a:pt x="24" y="1"/>
                  </a:cubicBezTo>
                  <a:cubicBezTo>
                    <a:pt x="24" y="1"/>
                    <a:pt x="24" y="2"/>
                    <a:pt x="25" y="2"/>
                  </a:cubicBezTo>
                  <a:cubicBezTo>
                    <a:pt x="25" y="2"/>
                    <a:pt x="25" y="2"/>
                    <a:pt x="26" y="2"/>
                  </a:cubicBezTo>
                  <a:cubicBezTo>
                    <a:pt x="26" y="2"/>
                    <a:pt x="27" y="2"/>
                    <a:pt x="27" y="3"/>
                  </a:cubicBezTo>
                  <a:cubicBezTo>
                    <a:pt x="28" y="3"/>
                    <a:pt x="29" y="4"/>
                    <a:pt x="29" y="4"/>
                  </a:cubicBezTo>
                  <a:cubicBezTo>
                    <a:pt x="30" y="5"/>
                    <a:pt x="30" y="6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5"/>
                    <a:pt x="30" y="4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7" y="1"/>
                    <a:pt x="26" y="1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50" y="49"/>
                  </a:moveTo>
                  <a:cubicBezTo>
                    <a:pt x="50" y="49"/>
                    <a:pt x="50" y="48"/>
                    <a:pt x="50" y="48"/>
                  </a:cubicBezTo>
                  <a:cubicBezTo>
                    <a:pt x="50" y="47"/>
                    <a:pt x="49" y="47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5"/>
                    <a:pt x="49" y="44"/>
                    <a:pt x="49" y="43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3"/>
                    <a:pt x="48" y="44"/>
                    <a:pt x="48" y="44"/>
                  </a:cubicBezTo>
                  <a:cubicBezTo>
                    <a:pt x="47" y="45"/>
                    <a:pt x="47" y="46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8"/>
                    <a:pt x="45" y="48"/>
                    <a:pt x="45" y="49"/>
                  </a:cubicBezTo>
                  <a:cubicBezTo>
                    <a:pt x="43" y="49"/>
                    <a:pt x="41" y="50"/>
                    <a:pt x="40" y="50"/>
                  </a:cubicBezTo>
                  <a:cubicBezTo>
                    <a:pt x="36" y="51"/>
                    <a:pt x="33" y="51"/>
                    <a:pt x="29" y="51"/>
                  </a:cubicBezTo>
                  <a:cubicBezTo>
                    <a:pt x="26" y="51"/>
                    <a:pt x="22" y="50"/>
                    <a:pt x="19" y="49"/>
                  </a:cubicBezTo>
                  <a:cubicBezTo>
                    <a:pt x="16" y="47"/>
                    <a:pt x="13" y="45"/>
                    <a:pt x="11" y="43"/>
                  </a:cubicBezTo>
                  <a:cubicBezTo>
                    <a:pt x="8" y="40"/>
                    <a:pt x="6" y="38"/>
                    <a:pt x="5" y="34"/>
                  </a:cubicBezTo>
                  <a:cubicBezTo>
                    <a:pt x="3" y="31"/>
                    <a:pt x="2" y="28"/>
                    <a:pt x="2" y="25"/>
                  </a:cubicBezTo>
                  <a:cubicBezTo>
                    <a:pt x="1" y="21"/>
                    <a:pt x="1" y="18"/>
                    <a:pt x="2" y="14"/>
                  </a:cubicBezTo>
                  <a:cubicBezTo>
                    <a:pt x="2" y="11"/>
                    <a:pt x="3" y="8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5" y="4"/>
                    <a:pt x="4" y="3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3" y="6"/>
                    <a:pt x="3" y="7"/>
                    <a:pt x="2" y="9"/>
                  </a:cubicBezTo>
                  <a:cubicBezTo>
                    <a:pt x="2" y="10"/>
                    <a:pt x="1" y="12"/>
                    <a:pt x="1" y="14"/>
                  </a:cubicBezTo>
                  <a:cubicBezTo>
                    <a:pt x="0" y="18"/>
                    <a:pt x="0" y="21"/>
                    <a:pt x="1" y="25"/>
                  </a:cubicBezTo>
                  <a:cubicBezTo>
                    <a:pt x="1" y="28"/>
                    <a:pt x="2" y="32"/>
                    <a:pt x="3" y="35"/>
                  </a:cubicBezTo>
                  <a:cubicBezTo>
                    <a:pt x="5" y="38"/>
                    <a:pt x="7" y="41"/>
                    <a:pt x="10" y="44"/>
                  </a:cubicBezTo>
                  <a:cubicBezTo>
                    <a:pt x="13" y="46"/>
                    <a:pt x="16" y="48"/>
                    <a:pt x="19" y="50"/>
                  </a:cubicBezTo>
                  <a:cubicBezTo>
                    <a:pt x="22" y="51"/>
                    <a:pt x="26" y="52"/>
                    <a:pt x="29" y="53"/>
                  </a:cubicBezTo>
                  <a:cubicBezTo>
                    <a:pt x="30" y="53"/>
                    <a:pt x="30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4" y="53"/>
                    <a:pt x="37" y="52"/>
                    <a:pt x="40" y="51"/>
                  </a:cubicBezTo>
                  <a:cubicBezTo>
                    <a:pt x="42" y="51"/>
                    <a:pt x="43" y="50"/>
                    <a:pt x="45" y="49"/>
                  </a:cubicBezTo>
                  <a:cubicBezTo>
                    <a:pt x="46" y="49"/>
                    <a:pt x="47" y="48"/>
                    <a:pt x="48" y="47"/>
                  </a:cubicBezTo>
                  <a:cubicBezTo>
                    <a:pt x="48" y="48"/>
                    <a:pt x="48" y="48"/>
                    <a:pt x="49" y="49"/>
                  </a:cubicBezTo>
                  <a:cubicBezTo>
                    <a:pt x="49" y="49"/>
                    <a:pt x="50" y="50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9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5"/>
            <p:cNvSpPr>
              <a:spLocks noEditPoints="1"/>
            </p:cNvSpPr>
            <p:nvPr/>
          </p:nvSpPr>
          <p:spPr bwMode="auto">
            <a:xfrm>
              <a:off x="6679" y="2614"/>
              <a:ext cx="96" cy="136"/>
            </a:xfrm>
            <a:custGeom>
              <a:avLst/>
              <a:gdLst>
                <a:gd name="T0" fmla="*/ 15 w 17"/>
                <a:gd name="T1" fmla="*/ 8 h 24"/>
                <a:gd name="T2" fmla="*/ 14 w 17"/>
                <a:gd name="T3" fmla="*/ 8 h 24"/>
                <a:gd name="T4" fmla="*/ 11 w 17"/>
                <a:gd name="T5" fmla="*/ 11 h 24"/>
                <a:gd name="T6" fmla="*/ 10 w 17"/>
                <a:gd name="T7" fmla="*/ 13 h 24"/>
                <a:gd name="T8" fmla="*/ 8 w 17"/>
                <a:gd name="T9" fmla="*/ 15 h 24"/>
                <a:gd name="T10" fmla="*/ 7 w 17"/>
                <a:gd name="T11" fmla="*/ 17 h 24"/>
                <a:gd name="T12" fmla="*/ 7 w 17"/>
                <a:gd name="T13" fmla="*/ 24 h 24"/>
                <a:gd name="T14" fmla="*/ 7 w 17"/>
                <a:gd name="T15" fmla="*/ 24 h 24"/>
                <a:gd name="T16" fmla="*/ 8 w 17"/>
                <a:gd name="T17" fmla="*/ 19 h 24"/>
                <a:gd name="T18" fmla="*/ 9 w 17"/>
                <a:gd name="T19" fmla="*/ 17 h 24"/>
                <a:gd name="T20" fmla="*/ 9 w 17"/>
                <a:gd name="T21" fmla="*/ 15 h 24"/>
                <a:gd name="T22" fmla="*/ 11 w 17"/>
                <a:gd name="T23" fmla="*/ 12 h 24"/>
                <a:gd name="T24" fmla="*/ 13 w 17"/>
                <a:gd name="T25" fmla="*/ 10 h 24"/>
                <a:gd name="T26" fmla="*/ 15 w 17"/>
                <a:gd name="T27" fmla="*/ 8 h 24"/>
                <a:gd name="T28" fmla="*/ 9 w 17"/>
                <a:gd name="T29" fmla="*/ 9 h 24"/>
                <a:gd name="T30" fmla="*/ 10 w 17"/>
                <a:gd name="T31" fmla="*/ 8 h 24"/>
                <a:gd name="T32" fmla="*/ 11 w 17"/>
                <a:gd name="T33" fmla="*/ 7 h 24"/>
                <a:gd name="T34" fmla="*/ 12 w 17"/>
                <a:gd name="T35" fmla="*/ 6 h 24"/>
                <a:gd name="T36" fmla="*/ 12 w 17"/>
                <a:gd name="T37" fmla="*/ 6 h 24"/>
                <a:gd name="T38" fmla="*/ 8 w 17"/>
                <a:gd name="T39" fmla="*/ 7 h 24"/>
                <a:gd name="T40" fmla="*/ 7 w 17"/>
                <a:gd name="T41" fmla="*/ 9 h 24"/>
                <a:gd name="T42" fmla="*/ 5 w 17"/>
                <a:gd name="T43" fmla="*/ 10 h 24"/>
                <a:gd name="T44" fmla="*/ 4 w 17"/>
                <a:gd name="T45" fmla="*/ 12 h 24"/>
                <a:gd name="T46" fmla="*/ 2 w 17"/>
                <a:gd name="T47" fmla="*/ 18 h 24"/>
                <a:gd name="T48" fmla="*/ 3 w 17"/>
                <a:gd name="T49" fmla="*/ 18 h 24"/>
                <a:gd name="T50" fmla="*/ 3 w 17"/>
                <a:gd name="T51" fmla="*/ 17 h 24"/>
                <a:gd name="T52" fmla="*/ 5 w 17"/>
                <a:gd name="T53" fmla="*/ 14 h 24"/>
                <a:gd name="T54" fmla="*/ 6 w 17"/>
                <a:gd name="T55" fmla="*/ 12 h 24"/>
                <a:gd name="T56" fmla="*/ 7 w 17"/>
                <a:gd name="T57" fmla="*/ 9 h 24"/>
                <a:gd name="T58" fmla="*/ 8 w 17"/>
                <a:gd name="T59" fmla="*/ 5 h 24"/>
                <a:gd name="T60" fmla="*/ 11 w 17"/>
                <a:gd name="T61" fmla="*/ 4 h 24"/>
                <a:gd name="T62" fmla="*/ 7 w 17"/>
                <a:gd name="T63" fmla="*/ 4 h 24"/>
                <a:gd name="T64" fmla="*/ 2 w 17"/>
                <a:gd name="T65" fmla="*/ 8 h 24"/>
                <a:gd name="T66" fmla="*/ 0 w 17"/>
                <a:gd name="T67" fmla="*/ 11 h 24"/>
                <a:gd name="T68" fmla="*/ 3 w 17"/>
                <a:gd name="T69" fmla="*/ 9 h 24"/>
                <a:gd name="T70" fmla="*/ 2 w 17"/>
                <a:gd name="T71" fmla="*/ 3 h 24"/>
                <a:gd name="T72" fmla="*/ 6 w 17"/>
                <a:gd name="T73" fmla="*/ 2 h 24"/>
                <a:gd name="T74" fmla="*/ 8 w 17"/>
                <a:gd name="T75" fmla="*/ 2 h 24"/>
                <a:gd name="T76" fmla="*/ 8 w 17"/>
                <a:gd name="T77" fmla="*/ 2 h 24"/>
                <a:gd name="T78" fmla="*/ 4 w 17"/>
                <a:gd name="T79" fmla="*/ 0 h 24"/>
                <a:gd name="T80" fmla="*/ 0 w 17"/>
                <a:gd name="T81" fmla="*/ 4 h 24"/>
                <a:gd name="T82" fmla="*/ 0 w 17"/>
                <a:gd name="T83" fmla="*/ 4 h 24"/>
                <a:gd name="T84" fmla="*/ 17 w 17"/>
                <a:gd name="T85" fmla="*/ 10 h 24"/>
                <a:gd name="T86" fmla="*/ 14 w 17"/>
                <a:gd name="T87" fmla="*/ 14 h 24"/>
                <a:gd name="T88" fmla="*/ 15 w 17"/>
                <a:gd name="T89" fmla="*/ 19 h 24"/>
                <a:gd name="T90" fmla="*/ 16 w 17"/>
                <a:gd name="T91" fmla="*/ 19 h 24"/>
                <a:gd name="T92" fmla="*/ 15 w 17"/>
                <a:gd name="T93" fmla="*/ 14 h 24"/>
                <a:gd name="T94" fmla="*/ 17 w 17"/>
                <a:gd name="T95" fmla="*/ 10 h 24"/>
                <a:gd name="T96" fmla="*/ 17 w 17"/>
                <a:gd name="T9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" h="24">
                  <a:moveTo>
                    <a:pt x="15" y="8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9"/>
                    <a:pt x="12" y="9"/>
                  </a:cubicBezTo>
                  <a:cubicBezTo>
                    <a:pt x="12" y="10"/>
                    <a:pt x="11" y="10"/>
                    <a:pt x="11" y="11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10" y="12"/>
                    <a:pt x="10" y="13"/>
                    <a:pt x="10" y="13"/>
                  </a:cubicBezTo>
                  <a:cubicBezTo>
                    <a:pt x="9" y="14"/>
                    <a:pt x="9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7" y="16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6" y="21"/>
                    <a:pt x="6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2"/>
                    <a:pt x="8" y="21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10" y="15"/>
                    <a:pt x="10" y="14"/>
                    <a:pt x="10" y="13"/>
                  </a:cubicBezTo>
                  <a:cubicBezTo>
                    <a:pt x="11" y="13"/>
                    <a:pt x="11" y="13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5" y="8"/>
                  </a:cubicBezTo>
                  <a:close/>
                  <a:moveTo>
                    <a:pt x="7" y="9"/>
                  </a:moveTo>
                  <a:cubicBezTo>
                    <a:pt x="8" y="9"/>
                    <a:pt x="8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1" y="8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2" y="15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5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0"/>
                    <a:pt x="7" y="10"/>
                    <a:pt x="7" y="9"/>
                  </a:cubicBezTo>
                  <a:close/>
                  <a:moveTo>
                    <a:pt x="5" y="7"/>
                  </a:moveTo>
                  <a:cubicBezTo>
                    <a:pt x="6" y="6"/>
                    <a:pt x="7" y="6"/>
                    <a:pt x="8" y="5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3" y="6"/>
                    <a:pt x="2" y="7"/>
                    <a:pt x="2" y="8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9"/>
                    <a:pt x="3" y="9"/>
                  </a:cubicBezTo>
                  <a:cubicBezTo>
                    <a:pt x="4" y="8"/>
                    <a:pt x="4" y="7"/>
                    <a:pt x="5" y="7"/>
                  </a:cubicBezTo>
                  <a:close/>
                  <a:moveTo>
                    <a:pt x="2" y="3"/>
                  </a:move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1"/>
                    <a:pt x="6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3"/>
                    <a:pt x="2" y="3"/>
                  </a:cubicBezTo>
                  <a:close/>
                  <a:moveTo>
                    <a:pt x="17" y="10"/>
                  </a:moveTo>
                  <a:cubicBezTo>
                    <a:pt x="16" y="10"/>
                    <a:pt x="15" y="11"/>
                    <a:pt x="15" y="11"/>
                  </a:cubicBezTo>
                  <a:cubicBezTo>
                    <a:pt x="14" y="12"/>
                    <a:pt x="14" y="13"/>
                    <a:pt x="14" y="14"/>
                  </a:cubicBezTo>
                  <a:cubicBezTo>
                    <a:pt x="13" y="15"/>
                    <a:pt x="13" y="16"/>
                    <a:pt x="14" y="17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5" y="16"/>
                    <a:pt x="15" y="15"/>
                    <a:pt x="15" y="14"/>
                  </a:cubicBezTo>
                  <a:cubicBezTo>
                    <a:pt x="15" y="14"/>
                    <a:pt x="15" y="13"/>
                    <a:pt x="16" y="12"/>
                  </a:cubicBezTo>
                  <a:cubicBezTo>
                    <a:pt x="16" y="11"/>
                    <a:pt x="16" y="11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6"/>
            <p:cNvSpPr>
              <a:spLocks noEditPoints="1"/>
            </p:cNvSpPr>
            <p:nvPr/>
          </p:nvSpPr>
          <p:spPr bwMode="auto">
            <a:xfrm>
              <a:off x="6314" y="2557"/>
              <a:ext cx="518" cy="516"/>
            </a:xfrm>
            <a:custGeom>
              <a:avLst/>
              <a:gdLst>
                <a:gd name="T0" fmla="*/ 91 w 91"/>
                <a:gd name="T1" fmla="*/ 42 h 91"/>
                <a:gd name="T2" fmla="*/ 91 w 91"/>
                <a:gd name="T3" fmla="*/ 41 h 91"/>
                <a:gd name="T4" fmla="*/ 91 w 91"/>
                <a:gd name="T5" fmla="*/ 39 h 91"/>
                <a:gd name="T6" fmla="*/ 91 w 91"/>
                <a:gd name="T7" fmla="*/ 38 h 91"/>
                <a:gd name="T8" fmla="*/ 90 w 91"/>
                <a:gd name="T9" fmla="*/ 38 h 91"/>
                <a:gd name="T10" fmla="*/ 90 w 91"/>
                <a:gd name="T11" fmla="*/ 38 h 91"/>
                <a:gd name="T12" fmla="*/ 90 w 91"/>
                <a:gd name="T13" fmla="*/ 36 h 91"/>
                <a:gd name="T14" fmla="*/ 88 w 91"/>
                <a:gd name="T15" fmla="*/ 30 h 91"/>
                <a:gd name="T16" fmla="*/ 86 w 91"/>
                <a:gd name="T17" fmla="*/ 27 h 91"/>
                <a:gd name="T18" fmla="*/ 85 w 91"/>
                <a:gd name="T19" fmla="*/ 25 h 91"/>
                <a:gd name="T20" fmla="*/ 83 w 91"/>
                <a:gd name="T21" fmla="*/ 24 h 91"/>
                <a:gd name="T22" fmla="*/ 82 w 91"/>
                <a:gd name="T23" fmla="*/ 23 h 91"/>
                <a:gd name="T24" fmla="*/ 82 w 91"/>
                <a:gd name="T25" fmla="*/ 21 h 91"/>
                <a:gd name="T26" fmla="*/ 80 w 91"/>
                <a:gd name="T27" fmla="*/ 19 h 91"/>
                <a:gd name="T28" fmla="*/ 79 w 91"/>
                <a:gd name="T29" fmla="*/ 18 h 91"/>
                <a:gd name="T30" fmla="*/ 78 w 91"/>
                <a:gd name="T31" fmla="*/ 17 h 91"/>
                <a:gd name="T32" fmla="*/ 78 w 91"/>
                <a:gd name="T33" fmla="*/ 16 h 91"/>
                <a:gd name="T34" fmla="*/ 78 w 91"/>
                <a:gd name="T35" fmla="*/ 16 h 91"/>
                <a:gd name="T36" fmla="*/ 75 w 91"/>
                <a:gd name="T37" fmla="*/ 14 h 91"/>
                <a:gd name="T38" fmla="*/ 72 w 91"/>
                <a:gd name="T39" fmla="*/ 11 h 91"/>
                <a:gd name="T40" fmla="*/ 70 w 91"/>
                <a:gd name="T41" fmla="*/ 9 h 91"/>
                <a:gd name="T42" fmla="*/ 66 w 91"/>
                <a:gd name="T43" fmla="*/ 6 h 91"/>
                <a:gd name="T44" fmla="*/ 53 w 91"/>
                <a:gd name="T45" fmla="*/ 1 h 91"/>
                <a:gd name="T46" fmla="*/ 48 w 91"/>
                <a:gd name="T47" fmla="*/ 0 h 91"/>
                <a:gd name="T48" fmla="*/ 38 w 91"/>
                <a:gd name="T49" fmla="*/ 1 h 91"/>
                <a:gd name="T50" fmla="*/ 31 w 91"/>
                <a:gd name="T51" fmla="*/ 2 h 91"/>
                <a:gd name="T52" fmla="*/ 4 w 91"/>
                <a:gd name="T53" fmla="*/ 59 h 91"/>
                <a:gd name="T54" fmla="*/ 61 w 91"/>
                <a:gd name="T55" fmla="*/ 89 h 91"/>
                <a:gd name="T56" fmla="*/ 91 w 91"/>
                <a:gd name="T57" fmla="*/ 48 h 91"/>
                <a:gd name="T58" fmla="*/ 77 w 91"/>
                <a:gd name="T59" fmla="*/ 16 h 91"/>
                <a:gd name="T60" fmla="*/ 77 w 91"/>
                <a:gd name="T61" fmla="*/ 16 h 91"/>
                <a:gd name="T62" fmla="*/ 77 w 91"/>
                <a:gd name="T63" fmla="*/ 16 h 91"/>
                <a:gd name="T64" fmla="*/ 90 w 91"/>
                <a:gd name="T65" fmla="*/ 51 h 91"/>
                <a:gd name="T66" fmla="*/ 60 w 91"/>
                <a:gd name="T67" fmla="*/ 88 h 91"/>
                <a:gd name="T68" fmla="*/ 2 w 91"/>
                <a:gd name="T69" fmla="*/ 48 h 91"/>
                <a:gd name="T70" fmla="*/ 31 w 91"/>
                <a:gd name="T71" fmla="*/ 3 h 91"/>
                <a:gd name="T72" fmla="*/ 41 w 91"/>
                <a:gd name="T73" fmla="*/ 0 h 91"/>
                <a:gd name="T74" fmla="*/ 46 w 91"/>
                <a:gd name="T75" fmla="*/ 1 h 91"/>
                <a:gd name="T76" fmla="*/ 52 w 91"/>
                <a:gd name="T77" fmla="*/ 2 h 91"/>
                <a:gd name="T78" fmla="*/ 60 w 91"/>
                <a:gd name="T79" fmla="*/ 6 h 91"/>
                <a:gd name="T80" fmla="*/ 69 w 91"/>
                <a:gd name="T81" fmla="*/ 10 h 91"/>
                <a:gd name="T82" fmla="*/ 71 w 91"/>
                <a:gd name="T83" fmla="*/ 12 h 91"/>
                <a:gd name="T84" fmla="*/ 75 w 91"/>
                <a:gd name="T85" fmla="*/ 15 h 91"/>
                <a:gd name="T86" fmla="*/ 75 w 91"/>
                <a:gd name="T87" fmla="*/ 17 h 91"/>
                <a:gd name="T88" fmla="*/ 76 w 91"/>
                <a:gd name="T89" fmla="*/ 18 h 91"/>
                <a:gd name="T90" fmla="*/ 76 w 91"/>
                <a:gd name="T91" fmla="*/ 18 h 91"/>
                <a:gd name="T92" fmla="*/ 77 w 91"/>
                <a:gd name="T93" fmla="*/ 19 h 91"/>
                <a:gd name="T94" fmla="*/ 78 w 91"/>
                <a:gd name="T95" fmla="*/ 20 h 91"/>
                <a:gd name="T96" fmla="*/ 79 w 91"/>
                <a:gd name="T97" fmla="*/ 21 h 91"/>
                <a:gd name="T98" fmla="*/ 81 w 91"/>
                <a:gd name="T99" fmla="*/ 23 h 91"/>
                <a:gd name="T100" fmla="*/ 84 w 91"/>
                <a:gd name="T101" fmla="*/ 25 h 91"/>
                <a:gd name="T102" fmla="*/ 86 w 91"/>
                <a:gd name="T103" fmla="*/ 29 h 91"/>
                <a:gd name="T104" fmla="*/ 87 w 91"/>
                <a:gd name="T105" fmla="*/ 33 h 91"/>
                <a:gd name="T106" fmla="*/ 88 w 91"/>
                <a:gd name="T107" fmla="*/ 37 h 91"/>
                <a:gd name="T108" fmla="*/ 89 w 91"/>
                <a:gd name="T109" fmla="*/ 39 h 91"/>
                <a:gd name="T110" fmla="*/ 89 w 91"/>
                <a:gd name="T111" fmla="*/ 39 h 91"/>
                <a:gd name="T112" fmla="*/ 89 w 91"/>
                <a:gd name="T113" fmla="*/ 40 h 91"/>
                <a:gd name="T114" fmla="*/ 90 w 91"/>
                <a:gd name="T115" fmla="*/ 40 h 91"/>
                <a:gd name="T116" fmla="*/ 89 w 91"/>
                <a:gd name="T117" fmla="*/ 42 h 91"/>
                <a:gd name="T118" fmla="*/ 90 w 91"/>
                <a:gd name="T119" fmla="*/ 4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" h="91">
                  <a:moveTo>
                    <a:pt x="91" y="46"/>
                  </a:move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4"/>
                    <a:pt x="91" y="43"/>
                    <a:pt x="91" y="43"/>
                  </a:cubicBezTo>
                  <a:cubicBezTo>
                    <a:pt x="91" y="43"/>
                    <a:pt x="91" y="42"/>
                    <a:pt x="91" y="42"/>
                  </a:cubicBezTo>
                  <a:cubicBezTo>
                    <a:pt x="90" y="42"/>
                    <a:pt x="90" y="42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90" y="35"/>
                    <a:pt x="89" y="35"/>
                  </a:cubicBezTo>
                  <a:cubicBezTo>
                    <a:pt x="89" y="35"/>
                    <a:pt x="89" y="35"/>
                    <a:pt x="89" y="34"/>
                  </a:cubicBezTo>
                  <a:cubicBezTo>
                    <a:pt x="89" y="34"/>
                    <a:pt x="89" y="33"/>
                    <a:pt x="88" y="33"/>
                  </a:cubicBezTo>
                  <a:cubicBezTo>
                    <a:pt x="89" y="32"/>
                    <a:pt x="89" y="31"/>
                    <a:pt x="88" y="30"/>
                  </a:cubicBezTo>
                  <a:cubicBezTo>
                    <a:pt x="88" y="30"/>
                    <a:pt x="88" y="29"/>
                    <a:pt x="87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29"/>
                    <a:pt x="87" y="28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6" y="28"/>
                    <a:pt x="86" y="28"/>
                    <a:pt x="86" y="27"/>
                  </a:cubicBezTo>
                  <a:cubicBezTo>
                    <a:pt x="86" y="27"/>
                    <a:pt x="86" y="27"/>
                    <a:pt x="86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6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4" y="24"/>
                    <a:pt x="84" y="24"/>
                  </a:cubicBezTo>
                  <a:cubicBezTo>
                    <a:pt x="84" y="24"/>
                    <a:pt x="84" y="24"/>
                    <a:pt x="83" y="24"/>
                  </a:cubicBezTo>
                  <a:cubicBezTo>
                    <a:pt x="83" y="24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2" y="22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1" y="20"/>
                    <a:pt x="81" y="20"/>
                  </a:cubicBezTo>
                  <a:cubicBezTo>
                    <a:pt x="81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5"/>
                    <a:pt x="76" y="14"/>
                    <a:pt x="76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3"/>
                    <a:pt x="74" y="13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2" y="12"/>
                    <a:pt x="72" y="12"/>
                    <a:pt x="72" y="11"/>
                  </a:cubicBezTo>
                  <a:cubicBezTo>
                    <a:pt x="72" y="11"/>
                    <a:pt x="72" y="11"/>
                    <a:pt x="71" y="11"/>
                  </a:cubicBezTo>
                  <a:cubicBezTo>
                    <a:pt x="71" y="11"/>
                    <a:pt x="71" y="10"/>
                    <a:pt x="71" y="10"/>
                  </a:cubicBezTo>
                  <a:cubicBezTo>
                    <a:pt x="71" y="10"/>
                    <a:pt x="71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69" y="9"/>
                    <a:pt x="69" y="9"/>
                  </a:cubicBezTo>
                  <a:cubicBezTo>
                    <a:pt x="69" y="9"/>
                    <a:pt x="69" y="9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8"/>
                    <a:pt x="68" y="8"/>
                    <a:pt x="68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6" y="7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4" y="6"/>
                    <a:pt x="62" y="6"/>
                    <a:pt x="61" y="4"/>
                  </a:cubicBezTo>
                  <a:cubicBezTo>
                    <a:pt x="60" y="4"/>
                    <a:pt x="59" y="4"/>
                    <a:pt x="58" y="3"/>
                  </a:cubicBezTo>
                  <a:cubicBezTo>
                    <a:pt x="57" y="3"/>
                    <a:pt x="56" y="3"/>
                    <a:pt x="55" y="2"/>
                  </a:cubicBezTo>
                  <a:cubicBezTo>
                    <a:pt x="55" y="2"/>
                    <a:pt x="55" y="2"/>
                    <a:pt x="55" y="1"/>
                  </a:cubicBezTo>
                  <a:cubicBezTo>
                    <a:pt x="54" y="1"/>
                    <a:pt x="53" y="1"/>
                    <a:pt x="53" y="1"/>
                  </a:cubicBezTo>
                  <a:cubicBezTo>
                    <a:pt x="53" y="0"/>
                    <a:pt x="52" y="0"/>
                    <a:pt x="52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51" y="0"/>
                    <a:pt x="50" y="0"/>
                    <a:pt x="50" y="0"/>
                  </a:cubicBezTo>
                  <a:cubicBezTo>
                    <a:pt x="50" y="0"/>
                    <a:pt x="50" y="0"/>
                    <a:pt x="49" y="0"/>
                  </a:cubicBezTo>
                  <a:cubicBezTo>
                    <a:pt x="49" y="0"/>
                    <a:pt x="49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6" y="0"/>
                    <a:pt x="46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0" y="0"/>
                    <a:pt x="39" y="0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6" y="1"/>
                    <a:pt x="36" y="1"/>
                  </a:cubicBezTo>
                  <a:cubicBezTo>
                    <a:pt x="35" y="1"/>
                    <a:pt x="33" y="1"/>
                    <a:pt x="32" y="1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2" y="5"/>
                    <a:pt x="16" y="9"/>
                    <a:pt x="11" y="15"/>
                  </a:cubicBezTo>
                  <a:cubicBezTo>
                    <a:pt x="8" y="19"/>
                    <a:pt x="6" y="22"/>
                    <a:pt x="4" y="25"/>
                  </a:cubicBezTo>
                  <a:cubicBezTo>
                    <a:pt x="2" y="29"/>
                    <a:pt x="1" y="33"/>
                    <a:pt x="0" y="36"/>
                  </a:cubicBezTo>
                  <a:cubicBezTo>
                    <a:pt x="0" y="40"/>
                    <a:pt x="0" y="44"/>
                    <a:pt x="0" y="48"/>
                  </a:cubicBezTo>
                  <a:cubicBezTo>
                    <a:pt x="1" y="52"/>
                    <a:pt x="2" y="56"/>
                    <a:pt x="4" y="59"/>
                  </a:cubicBezTo>
                  <a:cubicBezTo>
                    <a:pt x="7" y="66"/>
                    <a:pt x="11" y="73"/>
                    <a:pt x="17" y="78"/>
                  </a:cubicBezTo>
                  <a:cubicBezTo>
                    <a:pt x="20" y="81"/>
                    <a:pt x="23" y="83"/>
                    <a:pt x="27" y="85"/>
                  </a:cubicBezTo>
                  <a:cubicBezTo>
                    <a:pt x="30" y="87"/>
                    <a:pt x="34" y="88"/>
                    <a:pt x="38" y="89"/>
                  </a:cubicBezTo>
                  <a:cubicBezTo>
                    <a:pt x="41" y="90"/>
                    <a:pt x="45" y="91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3" y="91"/>
                    <a:pt x="57" y="90"/>
                    <a:pt x="61" y="89"/>
                  </a:cubicBezTo>
                  <a:cubicBezTo>
                    <a:pt x="68" y="87"/>
                    <a:pt x="75" y="82"/>
                    <a:pt x="80" y="77"/>
                  </a:cubicBezTo>
                  <a:cubicBezTo>
                    <a:pt x="82" y="74"/>
                    <a:pt x="84" y="71"/>
                    <a:pt x="86" y="68"/>
                  </a:cubicBezTo>
                  <a:cubicBezTo>
                    <a:pt x="88" y="65"/>
                    <a:pt x="89" y="62"/>
                    <a:pt x="90" y="59"/>
                  </a:cubicBezTo>
                  <a:cubicBezTo>
                    <a:pt x="90" y="57"/>
                    <a:pt x="90" y="55"/>
                    <a:pt x="91" y="53"/>
                  </a:cubicBezTo>
                  <a:cubicBezTo>
                    <a:pt x="91" y="52"/>
                    <a:pt x="91" y="51"/>
                    <a:pt x="91" y="50"/>
                  </a:cubicBezTo>
                  <a:cubicBezTo>
                    <a:pt x="91" y="49"/>
                    <a:pt x="91" y="49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7"/>
                    <a:pt x="91" y="46"/>
                  </a:cubicBezTo>
                  <a:close/>
                  <a:moveTo>
                    <a:pt x="77" y="16"/>
                  </a:moveTo>
                  <a:cubicBezTo>
                    <a:pt x="78" y="16"/>
                    <a:pt x="78" y="16"/>
                    <a:pt x="78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lose/>
                  <a:moveTo>
                    <a:pt x="77" y="16"/>
                  </a:move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lose/>
                  <a:moveTo>
                    <a:pt x="90" y="48"/>
                  </a:moveTo>
                  <a:cubicBezTo>
                    <a:pt x="90" y="50"/>
                    <a:pt x="90" y="50"/>
                    <a:pt x="90" y="51"/>
                  </a:cubicBezTo>
                  <a:cubicBezTo>
                    <a:pt x="90" y="52"/>
                    <a:pt x="90" y="52"/>
                    <a:pt x="90" y="53"/>
                  </a:cubicBezTo>
                  <a:cubicBezTo>
                    <a:pt x="90" y="55"/>
                    <a:pt x="89" y="57"/>
                    <a:pt x="89" y="58"/>
                  </a:cubicBezTo>
                  <a:cubicBezTo>
                    <a:pt x="89" y="60"/>
                    <a:pt x="88" y="62"/>
                    <a:pt x="88" y="63"/>
                  </a:cubicBezTo>
                  <a:cubicBezTo>
                    <a:pt x="87" y="65"/>
                    <a:pt x="86" y="66"/>
                    <a:pt x="86" y="68"/>
                  </a:cubicBezTo>
                  <a:cubicBezTo>
                    <a:pt x="84" y="71"/>
                    <a:pt x="82" y="74"/>
                    <a:pt x="80" y="76"/>
                  </a:cubicBezTo>
                  <a:cubicBezTo>
                    <a:pt x="75" y="82"/>
                    <a:pt x="68" y="86"/>
                    <a:pt x="60" y="88"/>
                  </a:cubicBezTo>
                  <a:cubicBezTo>
                    <a:pt x="57" y="89"/>
                    <a:pt x="53" y="90"/>
                    <a:pt x="49" y="90"/>
                  </a:cubicBezTo>
                  <a:cubicBezTo>
                    <a:pt x="46" y="90"/>
                    <a:pt x="42" y="89"/>
                    <a:pt x="38" y="88"/>
                  </a:cubicBezTo>
                  <a:cubicBezTo>
                    <a:pt x="34" y="87"/>
                    <a:pt x="31" y="86"/>
                    <a:pt x="28" y="84"/>
                  </a:cubicBezTo>
                  <a:cubicBezTo>
                    <a:pt x="24" y="82"/>
                    <a:pt x="21" y="80"/>
                    <a:pt x="18" y="77"/>
                  </a:cubicBezTo>
                  <a:cubicBezTo>
                    <a:pt x="13" y="72"/>
                    <a:pt x="8" y="66"/>
                    <a:pt x="5" y="59"/>
                  </a:cubicBezTo>
                  <a:cubicBezTo>
                    <a:pt x="3" y="55"/>
                    <a:pt x="2" y="51"/>
                    <a:pt x="2" y="48"/>
                  </a:cubicBezTo>
                  <a:cubicBezTo>
                    <a:pt x="1" y="44"/>
                    <a:pt x="1" y="40"/>
                    <a:pt x="2" y="37"/>
                  </a:cubicBezTo>
                  <a:cubicBezTo>
                    <a:pt x="3" y="33"/>
                    <a:pt x="4" y="29"/>
                    <a:pt x="5" y="26"/>
                  </a:cubicBezTo>
                  <a:cubicBezTo>
                    <a:pt x="7" y="22"/>
                    <a:pt x="9" y="19"/>
                    <a:pt x="11" y="16"/>
                  </a:cubicBezTo>
                  <a:cubicBezTo>
                    <a:pt x="16" y="10"/>
                    <a:pt x="23" y="6"/>
                    <a:pt x="30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2"/>
                    <a:pt x="32" y="2"/>
                    <a:pt x="32" y="2"/>
                  </a:cubicBezTo>
                  <a:cubicBezTo>
                    <a:pt x="34" y="2"/>
                    <a:pt x="36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8" y="1"/>
                    <a:pt x="38" y="1"/>
                  </a:cubicBezTo>
                  <a:cubicBezTo>
                    <a:pt x="38" y="1"/>
                    <a:pt x="39" y="1"/>
                    <a:pt x="40" y="1"/>
                  </a:cubicBezTo>
                  <a:cubicBezTo>
                    <a:pt x="40" y="1"/>
                    <a:pt x="41" y="1"/>
                    <a:pt x="41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5" y="1"/>
                    <a:pt x="45" y="1"/>
                    <a:pt x="46" y="1"/>
                  </a:cubicBezTo>
                  <a:cubicBezTo>
                    <a:pt x="46" y="1"/>
                    <a:pt x="47" y="1"/>
                    <a:pt x="47" y="1"/>
                  </a:cubicBezTo>
                  <a:cubicBezTo>
                    <a:pt x="47" y="1"/>
                    <a:pt x="47" y="2"/>
                    <a:pt x="48" y="2"/>
                  </a:cubicBezTo>
                  <a:cubicBezTo>
                    <a:pt x="48" y="2"/>
                    <a:pt x="49" y="2"/>
                    <a:pt x="49" y="1"/>
                  </a:cubicBezTo>
                  <a:cubicBezTo>
                    <a:pt x="49" y="2"/>
                    <a:pt x="49" y="2"/>
                    <a:pt x="50" y="2"/>
                  </a:cubicBezTo>
                  <a:cubicBezTo>
                    <a:pt x="50" y="2"/>
                    <a:pt x="50" y="2"/>
                    <a:pt x="51" y="2"/>
                  </a:cubicBezTo>
                  <a:cubicBezTo>
                    <a:pt x="51" y="2"/>
                    <a:pt x="52" y="2"/>
                    <a:pt x="52" y="2"/>
                  </a:cubicBezTo>
                  <a:cubicBezTo>
                    <a:pt x="53" y="2"/>
                    <a:pt x="54" y="2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6" y="3"/>
                    <a:pt x="56" y="4"/>
                    <a:pt x="57" y="4"/>
                  </a:cubicBezTo>
                  <a:cubicBezTo>
                    <a:pt x="57" y="5"/>
                    <a:pt x="58" y="6"/>
                    <a:pt x="59" y="6"/>
                  </a:cubicBezTo>
                  <a:cubicBezTo>
                    <a:pt x="59" y="6"/>
                    <a:pt x="60" y="6"/>
                    <a:pt x="60" y="6"/>
                  </a:cubicBezTo>
                  <a:cubicBezTo>
                    <a:pt x="60" y="6"/>
                    <a:pt x="62" y="7"/>
                    <a:pt x="63" y="7"/>
                  </a:cubicBezTo>
                  <a:cubicBezTo>
                    <a:pt x="63" y="7"/>
                    <a:pt x="64" y="7"/>
                    <a:pt x="65" y="8"/>
                  </a:cubicBezTo>
                  <a:cubicBezTo>
                    <a:pt x="65" y="8"/>
                    <a:pt x="66" y="8"/>
                    <a:pt x="66" y="8"/>
                  </a:cubicBezTo>
                  <a:cubicBezTo>
                    <a:pt x="67" y="8"/>
                    <a:pt x="67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2"/>
                    <a:pt x="70" y="12"/>
                    <a:pt x="71" y="12"/>
                  </a:cubicBezTo>
                  <a:cubicBezTo>
                    <a:pt x="71" y="12"/>
                    <a:pt x="71" y="13"/>
                    <a:pt x="71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3" y="14"/>
                    <a:pt x="73" y="14"/>
                  </a:cubicBezTo>
                  <a:cubicBezTo>
                    <a:pt x="73" y="14"/>
                    <a:pt x="74" y="14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5"/>
                    <a:pt x="74" y="15"/>
                    <a:pt x="75" y="15"/>
                  </a:cubicBezTo>
                  <a:cubicBezTo>
                    <a:pt x="75" y="15"/>
                    <a:pt x="75" y="15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8"/>
                    <a:pt x="75" y="18"/>
                  </a:cubicBezTo>
                  <a:cubicBezTo>
                    <a:pt x="75" y="18"/>
                    <a:pt x="76" y="18"/>
                    <a:pt x="76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8" y="19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20"/>
                    <a:pt x="79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2"/>
                    <a:pt x="80" y="22"/>
                    <a:pt x="81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2"/>
                    <a:pt x="81" y="22"/>
                    <a:pt x="81" y="23"/>
                  </a:cubicBezTo>
                  <a:cubicBezTo>
                    <a:pt x="81" y="23"/>
                    <a:pt x="81" y="24"/>
                    <a:pt x="81" y="24"/>
                  </a:cubicBezTo>
                  <a:cubicBezTo>
                    <a:pt x="81" y="24"/>
                    <a:pt x="81" y="24"/>
                    <a:pt x="82" y="24"/>
                  </a:cubicBezTo>
                  <a:cubicBezTo>
                    <a:pt x="82" y="24"/>
                    <a:pt x="82" y="25"/>
                    <a:pt x="82" y="25"/>
                  </a:cubicBezTo>
                  <a:cubicBezTo>
                    <a:pt x="82" y="25"/>
                    <a:pt x="82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6"/>
                    <a:pt x="84" y="25"/>
                  </a:cubicBezTo>
                  <a:cubicBezTo>
                    <a:pt x="84" y="26"/>
                    <a:pt x="84" y="26"/>
                    <a:pt x="84" y="27"/>
                  </a:cubicBezTo>
                  <a:cubicBezTo>
                    <a:pt x="84" y="28"/>
                    <a:pt x="85" y="29"/>
                    <a:pt x="85" y="29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6" y="30"/>
                    <a:pt x="87" y="30"/>
                    <a:pt x="87" y="31"/>
                  </a:cubicBezTo>
                  <a:cubicBezTo>
                    <a:pt x="87" y="31"/>
                    <a:pt x="87" y="32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6"/>
                  </a:cubicBezTo>
                  <a:cubicBezTo>
                    <a:pt x="88" y="36"/>
                    <a:pt x="89" y="36"/>
                    <a:pt x="89" y="36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8" y="37"/>
                    <a:pt x="88" y="38"/>
                    <a:pt x="88" y="38"/>
                  </a:cubicBezTo>
                  <a:cubicBezTo>
                    <a:pt x="88" y="38"/>
                    <a:pt x="89" y="38"/>
                    <a:pt x="89" y="38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40"/>
                    <a:pt x="89" y="40"/>
                    <a:pt x="89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90" y="42"/>
                    <a:pt x="90" y="42"/>
                    <a:pt x="89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3"/>
                    <a:pt x="90" y="43"/>
                    <a:pt x="90" y="4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44"/>
                    <a:pt x="90" y="45"/>
                    <a:pt x="90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6"/>
                    <a:pt x="90" y="46"/>
                    <a:pt x="90" y="47"/>
                  </a:cubicBezTo>
                  <a:cubicBezTo>
                    <a:pt x="90" y="47"/>
                    <a:pt x="90" y="48"/>
                    <a:pt x="90" y="48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7"/>
            <p:cNvSpPr/>
            <p:nvPr/>
          </p:nvSpPr>
          <p:spPr bwMode="auto">
            <a:xfrm>
              <a:off x="5875" y="362"/>
              <a:ext cx="832" cy="3346"/>
            </a:xfrm>
            <a:custGeom>
              <a:avLst/>
              <a:gdLst>
                <a:gd name="T0" fmla="*/ 111 w 146"/>
                <a:gd name="T1" fmla="*/ 588 h 590"/>
                <a:gd name="T2" fmla="*/ 112 w 146"/>
                <a:gd name="T3" fmla="*/ 337 h 590"/>
                <a:gd name="T4" fmla="*/ 101 w 146"/>
                <a:gd name="T5" fmla="*/ 39 h 590"/>
                <a:gd name="T6" fmla="*/ 25 w 146"/>
                <a:gd name="T7" fmla="*/ 22 h 590"/>
                <a:gd name="T8" fmla="*/ 4 w 146"/>
                <a:gd name="T9" fmla="*/ 39 h 590"/>
                <a:gd name="T10" fmla="*/ 0 w 146"/>
                <a:gd name="T11" fmla="*/ 590 h 590"/>
                <a:gd name="T12" fmla="*/ 111 w 146"/>
                <a:gd name="T13" fmla="*/ 588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590">
                  <a:moveTo>
                    <a:pt x="111" y="588"/>
                  </a:moveTo>
                  <a:cubicBezTo>
                    <a:pt x="136" y="509"/>
                    <a:pt x="78" y="450"/>
                    <a:pt x="112" y="337"/>
                  </a:cubicBezTo>
                  <a:cubicBezTo>
                    <a:pt x="134" y="261"/>
                    <a:pt x="146" y="126"/>
                    <a:pt x="101" y="39"/>
                  </a:cubicBezTo>
                  <a:cubicBezTo>
                    <a:pt x="101" y="39"/>
                    <a:pt x="75" y="0"/>
                    <a:pt x="25" y="22"/>
                  </a:cubicBezTo>
                  <a:cubicBezTo>
                    <a:pt x="8" y="30"/>
                    <a:pt x="4" y="39"/>
                    <a:pt x="4" y="39"/>
                  </a:cubicBezTo>
                  <a:cubicBezTo>
                    <a:pt x="0" y="590"/>
                    <a:pt x="0" y="590"/>
                    <a:pt x="0" y="590"/>
                  </a:cubicBezTo>
                  <a:lnTo>
                    <a:pt x="111" y="5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8"/>
            <p:cNvSpPr/>
            <p:nvPr/>
          </p:nvSpPr>
          <p:spPr bwMode="auto">
            <a:xfrm>
              <a:off x="5938" y="442"/>
              <a:ext cx="701" cy="3255"/>
            </a:xfrm>
            <a:custGeom>
              <a:avLst/>
              <a:gdLst>
                <a:gd name="T0" fmla="*/ 99 w 123"/>
                <a:gd name="T1" fmla="*/ 574 h 574"/>
                <a:gd name="T2" fmla="*/ 104 w 123"/>
                <a:gd name="T3" fmla="*/ 554 h 574"/>
                <a:gd name="T4" fmla="*/ 105 w 123"/>
                <a:gd name="T5" fmla="*/ 534 h 574"/>
                <a:gd name="T6" fmla="*/ 105 w 123"/>
                <a:gd name="T7" fmla="*/ 524 h 574"/>
                <a:gd name="T8" fmla="*/ 104 w 123"/>
                <a:gd name="T9" fmla="*/ 513 h 574"/>
                <a:gd name="T10" fmla="*/ 101 w 123"/>
                <a:gd name="T11" fmla="*/ 493 h 574"/>
                <a:gd name="T12" fmla="*/ 97 w 123"/>
                <a:gd name="T13" fmla="*/ 473 h 574"/>
                <a:gd name="T14" fmla="*/ 93 w 123"/>
                <a:gd name="T15" fmla="*/ 453 h 574"/>
                <a:gd name="T16" fmla="*/ 90 w 123"/>
                <a:gd name="T17" fmla="*/ 432 h 574"/>
                <a:gd name="T18" fmla="*/ 89 w 123"/>
                <a:gd name="T19" fmla="*/ 412 h 574"/>
                <a:gd name="T20" fmla="*/ 90 w 123"/>
                <a:gd name="T21" fmla="*/ 370 h 574"/>
                <a:gd name="T22" fmla="*/ 98 w 123"/>
                <a:gd name="T23" fmla="*/ 330 h 574"/>
                <a:gd name="T24" fmla="*/ 101 w 123"/>
                <a:gd name="T25" fmla="*/ 320 h 574"/>
                <a:gd name="T26" fmla="*/ 103 w 123"/>
                <a:gd name="T27" fmla="*/ 310 h 574"/>
                <a:gd name="T28" fmla="*/ 108 w 123"/>
                <a:gd name="T29" fmla="*/ 290 h 574"/>
                <a:gd name="T30" fmla="*/ 112 w 123"/>
                <a:gd name="T31" fmla="*/ 270 h 574"/>
                <a:gd name="T32" fmla="*/ 114 w 123"/>
                <a:gd name="T33" fmla="*/ 250 h 574"/>
                <a:gd name="T34" fmla="*/ 116 w 123"/>
                <a:gd name="T35" fmla="*/ 229 h 574"/>
                <a:gd name="T36" fmla="*/ 118 w 123"/>
                <a:gd name="T37" fmla="*/ 209 h 574"/>
                <a:gd name="T38" fmla="*/ 119 w 123"/>
                <a:gd name="T39" fmla="*/ 168 h 574"/>
                <a:gd name="T40" fmla="*/ 117 w 123"/>
                <a:gd name="T41" fmla="*/ 127 h 574"/>
                <a:gd name="T42" fmla="*/ 110 w 123"/>
                <a:gd name="T43" fmla="*/ 87 h 574"/>
                <a:gd name="T44" fmla="*/ 105 w 123"/>
                <a:gd name="T45" fmla="*/ 67 h 574"/>
                <a:gd name="T46" fmla="*/ 99 w 123"/>
                <a:gd name="T47" fmla="*/ 48 h 574"/>
                <a:gd name="T48" fmla="*/ 95 w 123"/>
                <a:gd name="T49" fmla="*/ 38 h 574"/>
                <a:gd name="T50" fmla="*/ 92 w 123"/>
                <a:gd name="T51" fmla="*/ 34 h 574"/>
                <a:gd name="T52" fmla="*/ 91 w 123"/>
                <a:gd name="T53" fmla="*/ 32 h 574"/>
                <a:gd name="T54" fmla="*/ 90 w 123"/>
                <a:gd name="T55" fmla="*/ 30 h 574"/>
                <a:gd name="T56" fmla="*/ 76 w 123"/>
                <a:gd name="T57" fmla="*/ 15 h 574"/>
                <a:gd name="T58" fmla="*/ 59 w 123"/>
                <a:gd name="T59" fmla="*/ 6 h 574"/>
                <a:gd name="T60" fmla="*/ 39 w 123"/>
                <a:gd name="T61" fmla="*/ 3 h 574"/>
                <a:gd name="T62" fmla="*/ 19 w 123"/>
                <a:gd name="T63" fmla="*/ 7 h 574"/>
                <a:gd name="T64" fmla="*/ 9 w 123"/>
                <a:gd name="T65" fmla="*/ 11 h 574"/>
                <a:gd name="T66" fmla="*/ 0 w 123"/>
                <a:gd name="T67" fmla="*/ 15 h 574"/>
                <a:gd name="T68" fmla="*/ 0 w 123"/>
                <a:gd name="T69" fmla="*/ 15 h 574"/>
                <a:gd name="T70" fmla="*/ 9 w 123"/>
                <a:gd name="T71" fmla="*/ 10 h 574"/>
                <a:gd name="T72" fmla="*/ 19 w 123"/>
                <a:gd name="T73" fmla="*/ 6 h 574"/>
                <a:gd name="T74" fmla="*/ 39 w 123"/>
                <a:gd name="T75" fmla="*/ 1 h 574"/>
                <a:gd name="T76" fmla="*/ 60 w 123"/>
                <a:gd name="T77" fmla="*/ 3 h 574"/>
                <a:gd name="T78" fmla="*/ 78 w 123"/>
                <a:gd name="T79" fmla="*/ 12 h 574"/>
                <a:gd name="T80" fmla="*/ 93 w 123"/>
                <a:gd name="T81" fmla="*/ 27 h 574"/>
                <a:gd name="T82" fmla="*/ 94 w 123"/>
                <a:gd name="T83" fmla="*/ 30 h 574"/>
                <a:gd name="T84" fmla="*/ 96 w 123"/>
                <a:gd name="T85" fmla="*/ 32 h 574"/>
                <a:gd name="T86" fmla="*/ 98 w 123"/>
                <a:gd name="T87" fmla="*/ 37 h 574"/>
                <a:gd name="T88" fmla="*/ 103 w 123"/>
                <a:gd name="T89" fmla="*/ 46 h 574"/>
                <a:gd name="T90" fmla="*/ 110 w 123"/>
                <a:gd name="T91" fmla="*/ 65 h 574"/>
                <a:gd name="T92" fmla="*/ 115 w 123"/>
                <a:gd name="T93" fmla="*/ 85 h 574"/>
                <a:gd name="T94" fmla="*/ 121 w 123"/>
                <a:gd name="T95" fmla="*/ 126 h 574"/>
                <a:gd name="T96" fmla="*/ 123 w 123"/>
                <a:gd name="T97" fmla="*/ 168 h 574"/>
                <a:gd name="T98" fmla="*/ 117 w 123"/>
                <a:gd name="T99" fmla="*/ 250 h 574"/>
                <a:gd name="T100" fmla="*/ 99 w 123"/>
                <a:gd name="T101" fmla="*/ 330 h 574"/>
                <a:gd name="T102" fmla="*/ 92 w 123"/>
                <a:gd name="T103" fmla="*/ 412 h 574"/>
                <a:gd name="T104" fmla="*/ 98 w 123"/>
                <a:gd name="T105" fmla="*/ 452 h 574"/>
                <a:gd name="T106" fmla="*/ 104 w 123"/>
                <a:gd name="T107" fmla="*/ 493 h 574"/>
                <a:gd name="T108" fmla="*/ 107 w 123"/>
                <a:gd name="T109" fmla="*/ 513 h 574"/>
                <a:gd name="T110" fmla="*/ 107 w 123"/>
                <a:gd name="T111" fmla="*/ 524 h 574"/>
                <a:gd name="T112" fmla="*/ 107 w 123"/>
                <a:gd name="T113" fmla="*/ 534 h 574"/>
                <a:gd name="T114" fmla="*/ 105 w 123"/>
                <a:gd name="T115" fmla="*/ 554 h 574"/>
                <a:gd name="T116" fmla="*/ 100 w 123"/>
                <a:gd name="T117" fmla="*/ 574 h 574"/>
                <a:gd name="T118" fmla="*/ 99 w 123"/>
                <a:gd name="T119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574">
                  <a:moveTo>
                    <a:pt x="99" y="574"/>
                  </a:moveTo>
                  <a:cubicBezTo>
                    <a:pt x="101" y="568"/>
                    <a:pt x="103" y="561"/>
                    <a:pt x="104" y="554"/>
                  </a:cubicBezTo>
                  <a:cubicBezTo>
                    <a:pt x="105" y="547"/>
                    <a:pt x="105" y="541"/>
                    <a:pt x="105" y="534"/>
                  </a:cubicBezTo>
                  <a:cubicBezTo>
                    <a:pt x="105" y="530"/>
                    <a:pt x="105" y="527"/>
                    <a:pt x="105" y="524"/>
                  </a:cubicBezTo>
                  <a:cubicBezTo>
                    <a:pt x="104" y="520"/>
                    <a:pt x="104" y="517"/>
                    <a:pt x="104" y="513"/>
                  </a:cubicBezTo>
                  <a:cubicBezTo>
                    <a:pt x="103" y="507"/>
                    <a:pt x="102" y="500"/>
                    <a:pt x="101" y="493"/>
                  </a:cubicBezTo>
                  <a:cubicBezTo>
                    <a:pt x="100" y="486"/>
                    <a:pt x="98" y="480"/>
                    <a:pt x="97" y="473"/>
                  </a:cubicBezTo>
                  <a:cubicBezTo>
                    <a:pt x="96" y="466"/>
                    <a:pt x="95" y="460"/>
                    <a:pt x="93" y="453"/>
                  </a:cubicBezTo>
                  <a:cubicBezTo>
                    <a:pt x="92" y="446"/>
                    <a:pt x="91" y="439"/>
                    <a:pt x="90" y="432"/>
                  </a:cubicBezTo>
                  <a:cubicBezTo>
                    <a:pt x="90" y="426"/>
                    <a:pt x="89" y="419"/>
                    <a:pt x="89" y="412"/>
                  </a:cubicBezTo>
                  <a:cubicBezTo>
                    <a:pt x="88" y="398"/>
                    <a:pt x="88" y="384"/>
                    <a:pt x="90" y="370"/>
                  </a:cubicBezTo>
                  <a:cubicBezTo>
                    <a:pt x="92" y="357"/>
                    <a:pt x="94" y="343"/>
                    <a:pt x="98" y="330"/>
                  </a:cubicBezTo>
                  <a:cubicBezTo>
                    <a:pt x="99" y="327"/>
                    <a:pt x="100" y="323"/>
                    <a:pt x="101" y="320"/>
                  </a:cubicBezTo>
                  <a:cubicBezTo>
                    <a:pt x="102" y="317"/>
                    <a:pt x="103" y="313"/>
                    <a:pt x="103" y="310"/>
                  </a:cubicBezTo>
                  <a:cubicBezTo>
                    <a:pt x="105" y="304"/>
                    <a:pt x="107" y="297"/>
                    <a:pt x="108" y="290"/>
                  </a:cubicBezTo>
                  <a:cubicBezTo>
                    <a:pt x="109" y="283"/>
                    <a:pt x="110" y="277"/>
                    <a:pt x="112" y="270"/>
                  </a:cubicBezTo>
                  <a:cubicBezTo>
                    <a:pt x="113" y="263"/>
                    <a:pt x="113" y="256"/>
                    <a:pt x="114" y="250"/>
                  </a:cubicBezTo>
                  <a:cubicBezTo>
                    <a:pt x="115" y="243"/>
                    <a:pt x="116" y="236"/>
                    <a:pt x="116" y="229"/>
                  </a:cubicBezTo>
                  <a:cubicBezTo>
                    <a:pt x="117" y="222"/>
                    <a:pt x="117" y="216"/>
                    <a:pt x="118" y="209"/>
                  </a:cubicBezTo>
                  <a:cubicBezTo>
                    <a:pt x="119" y="195"/>
                    <a:pt x="119" y="181"/>
                    <a:pt x="119" y="168"/>
                  </a:cubicBezTo>
                  <a:cubicBezTo>
                    <a:pt x="119" y="154"/>
                    <a:pt x="118" y="140"/>
                    <a:pt x="117" y="127"/>
                  </a:cubicBezTo>
                  <a:cubicBezTo>
                    <a:pt x="115" y="113"/>
                    <a:pt x="113" y="100"/>
                    <a:pt x="110" y="87"/>
                  </a:cubicBezTo>
                  <a:cubicBezTo>
                    <a:pt x="109" y="80"/>
                    <a:pt x="107" y="73"/>
                    <a:pt x="105" y="67"/>
                  </a:cubicBezTo>
                  <a:cubicBezTo>
                    <a:pt x="104" y="60"/>
                    <a:pt x="101" y="54"/>
                    <a:pt x="99" y="48"/>
                  </a:cubicBezTo>
                  <a:cubicBezTo>
                    <a:pt x="97" y="44"/>
                    <a:pt x="96" y="41"/>
                    <a:pt x="95" y="38"/>
                  </a:cubicBezTo>
                  <a:cubicBezTo>
                    <a:pt x="94" y="37"/>
                    <a:pt x="93" y="35"/>
                    <a:pt x="92" y="34"/>
                  </a:cubicBezTo>
                  <a:cubicBezTo>
                    <a:pt x="92" y="33"/>
                    <a:pt x="91" y="32"/>
                    <a:pt x="91" y="32"/>
                  </a:cubicBezTo>
                  <a:cubicBezTo>
                    <a:pt x="91" y="31"/>
                    <a:pt x="90" y="30"/>
                    <a:pt x="90" y="30"/>
                  </a:cubicBezTo>
                  <a:cubicBezTo>
                    <a:pt x="86" y="24"/>
                    <a:pt x="82" y="19"/>
                    <a:pt x="76" y="15"/>
                  </a:cubicBezTo>
                  <a:cubicBezTo>
                    <a:pt x="71" y="11"/>
                    <a:pt x="65" y="8"/>
                    <a:pt x="59" y="6"/>
                  </a:cubicBezTo>
                  <a:cubicBezTo>
                    <a:pt x="52" y="4"/>
                    <a:pt x="46" y="3"/>
                    <a:pt x="39" y="3"/>
                  </a:cubicBezTo>
                  <a:cubicBezTo>
                    <a:pt x="32" y="4"/>
                    <a:pt x="25" y="5"/>
                    <a:pt x="19" y="7"/>
                  </a:cubicBezTo>
                  <a:cubicBezTo>
                    <a:pt x="16" y="8"/>
                    <a:pt x="13" y="9"/>
                    <a:pt x="9" y="11"/>
                  </a:cubicBezTo>
                  <a:cubicBezTo>
                    <a:pt x="6" y="12"/>
                    <a:pt x="3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3"/>
                    <a:pt x="6" y="11"/>
                    <a:pt x="9" y="10"/>
                  </a:cubicBezTo>
                  <a:cubicBezTo>
                    <a:pt x="12" y="8"/>
                    <a:pt x="15" y="7"/>
                    <a:pt x="19" y="6"/>
                  </a:cubicBezTo>
                  <a:cubicBezTo>
                    <a:pt x="25" y="3"/>
                    <a:pt x="32" y="2"/>
                    <a:pt x="39" y="1"/>
                  </a:cubicBezTo>
                  <a:cubicBezTo>
                    <a:pt x="46" y="0"/>
                    <a:pt x="53" y="1"/>
                    <a:pt x="60" y="3"/>
                  </a:cubicBezTo>
                  <a:cubicBezTo>
                    <a:pt x="66" y="5"/>
                    <a:pt x="73" y="8"/>
                    <a:pt x="78" y="12"/>
                  </a:cubicBezTo>
                  <a:cubicBezTo>
                    <a:pt x="84" y="16"/>
                    <a:pt x="89" y="22"/>
                    <a:pt x="93" y="27"/>
                  </a:cubicBezTo>
                  <a:cubicBezTo>
                    <a:pt x="93" y="28"/>
                    <a:pt x="94" y="29"/>
                    <a:pt x="94" y="30"/>
                  </a:cubicBezTo>
                  <a:cubicBezTo>
                    <a:pt x="95" y="30"/>
                    <a:pt x="95" y="31"/>
                    <a:pt x="96" y="32"/>
                  </a:cubicBezTo>
                  <a:cubicBezTo>
                    <a:pt x="97" y="33"/>
                    <a:pt x="97" y="35"/>
                    <a:pt x="98" y="37"/>
                  </a:cubicBezTo>
                  <a:cubicBezTo>
                    <a:pt x="100" y="40"/>
                    <a:pt x="101" y="43"/>
                    <a:pt x="103" y="46"/>
                  </a:cubicBezTo>
                  <a:cubicBezTo>
                    <a:pt x="105" y="52"/>
                    <a:pt x="108" y="59"/>
                    <a:pt x="110" y="65"/>
                  </a:cubicBezTo>
                  <a:cubicBezTo>
                    <a:pt x="112" y="72"/>
                    <a:pt x="114" y="79"/>
                    <a:pt x="115" y="85"/>
                  </a:cubicBezTo>
                  <a:cubicBezTo>
                    <a:pt x="118" y="99"/>
                    <a:pt x="120" y="113"/>
                    <a:pt x="121" y="126"/>
                  </a:cubicBezTo>
                  <a:cubicBezTo>
                    <a:pt x="123" y="140"/>
                    <a:pt x="123" y="154"/>
                    <a:pt x="123" y="168"/>
                  </a:cubicBezTo>
                  <a:cubicBezTo>
                    <a:pt x="123" y="195"/>
                    <a:pt x="121" y="223"/>
                    <a:pt x="117" y="250"/>
                  </a:cubicBezTo>
                  <a:cubicBezTo>
                    <a:pt x="113" y="277"/>
                    <a:pt x="107" y="304"/>
                    <a:pt x="99" y="330"/>
                  </a:cubicBezTo>
                  <a:cubicBezTo>
                    <a:pt x="92" y="357"/>
                    <a:pt x="90" y="384"/>
                    <a:pt x="92" y="412"/>
                  </a:cubicBezTo>
                  <a:cubicBezTo>
                    <a:pt x="93" y="425"/>
                    <a:pt x="95" y="439"/>
                    <a:pt x="98" y="452"/>
                  </a:cubicBezTo>
                  <a:cubicBezTo>
                    <a:pt x="100" y="466"/>
                    <a:pt x="102" y="479"/>
                    <a:pt x="104" y="493"/>
                  </a:cubicBezTo>
                  <a:cubicBezTo>
                    <a:pt x="106" y="499"/>
                    <a:pt x="106" y="506"/>
                    <a:pt x="107" y="513"/>
                  </a:cubicBezTo>
                  <a:cubicBezTo>
                    <a:pt x="107" y="517"/>
                    <a:pt x="107" y="520"/>
                    <a:pt x="107" y="524"/>
                  </a:cubicBezTo>
                  <a:cubicBezTo>
                    <a:pt x="108" y="527"/>
                    <a:pt x="108" y="530"/>
                    <a:pt x="107" y="534"/>
                  </a:cubicBezTo>
                  <a:cubicBezTo>
                    <a:pt x="107" y="541"/>
                    <a:pt x="106" y="548"/>
                    <a:pt x="105" y="554"/>
                  </a:cubicBezTo>
                  <a:cubicBezTo>
                    <a:pt x="104" y="561"/>
                    <a:pt x="102" y="568"/>
                    <a:pt x="100" y="574"/>
                  </a:cubicBezTo>
                  <a:lnTo>
                    <a:pt x="99" y="574"/>
                  </a:ln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9"/>
            <p:cNvSpPr/>
            <p:nvPr/>
          </p:nvSpPr>
          <p:spPr bwMode="auto">
            <a:xfrm>
              <a:off x="6411" y="3027"/>
              <a:ext cx="148" cy="182"/>
            </a:xfrm>
            <a:custGeom>
              <a:avLst/>
              <a:gdLst>
                <a:gd name="T0" fmla="*/ 17 w 26"/>
                <a:gd name="T1" fmla="*/ 2 h 32"/>
                <a:gd name="T2" fmla="*/ 5 w 26"/>
                <a:gd name="T3" fmla="*/ 4 h 32"/>
                <a:gd name="T4" fmla="*/ 9 w 26"/>
                <a:gd name="T5" fmla="*/ 9 h 32"/>
                <a:gd name="T6" fmla="*/ 0 w 26"/>
                <a:gd name="T7" fmla="*/ 13 h 32"/>
                <a:gd name="T8" fmla="*/ 13 w 26"/>
                <a:gd name="T9" fmla="*/ 17 h 32"/>
                <a:gd name="T10" fmla="*/ 4 w 26"/>
                <a:gd name="T11" fmla="*/ 23 h 32"/>
                <a:gd name="T12" fmla="*/ 13 w 26"/>
                <a:gd name="T13" fmla="*/ 24 h 32"/>
                <a:gd name="T14" fmla="*/ 8 w 26"/>
                <a:gd name="T15" fmla="*/ 29 h 32"/>
                <a:gd name="T16" fmla="*/ 14 w 26"/>
                <a:gd name="T17" fmla="*/ 31 h 32"/>
                <a:gd name="T18" fmla="*/ 25 w 26"/>
                <a:gd name="T19" fmla="*/ 15 h 32"/>
                <a:gd name="T20" fmla="*/ 17 w 26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2">
                  <a:moveTo>
                    <a:pt x="17" y="2"/>
                  </a:moveTo>
                  <a:cubicBezTo>
                    <a:pt x="13" y="0"/>
                    <a:pt x="6" y="1"/>
                    <a:pt x="5" y="4"/>
                  </a:cubicBezTo>
                  <a:cubicBezTo>
                    <a:pt x="4" y="6"/>
                    <a:pt x="7" y="8"/>
                    <a:pt x="9" y="9"/>
                  </a:cubicBezTo>
                  <a:cubicBezTo>
                    <a:pt x="9" y="9"/>
                    <a:pt x="1" y="9"/>
                    <a:pt x="0" y="13"/>
                  </a:cubicBezTo>
                  <a:cubicBezTo>
                    <a:pt x="0" y="17"/>
                    <a:pt x="5" y="17"/>
                    <a:pt x="13" y="17"/>
                  </a:cubicBezTo>
                  <a:cubicBezTo>
                    <a:pt x="13" y="17"/>
                    <a:pt x="4" y="19"/>
                    <a:pt x="4" y="23"/>
                  </a:cubicBezTo>
                  <a:cubicBezTo>
                    <a:pt x="5" y="25"/>
                    <a:pt x="8" y="25"/>
                    <a:pt x="13" y="24"/>
                  </a:cubicBezTo>
                  <a:cubicBezTo>
                    <a:pt x="13" y="24"/>
                    <a:pt x="9" y="26"/>
                    <a:pt x="8" y="29"/>
                  </a:cubicBezTo>
                  <a:cubicBezTo>
                    <a:pt x="7" y="31"/>
                    <a:pt x="10" y="32"/>
                    <a:pt x="14" y="31"/>
                  </a:cubicBezTo>
                  <a:cubicBezTo>
                    <a:pt x="17" y="30"/>
                    <a:pt x="26" y="27"/>
                    <a:pt x="25" y="15"/>
                  </a:cubicBezTo>
                  <a:cubicBezTo>
                    <a:pt x="24" y="7"/>
                    <a:pt x="20" y="4"/>
                    <a:pt x="17" y="2"/>
                  </a:cubicBezTo>
                  <a:close/>
                </a:path>
              </a:pathLst>
            </a:custGeom>
            <a:solidFill>
              <a:srgbClr val="FF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0"/>
            <p:cNvSpPr>
              <a:spLocks noEditPoints="1"/>
            </p:cNvSpPr>
            <p:nvPr/>
          </p:nvSpPr>
          <p:spPr bwMode="auto">
            <a:xfrm>
              <a:off x="6411" y="3033"/>
              <a:ext cx="142" cy="182"/>
            </a:xfrm>
            <a:custGeom>
              <a:avLst/>
              <a:gdLst>
                <a:gd name="T0" fmla="*/ 25 w 25"/>
                <a:gd name="T1" fmla="*/ 11 h 32"/>
                <a:gd name="T2" fmla="*/ 24 w 25"/>
                <a:gd name="T3" fmla="*/ 24 h 32"/>
                <a:gd name="T4" fmla="*/ 13 w 25"/>
                <a:gd name="T5" fmla="*/ 32 h 32"/>
                <a:gd name="T6" fmla="*/ 7 w 25"/>
                <a:gd name="T7" fmla="*/ 30 h 32"/>
                <a:gd name="T8" fmla="*/ 7 w 25"/>
                <a:gd name="T9" fmla="*/ 28 h 32"/>
                <a:gd name="T10" fmla="*/ 9 w 25"/>
                <a:gd name="T11" fmla="*/ 24 h 32"/>
                <a:gd name="T12" fmla="*/ 13 w 25"/>
                <a:gd name="T13" fmla="*/ 25 h 32"/>
                <a:gd name="T14" fmla="*/ 5 w 25"/>
                <a:gd name="T15" fmla="*/ 24 h 32"/>
                <a:gd name="T16" fmla="*/ 3 w 25"/>
                <a:gd name="T17" fmla="*/ 22 h 32"/>
                <a:gd name="T18" fmla="*/ 5 w 25"/>
                <a:gd name="T19" fmla="*/ 18 h 32"/>
                <a:gd name="T20" fmla="*/ 12 w 25"/>
                <a:gd name="T21" fmla="*/ 15 h 32"/>
                <a:gd name="T22" fmla="*/ 6 w 25"/>
                <a:gd name="T23" fmla="*/ 16 h 32"/>
                <a:gd name="T24" fmla="*/ 0 w 25"/>
                <a:gd name="T25" fmla="*/ 14 h 32"/>
                <a:gd name="T26" fmla="*/ 0 w 25"/>
                <a:gd name="T27" fmla="*/ 10 h 32"/>
                <a:gd name="T28" fmla="*/ 9 w 25"/>
                <a:gd name="T29" fmla="*/ 7 h 32"/>
                <a:gd name="T30" fmla="*/ 4 w 25"/>
                <a:gd name="T31" fmla="*/ 6 h 32"/>
                <a:gd name="T32" fmla="*/ 4 w 25"/>
                <a:gd name="T33" fmla="*/ 2 h 32"/>
                <a:gd name="T34" fmla="*/ 6 w 25"/>
                <a:gd name="T35" fmla="*/ 1 h 32"/>
                <a:gd name="T36" fmla="*/ 17 w 25"/>
                <a:gd name="T37" fmla="*/ 1 h 32"/>
                <a:gd name="T38" fmla="*/ 11 w 25"/>
                <a:gd name="T39" fmla="*/ 0 h 32"/>
                <a:gd name="T40" fmla="*/ 6 w 25"/>
                <a:gd name="T41" fmla="*/ 2 h 32"/>
                <a:gd name="T42" fmla="*/ 5 w 25"/>
                <a:gd name="T43" fmla="*/ 3 h 32"/>
                <a:gd name="T44" fmla="*/ 8 w 25"/>
                <a:gd name="T45" fmla="*/ 6 h 32"/>
                <a:gd name="T46" fmla="*/ 16 w 25"/>
                <a:gd name="T47" fmla="*/ 9 h 32"/>
                <a:gd name="T48" fmla="*/ 3 w 25"/>
                <a:gd name="T49" fmla="*/ 10 h 32"/>
                <a:gd name="T50" fmla="*/ 1 w 25"/>
                <a:gd name="T51" fmla="*/ 12 h 32"/>
                <a:gd name="T52" fmla="*/ 3 w 25"/>
                <a:gd name="T53" fmla="*/ 15 h 32"/>
                <a:gd name="T54" fmla="*/ 13 w 25"/>
                <a:gd name="T55" fmla="*/ 15 h 32"/>
                <a:gd name="T56" fmla="*/ 13 w 25"/>
                <a:gd name="T57" fmla="*/ 16 h 32"/>
                <a:gd name="T58" fmla="*/ 6 w 25"/>
                <a:gd name="T59" fmla="*/ 20 h 32"/>
                <a:gd name="T60" fmla="*/ 5 w 25"/>
                <a:gd name="T61" fmla="*/ 21 h 32"/>
                <a:gd name="T62" fmla="*/ 6 w 25"/>
                <a:gd name="T63" fmla="*/ 22 h 32"/>
                <a:gd name="T64" fmla="*/ 12 w 25"/>
                <a:gd name="T65" fmla="*/ 22 h 32"/>
                <a:gd name="T66" fmla="*/ 13 w 25"/>
                <a:gd name="T67" fmla="*/ 24 h 32"/>
                <a:gd name="T68" fmla="*/ 9 w 25"/>
                <a:gd name="T69" fmla="*/ 28 h 32"/>
                <a:gd name="T70" fmla="*/ 10 w 25"/>
                <a:gd name="T71" fmla="*/ 29 h 32"/>
                <a:gd name="T72" fmla="*/ 18 w 25"/>
                <a:gd name="T73" fmla="*/ 27 h 32"/>
                <a:gd name="T74" fmla="*/ 24 w 25"/>
                <a:gd name="T75" fmla="*/ 11 h 32"/>
                <a:gd name="T76" fmla="*/ 17 w 25"/>
                <a:gd name="T77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" h="32">
                  <a:moveTo>
                    <a:pt x="22" y="5"/>
                  </a:moveTo>
                  <a:cubicBezTo>
                    <a:pt x="23" y="7"/>
                    <a:pt x="24" y="9"/>
                    <a:pt x="25" y="11"/>
                  </a:cubicBezTo>
                  <a:cubicBezTo>
                    <a:pt x="25" y="13"/>
                    <a:pt x="25" y="15"/>
                    <a:pt x="25" y="17"/>
                  </a:cubicBezTo>
                  <a:cubicBezTo>
                    <a:pt x="25" y="19"/>
                    <a:pt x="25" y="22"/>
                    <a:pt x="24" y="24"/>
                  </a:cubicBezTo>
                  <a:cubicBezTo>
                    <a:pt x="23" y="26"/>
                    <a:pt x="21" y="28"/>
                    <a:pt x="19" y="29"/>
                  </a:cubicBezTo>
                  <a:cubicBezTo>
                    <a:pt x="17" y="30"/>
                    <a:pt x="15" y="31"/>
                    <a:pt x="13" y="32"/>
                  </a:cubicBezTo>
                  <a:cubicBezTo>
                    <a:pt x="12" y="32"/>
                    <a:pt x="11" y="32"/>
                    <a:pt x="9" y="31"/>
                  </a:cubicBezTo>
                  <a:cubicBezTo>
                    <a:pt x="9" y="31"/>
                    <a:pt x="8" y="31"/>
                    <a:pt x="7" y="30"/>
                  </a:cubicBezTo>
                  <a:cubicBezTo>
                    <a:pt x="7" y="30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7"/>
                    <a:pt x="7" y="27"/>
                  </a:cubicBezTo>
                  <a:cubicBezTo>
                    <a:pt x="7" y="26"/>
                    <a:pt x="8" y="25"/>
                    <a:pt x="9" y="24"/>
                  </a:cubicBezTo>
                  <a:cubicBezTo>
                    <a:pt x="10" y="24"/>
                    <a:pt x="11" y="23"/>
                    <a:pt x="12" y="22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1" y="25"/>
                    <a:pt x="9" y="25"/>
                    <a:pt x="8" y="25"/>
                  </a:cubicBezTo>
                  <a:cubicBezTo>
                    <a:pt x="7" y="25"/>
                    <a:pt x="6" y="25"/>
                    <a:pt x="5" y="24"/>
                  </a:cubicBezTo>
                  <a:cubicBezTo>
                    <a:pt x="4" y="24"/>
                    <a:pt x="4" y="23"/>
                    <a:pt x="4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5" y="19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9" y="16"/>
                    <a:pt x="11" y="16"/>
                    <a:pt x="12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6"/>
                    <a:pt x="8" y="16"/>
                    <a:pt x="6" y="16"/>
                  </a:cubicBezTo>
                  <a:cubicBezTo>
                    <a:pt x="5" y="16"/>
                    <a:pt x="4" y="16"/>
                    <a:pt x="3" y="16"/>
                  </a:cubicBezTo>
                  <a:cubicBezTo>
                    <a:pt x="2" y="15"/>
                    <a:pt x="1" y="15"/>
                    <a:pt x="0" y="14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1" y="9"/>
                    <a:pt x="2" y="9"/>
                    <a:pt x="3" y="8"/>
                  </a:cubicBezTo>
                  <a:cubicBezTo>
                    <a:pt x="5" y="7"/>
                    <a:pt x="7" y="7"/>
                    <a:pt x="9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5" y="8"/>
                    <a:pt x="4" y="6"/>
                  </a:cubicBezTo>
                  <a:cubicBezTo>
                    <a:pt x="4" y="5"/>
                    <a:pt x="3" y="4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3" y="0"/>
                    <a:pt x="15" y="0"/>
                    <a:pt x="17" y="1"/>
                  </a:cubicBezTo>
                  <a:cubicBezTo>
                    <a:pt x="19" y="2"/>
                    <a:pt x="20" y="3"/>
                    <a:pt x="22" y="5"/>
                  </a:cubicBezTo>
                  <a:close/>
                  <a:moveTo>
                    <a:pt x="11" y="0"/>
                  </a:moveTo>
                  <a:cubicBezTo>
                    <a:pt x="10" y="0"/>
                    <a:pt x="8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6" y="5"/>
                  </a:cubicBezTo>
                  <a:cubicBezTo>
                    <a:pt x="6" y="5"/>
                    <a:pt x="7" y="6"/>
                    <a:pt x="8" y="6"/>
                  </a:cubicBezTo>
                  <a:cubicBezTo>
                    <a:pt x="8" y="6"/>
                    <a:pt x="9" y="7"/>
                    <a:pt x="10" y="7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9"/>
                    <a:pt x="5" y="9"/>
                    <a:pt x="3" y="10"/>
                  </a:cubicBezTo>
                  <a:cubicBezTo>
                    <a:pt x="3" y="10"/>
                    <a:pt x="2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8" y="16"/>
                    <a:pt x="10" y="16"/>
                    <a:pt x="13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7"/>
                    <a:pt x="10" y="18"/>
                    <a:pt x="8" y="18"/>
                  </a:cubicBezTo>
                  <a:cubicBezTo>
                    <a:pt x="8" y="19"/>
                    <a:pt x="7" y="19"/>
                    <a:pt x="6" y="20"/>
                  </a:cubicBezTo>
                  <a:cubicBezTo>
                    <a:pt x="6" y="20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9" y="23"/>
                    <a:pt x="11" y="23"/>
                    <a:pt x="12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5"/>
                    <a:pt x="12" y="26"/>
                    <a:pt x="11" y="26"/>
                  </a:cubicBezTo>
                  <a:cubicBezTo>
                    <a:pt x="10" y="27"/>
                    <a:pt x="10" y="28"/>
                    <a:pt x="9" y="28"/>
                  </a:cubicBezTo>
                  <a:cubicBezTo>
                    <a:pt x="9" y="29"/>
                    <a:pt x="9" y="28"/>
                    <a:pt x="9" y="29"/>
                  </a:cubicBezTo>
                  <a:cubicBezTo>
                    <a:pt x="9" y="29"/>
                    <a:pt x="10" y="29"/>
                    <a:pt x="10" y="29"/>
                  </a:cubicBezTo>
                  <a:cubicBezTo>
                    <a:pt x="11" y="29"/>
                    <a:pt x="12" y="29"/>
                    <a:pt x="13" y="29"/>
                  </a:cubicBezTo>
                  <a:cubicBezTo>
                    <a:pt x="14" y="28"/>
                    <a:pt x="16" y="28"/>
                    <a:pt x="18" y="27"/>
                  </a:cubicBezTo>
                  <a:cubicBezTo>
                    <a:pt x="20" y="26"/>
                    <a:pt x="21" y="24"/>
                    <a:pt x="22" y="23"/>
                  </a:cubicBezTo>
                  <a:cubicBezTo>
                    <a:pt x="24" y="19"/>
                    <a:pt x="24" y="15"/>
                    <a:pt x="24" y="11"/>
                  </a:cubicBezTo>
                  <a:cubicBezTo>
                    <a:pt x="23" y="9"/>
                    <a:pt x="23" y="7"/>
                    <a:pt x="21" y="5"/>
                  </a:cubicBezTo>
                  <a:cubicBezTo>
                    <a:pt x="20" y="3"/>
                    <a:pt x="18" y="2"/>
                    <a:pt x="17" y="1"/>
                  </a:cubicBezTo>
                  <a:cubicBezTo>
                    <a:pt x="15" y="1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1"/>
            <p:cNvSpPr/>
            <p:nvPr/>
          </p:nvSpPr>
          <p:spPr bwMode="auto">
            <a:xfrm>
              <a:off x="6365" y="2404"/>
              <a:ext cx="171" cy="210"/>
            </a:xfrm>
            <a:custGeom>
              <a:avLst/>
              <a:gdLst>
                <a:gd name="T0" fmla="*/ 23 w 30"/>
                <a:gd name="T1" fmla="*/ 4 h 37"/>
                <a:gd name="T2" fmla="*/ 9 w 30"/>
                <a:gd name="T3" fmla="*/ 3 h 37"/>
                <a:gd name="T4" fmla="*/ 13 w 30"/>
                <a:gd name="T5" fmla="*/ 10 h 37"/>
                <a:gd name="T6" fmla="*/ 1 w 30"/>
                <a:gd name="T7" fmla="*/ 13 h 37"/>
                <a:gd name="T8" fmla="*/ 15 w 30"/>
                <a:gd name="T9" fmla="*/ 20 h 37"/>
                <a:gd name="T10" fmla="*/ 4 w 30"/>
                <a:gd name="T11" fmla="*/ 25 h 37"/>
                <a:gd name="T12" fmla="*/ 13 w 30"/>
                <a:gd name="T13" fmla="*/ 29 h 37"/>
                <a:gd name="T14" fmla="*/ 7 w 30"/>
                <a:gd name="T15" fmla="*/ 33 h 37"/>
                <a:gd name="T16" fmla="*/ 13 w 30"/>
                <a:gd name="T17" fmla="*/ 37 h 37"/>
                <a:gd name="T18" fmla="*/ 29 w 30"/>
                <a:gd name="T19" fmla="*/ 20 h 37"/>
                <a:gd name="T20" fmla="*/ 23 w 30"/>
                <a:gd name="T2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7">
                  <a:moveTo>
                    <a:pt x="23" y="4"/>
                  </a:moveTo>
                  <a:cubicBezTo>
                    <a:pt x="19" y="1"/>
                    <a:pt x="10" y="0"/>
                    <a:pt x="9" y="3"/>
                  </a:cubicBezTo>
                  <a:cubicBezTo>
                    <a:pt x="7" y="6"/>
                    <a:pt x="10" y="9"/>
                    <a:pt x="13" y="10"/>
                  </a:cubicBezTo>
                  <a:cubicBezTo>
                    <a:pt x="13" y="10"/>
                    <a:pt x="3" y="8"/>
                    <a:pt x="1" y="13"/>
                  </a:cubicBezTo>
                  <a:cubicBezTo>
                    <a:pt x="0" y="17"/>
                    <a:pt x="6" y="19"/>
                    <a:pt x="15" y="20"/>
                  </a:cubicBezTo>
                  <a:cubicBezTo>
                    <a:pt x="15" y="20"/>
                    <a:pt x="4" y="21"/>
                    <a:pt x="4" y="25"/>
                  </a:cubicBezTo>
                  <a:cubicBezTo>
                    <a:pt x="4" y="28"/>
                    <a:pt x="8" y="29"/>
                    <a:pt x="13" y="29"/>
                  </a:cubicBezTo>
                  <a:cubicBezTo>
                    <a:pt x="13" y="29"/>
                    <a:pt x="8" y="30"/>
                    <a:pt x="7" y="33"/>
                  </a:cubicBezTo>
                  <a:cubicBezTo>
                    <a:pt x="6" y="35"/>
                    <a:pt x="8" y="37"/>
                    <a:pt x="13" y="37"/>
                  </a:cubicBezTo>
                  <a:cubicBezTo>
                    <a:pt x="17" y="36"/>
                    <a:pt x="27" y="35"/>
                    <a:pt x="29" y="20"/>
                  </a:cubicBezTo>
                  <a:cubicBezTo>
                    <a:pt x="30" y="11"/>
                    <a:pt x="26" y="7"/>
                    <a:pt x="23" y="4"/>
                  </a:cubicBezTo>
                  <a:close/>
                </a:path>
              </a:pathLst>
            </a:custGeom>
            <a:solidFill>
              <a:srgbClr val="FF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2"/>
            <p:cNvSpPr>
              <a:spLocks noEditPoints="1"/>
            </p:cNvSpPr>
            <p:nvPr/>
          </p:nvSpPr>
          <p:spPr bwMode="auto">
            <a:xfrm>
              <a:off x="6365" y="2404"/>
              <a:ext cx="171" cy="215"/>
            </a:xfrm>
            <a:custGeom>
              <a:avLst/>
              <a:gdLst>
                <a:gd name="T0" fmla="*/ 30 w 30"/>
                <a:gd name="T1" fmla="*/ 17 h 38"/>
                <a:gd name="T2" fmla="*/ 26 w 30"/>
                <a:gd name="T3" fmla="*/ 32 h 38"/>
                <a:gd name="T4" fmla="*/ 12 w 30"/>
                <a:gd name="T5" fmla="*/ 38 h 38"/>
                <a:gd name="T6" fmla="*/ 5 w 30"/>
                <a:gd name="T7" fmla="*/ 35 h 38"/>
                <a:gd name="T8" fmla="*/ 5 w 30"/>
                <a:gd name="T9" fmla="*/ 33 h 38"/>
                <a:gd name="T10" fmla="*/ 9 w 30"/>
                <a:gd name="T11" fmla="*/ 29 h 38"/>
                <a:gd name="T12" fmla="*/ 13 w 30"/>
                <a:gd name="T13" fmla="*/ 30 h 38"/>
                <a:gd name="T14" fmla="*/ 4 w 30"/>
                <a:gd name="T15" fmla="*/ 28 h 38"/>
                <a:gd name="T16" fmla="*/ 3 w 30"/>
                <a:gd name="T17" fmla="*/ 25 h 38"/>
                <a:gd name="T18" fmla="*/ 6 w 30"/>
                <a:gd name="T19" fmla="*/ 21 h 38"/>
                <a:gd name="T20" fmla="*/ 15 w 30"/>
                <a:gd name="T21" fmla="*/ 19 h 38"/>
                <a:gd name="T22" fmla="*/ 7 w 30"/>
                <a:gd name="T23" fmla="*/ 19 h 38"/>
                <a:gd name="T24" fmla="*/ 1 w 30"/>
                <a:gd name="T25" fmla="*/ 15 h 38"/>
                <a:gd name="T26" fmla="*/ 1 w 30"/>
                <a:gd name="T27" fmla="*/ 11 h 38"/>
                <a:gd name="T28" fmla="*/ 13 w 30"/>
                <a:gd name="T29" fmla="*/ 9 h 38"/>
                <a:gd name="T30" fmla="*/ 7 w 30"/>
                <a:gd name="T31" fmla="*/ 6 h 38"/>
                <a:gd name="T32" fmla="*/ 8 w 30"/>
                <a:gd name="T33" fmla="*/ 2 h 38"/>
                <a:gd name="T34" fmla="*/ 11 w 30"/>
                <a:gd name="T35" fmla="*/ 1 h 38"/>
                <a:gd name="T36" fmla="*/ 23 w 30"/>
                <a:gd name="T37" fmla="*/ 4 h 38"/>
                <a:gd name="T38" fmla="*/ 17 w 30"/>
                <a:gd name="T39" fmla="*/ 2 h 38"/>
                <a:gd name="T40" fmla="*/ 10 w 30"/>
                <a:gd name="T41" fmla="*/ 3 h 38"/>
                <a:gd name="T42" fmla="*/ 9 w 30"/>
                <a:gd name="T43" fmla="*/ 3 h 38"/>
                <a:gd name="T44" fmla="*/ 11 w 30"/>
                <a:gd name="T45" fmla="*/ 7 h 38"/>
                <a:gd name="T46" fmla="*/ 20 w 30"/>
                <a:gd name="T47" fmla="*/ 13 h 38"/>
                <a:gd name="T48" fmla="*/ 6 w 30"/>
                <a:gd name="T49" fmla="*/ 11 h 38"/>
                <a:gd name="T50" fmla="*/ 2 w 30"/>
                <a:gd name="T51" fmla="*/ 13 h 38"/>
                <a:gd name="T52" fmla="*/ 4 w 30"/>
                <a:gd name="T53" fmla="*/ 17 h 38"/>
                <a:gd name="T54" fmla="*/ 15 w 30"/>
                <a:gd name="T55" fmla="*/ 19 h 38"/>
                <a:gd name="T56" fmla="*/ 15 w 30"/>
                <a:gd name="T57" fmla="*/ 21 h 38"/>
                <a:gd name="T58" fmla="*/ 7 w 30"/>
                <a:gd name="T59" fmla="*/ 23 h 38"/>
                <a:gd name="T60" fmla="*/ 5 w 30"/>
                <a:gd name="T61" fmla="*/ 25 h 38"/>
                <a:gd name="T62" fmla="*/ 5 w 30"/>
                <a:gd name="T63" fmla="*/ 26 h 38"/>
                <a:gd name="T64" fmla="*/ 13 w 30"/>
                <a:gd name="T65" fmla="*/ 27 h 38"/>
                <a:gd name="T66" fmla="*/ 13 w 30"/>
                <a:gd name="T67" fmla="*/ 30 h 38"/>
                <a:gd name="T68" fmla="*/ 8 w 30"/>
                <a:gd name="T69" fmla="*/ 34 h 38"/>
                <a:gd name="T70" fmla="*/ 9 w 30"/>
                <a:gd name="T71" fmla="*/ 34 h 38"/>
                <a:gd name="T72" fmla="*/ 19 w 30"/>
                <a:gd name="T73" fmla="*/ 34 h 38"/>
                <a:gd name="T74" fmla="*/ 29 w 30"/>
                <a:gd name="T75" fmla="*/ 17 h 38"/>
                <a:gd name="T76" fmla="*/ 23 w 30"/>
                <a:gd name="T7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38">
                  <a:moveTo>
                    <a:pt x="28" y="9"/>
                  </a:moveTo>
                  <a:cubicBezTo>
                    <a:pt x="29" y="12"/>
                    <a:pt x="30" y="14"/>
                    <a:pt x="30" y="17"/>
                  </a:cubicBezTo>
                  <a:cubicBezTo>
                    <a:pt x="30" y="19"/>
                    <a:pt x="30" y="22"/>
                    <a:pt x="29" y="25"/>
                  </a:cubicBezTo>
                  <a:cubicBezTo>
                    <a:pt x="29" y="27"/>
                    <a:pt x="28" y="30"/>
                    <a:pt x="26" y="32"/>
                  </a:cubicBezTo>
                  <a:cubicBezTo>
                    <a:pt x="25" y="34"/>
                    <a:pt x="22" y="36"/>
                    <a:pt x="20" y="37"/>
                  </a:cubicBezTo>
                  <a:cubicBezTo>
                    <a:pt x="17" y="38"/>
                    <a:pt x="14" y="38"/>
                    <a:pt x="12" y="38"/>
                  </a:cubicBezTo>
                  <a:cubicBezTo>
                    <a:pt x="10" y="38"/>
                    <a:pt x="9" y="38"/>
                    <a:pt x="7" y="37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2"/>
                    <a:pt x="6" y="32"/>
                  </a:cubicBezTo>
                  <a:cubicBezTo>
                    <a:pt x="6" y="31"/>
                    <a:pt x="8" y="30"/>
                    <a:pt x="9" y="29"/>
                  </a:cubicBezTo>
                  <a:cubicBezTo>
                    <a:pt x="10" y="28"/>
                    <a:pt x="11" y="28"/>
                    <a:pt x="13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30"/>
                    <a:pt x="9" y="30"/>
                    <a:pt x="7" y="29"/>
                  </a:cubicBezTo>
                  <a:cubicBezTo>
                    <a:pt x="6" y="29"/>
                    <a:pt x="5" y="29"/>
                    <a:pt x="4" y="28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2"/>
                    <a:pt x="5" y="22"/>
                    <a:pt x="6" y="21"/>
                  </a:cubicBezTo>
                  <a:cubicBezTo>
                    <a:pt x="7" y="21"/>
                    <a:pt x="8" y="21"/>
                    <a:pt x="9" y="20"/>
                  </a:cubicBezTo>
                  <a:cubicBezTo>
                    <a:pt x="11" y="20"/>
                    <a:pt x="13" y="20"/>
                    <a:pt x="15" y="19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2" y="20"/>
                    <a:pt x="10" y="20"/>
                    <a:pt x="7" y="19"/>
                  </a:cubicBezTo>
                  <a:cubicBezTo>
                    <a:pt x="6" y="19"/>
                    <a:pt x="5" y="18"/>
                    <a:pt x="4" y="18"/>
                  </a:cubicBezTo>
                  <a:cubicBezTo>
                    <a:pt x="3" y="17"/>
                    <a:pt x="1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8" y="8"/>
                    <a:pt x="10" y="8"/>
                    <a:pt x="13" y="9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0"/>
                    <a:pt x="8" y="9"/>
                    <a:pt x="7" y="6"/>
                  </a:cubicBezTo>
                  <a:cubicBezTo>
                    <a:pt x="7" y="5"/>
                    <a:pt x="7" y="4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3" y="0"/>
                    <a:pt x="15" y="1"/>
                    <a:pt x="17" y="1"/>
                  </a:cubicBezTo>
                  <a:cubicBezTo>
                    <a:pt x="19" y="2"/>
                    <a:pt x="21" y="3"/>
                    <a:pt x="23" y="4"/>
                  </a:cubicBezTo>
                  <a:cubicBezTo>
                    <a:pt x="25" y="5"/>
                    <a:pt x="27" y="7"/>
                    <a:pt x="28" y="9"/>
                  </a:cubicBezTo>
                  <a:close/>
                  <a:moveTo>
                    <a:pt x="17" y="2"/>
                  </a:moveTo>
                  <a:cubicBezTo>
                    <a:pt x="15" y="1"/>
                    <a:pt x="13" y="1"/>
                    <a:pt x="11" y="2"/>
                  </a:cubicBezTo>
                  <a:cubicBezTo>
                    <a:pt x="11" y="2"/>
                    <a:pt x="10" y="2"/>
                    <a:pt x="10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5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0" y="11"/>
                    <a:pt x="8" y="11"/>
                    <a:pt x="6" y="11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14"/>
                    <a:pt x="2" y="14"/>
                    <a:pt x="2" y="15"/>
                  </a:cubicBezTo>
                  <a:cubicBezTo>
                    <a:pt x="2" y="15"/>
                    <a:pt x="3" y="16"/>
                    <a:pt x="4" y="17"/>
                  </a:cubicBezTo>
                  <a:cubicBezTo>
                    <a:pt x="5" y="17"/>
                    <a:pt x="6" y="18"/>
                    <a:pt x="8" y="18"/>
                  </a:cubicBezTo>
                  <a:cubicBezTo>
                    <a:pt x="10" y="19"/>
                    <a:pt x="12" y="19"/>
                    <a:pt x="15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3" y="21"/>
                    <a:pt x="11" y="21"/>
                    <a:pt x="9" y="22"/>
                  </a:cubicBezTo>
                  <a:cubicBezTo>
                    <a:pt x="8" y="22"/>
                    <a:pt x="7" y="23"/>
                    <a:pt x="7" y="23"/>
                  </a:cubicBezTo>
                  <a:cubicBezTo>
                    <a:pt x="6" y="23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7" y="27"/>
                    <a:pt x="7" y="27"/>
                  </a:cubicBezTo>
                  <a:cubicBezTo>
                    <a:pt x="9" y="27"/>
                    <a:pt x="11" y="27"/>
                    <a:pt x="13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1" y="31"/>
                    <a:pt x="10" y="32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9" y="34"/>
                  </a:cubicBezTo>
                  <a:cubicBezTo>
                    <a:pt x="10" y="35"/>
                    <a:pt x="11" y="35"/>
                    <a:pt x="12" y="35"/>
                  </a:cubicBezTo>
                  <a:cubicBezTo>
                    <a:pt x="14" y="35"/>
                    <a:pt x="16" y="35"/>
                    <a:pt x="19" y="34"/>
                  </a:cubicBezTo>
                  <a:cubicBezTo>
                    <a:pt x="21" y="33"/>
                    <a:pt x="23" y="32"/>
                    <a:pt x="24" y="30"/>
                  </a:cubicBezTo>
                  <a:cubicBezTo>
                    <a:pt x="27" y="27"/>
                    <a:pt x="29" y="22"/>
                    <a:pt x="29" y="17"/>
                  </a:cubicBezTo>
                  <a:cubicBezTo>
                    <a:pt x="29" y="14"/>
                    <a:pt x="29" y="12"/>
                    <a:pt x="28" y="10"/>
                  </a:cubicBezTo>
                  <a:cubicBezTo>
                    <a:pt x="26" y="7"/>
                    <a:pt x="25" y="6"/>
                    <a:pt x="23" y="4"/>
                  </a:cubicBezTo>
                  <a:cubicBezTo>
                    <a:pt x="21" y="3"/>
                    <a:pt x="19" y="2"/>
                    <a:pt x="17" y="2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3"/>
            <p:cNvSpPr/>
            <p:nvPr/>
          </p:nvSpPr>
          <p:spPr bwMode="auto">
            <a:xfrm>
              <a:off x="6513" y="998"/>
              <a:ext cx="171" cy="187"/>
            </a:xfrm>
            <a:custGeom>
              <a:avLst/>
              <a:gdLst>
                <a:gd name="T0" fmla="*/ 14 w 30"/>
                <a:gd name="T1" fmla="*/ 1 h 33"/>
                <a:gd name="T2" fmla="*/ 3 w 30"/>
                <a:gd name="T3" fmla="*/ 5 h 33"/>
                <a:gd name="T4" fmla="*/ 9 w 30"/>
                <a:gd name="T5" fmla="*/ 9 h 33"/>
                <a:gd name="T6" fmla="*/ 1 w 30"/>
                <a:gd name="T7" fmla="*/ 16 h 33"/>
                <a:gd name="T8" fmla="*/ 14 w 30"/>
                <a:gd name="T9" fmla="*/ 16 h 33"/>
                <a:gd name="T10" fmla="*/ 7 w 30"/>
                <a:gd name="T11" fmla="*/ 25 h 33"/>
                <a:gd name="T12" fmla="*/ 16 w 30"/>
                <a:gd name="T13" fmla="*/ 24 h 33"/>
                <a:gd name="T14" fmla="*/ 13 w 30"/>
                <a:gd name="T15" fmla="*/ 30 h 33"/>
                <a:gd name="T16" fmla="*/ 20 w 30"/>
                <a:gd name="T17" fmla="*/ 30 h 33"/>
                <a:gd name="T18" fmla="*/ 26 w 30"/>
                <a:gd name="T19" fmla="*/ 11 h 33"/>
                <a:gd name="T20" fmla="*/ 14 w 30"/>
                <a:gd name="T2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3">
                  <a:moveTo>
                    <a:pt x="14" y="1"/>
                  </a:moveTo>
                  <a:cubicBezTo>
                    <a:pt x="10" y="0"/>
                    <a:pt x="3" y="2"/>
                    <a:pt x="3" y="5"/>
                  </a:cubicBezTo>
                  <a:cubicBezTo>
                    <a:pt x="2" y="8"/>
                    <a:pt x="6" y="9"/>
                    <a:pt x="9" y="9"/>
                  </a:cubicBezTo>
                  <a:cubicBezTo>
                    <a:pt x="9" y="9"/>
                    <a:pt x="0" y="12"/>
                    <a:pt x="1" y="16"/>
                  </a:cubicBezTo>
                  <a:cubicBezTo>
                    <a:pt x="1" y="20"/>
                    <a:pt x="7" y="19"/>
                    <a:pt x="14" y="16"/>
                  </a:cubicBezTo>
                  <a:cubicBezTo>
                    <a:pt x="14" y="16"/>
                    <a:pt x="6" y="21"/>
                    <a:pt x="7" y="25"/>
                  </a:cubicBezTo>
                  <a:cubicBezTo>
                    <a:pt x="8" y="27"/>
                    <a:pt x="12" y="26"/>
                    <a:pt x="16" y="24"/>
                  </a:cubicBezTo>
                  <a:cubicBezTo>
                    <a:pt x="16" y="24"/>
                    <a:pt x="13" y="27"/>
                    <a:pt x="13" y="30"/>
                  </a:cubicBezTo>
                  <a:cubicBezTo>
                    <a:pt x="13" y="32"/>
                    <a:pt x="15" y="33"/>
                    <a:pt x="20" y="30"/>
                  </a:cubicBezTo>
                  <a:cubicBezTo>
                    <a:pt x="23" y="28"/>
                    <a:pt x="30" y="23"/>
                    <a:pt x="26" y="11"/>
                  </a:cubicBezTo>
                  <a:cubicBezTo>
                    <a:pt x="23" y="3"/>
                    <a:pt x="18" y="1"/>
                    <a:pt x="14" y="1"/>
                  </a:cubicBezTo>
                  <a:close/>
                </a:path>
              </a:pathLst>
            </a:custGeom>
            <a:solidFill>
              <a:srgbClr val="FF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4"/>
            <p:cNvSpPr>
              <a:spLocks noEditPoints="1"/>
            </p:cNvSpPr>
            <p:nvPr/>
          </p:nvSpPr>
          <p:spPr bwMode="auto">
            <a:xfrm>
              <a:off x="6513" y="998"/>
              <a:ext cx="160" cy="187"/>
            </a:xfrm>
            <a:custGeom>
              <a:avLst/>
              <a:gdLst>
                <a:gd name="T0" fmla="*/ 25 w 28"/>
                <a:gd name="T1" fmla="*/ 8 h 33"/>
                <a:gd name="T2" fmla="*/ 28 w 28"/>
                <a:gd name="T3" fmla="*/ 21 h 33"/>
                <a:gd name="T4" fmla="*/ 19 w 28"/>
                <a:gd name="T5" fmla="*/ 32 h 33"/>
                <a:gd name="T6" fmla="*/ 13 w 28"/>
                <a:gd name="T7" fmla="*/ 32 h 33"/>
                <a:gd name="T8" fmla="*/ 12 w 28"/>
                <a:gd name="T9" fmla="*/ 30 h 33"/>
                <a:gd name="T10" fmla="*/ 13 w 28"/>
                <a:gd name="T11" fmla="*/ 26 h 33"/>
                <a:gd name="T12" fmla="*/ 17 w 28"/>
                <a:gd name="T13" fmla="*/ 25 h 33"/>
                <a:gd name="T14" fmla="*/ 8 w 28"/>
                <a:gd name="T15" fmla="*/ 27 h 33"/>
                <a:gd name="T16" fmla="*/ 7 w 28"/>
                <a:gd name="T17" fmla="*/ 25 h 33"/>
                <a:gd name="T18" fmla="*/ 8 w 28"/>
                <a:gd name="T19" fmla="*/ 21 h 33"/>
                <a:gd name="T20" fmla="*/ 14 w 28"/>
                <a:gd name="T21" fmla="*/ 16 h 33"/>
                <a:gd name="T22" fmla="*/ 8 w 28"/>
                <a:gd name="T23" fmla="*/ 19 h 33"/>
                <a:gd name="T24" fmla="*/ 1 w 28"/>
                <a:gd name="T25" fmla="*/ 18 h 33"/>
                <a:gd name="T26" fmla="*/ 0 w 28"/>
                <a:gd name="T27" fmla="*/ 14 h 33"/>
                <a:gd name="T28" fmla="*/ 9 w 28"/>
                <a:gd name="T29" fmla="*/ 8 h 33"/>
                <a:gd name="T30" fmla="*/ 3 w 28"/>
                <a:gd name="T31" fmla="*/ 9 h 33"/>
                <a:gd name="T32" fmla="*/ 2 w 28"/>
                <a:gd name="T33" fmla="*/ 5 h 33"/>
                <a:gd name="T34" fmla="*/ 4 w 28"/>
                <a:gd name="T35" fmla="*/ 3 h 33"/>
                <a:gd name="T36" fmla="*/ 14 w 28"/>
                <a:gd name="T37" fmla="*/ 0 h 33"/>
                <a:gd name="T38" fmla="*/ 9 w 28"/>
                <a:gd name="T39" fmla="*/ 1 h 33"/>
                <a:gd name="T40" fmla="*/ 3 w 28"/>
                <a:gd name="T41" fmla="*/ 5 h 33"/>
                <a:gd name="T42" fmla="*/ 3 w 28"/>
                <a:gd name="T43" fmla="*/ 5 h 33"/>
                <a:gd name="T44" fmla="*/ 6 w 28"/>
                <a:gd name="T45" fmla="*/ 8 h 33"/>
                <a:gd name="T46" fmla="*/ 16 w 28"/>
                <a:gd name="T47" fmla="*/ 9 h 33"/>
                <a:gd name="T48" fmla="*/ 3 w 28"/>
                <a:gd name="T49" fmla="*/ 13 h 33"/>
                <a:gd name="T50" fmla="*/ 1 w 28"/>
                <a:gd name="T51" fmla="*/ 16 h 33"/>
                <a:gd name="T52" fmla="*/ 5 w 28"/>
                <a:gd name="T53" fmla="*/ 18 h 33"/>
                <a:gd name="T54" fmla="*/ 14 w 28"/>
                <a:gd name="T55" fmla="*/ 16 h 33"/>
                <a:gd name="T56" fmla="*/ 14 w 28"/>
                <a:gd name="T57" fmla="*/ 17 h 33"/>
                <a:gd name="T58" fmla="*/ 9 w 28"/>
                <a:gd name="T59" fmla="*/ 22 h 33"/>
                <a:gd name="T60" fmla="*/ 8 w 28"/>
                <a:gd name="T61" fmla="*/ 24 h 33"/>
                <a:gd name="T62" fmla="*/ 9 w 28"/>
                <a:gd name="T63" fmla="*/ 25 h 33"/>
                <a:gd name="T64" fmla="*/ 16 w 28"/>
                <a:gd name="T65" fmla="*/ 23 h 33"/>
                <a:gd name="T66" fmla="*/ 17 w 28"/>
                <a:gd name="T67" fmla="*/ 25 h 33"/>
                <a:gd name="T68" fmla="*/ 14 w 28"/>
                <a:gd name="T69" fmla="*/ 30 h 33"/>
                <a:gd name="T70" fmla="*/ 15 w 28"/>
                <a:gd name="T71" fmla="*/ 30 h 33"/>
                <a:gd name="T72" fmla="*/ 23 w 28"/>
                <a:gd name="T73" fmla="*/ 26 h 33"/>
                <a:gd name="T74" fmla="*/ 24 w 28"/>
                <a:gd name="T75" fmla="*/ 8 h 33"/>
                <a:gd name="T76" fmla="*/ 14 w 28"/>
                <a:gd name="T77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" h="33">
                  <a:moveTo>
                    <a:pt x="21" y="3"/>
                  </a:moveTo>
                  <a:cubicBezTo>
                    <a:pt x="22" y="4"/>
                    <a:pt x="24" y="6"/>
                    <a:pt x="25" y="8"/>
                  </a:cubicBezTo>
                  <a:cubicBezTo>
                    <a:pt x="26" y="10"/>
                    <a:pt x="27" y="12"/>
                    <a:pt x="28" y="14"/>
                  </a:cubicBezTo>
                  <a:cubicBezTo>
                    <a:pt x="28" y="17"/>
                    <a:pt x="28" y="19"/>
                    <a:pt x="28" y="21"/>
                  </a:cubicBezTo>
                  <a:cubicBezTo>
                    <a:pt x="27" y="24"/>
                    <a:pt x="26" y="26"/>
                    <a:pt x="25" y="28"/>
                  </a:cubicBezTo>
                  <a:cubicBezTo>
                    <a:pt x="23" y="30"/>
                    <a:pt x="21" y="31"/>
                    <a:pt x="19" y="32"/>
                  </a:cubicBezTo>
                  <a:cubicBezTo>
                    <a:pt x="18" y="33"/>
                    <a:pt x="17" y="33"/>
                    <a:pt x="15" y="33"/>
                  </a:cubicBezTo>
                  <a:cubicBezTo>
                    <a:pt x="14" y="33"/>
                    <a:pt x="13" y="33"/>
                    <a:pt x="13" y="32"/>
                  </a:cubicBezTo>
                  <a:cubicBezTo>
                    <a:pt x="12" y="32"/>
                    <a:pt x="12" y="32"/>
                    <a:pt x="12" y="31"/>
                  </a:cubicBezTo>
                  <a:cubicBezTo>
                    <a:pt x="12" y="31"/>
                    <a:pt x="12" y="31"/>
                    <a:pt x="12" y="30"/>
                  </a:cubicBezTo>
                  <a:cubicBezTo>
                    <a:pt x="11" y="30"/>
                    <a:pt x="12" y="30"/>
                    <a:pt x="12" y="30"/>
                  </a:cubicBezTo>
                  <a:cubicBezTo>
                    <a:pt x="12" y="28"/>
                    <a:pt x="12" y="27"/>
                    <a:pt x="13" y="26"/>
                  </a:cubicBezTo>
                  <a:cubicBezTo>
                    <a:pt x="14" y="25"/>
                    <a:pt x="14" y="24"/>
                    <a:pt x="15" y="23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5" y="26"/>
                    <a:pt x="13" y="27"/>
                    <a:pt x="12" y="27"/>
                  </a:cubicBezTo>
                  <a:cubicBezTo>
                    <a:pt x="11" y="27"/>
                    <a:pt x="10" y="27"/>
                    <a:pt x="8" y="27"/>
                  </a:cubicBezTo>
                  <a:cubicBezTo>
                    <a:pt x="8" y="27"/>
                    <a:pt x="7" y="26"/>
                    <a:pt x="7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4"/>
                    <a:pt x="6" y="24"/>
                  </a:cubicBezTo>
                  <a:cubicBezTo>
                    <a:pt x="6" y="23"/>
                    <a:pt x="7" y="22"/>
                    <a:pt x="8" y="21"/>
                  </a:cubicBezTo>
                  <a:cubicBezTo>
                    <a:pt x="8" y="20"/>
                    <a:pt x="9" y="20"/>
                    <a:pt x="10" y="19"/>
                  </a:cubicBezTo>
                  <a:cubicBezTo>
                    <a:pt x="11" y="18"/>
                    <a:pt x="12" y="17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2" y="18"/>
                    <a:pt x="10" y="18"/>
                    <a:pt x="8" y="19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3" y="19"/>
                    <a:pt x="2" y="19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6"/>
                    <a:pt x="0" y="15"/>
                    <a:pt x="0" y="14"/>
                  </a:cubicBezTo>
                  <a:cubicBezTo>
                    <a:pt x="0" y="13"/>
                    <a:pt x="1" y="12"/>
                    <a:pt x="2" y="11"/>
                  </a:cubicBezTo>
                  <a:cubicBezTo>
                    <a:pt x="4" y="10"/>
                    <a:pt x="6" y="9"/>
                    <a:pt x="9" y="8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5" y="10"/>
                    <a:pt x="3" y="9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2"/>
                    <a:pt x="7" y="1"/>
                    <a:pt x="9" y="1"/>
                  </a:cubicBezTo>
                  <a:cubicBezTo>
                    <a:pt x="11" y="0"/>
                    <a:pt x="12" y="0"/>
                    <a:pt x="14" y="0"/>
                  </a:cubicBezTo>
                  <a:cubicBezTo>
                    <a:pt x="17" y="1"/>
                    <a:pt x="19" y="2"/>
                    <a:pt x="21" y="3"/>
                  </a:cubicBezTo>
                  <a:close/>
                  <a:moveTo>
                    <a:pt x="9" y="1"/>
                  </a:moveTo>
                  <a:cubicBezTo>
                    <a:pt x="7" y="2"/>
                    <a:pt x="5" y="2"/>
                    <a:pt x="4" y="4"/>
                  </a:cubicBezTo>
                  <a:cubicBezTo>
                    <a:pt x="4" y="4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1"/>
                    <a:pt x="5" y="12"/>
                    <a:pt x="3" y="13"/>
                  </a:cubicBezTo>
                  <a:cubicBezTo>
                    <a:pt x="3" y="13"/>
                    <a:pt x="2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7"/>
                    <a:pt x="2" y="17"/>
                  </a:cubicBezTo>
                  <a:cubicBezTo>
                    <a:pt x="2" y="18"/>
                    <a:pt x="4" y="18"/>
                    <a:pt x="5" y="18"/>
                  </a:cubicBezTo>
                  <a:cubicBezTo>
                    <a:pt x="6" y="18"/>
                    <a:pt x="7" y="18"/>
                    <a:pt x="8" y="18"/>
                  </a:cubicBezTo>
                  <a:cubicBezTo>
                    <a:pt x="10" y="17"/>
                    <a:pt x="12" y="17"/>
                    <a:pt x="14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8"/>
                    <a:pt x="12" y="19"/>
                    <a:pt x="11" y="20"/>
                  </a:cubicBezTo>
                  <a:cubicBezTo>
                    <a:pt x="10" y="21"/>
                    <a:pt x="9" y="21"/>
                    <a:pt x="9" y="22"/>
                  </a:cubicBezTo>
                  <a:cubicBezTo>
                    <a:pt x="9" y="23"/>
                    <a:pt x="8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1" y="25"/>
                  </a:cubicBezTo>
                  <a:cubicBezTo>
                    <a:pt x="13" y="24"/>
                    <a:pt x="14" y="24"/>
                    <a:pt x="16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4" y="29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6" y="30"/>
                    <a:pt x="17" y="30"/>
                    <a:pt x="18" y="30"/>
                  </a:cubicBezTo>
                  <a:cubicBezTo>
                    <a:pt x="19" y="29"/>
                    <a:pt x="21" y="28"/>
                    <a:pt x="23" y="26"/>
                  </a:cubicBezTo>
                  <a:cubicBezTo>
                    <a:pt x="24" y="25"/>
                    <a:pt x="25" y="23"/>
                    <a:pt x="26" y="21"/>
                  </a:cubicBezTo>
                  <a:cubicBezTo>
                    <a:pt x="27" y="17"/>
                    <a:pt x="26" y="12"/>
                    <a:pt x="24" y="8"/>
                  </a:cubicBezTo>
                  <a:cubicBezTo>
                    <a:pt x="23" y="7"/>
                    <a:pt x="22" y="5"/>
                    <a:pt x="20" y="3"/>
                  </a:cubicBezTo>
                  <a:cubicBezTo>
                    <a:pt x="19" y="2"/>
                    <a:pt x="16" y="1"/>
                    <a:pt x="14" y="1"/>
                  </a:cubicBezTo>
                  <a:cubicBezTo>
                    <a:pt x="12" y="0"/>
                    <a:pt x="11" y="1"/>
                    <a:pt x="9" y="1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5"/>
            <p:cNvSpPr/>
            <p:nvPr/>
          </p:nvSpPr>
          <p:spPr bwMode="auto">
            <a:xfrm>
              <a:off x="6286" y="453"/>
              <a:ext cx="188" cy="170"/>
            </a:xfrm>
            <a:custGeom>
              <a:avLst/>
              <a:gdLst>
                <a:gd name="T0" fmla="*/ 32 w 33"/>
                <a:gd name="T1" fmla="*/ 15 h 30"/>
                <a:gd name="T2" fmla="*/ 27 w 33"/>
                <a:gd name="T3" fmla="*/ 27 h 30"/>
                <a:gd name="T4" fmla="*/ 23 w 33"/>
                <a:gd name="T5" fmla="*/ 21 h 30"/>
                <a:gd name="T6" fmla="*/ 17 w 33"/>
                <a:gd name="T7" fmla="*/ 29 h 30"/>
                <a:gd name="T8" fmla="*/ 16 w 33"/>
                <a:gd name="T9" fmla="*/ 16 h 30"/>
                <a:gd name="T10" fmla="*/ 9 w 33"/>
                <a:gd name="T11" fmla="*/ 22 h 30"/>
                <a:gd name="T12" fmla="*/ 9 w 33"/>
                <a:gd name="T13" fmla="*/ 14 h 30"/>
                <a:gd name="T14" fmla="*/ 3 w 33"/>
                <a:gd name="T15" fmla="*/ 17 h 30"/>
                <a:gd name="T16" fmla="*/ 3 w 33"/>
                <a:gd name="T17" fmla="*/ 11 h 30"/>
                <a:gd name="T18" fmla="*/ 21 w 33"/>
                <a:gd name="T19" fmla="*/ 4 h 30"/>
                <a:gd name="T20" fmla="*/ 32 w 33"/>
                <a:gd name="T2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0">
                  <a:moveTo>
                    <a:pt x="32" y="15"/>
                  </a:moveTo>
                  <a:cubicBezTo>
                    <a:pt x="33" y="20"/>
                    <a:pt x="30" y="27"/>
                    <a:pt x="27" y="27"/>
                  </a:cubicBezTo>
                  <a:cubicBezTo>
                    <a:pt x="25" y="27"/>
                    <a:pt x="23" y="24"/>
                    <a:pt x="23" y="21"/>
                  </a:cubicBezTo>
                  <a:cubicBezTo>
                    <a:pt x="23" y="21"/>
                    <a:pt x="21" y="30"/>
                    <a:pt x="17" y="29"/>
                  </a:cubicBezTo>
                  <a:cubicBezTo>
                    <a:pt x="13" y="29"/>
                    <a:pt x="14" y="23"/>
                    <a:pt x="16" y="16"/>
                  </a:cubicBezTo>
                  <a:cubicBezTo>
                    <a:pt x="16" y="16"/>
                    <a:pt x="12" y="23"/>
                    <a:pt x="9" y="22"/>
                  </a:cubicBezTo>
                  <a:cubicBezTo>
                    <a:pt x="6" y="21"/>
                    <a:pt x="7" y="18"/>
                    <a:pt x="9" y="14"/>
                  </a:cubicBezTo>
                  <a:cubicBezTo>
                    <a:pt x="9" y="14"/>
                    <a:pt x="6" y="17"/>
                    <a:pt x="3" y="17"/>
                  </a:cubicBezTo>
                  <a:cubicBezTo>
                    <a:pt x="1" y="17"/>
                    <a:pt x="0" y="15"/>
                    <a:pt x="3" y="11"/>
                  </a:cubicBezTo>
                  <a:cubicBezTo>
                    <a:pt x="5" y="8"/>
                    <a:pt x="10" y="0"/>
                    <a:pt x="21" y="4"/>
                  </a:cubicBezTo>
                  <a:cubicBezTo>
                    <a:pt x="29" y="7"/>
                    <a:pt x="31" y="12"/>
                    <a:pt x="32" y="15"/>
                  </a:cubicBezTo>
                  <a:close/>
                </a:path>
              </a:pathLst>
            </a:custGeom>
            <a:solidFill>
              <a:srgbClr val="FFD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6"/>
            <p:cNvSpPr>
              <a:spLocks noEditPoints="1"/>
            </p:cNvSpPr>
            <p:nvPr/>
          </p:nvSpPr>
          <p:spPr bwMode="auto">
            <a:xfrm>
              <a:off x="6286" y="465"/>
              <a:ext cx="182" cy="158"/>
            </a:xfrm>
            <a:custGeom>
              <a:avLst/>
              <a:gdLst>
                <a:gd name="T0" fmla="*/ 32 w 32"/>
                <a:gd name="T1" fmla="*/ 19 h 28"/>
                <a:gd name="T2" fmla="*/ 29 w 32"/>
                <a:gd name="T3" fmla="*/ 25 h 28"/>
                <a:gd name="T4" fmla="*/ 27 w 32"/>
                <a:gd name="T5" fmla="*/ 26 h 28"/>
                <a:gd name="T6" fmla="*/ 22 w 32"/>
                <a:gd name="T7" fmla="*/ 19 h 28"/>
                <a:gd name="T8" fmla="*/ 21 w 32"/>
                <a:gd name="T9" fmla="*/ 25 h 28"/>
                <a:gd name="T10" fmla="*/ 17 w 32"/>
                <a:gd name="T11" fmla="*/ 28 h 28"/>
                <a:gd name="T12" fmla="*/ 14 w 32"/>
                <a:gd name="T13" fmla="*/ 23 h 28"/>
                <a:gd name="T14" fmla="*/ 16 w 32"/>
                <a:gd name="T15" fmla="*/ 14 h 28"/>
                <a:gd name="T16" fmla="*/ 14 w 32"/>
                <a:gd name="T17" fmla="*/ 18 h 28"/>
                <a:gd name="T18" fmla="*/ 9 w 32"/>
                <a:gd name="T19" fmla="*/ 21 h 28"/>
                <a:gd name="T20" fmla="*/ 7 w 32"/>
                <a:gd name="T21" fmla="*/ 21 h 28"/>
                <a:gd name="T22" fmla="*/ 6 w 32"/>
                <a:gd name="T23" fmla="*/ 16 h 28"/>
                <a:gd name="T24" fmla="*/ 10 w 32"/>
                <a:gd name="T25" fmla="*/ 13 h 28"/>
                <a:gd name="T26" fmla="*/ 3 w 32"/>
                <a:gd name="T27" fmla="*/ 16 h 28"/>
                <a:gd name="T28" fmla="*/ 2 w 32"/>
                <a:gd name="T29" fmla="*/ 16 h 28"/>
                <a:gd name="T30" fmla="*/ 0 w 32"/>
                <a:gd name="T31" fmla="*/ 13 h 28"/>
                <a:gd name="T32" fmla="*/ 5 w 32"/>
                <a:gd name="T33" fmla="*/ 4 h 28"/>
                <a:gd name="T34" fmla="*/ 18 w 32"/>
                <a:gd name="T35" fmla="*/ 1 h 28"/>
                <a:gd name="T36" fmla="*/ 30 w 32"/>
                <a:gd name="T37" fmla="*/ 7 h 28"/>
                <a:gd name="T38" fmla="*/ 32 w 32"/>
                <a:gd name="T39" fmla="*/ 13 h 28"/>
                <a:gd name="T40" fmla="*/ 24 w 32"/>
                <a:gd name="T41" fmla="*/ 4 h 28"/>
                <a:gd name="T42" fmla="*/ 7 w 32"/>
                <a:gd name="T43" fmla="*/ 6 h 28"/>
                <a:gd name="T44" fmla="*/ 3 w 32"/>
                <a:gd name="T45" fmla="*/ 13 h 28"/>
                <a:gd name="T46" fmla="*/ 3 w 32"/>
                <a:gd name="T47" fmla="*/ 14 h 28"/>
                <a:gd name="T48" fmla="*/ 8 w 32"/>
                <a:gd name="T49" fmla="*/ 11 h 28"/>
                <a:gd name="T50" fmla="*/ 10 w 32"/>
                <a:gd name="T51" fmla="*/ 12 h 28"/>
                <a:gd name="T52" fmla="*/ 8 w 32"/>
                <a:gd name="T53" fmla="*/ 19 h 28"/>
                <a:gd name="T54" fmla="*/ 9 w 32"/>
                <a:gd name="T55" fmla="*/ 19 h 28"/>
                <a:gd name="T56" fmla="*/ 11 w 32"/>
                <a:gd name="T57" fmla="*/ 19 h 28"/>
                <a:gd name="T58" fmla="*/ 16 w 32"/>
                <a:gd name="T59" fmla="*/ 13 h 28"/>
                <a:gd name="T60" fmla="*/ 17 w 32"/>
                <a:gd name="T61" fmla="*/ 14 h 28"/>
                <a:gd name="T62" fmla="*/ 15 w 32"/>
                <a:gd name="T63" fmla="*/ 23 h 28"/>
                <a:gd name="T64" fmla="*/ 17 w 32"/>
                <a:gd name="T65" fmla="*/ 26 h 28"/>
                <a:gd name="T66" fmla="*/ 20 w 32"/>
                <a:gd name="T67" fmla="*/ 24 h 28"/>
                <a:gd name="T68" fmla="*/ 24 w 32"/>
                <a:gd name="T69" fmla="*/ 12 h 28"/>
                <a:gd name="T70" fmla="*/ 25 w 32"/>
                <a:gd name="T71" fmla="*/ 21 h 28"/>
                <a:gd name="T72" fmla="*/ 27 w 32"/>
                <a:gd name="T73" fmla="*/ 24 h 28"/>
                <a:gd name="T74" fmla="*/ 28 w 32"/>
                <a:gd name="T75" fmla="*/ 24 h 28"/>
                <a:gd name="T76" fmla="*/ 31 w 32"/>
                <a:gd name="T7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cubicBezTo>
                    <a:pt x="32" y="15"/>
                    <a:pt x="32" y="17"/>
                    <a:pt x="32" y="19"/>
                  </a:cubicBezTo>
                  <a:cubicBezTo>
                    <a:pt x="31" y="21"/>
                    <a:pt x="31" y="22"/>
                    <a:pt x="30" y="24"/>
                  </a:cubicBezTo>
                  <a:cubicBezTo>
                    <a:pt x="30" y="24"/>
                    <a:pt x="29" y="25"/>
                    <a:pt x="29" y="25"/>
                  </a:cubicBezTo>
                  <a:cubicBezTo>
                    <a:pt x="29" y="25"/>
                    <a:pt x="28" y="25"/>
                    <a:pt x="28" y="26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6" y="26"/>
                    <a:pt x="25" y="25"/>
                    <a:pt x="24" y="25"/>
                  </a:cubicBezTo>
                  <a:cubicBezTo>
                    <a:pt x="23" y="23"/>
                    <a:pt x="22" y="21"/>
                    <a:pt x="22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3" y="23"/>
                    <a:pt x="21" y="25"/>
                  </a:cubicBezTo>
                  <a:cubicBezTo>
                    <a:pt x="21" y="26"/>
                    <a:pt x="20" y="27"/>
                    <a:pt x="19" y="28"/>
                  </a:cubicBezTo>
                  <a:cubicBezTo>
                    <a:pt x="18" y="28"/>
                    <a:pt x="17" y="28"/>
                    <a:pt x="17" y="28"/>
                  </a:cubicBezTo>
                  <a:cubicBezTo>
                    <a:pt x="16" y="27"/>
                    <a:pt x="15" y="27"/>
                    <a:pt x="15" y="26"/>
                  </a:cubicBezTo>
                  <a:cubicBezTo>
                    <a:pt x="14" y="25"/>
                    <a:pt x="14" y="24"/>
                    <a:pt x="14" y="23"/>
                  </a:cubicBezTo>
                  <a:cubicBezTo>
                    <a:pt x="14" y="22"/>
                    <a:pt x="14" y="21"/>
                    <a:pt x="14" y="20"/>
                  </a:cubicBezTo>
                  <a:cubicBezTo>
                    <a:pt x="15" y="18"/>
                    <a:pt x="15" y="16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5"/>
                    <a:pt x="15" y="17"/>
                    <a:pt x="14" y="18"/>
                  </a:cubicBezTo>
                  <a:cubicBezTo>
                    <a:pt x="13" y="19"/>
                    <a:pt x="13" y="20"/>
                    <a:pt x="12" y="20"/>
                  </a:cubicBezTo>
                  <a:cubicBezTo>
                    <a:pt x="11" y="21"/>
                    <a:pt x="10" y="21"/>
                    <a:pt x="9" y="21"/>
                  </a:cubicBezTo>
                  <a:cubicBezTo>
                    <a:pt x="9" y="21"/>
                    <a:pt x="9" y="21"/>
                    <a:pt x="8" y="21"/>
                  </a:cubicBezTo>
                  <a:cubicBezTo>
                    <a:pt x="8" y="21"/>
                    <a:pt x="8" y="21"/>
                    <a:pt x="7" y="21"/>
                  </a:cubicBezTo>
                  <a:cubicBezTo>
                    <a:pt x="7" y="21"/>
                    <a:pt x="6" y="20"/>
                    <a:pt x="6" y="19"/>
                  </a:cubicBezTo>
                  <a:cubicBezTo>
                    <a:pt x="6" y="18"/>
                    <a:pt x="6" y="17"/>
                    <a:pt x="6" y="16"/>
                  </a:cubicBezTo>
                  <a:cubicBezTo>
                    <a:pt x="6" y="14"/>
                    <a:pt x="7" y="13"/>
                    <a:pt x="8" y="1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8" y="14"/>
                    <a:pt x="7" y="15"/>
                  </a:cubicBezTo>
                  <a:cubicBezTo>
                    <a:pt x="6" y="16"/>
                    <a:pt x="5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2" y="16"/>
                    <a:pt x="2" y="16"/>
                  </a:cubicBezTo>
                  <a:cubicBezTo>
                    <a:pt x="2" y="16"/>
                    <a:pt x="1" y="16"/>
                    <a:pt x="1" y="15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2" y="7"/>
                    <a:pt x="3" y="5"/>
                    <a:pt x="5" y="4"/>
                  </a:cubicBezTo>
                  <a:cubicBezTo>
                    <a:pt x="7" y="2"/>
                    <a:pt x="9" y="1"/>
                    <a:pt x="11" y="0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20" y="1"/>
                    <a:pt x="23" y="2"/>
                    <a:pt x="25" y="3"/>
                  </a:cubicBezTo>
                  <a:cubicBezTo>
                    <a:pt x="26" y="4"/>
                    <a:pt x="28" y="6"/>
                    <a:pt x="30" y="7"/>
                  </a:cubicBezTo>
                  <a:cubicBezTo>
                    <a:pt x="31" y="9"/>
                    <a:pt x="32" y="11"/>
                    <a:pt x="32" y="13"/>
                  </a:cubicBezTo>
                  <a:close/>
                  <a:moveTo>
                    <a:pt x="32" y="13"/>
                  </a:moveTo>
                  <a:cubicBezTo>
                    <a:pt x="31" y="11"/>
                    <a:pt x="31" y="9"/>
                    <a:pt x="29" y="8"/>
                  </a:cubicBezTo>
                  <a:cubicBezTo>
                    <a:pt x="28" y="6"/>
                    <a:pt x="26" y="5"/>
                    <a:pt x="24" y="4"/>
                  </a:cubicBezTo>
                  <a:cubicBezTo>
                    <a:pt x="20" y="2"/>
                    <a:pt x="16" y="2"/>
                    <a:pt x="12" y="3"/>
                  </a:cubicBezTo>
                  <a:cubicBezTo>
                    <a:pt x="10" y="3"/>
                    <a:pt x="8" y="4"/>
                    <a:pt x="7" y="6"/>
                  </a:cubicBezTo>
                  <a:cubicBezTo>
                    <a:pt x="5" y="7"/>
                    <a:pt x="4" y="9"/>
                    <a:pt x="3" y="10"/>
                  </a:cubicBezTo>
                  <a:cubicBezTo>
                    <a:pt x="3" y="11"/>
                    <a:pt x="3" y="12"/>
                    <a:pt x="3" y="13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5" y="13"/>
                    <a:pt x="6" y="13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4"/>
                    <a:pt x="9" y="15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20"/>
                    <a:pt x="9" y="20"/>
                  </a:cubicBezTo>
                  <a:cubicBezTo>
                    <a:pt x="10" y="20"/>
                    <a:pt x="10" y="19"/>
                    <a:pt x="11" y="19"/>
                  </a:cubicBezTo>
                  <a:cubicBezTo>
                    <a:pt x="12" y="18"/>
                    <a:pt x="12" y="18"/>
                    <a:pt x="13" y="17"/>
                  </a:cubicBezTo>
                  <a:cubicBezTo>
                    <a:pt x="14" y="16"/>
                    <a:pt x="15" y="15"/>
                    <a:pt x="16" y="1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6"/>
                    <a:pt x="16" y="18"/>
                    <a:pt x="15" y="20"/>
                  </a:cubicBezTo>
                  <a:cubicBezTo>
                    <a:pt x="15" y="21"/>
                    <a:pt x="15" y="22"/>
                    <a:pt x="15" y="23"/>
                  </a:cubicBezTo>
                  <a:cubicBezTo>
                    <a:pt x="15" y="24"/>
                    <a:pt x="15" y="25"/>
                    <a:pt x="16" y="26"/>
                  </a:cubicBezTo>
                  <a:cubicBezTo>
                    <a:pt x="16" y="26"/>
                    <a:pt x="16" y="26"/>
                    <a:pt x="17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9" y="26"/>
                    <a:pt x="19" y="25"/>
                    <a:pt x="20" y="24"/>
                  </a:cubicBezTo>
                  <a:cubicBezTo>
                    <a:pt x="21" y="22"/>
                    <a:pt x="22" y="20"/>
                    <a:pt x="22" y="19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5" y="20"/>
                    <a:pt x="25" y="21"/>
                  </a:cubicBezTo>
                  <a:cubicBezTo>
                    <a:pt x="25" y="22"/>
                    <a:pt x="25" y="23"/>
                    <a:pt x="26" y="23"/>
                  </a:cubicBezTo>
                  <a:cubicBezTo>
                    <a:pt x="26" y="24"/>
                    <a:pt x="27" y="24"/>
                    <a:pt x="27" y="24"/>
                  </a:cubicBezTo>
                  <a:cubicBezTo>
                    <a:pt x="27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9" y="24"/>
                    <a:pt x="29" y="23"/>
                  </a:cubicBezTo>
                  <a:cubicBezTo>
                    <a:pt x="30" y="22"/>
                    <a:pt x="31" y="20"/>
                    <a:pt x="31" y="19"/>
                  </a:cubicBezTo>
                  <a:cubicBezTo>
                    <a:pt x="32" y="17"/>
                    <a:pt x="32" y="15"/>
                    <a:pt x="32" y="13"/>
                  </a:cubicBezTo>
                  <a:close/>
                </a:path>
              </a:pathLst>
            </a:custGeom>
            <a:solidFill>
              <a:srgbClr val="50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83516" y="852427"/>
            <a:ext cx="8285480" cy="50158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华文细黑" panose="02010600040101010101" charset="-122"/>
                <a:ea typeface="华文细黑" panose="02010600040101010101" charset="-122"/>
                <a:cs typeface="楷体_GB2312" panose="02010609030101010101" charset="-122"/>
              </a:rPr>
              <a:t>kào        ér           bān</a:t>
            </a:r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华文细黑" panose="02010600040101010101" charset="-122"/>
                <a:ea typeface="华文细黑" panose="02010600040101010101" charset="-122"/>
                <a:cs typeface="楷体_GB2312" panose="02010609030101010101" charset="-122"/>
              </a:rPr>
              <a:t>     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华文细黑" panose="02010600040101010101" charset="-122"/>
                <a:ea typeface="华文细黑" panose="02010600040101010101" charset="-122"/>
                <a:cs typeface="楷体_GB2312" panose="02010609030101010101" charset="-122"/>
              </a:rPr>
              <a:t>  h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华文细黑" panose="02010600040101010101" charset="-122"/>
                <a:ea typeface="华文细黑" panose="02010600040101010101" charset="-122"/>
                <a:cs typeface="楷体_GB2312" panose="02010609030101010101" charset="-122"/>
                <a:sym typeface="+mn-ea"/>
              </a:rPr>
              <a:t>ā</a:t>
            </a:r>
            <a:endParaRPr lang="en-US" altLang="zh-CN" sz="44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华文细黑" panose="02010600040101010101" charset="-122"/>
              <a:ea typeface="华文细黑" panose="02010600040101010101" charset="-122"/>
              <a:cs typeface="楷体_GB2312" panose="02010609030101010101" charset="-122"/>
            </a:endParaRPr>
          </a:p>
          <a:p>
            <a:pPr algn="l"/>
            <a:r>
              <a:rPr lang="zh-CN" altLang="en-US" sz="440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靠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边  </a:t>
            </a:r>
            <a:r>
              <a:rPr lang="zh-CN" altLang="en-US" sz="440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而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且   </a:t>
            </a:r>
            <a:r>
              <a:rPr lang="zh-CN" altLang="en-US" sz="440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班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里  </a:t>
            </a:r>
            <a:r>
              <a:rPr lang="zh-CN" altLang="en-US" sz="440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哈哈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大笑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</a:t>
            </a:r>
          </a:p>
          <a:p>
            <a:pPr algn="l"/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华文细黑" panose="02010600040101010101" charset="-122"/>
              <a:ea typeface="华文细黑" panose="02010600040101010101" charset="-122"/>
              <a:cs typeface="楷体_GB2312" panose="02010609030101010101" charset="-122"/>
              <a:sym typeface="+mn-ea"/>
            </a:endParaRPr>
          </a:p>
          <a:p>
            <a:pPr algn="l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华文细黑" panose="02010600040101010101" charset="-122"/>
                <a:ea typeface="华文细黑" panose="02010600040101010101" charset="-122"/>
                <a:cs typeface="楷体_GB2312" panose="02010609030101010101" charset="-122"/>
                <a:sym typeface="+mn-ea"/>
              </a:rPr>
              <a:t>shěn    dào            shǎng      yè</a:t>
            </a:r>
            <a:endParaRPr lang="en-US" altLang="zh-CN" sz="44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华文细黑" panose="02010600040101010101" charset="-122"/>
              <a:ea typeface="华文细黑" panose="02010600040101010101" charset="-122"/>
              <a:cs typeface="楷体_GB2312" panose="02010609030101010101" charset="-122"/>
              <a:sym typeface="+mn-ea"/>
            </a:endParaRPr>
          </a:p>
          <a:p>
            <a:pPr algn="l"/>
            <a:r>
              <a:rPr lang="zh-CN" altLang="en-US" sz="440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审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视  </a:t>
            </a:r>
            <a:r>
              <a:rPr lang="zh-CN" altLang="en-US" sz="440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倒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不如 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半</a:t>
            </a:r>
            <a:r>
              <a:rPr lang="zh-CN" altLang="en-US" sz="440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晌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那</a:t>
            </a:r>
            <a:r>
              <a:rPr lang="zh-CN" altLang="en-US" sz="440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页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画纸</a:t>
            </a:r>
          </a:p>
          <a:p>
            <a:pPr algn="l"/>
            <a:endParaRPr lang="en-US" altLang="zh-CN" sz="36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华文细黑" panose="02010600040101010101" charset="-122"/>
              <a:ea typeface="华文细黑" panose="02010600040101010101" charset="-122"/>
              <a:cs typeface="楷体_GB2312" panose="02010609030101010101" charset="-122"/>
              <a:sym typeface="+mn-ea"/>
            </a:endParaRPr>
          </a:p>
          <a:p>
            <a:pPr algn="l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华文细黑" panose="02010600040101010101" charset="-122"/>
                <a:ea typeface="华文细黑" panose="02010600040101010101" charset="-122"/>
                <a:cs typeface="楷体_GB2312" panose="02010609030101010101" charset="-122"/>
                <a:sym typeface="+mn-ea"/>
              </a:rPr>
              <a:t>qiǎng     xī                 huì             yuè</a:t>
            </a:r>
            <a:endParaRPr lang="en-US" altLang="zh-CN" sz="44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华文细黑" panose="02010600040101010101" charset="-122"/>
              <a:ea typeface="华文细黑" panose="02010600040101010101" charset="-122"/>
              <a:cs typeface="楷体_GB2312" panose="02010609030101010101" charset="-122"/>
              <a:sym typeface="+mn-ea"/>
            </a:endParaRPr>
          </a:p>
          <a:p>
            <a:pPr algn="l"/>
            <a:r>
              <a:rPr lang="zh-CN" altLang="en-US" sz="440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抢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着  </a:t>
            </a:r>
            <a:r>
              <a:rPr lang="zh-CN" altLang="en-US" sz="440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嘻嘻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教</a:t>
            </a:r>
            <a:r>
              <a:rPr lang="zh-CN" altLang="en-US" sz="440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诲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和颜</a:t>
            </a:r>
            <a:r>
              <a:rPr lang="zh-CN" altLang="en-US" sz="4400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悦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>
            <a:fillRect/>
          </a:stretch>
        </p:blipFill>
        <p:spPr>
          <a:xfrm>
            <a:off x="-658495" y="229870"/>
            <a:ext cx="3187700" cy="6650355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stelsSmooth trans="56000" scaling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1818" y="5328212"/>
            <a:ext cx="6607346" cy="14518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970435" y="2341933"/>
            <a:ext cx="753364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8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48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自由读文，读准字音，</a:t>
            </a:r>
          </a:p>
          <a:p>
            <a:pPr algn="l">
              <a:lnSpc>
                <a:spcPct val="150000"/>
              </a:lnSpc>
            </a:pPr>
            <a:r>
              <a:rPr lang="zh-CN" altLang="en-US" sz="48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读通句子。</a:t>
            </a:r>
            <a:endParaRPr lang="en-US" altLang="zh-CN" sz="4800" b="1" dirty="0">
              <a:ln w="6350">
                <a:noFill/>
              </a:ln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9" name="图片 8" descr="图片包含 室内, 户外艺术系列, 笔记本电脑, 屏幕&#10;&#10;已生成极高可信度的说明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49" t="21000" r="10905" b="20200"/>
          <a:stretch>
            <a:fillRect/>
          </a:stretch>
        </p:blipFill>
        <p:spPr>
          <a:xfrm>
            <a:off x="5922010" y="-1257300"/>
            <a:ext cx="7168515" cy="4014470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20190106_1701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2605" y="4141470"/>
            <a:ext cx="2056765" cy="24587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stelsSmooth trans="56000" scaling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" y="194310"/>
            <a:ext cx="6529070" cy="12299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15950" y="1737360"/>
            <a:ext cx="81705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读第一自然段，思考：故事发生在什么时候？谁在干什么？</a:t>
            </a:r>
            <a:endParaRPr lang="en-US" altLang="zh-CN" sz="4000" b="1" dirty="0">
              <a:ln w="6350">
                <a:noFill/>
              </a:ln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5950" y="4046855"/>
            <a:ext cx="81705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图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画课上，老师要同学们画杨桃。</a:t>
            </a:r>
            <a:endParaRPr lang="en-US" altLang="zh-CN" sz="4000" b="1" dirty="0">
              <a:ln w="6350">
                <a:noFill/>
              </a:ln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-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23570" y="767715"/>
            <a:ext cx="8255000" cy="6191250"/>
          </a:xfrm>
          <a:prstGeom prst="rect">
            <a:avLst/>
          </a:prstGeom>
        </p:spPr>
      </p:pic>
      <p:pic>
        <p:nvPicPr>
          <p:cNvPr id="3" name="图片 2" descr="IMG_20190106_17010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2605" y="4141470"/>
            <a:ext cx="2056765" cy="24587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PastelsSmooth trans="56000" scaling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" y="194310"/>
            <a:ext cx="6529070" cy="12299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44675" y="357505"/>
            <a:ext cx="3003550" cy="586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5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20190106_1701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2605" y="4141470"/>
            <a:ext cx="2056765" cy="24587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stelsSmooth trans="56000" scaling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" y="194310"/>
            <a:ext cx="6529070" cy="12299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15950" y="2167890"/>
            <a:ext cx="81705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图画课上，小作者坐在哪个位置画杨桃？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20190106_1701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2605" y="4141470"/>
            <a:ext cx="2056765" cy="24587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stelsSmooth trans="56000" scaling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" y="194310"/>
            <a:ext cx="6529070" cy="12299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15670" y="1350010"/>
            <a:ext cx="31451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8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靠</a:t>
            </a:r>
            <a:r>
              <a:rPr lang="zh-CN" altLang="en-US" sz="8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92505" y="2928620"/>
            <a:ext cx="2418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8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靠</a:t>
            </a:r>
            <a:r>
              <a:rPr lang="zh-CN" altLang="en-US" sz="8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16655" y="2896870"/>
            <a:ext cx="26009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8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靠</a:t>
            </a:r>
            <a:r>
              <a:rPr lang="zh-CN" altLang="en-US" sz="8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墙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17615" y="2929255"/>
            <a:ext cx="28441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8000" b="1" dirty="0">
                <a:ln w="6350">
                  <a:noFill/>
                </a:ln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靠</a:t>
            </a:r>
            <a:r>
              <a:rPr lang="zh-CN" altLang="en-US" sz="8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IMG_20190106_1701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2605" y="4141470"/>
            <a:ext cx="2056765" cy="24587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stelsSmooth trans="56000" scaling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90" y="194310"/>
            <a:ext cx="6529070" cy="12299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15950" y="2167890"/>
            <a:ext cx="81705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4000" b="1" dirty="0">
                <a:ln w="6350">
                  <a:noFill/>
                </a:ln>
                <a:latin typeface="楷体_GB2312" panose="02010609030101010101" charset="-122"/>
                <a:ea typeface="楷体_GB2312" panose="02010609030101010101" charset="-122"/>
              </a:rPr>
              <a:t>坐在前排靠边的我，看到的杨桃是什么样的呢？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全屏显示(4:3)</PresentationFormat>
  <Paragraphs>56</Paragraphs>
  <Slides>29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默认设计模板</vt:lpstr>
      <vt:lpstr>1_默认设计模板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pha</cp:lastModifiedBy>
  <cp:revision>7</cp:revision>
  <dcterms:created xsi:type="dcterms:W3CDTF">2019-01-06T08:37:00Z</dcterms:created>
  <dcterms:modified xsi:type="dcterms:W3CDTF">2019-01-26T08:40:07Z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