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83" r:id="rId2"/>
  </p:sldMasterIdLst>
  <p:notesMasterIdLst>
    <p:notesMasterId r:id="rId49"/>
  </p:notesMasterIdLst>
  <p:sldIdLst>
    <p:sldId id="1218" r:id="rId3"/>
    <p:sldId id="1219" r:id="rId4"/>
    <p:sldId id="1220" r:id="rId5"/>
    <p:sldId id="1221" r:id="rId6"/>
    <p:sldId id="1222" r:id="rId7"/>
    <p:sldId id="1223" r:id="rId8"/>
    <p:sldId id="1225" r:id="rId9"/>
    <p:sldId id="1184" r:id="rId10"/>
    <p:sldId id="1084" r:id="rId11"/>
    <p:sldId id="1088" r:id="rId12"/>
    <p:sldId id="1185" r:id="rId13"/>
    <p:sldId id="528" r:id="rId14"/>
    <p:sldId id="1082" r:id="rId15"/>
    <p:sldId id="1083" r:id="rId16"/>
    <p:sldId id="1080" r:id="rId17"/>
    <p:sldId id="395" r:id="rId18"/>
    <p:sldId id="259" r:id="rId19"/>
    <p:sldId id="258" r:id="rId20"/>
    <p:sldId id="1015" r:id="rId21"/>
    <p:sldId id="1141" r:id="rId22"/>
    <p:sldId id="1031" r:id="rId23"/>
    <p:sldId id="1030" r:id="rId24"/>
    <p:sldId id="1186" r:id="rId25"/>
    <p:sldId id="1034" r:id="rId26"/>
    <p:sldId id="1035" r:id="rId27"/>
    <p:sldId id="1226" r:id="rId28"/>
    <p:sldId id="1036" r:id="rId29"/>
    <p:sldId id="1192" r:id="rId30"/>
    <p:sldId id="1069" r:id="rId31"/>
    <p:sldId id="1038" r:id="rId32"/>
    <p:sldId id="1187" r:id="rId33"/>
    <p:sldId id="1041" r:id="rId34"/>
    <p:sldId id="1188" r:id="rId35"/>
    <p:sldId id="1189" r:id="rId36"/>
    <p:sldId id="1071" r:id="rId37"/>
    <p:sldId id="1045" r:id="rId38"/>
    <p:sldId id="1047" r:id="rId39"/>
    <p:sldId id="1072" r:id="rId40"/>
    <p:sldId id="1144" r:id="rId41"/>
    <p:sldId id="1058" r:id="rId42"/>
    <p:sldId id="1049" r:id="rId43"/>
    <p:sldId id="1019" r:id="rId44"/>
    <p:sldId id="1190" r:id="rId45"/>
    <p:sldId id="1191" r:id="rId46"/>
    <p:sldId id="1061" r:id="rId47"/>
    <p:sldId id="1090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华文楷体" panose="02010600040101010101" pitchFamily="2" charset="-122"/>
      <p:regular r:id="rId54"/>
    </p:embeddedFont>
    <p:embeddedFont>
      <p:font typeface="幼圆" panose="02010509060101010101" pitchFamily="49" charset="-122"/>
      <p:regular r:id="rId55"/>
    </p:embeddedFont>
    <p:embeddedFont>
      <p:font typeface="汉语拼音" panose="02010600030101010101" charset="0"/>
      <p:regular r:id="rId56"/>
    </p:embeddedFont>
    <p:embeddedFont>
      <p:font typeface="黑体" panose="02010609060101010101" pitchFamily="49" charset="-122"/>
      <p:regular r:id="rId57"/>
    </p:embeddedFont>
    <p:embeddedFont>
      <p:font typeface="等线" panose="02010600030101010101" pitchFamily="2" charset="-122"/>
      <p:regular r:id="rId58"/>
      <p:bold r:id="rId59"/>
    </p:embeddedFont>
    <p:embeddedFont>
      <p:font typeface="华文细黑" panose="02010600040101010101" pitchFamily="2" charset="-122"/>
      <p:regular r:id="rId60"/>
    </p:embeddedFont>
    <p:embeddedFont>
      <p:font typeface="楷体_GB2312" panose="02010600030101010101" charset="-122"/>
      <p:regular r:id="rId61"/>
    </p:embeddedFont>
    <p:embeddedFont>
      <p:font typeface="楷体" panose="02010609060101010101" pitchFamily="49" charset="-122"/>
      <p:regular r:id="rId62"/>
    </p:embeddedFont>
    <p:embeddedFont>
      <p:font typeface="微软雅黑" panose="020B0503020204020204" pitchFamily="34" charset="-122"/>
      <p:regular r:id="rId63"/>
      <p:bold r:id="rId64"/>
    </p:embeddedFont>
    <p:embeddedFont>
      <p:font typeface="等线 Light" panose="02010600030101010101" pitchFamily="2" charset="-122"/>
      <p:regular r:id="rId65"/>
    </p:embeddedFont>
    <p:embeddedFont>
      <p:font typeface="Calibri Light" panose="020F0302020204030204" pitchFamily="34" charset="0"/>
      <p:regular r:id="rId66"/>
      <p:italic r:id="rId6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>
          <p15:clr>
            <a:srgbClr val="A4A3A4"/>
          </p15:clr>
        </p15:guide>
        <p15:guide id="2" pos="37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9A6DE"/>
    <a:srgbClr val="53B948"/>
    <a:srgbClr val="211813"/>
    <a:srgbClr val="D2F5B9"/>
    <a:srgbClr val="0B5FD1"/>
    <a:srgbClr val="98D267"/>
    <a:srgbClr val="D1F5B8"/>
    <a:srgbClr val="ECAAC3"/>
    <a:srgbClr val="CB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4" autoAdjust="0"/>
    <p:restoredTop sz="94660"/>
  </p:normalViewPr>
  <p:slideViewPr>
    <p:cSldViewPr>
      <p:cViewPr varScale="1">
        <p:scale>
          <a:sx n="64" d="100"/>
          <a:sy n="64" d="100"/>
        </p:scale>
        <p:origin x="384" y="52"/>
      </p:cViewPr>
      <p:guideLst>
        <p:guide orient="horz" pos="2048"/>
        <p:guide pos="37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29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98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B6E23EB-C652-41B4-A094-F9ABE62171A1}" type="slidenum">
              <a:rPr lang="zh-CN" altLang="en-US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3</a:t>
            </a:fld>
            <a:endParaRPr lang="en-US" altLang="zh-CN">
              <a:solidFill>
                <a:srgbClr val="00000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86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520" y="2130426"/>
            <a:ext cx="10362962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039" y="3886200"/>
            <a:ext cx="853392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351" y="274639"/>
            <a:ext cx="274197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79" y="274639"/>
            <a:ext cx="807825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738" y="4406901"/>
            <a:ext cx="1036296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738" y="2906713"/>
            <a:ext cx="1036296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80" y="1600201"/>
            <a:ext cx="54093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416" y="1600201"/>
            <a:ext cx="541090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79" y="1535113"/>
            <a:ext cx="53870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79" y="2174875"/>
            <a:ext cx="53870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45" y="1535113"/>
            <a:ext cx="53886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45" y="2174875"/>
            <a:ext cx="53886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3" y="87474"/>
            <a:ext cx="2080359" cy="300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054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296" y="273051"/>
            <a:ext cx="68160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80" y="1435101"/>
            <a:ext cx="40105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99" y="4800600"/>
            <a:ext cx="731615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99" y="612775"/>
            <a:ext cx="731615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99" y="5367338"/>
            <a:ext cx="731615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D4DCBEE1-2FDF-4E67-B289-6F0CB0ED4004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6AB22C2E-CAB4-4932-B1DA-131F1D28A5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8" descr="https://timgsa.baidu.com/timg?image&amp;quality=80&amp;size=b9999_10000&amp;sec=1535901618350&amp;di=1341db719bb37888fd41958fe9547d6d&amp;imgtype=0&amp;src=http%3A%2F%2Fimgsrc.baidu.com%2Fimgad%2Fpic%2Fitem%2F5366d0160924ab18ffaeb9113ffae6cd7b890b5f.jpg"/>
          <p:cNvPicPr>
            <a:picLocks noChangeAspect="1" noChangeArrowheads="1"/>
          </p:cNvPicPr>
          <p:nvPr userDrawn="1"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50" b="65766"/>
          <a:stretch>
            <a:fillRect/>
          </a:stretch>
        </p:blipFill>
        <p:spPr bwMode="auto">
          <a:xfrm>
            <a:off x="8882445" y="6536857"/>
            <a:ext cx="357237" cy="321143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pic>
        <p:nvPicPr>
          <p:cNvPr id="22" name="Picture 18" descr="https://timgsa.baidu.com/timg?image&amp;quality=80&amp;size=b9999_10000&amp;sec=1535901618350&amp;di=1341db719bb37888fd41958fe9547d6d&amp;imgtype=0&amp;src=http%3A%2F%2Fimgsrc.baidu.com%2Fimgad%2Fpic%2Fitem%2F5366d0160924ab18ffaeb9113ffae6cd7b890b5f.jpg"/>
          <p:cNvPicPr>
            <a:picLocks noChangeAspect="1" noChangeArrowheads="1"/>
          </p:cNvPicPr>
          <p:nvPr userDrawn="1"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50" b="63402"/>
          <a:stretch>
            <a:fillRect/>
          </a:stretch>
        </p:blipFill>
        <p:spPr bwMode="auto">
          <a:xfrm>
            <a:off x="7524947" y="6500834"/>
            <a:ext cx="346025" cy="357166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pic>
        <p:nvPicPr>
          <p:cNvPr id="23" name="Picture 18" descr="https://timgsa.baidu.com/timg?image&amp;quality=80&amp;size=b9999_10000&amp;sec=1535901618350&amp;di=1341db719bb37888fd41958fe9547d6d&amp;imgtype=0&amp;src=http%3A%2F%2Fimgsrc.baidu.com%2Fimgad%2Fpic%2Fitem%2F5366d0160924ab18ffaeb9113ffae6cd7b890b5f.jpg"/>
          <p:cNvPicPr>
            <a:picLocks noChangeAspect="1" noChangeArrowheads="1"/>
          </p:cNvPicPr>
          <p:nvPr userDrawn="1"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58" t="34234" r="22742" b="42131"/>
          <a:stretch>
            <a:fillRect/>
          </a:stretch>
        </p:blipFill>
        <p:spPr bwMode="auto">
          <a:xfrm>
            <a:off x="8953892" y="6215082"/>
            <a:ext cx="304864" cy="285776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0" y="5559426"/>
            <a:ext cx="12206289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18" descr="https://timgsa.baidu.com/timg?image&amp;quality=80&amp;size=b9999_10000&amp;sec=1535901618350&amp;di=1341db719bb37888fd41958fe9547d6d&amp;imgtype=0&amp;src=http%3A%2F%2Fimgsrc.baidu.com%2Fimgad%2Fpic%2Fitem%2F5366d0160924ab18ffaeb9113ffae6cd7b890b5f.jpg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50" b="65766"/>
          <a:stretch>
            <a:fillRect/>
          </a:stretch>
        </p:blipFill>
        <p:spPr bwMode="auto">
          <a:xfrm>
            <a:off x="8882445" y="6536857"/>
            <a:ext cx="357237" cy="321143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pic>
        <p:nvPicPr>
          <p:cNvPr id="8" name="Picture 18" descr="https://timgsa.baidu.com/timg?image&amp;quality=80&amp;size=b9999_10000&amp;sec=1535901618350&amp;di=1341db719bb37888fd41958fe9547d6d&amp;imgtype=0&amp;src=http%3A%2F%2Fimgsrc.baidu.com%2Fimgad%2Fpic%2Fitem%2F5366d0160924ab18ffaeb9113ffae6cd7b890b5f.jpg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50" b="63402"/>
          <a:stretch>
            <a:fillRect/>
          </a:stretch>
        </p:blipFill>
        <p:spPr bwMode="auto">
          <a:xfrm>
            <a:off x="7524947" y="6500834"/>
            <a:ext cx="346025" cy="357166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pic>
        <p:nvPicPr>
          <p:cNvPr id="9" name="Picture 18" descr="https://timgsa.baidu.com/timg?image&amp;quality=80&amp;size=b9999_10000&amp;sec=1535901618350&amp;di=1341db719bb37888fd41958fe9547d6d&amp;imgtype=0&amp;src=http%3A%2F%2Fimgsrc.baidu.com%2Fimgad%2Fpic%2Fitem%2F5366d0160924ab18ffaeb9113ffae6cd7b890b5f.jpg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58" t="34234" r="22742" b="42131"/>
          <a:stretch>
            <a:fillRect/>
          </a:stretch>
        </p:blipFill>
        <p:spPr bwMode="auto">
          <a:xfrm>
            <a:off x="8953892" y="6215082"/>
            <a:ext cx="304864" cy="285776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5559426"/>
            <a:ext cx="12206289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hyperlink" Target="&#29983;&#23383;&#35270;&#39057;-16%20&#38647;&#38632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5.xml"/><Relationship Id="rId5" Type="http://schemas.openxmlformats.org/officeDocument/2006/relationships/image" Target="../media/image36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925" y="5418455"/>
            <a:ext cx="4248150" cy="859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121917" tIns="60958" rIns="121917" bIns="60958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pc="67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谜底：雷雨</a:t>
            </a:r>
          </a:p>
        </p:txBody>
      </p:sp>
      <p:grpSp>
        <p:nvGrpSpPr>
          <p:cNvPr id="76802" name="组合 32"/>
          <p:cNvGrpSpPr/>
          <p:nvPr/>
        </p:nvGrpSpPr>
        <p:grpSpPr>
          <a:xfrm>
            <a:off x="134938" y="206375"/>
            <a:ext cx="3138487" cy="1116013"/>
            <a:chOff x="135082" y="206733"/>
            <a:chExt cx="3137986" cy="1115717"/>
          </a:xfrm>
        </p:grpSpPr>
        <p:grpSp>
          <p:nvGrpSpPr>
            <p:cNvPr id="76805" name="组合 33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974855" y="2510780"/>
                <a:ext cx="1865015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974855" y="3190050"/>
                <a:ext cx="1876125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3"/>
              <p:cNvSpPr txBox="1">
                <a:spLocks noChangeArrowheads="1"/>
              </p:cNvSpPr>
              <p:nvPr/>
            </p:nvSpPr>
            <p:spPr bwMode="auto">
              <a:xfrm>
                <a:off x="1938349" y="2542522"/>
                <a:ext cx="2245953" cy="58404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200" b="1" spc="50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新课导入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3831933" y="2510780"/>
                <a:ext cx="306339" cy="334873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3849394" y="2828196"/>
                <a:ext cx="269832" cy="361854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6806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35082" y="206733"/>
              <a:ext cx="900074" cy="1115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27113" y="1870075"/>
            <a:ext cx="4611687" cy="3117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900"/>
              </a:lnSpc>
            </a:pP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有位老兄脾气大， </a:t>
            </a:r>
          </a:p>
          <a:p>
            <a:pPr>
              <a:lnSpc>
                <a:spcPts val="5900"/>
              </a:lnSpc>
            </a:pP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爱发怒的就数他。 </a:t>
            </a:r>
          </a:p>
          <a:p>
            <a:pPr>
              <a:lnSpc>
                <a:spcPts val="5900"/>
              </a:lnSpc>
            </a:pP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发起怒来大声吼，</a:t>
            </a:r>
          </a:p>
          <a:p>
            <a:pPr>
              <a:lnSpc>
                <a:spcPts val="5900"/>
              </a:lnSpc>
            </a:pP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伴着成串泪珠下。</a:t>
            </a:r>
          </a:p>
        </p:txBody>
      </p:sp>
      <p:pic>
        <p:nvPicPr>
          <p:cNvPr id="2" name="图片 1" descr="闪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30" y="2142490"/>
            <a:ext cx="4573905" cy="25730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文本框 2"/>
          <p:cNvSpPr txBox="1"/>
          <p:nvPr/>
        </p:nvSpPr>
        <p:spPr>
          <a:xfrm>
            <a:off x="127000" y="635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部编版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雷雨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》PPT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完美版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1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000" y="67183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部编版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雷雨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》PPT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完美版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1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/>
        </p:nvSpPr>
        <p:spPr>
          <a:xfrm>
            <a:off x="695400" y="404664"/>
            <a:ext cx="2232248" cy="605936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36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76672"/>
            <a:ext cx="377912" cy="470086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991544" y="1700808"/>
            <a:ext cx="8656254" cy="1601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08" tIns="60954" rIns="121908" bIns="60954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自由朗读课文，给课文分段，思考：本文作者描写的顺序是什么？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908721"/>
            <a:ext cx="64087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第一部分（             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416" y="2564905"/>
            <a:ext cx="64087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第二部分（              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408" y="4149081"/>
            <a:ext cx="648072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第三部分（              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064" y="1052737"/>
            <a:ext cx="46085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写雷雨前的情景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2064" y="2636913"/>
            <a:ext cx="46085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写雷雨中的情景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0056" y="4221089"/>
            <a:ext cx="46085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写雷雨后的情景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5680" y="4293096"/>
            <a:ext cx="309634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1704" y="2636912"/>
            <a:ext cx="3096344" cy="645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4—7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9696" y="980728"/>
            <a:ext cx="3096344" cy="645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1—3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</a:p>
        </p:txBody>
      </p:sp>
      <p:sp>
        <p:nvSpPr>
          <p:cNvPr id="11" name="右大括号 10"/>
          <p:cNvSpPr/>
          <p:nvPr/>
        </p:nvSpPr>
        <p:spPr>
          <a:xfrm>
            <a:off x="10632504" y="1124744"/>
            <a:ext cx="216024" cy="396044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064552" y="1412776"/>
            <a:ext cx="738664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eaVert"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时间顺序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bldLvl="0" animBg="1"/>
      <p:bldP spid="10" grpId="0" bldLvl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roup 12"/>
          <p:cNvGraphicFramePr>
            <a:graphicFrameLocks noGrp="1"/>
          </p:cNvGraphicFramePr>
          <p:nvPr/>
        </p:nvGraphicFramePr>
        <p:xfrm>
          <a:off x="2472214" y="1372870"/>
          <a:ext cx="1520190" cy="1371600"/>
        </p:xfrm>
        <a:graphic>
          <a:graphicData uri="http://schemas.openxmlformats.org/drawingml/2006/table">
            <a:tbl>
              <a:tblPr/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1" name="TextBox 23"/>
          <p:cNvSpPr txBox="1"/>
          <p:nvPr/>
        </p:nvSpPr>
        <p:spPr>
          <a:xfrm>
            <a:off x="2602032" y="1196752"/>
            <a:ext cx="816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</a:t>
            </a:r>
          </a:p>
        </p:txBody>
      </p:sp>
      <p:graphicFrame>
        <p:nvGraphicFramePr>
          <p:cNvPr id="5" name="Group 12"/>
          <p:cNvGraphicFramePr>
            <a:graphicFrameLocks noGrp="1"/>
          </p:cNvGraphicFramePr>
          <p:nvPr/>
        </p:nvGraphicFramePr>
        <p:xfrm>
          <a:off x="4770914" y="1372870"/>
          <a:ext cx="1520190" cy="1371600"/>
        </p:xfrm>
        <a:graphic>
          <a:graphicData uri="http://schemas.openxmlformats.org/drawingml/2006/table">
            <a:tbl>
              <a:tblPr/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3"/>
          <p:cNvSpPr txBox="1"/>
          <p:nvPr/>
        </p:nvSpPr>
        <p:spPr>
          <a:xfrm>
            <a:off x="4880406" y="1257798"/>
            <a:ext cx="146368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</a:p>
        </p:txBody>
      </p:sp>
      <p:graphicFrame>
        <p:nvGraphicFramePr>
          <p:cNvPr id="7" name="Group 12"/>
          <p:cNvGraphicFramePr>
            <a:graphicFrameLocks noGrp="1"/>
          </p:cNvGraphicFramePr>
          <p:nvPr/>
        </p:nvGraphicFramePr>
        <p:xfrm>
          <a:off x="7119779" y="1428115"/>
          <a:ext cx="1520190" cy="1371600"/>
        </p:xfrm>
        <a:graphic>
          <a:graphicData uri="http://schemas.openxmlformats.org/drawingml/2006/table">
            <a:tbl>
              <a:tblPr/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23"/>
          <p:cNvSpPr txBox="1"/>
          <p:nvPr/>
        </p:nvSpPr>
        <p:spPr>
          <a:xfrm>
            <a:off x="7191806" y="1300978"/>
            <a:ext cx="146368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</a:t>
            </a:r>
          </a:p>
        </p:txBody>
      </p:sp>
      <p:graphicFrame>
        <p:nvGraphicFramePr>
          <p:cNvPr id="9" name="Group 12"/>
          <p:cNvGraphicFramePr>
            <a:graphicFrameLocks noGrp="1"/>
          </p:cNvGraphicFramePr>
          <p:nvPr/>
        </p:nvGraphicFramePr>
        <p:xfrm>
          <a:off x="9415939" y="1428115"/>
          <a:ext cx="1520190" cy="1371600"/>
        </p:xfrm>
        <a:graphic>
          <a:graphicData uri="http://schemas.openxmlformats.org/drawingml/2006/table">
            <a:tbl>
              <a:tblPr/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23"/>
          <p:cNvSpPr txBox="1"/>
          <p:nvPr/>
        </p:nvSpPr>
        <p:spPr>
          <a:xfrm>
            <a:off x="9489236" y="1268760"/>
            <a:ext cx="146368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</a:p>
        </p:txBody>
      </p:sp>
      <p:graphicFrame>
        <p:nvGraphicFramePr>
          <p:cNvPr id="13" name="Group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27164" y="3854948"/>
          <a:ext cx="1520190" cy="1371600"/>
        </p:xfrm>
        <a:graphic>
          <a:graphicData uri="http://schemas.openxmlformats.org/drawingml/2006/table">
            <a:tbl>
              <a:tblPr/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23"/>
          <p:cNvSpPr txBox="1"/>
          <p:nvPr/>
        </p:nvSpPr>
        <p:spPr>
          <a:xfrm>
            <a:off x="2613359" y="3717032"/>
            <a:ext cx="146368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</a:p>
        </p:txBody>
      </p:sp>
      <p:graphicFrame>
        <p:nvGraphicFramePr>
          <p:cNvPr id="15" name="Group 12"/>
          <p:cNvGraphicFramePr>
            <a:graphicFrameLocks noGrp="1"/>
          </p:cNvGraphicFramePr>
          <p:nvPr/>
        </p:nvGraphicFramePr>
        <p:xfrm>
          <a:off x="4789779" y="3955589"/>
          <a:ext cx="1520190" cy="1371600"/>
        </p:xfrm>
        <a:graphic>
          <a:graphicData uri="http://schemas.openxmlformats.org/drawingml/2006/table">
            <a:tbl>
              <a:tblPr/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23"/>
          <p:cNvSpPr txBox="1"/>
          <p:nvPr/>
        </p:nvSpPr>
        <p:spPr>
          <a:xfrm>
            <a:off x="4846566" y="3804766"/>
            <a:ext cx="146368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户</a:t>
            </a:r>
          </a:p>
        </p:txBody>
      </p:sp>
      <p:graphicFrame>
        <p:nvGraphicFramePr>
          <p:cNvPr id="17" name="Group 12"/>
          <p:cNvGraphicFramePr>
            <a:graphicFrameLocks noGrp="1"/>
          </p:cNvGraphicFramePr>
          <p:nvPr/>
        </p:nvGraphicFramePr>
        <p:xfrm>
          <a:off x="7030394" y="3969883"/>
          <a:ext cx="1520190" cy="1371600"/>
        </p:xfrm>
        <a:graphic>
          <a:graphicData uri="http://schemas.openxmlformats.org/drawingml/2006/table">
            <a:tbl>
              <a:tblPr/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23"/>
          <p:cNvSpPr txBox="1"/>
          <p:nvPr/>
        </p:nvSpPr>
        <p:spPr>
          <a:xfrm>
            <a:off x="7088451" y="3789040"/>
            <a:ext cx="146368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迎</a:t>
            </a:r>
          </a:p>
        </p:txBody>
      </p:sp>
      <p:graphicFrame>
        <p:nvGraphicFramePr>
          <p:cNvPr id="19" name="Group 12"/>
          <p:cNvGraphicFramePr>
            <a:graphicFrameLocks noGrp="1"/>
          </p:cNvGraphicFramePr>
          <p:nvPr/>
        </p:nvGraphicFramePr>
        <p:xfrm>
          <a:off x="9415939" y="3923621"/>
          <a:ext cx="1520190" cy="1371600"/>
        </p:xfrm>
        <a:graphic>
          <a:graphicData uri="http://schemas.openxmlformats.org/drawingml/2006/table">
            <a:tbl>
              <a:tblPr/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23"/>
          <p:cNvSpPr txBox="1"/>
          <p:nvPr/>
        </p:nvSpPr>
        <p:spPr>
          <a:xfrm>
            <a:off x="9489236" y="3813629"/>
            <a:ext cx="146368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扑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2817611" y="675006"/>
            <a:ext cx="1638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léi</a:t>
            </a:r>
            <a:endParaRPr lang="en-US" altLang="zh-CN" sz="4000" b="1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92373" y="683510"/>
            <a:ext cx="1407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wū</a:t>
            </a:r>
            <a:endParaRPr lang="en-US" altLang="zh-CN" sz="4000" b="1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13165" y="737204"/>
            <a:ext cx="1485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hēi</a:t>
            </a:r>
            <a:endParaRPr lang="en-US" altLang="zh-CN" sz="4000" b="1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742425" y="675006"/>
            <a:ext cx="1638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yā</a:t>
            </a:r>
            <a:endParaRPr lang="en-US" altLang="zh-CN" sz="4000" b="1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66775" y="3215735"/>
            <a:ext cx="188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chuí</a:t>
            </a:r>
            <a:endParaRPr lang="en-US" altLang="zh-CN" sz="4000" b="1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26074" y="3199553"/>
            <a:ext cx="1409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hù</a:t>
            </a:r>
            <a:endParaRPr lang="en-US" altLang="zh-CN" sz="4000" b="1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98187" y="3216866"/>
            <a:ext cx="1257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yíng</a:t>
            </a:r>
            <a:endParaRPr lang="en-US" altLang="zh-CN" sz="4000" b="1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742425" y="3161870"/>
            <a:ext cx="1303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pū</a:t>
            </a:r>
            <a:endParaRPr lang="en-US" altLang="zh-CN" sz="4000" b="1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pic>
        <p:nvPicPr>
          <p:cNvPr id="66" name="图片 6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681539"/>
            <a:ext cx="1850583" cy="700221"/>
          </a:xfrm>
          <a:prstGeom prst="rect">
            <a:avLst/>
          </a:prstGeom>
        </p:spPr>
      </p:pic>
      <p:graphicFrame>
        <p:nvGraphicFramePr>
          <p:cNvPr id="3" name="Group 1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0584" y="3854948"/>
          <a:ext cx="1520190" cy="1371600"/>
        </p:xfrm>
        <a:graphic>
          <a:graphicData uri="http://schemas.openxmlformats.org/drawingml/2006/table">
            <a:tbl>
              <a:tblPr/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23"/>
          <p:cNvSpPr txBox="1"/>
          <p:nvPr/>
        </p:nvSpPr>
        <p:spPr>
          <a:xfrm>
            <a:off x="836629" y="3717032"/>
            <a:ext cx="146368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2915" y="3217005"/>
            <a:ext cx="188617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xīn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" grpId="0"/>
      <p:bldP spid="8" grpId="0"/>
      <p:bldP spid="10" grpId="0"/>
      <p:bldP spid="14" grpId="0"/>
      <p:bldP spid="16" grpId="0"/>
      <p:bldP spid="18" grpId="0"/>
      <p:bldP spid="20" grpId="0"/>
      <p:bldP spid="76" grpId="0"/>
      <p:bldP spid="21" grpId="0"/>
      <p:bldP spid="22" grpId="0"/>
      <p:bldP spid="23" grpId="0"/>
      <p:bldP spid="25" grpId="0"/>
      <p:bldP spid="27" grpId="0"/>
      <p:bldP spid="28" grpId="0"/>
      <p:bldP spid="29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3645025"/>
            <a:ext cx="3046211" cy="2489483"/>
          </a:xfrm>
          <a:prstGeom prst="rect">
            <a:avLst/>
          </a:prstGeom>
        </p:spPr>
      </p:pic>
      <p:cxnSp>
        <p:nvCxnSpPr>
          <p:cNvPr id="105" name="直线连接符 75"/>
          <p:cNvCxnSpPr/>
          <p:nvPr/>
        </p:nvCxnSpPr>
        <p:spPr>
          <a:xfrm>
            <a:off x="7228090" y="4978622"/>
            <a:ext cx="2303956" cy="1571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6" y="3814836"/>
            <a:ext cx="2941009" cy="2365243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79" y="748861"/>
            <a:ext cx="3094019" cy="2844520"/>
          </a:xfrm>
          <a:prstGeom prst="rect">
            <a:avLst/>
          </a:prstGeom>
        </p:spPr>
      </p:pic>
      <p:sp>
        <p:nvSpPr>
          <p:cNvPr id="108" name="文本框 64"/>
          <p:cNvSpPr txBox="1"/>
          <p:nvPr/>
        </p:nvSpPr>
        <p:spPr>
          <a:xfrm>
            <a:off x="8754708" y="1178064"/>
            <a:ext cx="239995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5" rIns="91431" bIns="45715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上下  结构</a:t>
            </a:r>
          </a:p>
        </p:txBody>
      </p:sp>
      <p:sp>
        <p:nvSpPr>
          <p:cNvPr id="109" name="文本框 64"/>
          <p:cNvSpPr txBox="1"/>
          <p:nvPr/>
        </p:nvSpPr>
        <p:spPr>
          <a:xfrm>
            <a:off x="2770826" y="1439235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>
            <a:spAutoFit/>
          </a:bodyPr>
          <a:lstStyle/>
          <a:p>
            <a:pPr eaLnBrk="1" hangingPunct="1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黑</a:t>
            </a:r>
          </a:p>
        </p:txBody>
      </p:sp>
      <p:sp>
        <p:nvSpPr>
          <p:cNvPr id="110" name="文本框 64"/>
          <p:cNvSpPr txBox="1"/>
          <p:nvPr/>
        </p:nvSpPr>
        <p:spPr>
          <a:xfrm>
            <a:off x="702092" y="1439235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>
            <a:spAutoFit/>
          </a:bodyPr>
          <a:lstStyle/>
          <a:p>
            <a:pPr eaLnBrk="1" hangingPunct="1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雷</a:t>
            </a:r>
          </a:p>
        </p:txBody>
      </p:sp>
      <p:sp>
        <p:nvSpPr>
          <p:cNvPr id="111" name="文本框 64"/>
          <p:cNvSpPr txBox="1"/>
          <p:nvPr/>
        </p:nvSpPr>
        <p:spPr>
          <a:xfrm>
            <a:off x="702094" y="2488883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>
            <a:spAutoFit/>
          </a:bodyPr>
          <a:lstStyle/>
          <a:p>
            <a:pPr eaLnBrk="1" hangingPunct="1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户</a:t>
            </a:r>
          </a:p>
        </p:txBody>
      </p:sp>
      <p:sp>
        <p:nvSpPr>
          <p:cNvPr id="112" name="文本框 64"/>
          <p:cNvSpPr txBox="1"/>
          <p:nvPr/>
        </p:nvSpPr>
        <p:spPr>
          <a:xfrm>
            <a:off x="1779133" y="1439235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>
            <a:spAutoFit/>
          </a:bodyPr>
          <a:lstStyle/>
          <a:p>
            <a:pPr eaLnBrk="1" hangingPunct="1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</a:p>
        </p:txBody>
      </p:sp>
      <p:sp>
        <p:nvSpPr>
          <p:cNvPr id="114" name="文本框 64"/>
          <p:cNvSpPr txBox="1"/>
          <p:nvPr/>
        </p:nvSpPr>
        <p:spPr>
          <a:xfrm>
            <a:off x="1779135" y="2488883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>
            <a:spAutoFit/>
          </a:bodyPr>
          <a:lstStyle/>
          <a:p>
            <a:pPr eaLnBrk="1" hangingPunct="1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迎</a:t>
            </a:r>
          </a:p>
        </p:txBody>
      </p:sp>
      <p:sp>
        <p:nvSpPr>
          <p:cNvPr id="115" name="文本框 64"/>
          <p:cNvSpPr txBox="1"/>
          <p:nvPr/>
        </p:nvSpPr>
        <p:spPr>
          <a:xfrm>
            <a:off x="658471" y="4494550"/>
            <a:ext cx="2303956" cy="584775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5" rIns="91431" bIns="45715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独体  结构</a:t>
            </a:r>
          </a:p>
        </p:txBody>
      </p:sp>
      <p:sp>
        <p:nvSpPr>
          <p:cNvPr id="117" name="文本框 64"/>
          <p:cNvSpPr txBox="1"/>
          <p:nvPr/>
        </p:nvSpPr>
        <p:spPr>
          <a:xfrm>
            <a:off x="6960096" y="4221089"/>
            <a:ext cx="2828350" cy="584765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半包围 结构</a:t>
            </a:r>
          </a:p>
        </p:txBody>
      </p:sp>
      <p:sp>
        <p:nvSpPr>
          <p:cNvPr id="122" name="TextBox 11"/>
          <p:cNvSpPr txBox="1">
            <a:spLocks noChangeArrowheads="1"/>
          </p:cNvSpPr>
          <p:nvPr/>
        </p:nvSpPr>
        <p:spPr bwMode="auto">
          <a:xfrm>
            <a:off x="5092391" y="384187"/>
            <a:ext cx="2581911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生字归类</a:t>
            </a:r>
          </a:p>
        </p:txBody>
      </p:sp>
      <p:grpSp>
        <p:nvGrpSpPr>
          <p:cNvPr id="2" name="组合 122"/>
          <p:cNvGrpSpPr/>
          <p:nvPr/>
        </p:nvGrpSpPr>
        <p:grpSpPr>
          <a:xfrm>
            <a:off x="4456948" y="466393"/>
            <a:ext cx="609031" cy="608488"/>
            <a:chOff x="631825" y="5181600"/>
            <a:chExt cx="1554163" cy="1552575"/>
          </a:xfrm>
        </p:grpSpPr>
        <p:sp>
          <p:nvSpPr>
            <p:cNvPr id="124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2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156" name="直线连接符 5"/>
          <p:cNvCxnSpPr/>
          <p:nvPr/>
        </p:nvCxnSpPr>
        <p:spPr>
          <a:xfrm>
            <a:off x="8742912" y="1750567"/>
            <a:ext cx="2344995" cy="435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线连接符 73"/>
          <p:cNvCxnSpPr/>
          <p:nvPr/>
        </p:nvCxnSpPr>
        <p:spPr>
          <a:xfrm flipV="1">
            <a:off x="606471" y="5077146"/>
            <a:ext cx="2407959" cy="435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图片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39" y="3842308"/>
            <a:ext cx="3103337" cy="2495792"/>
          </a:xfrm>
          <a:prstGeom prst="rect">
            <a:avLst/>
          </a:prstGeom>
        </p:spPr>
      </p:pic>
      <p:sp>
        <p:nvSpPr>
          <p:cNvPr id="58" name="文本框 64"/>
          <p:cNvSpPr txBox="1"/>
          <p:nvPr/>
        </p:nvSpPr>
        <p:spPr>
          <a:xfrm>
            <a:off x="3698511" y="1439235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>
            <a:spAutoFit/>
          </a:bodyPr>
          <a:lstStyle/>
          <a:p>
            <a:pPr eaLnBrk="1" hangingPunct="1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</a:p>
        </p:txBody>
      </p:sp>
      <p:sp>
        <p:nvSpPr>
          <p:cNvPr id="60" name="文本框 64"/>
          <p:cNvSpPr txBox="1"/>
          <p:nvPr/>
        </p:nvSpPr>
        <p:spPr>
          <a:xfrm>
            <a:off x="4861310" y="1439235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5" rIns="91431" bIns="45715">
            <a:spAutoFit/>
          </a:bodyPr>
          <a:lstStyle/>
          <a:p>
            <a:pPr eaLnBrk="1" hangingPunct="1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</a:p>
        </p:txBody>
      </p:sp>
      <p:cxnSp>
        <p:nvCxnSpPr>
          <p:cNvPr id="65" name="直线连接符 5"/>
          <p:cNvCxnSpPr/>
          <p:nvPr/>
        </p:nvCxnSpPr>
        <p:spPr>
          <a:xfrm flipH="1">
            <a:off x="4367808" y="5013176"/>
            <a:ext cx="172819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4223792" y="4365105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左右  结构</a:t>
            </a:r>
            <a:endParaRPr lang="zh-CN" altLang="en-US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2855640" y="2492896"/>
            <a:ext cx="144016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扑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56480" y="2560955"/>
            <a:ext cx="918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865E-6 -3.7037E-7 L 0.64502 0.0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1029 0.5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7 -0.01111 L 0.58255 0.0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28151 0.51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2194 0.53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04987 0.37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52161 0.37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81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1497 0.37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29531 0.388426 " pathEditMode="relative" ptsTypes="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4" grpId="0"/>
      <p:bldP spid="58" grpId="0"/>
      <p:bldP spid="60" grpId="0"/>
      <p:bldP spid="7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99105" y="1220756"/>
            <a:ext cx="2207958" cy="8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b="1"/>
          </a:p>
        </p:txBody>
      </p:sp>
      <p:grpSp>
        <p:nvGrpSpPr>
          <p:cNvPr id="7" name="组合 22"/>
          <p:cNvGrpSpPr/>
          <p:nvPr/>
        </p:nvGrpSpPr>
        <p:grpSpPr>
          <a:xfrm>
            <a:off x="4822324" y="627535"/>
            <a:ext cx="456774" cy="456367"/>
            <a:chOff x="631825" y="5181600"/>
            <a:chExt cx="1554163" cy="1552575"/>
          </a:xfrm>
        </p:grpSpPr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985382" y="2640403"/>
            <a:ext cx="800201" cy="830987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户</a:t>
            </a:r>
          </a:p>
        </p:txBody>
      </p:sp>
      <p:sp>
        <p:nvSpPr>
          <p:cNvPr id="3" name="矩形 2"/>
          <p:cNvSpPr/>
          <p:nvPr/>
        </p:nvSpPr>
        <p:spPr>
          <a:xfrm>
            <a:off x="4959985" y="1871418"/>
            <a:ext cx="830658" cy="769431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</a:rPr>
              <a:t>hù</a:t>
            </a:r>
            <a:endParaRPr lang="en-US" altLang="zh-CN" sz="4400" b="1" dirty="0">
              <a:solidFill>
                <a:srgbClr val="FF0000"/>
              </a:solidFill>
              <a:latin typeface="汉语拼音" panose="000B0604020202020204" pitchFamily="34" charset="0"/>
              <a:ea typeface="黑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254598" y="2654334"/>
            <a:ext cx="713636" cy="82994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尸</a:t>
            </a:r>
          </a:p>
        </p:txBody>
      </p:sp>
      <p:sp>
        <p:nvSpPr>
          <p:cNvPr id="5" name="右箭头 4"/>
          <p:cNvSpPr/>
          <p:nvPr/>
        </p:nvSpPr>
        <p:spPr>
          <a:xfrm>
            <a:off x="4163799" y="2942026"/>
            <a:ext cx="556822" cy="227331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b="1"/>
          </a:p>
        </p:txBody>
      </p:sp>
      <p:sp>
        <p:nvSpPr>
          <p:cNvPr id="14" name="矩形 13"/>
          <p:cNvSpPr/>
          <p:nvPr/>
        </p:nvSpPr>
        <p:spPr>
          <a:xfrm>
            <a:off x="8384240" y="1866315"/>
            <a:ext cx="840276" cy="769431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汉语拼音" panose="000B0604020202020204" pitchFamily="34" charset="0"/>
                <a:ea typeface="黑体" panose="02010609060101010101" pitchFamily="49" charset="-122"/>
                <a:cs typeface="汉语拼音" panose="000B0604020202020204" pitchFamily="34" charset="0"/>
                <a:sym typeface="+mn-ea"/>
              </a:rPr>
              <a:t>yā</a:t>
            </a:r>
            <a:endParaRPr lang="en-US" altLang="zh-CN" sz="4400" b="1" dirty="0">
              <a:solidFill>
                <a:srgbClr val="FF0000"/>
              </a:solidFill>
              <a:latin typeface="汉语拼音" panose="000B0604020202020204" pitchFamily="34" charset="0"/>
              <a:ea typeface="黑体" panose="02010609060101010101" pitchFamily="49" charset="-122"/>
              <a:cs typeface="汉语拼音" panose="000B0604020202020204" pitchFamily="34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38390" y="2624529"/>
            <a:ext cx="800201" cy="830987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庄</a:t>
            </a:r>
          </a:p>
        </p:txBody>
      </p:sp>
      <p:sp>
        <p:nvSpPr>
          <p:cNvPr id="75" name="矩形 74"/>
          <p:cNvSpPr/>
          <p:nvPr/>
        </p:nvSpPr>
        <p:spPr>
          <a:xfrm>
            <a:off x="720104" y="1357630"/>
            <a:ext cx="2031307" cy="646321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熟字比较</a:t>
            </a:r>
          </a:p>
        </p:txBody>
      </p:sp>
      <p:sp>
        <p:nvSpPr>
          <p:cNvPr id="81" name="右箭头 80"/>
          <p:cNvSpPr/>
          <p:nvPr/>
        </p:nvSpPr>
        <p:spPr>
          <a:xfrm>
            <a:off x="7443783" y="2941392"/>
            <a:ext cx="556822" cy="227331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b="1"/>
          </a:p>
        </p:txBody>
      </p:sp>
      <p:sp>
        <p:nvSpPr>
          <p:cNvPr id="60" name="TextBox 11"/>
          <p:cNvSpPr txBox="1">
            <a:spLocks noChangeArrowheads="1"/>
          </p:cNvSpPr>
          <p:nvPr/>
        </p:nvSpPr>
        <p:spPr bwMode="auto">
          <a:xfrm>
            <a:off x="5311548" y="555646"/>
            <a:ext cx="1936433" cy="5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识字方法</a:t>
            </a:r>
          </a:p>
        </p:txBody>
      </p:sp>
      <p:sp>
        <p:nvSpPr>
          <p:cNvPr id="57" name="椭圆 56"/>
          <p:cNvSpPr/>
          <p:nvPr/>
        </p:nvSpPr>
        <p:spPr>
          <a:xfrm>
            <a:off x="720103" y="3735341"/>
            <a:ext cx="2207958" cy="8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b="1"/>
          </a:p>
        </p:txBody>
      </p:sp>
      <p:sp>
        <p:nvSpPr>
          <p:cNvPr id="58" name="矩形 57"/>
          <p:cNvSpPr/>
          <p:nvPr/>
        </p:nvSpPr>
        <p:spPr>
          <a:xfrm>
            <a:off x="1154318" y="3932276"/>
            <a:ext cx="1338810" cy="646321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巧 记</a:t>
            </a:r>
          </a:p>
        </p:txBody>
      </p:sp>
      <p:sp>
        <p:nvSpPr>
          <p:cNvPr id="6" name="矩形 5"/>
          <p:cNvSpPr/>
          <p:nvPr/>
        </p:nvSpPr>
        <p:spPr>
          <a:xfrm>
            <a:off x="3431705" y="3717032"/>
            <a:ext cx="7023693" cy="86176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黑：</a:t>
            </a:r>
            <a:r>
              <a:rPr lang="zh-CN" altLang="zh-CN" sz="4800" b="1" dirty="0"/>
              <a:t>与白相对。（字谜）</a:t>
            </a:r>
          </a:p>
        </p:txBody>
      </p:sp>
      <p:sp>
        <p:nvSpPr>
          <p:cNvPr id="61" name="矩形 60"/>
          <p:cNvSpPr/>
          <p:nvPr/>
        </p:nvSpPr>
        <p:spPr>
          <a:xfrm>
            <a:off x="3431705" y="4725144"/>
            <a:ext cx="8248389" cy="86176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algn="ctr"/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乌：</a:t>
            </a:r>
            <a:r>
              <a:rPr lang="zh-CN" altLang="zh-CN" sz="4800" b="1" dirty="0"/>
              <a:t>小鸟被啄了眼。（拆字）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84232" y="2708921"/>
            <a:ext cx="1152128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9" grpId="0"/>
      <p:bldP spid="5" grpId="0" bldLvl="0" animBg="1"/>
      <p:bldP spid="14" grpId="0"/>
      <p:bldP spid="15" grpId="0"/>
      <p:bldP spid="75" grpId="0"/>
      <p:bldP spid="81" grpId="0" bldLvl="0" animBg="1"/>
      <p:bldP spid="57" grpId="0" animBg="1"/>
      <p:bldP spid="58" grpId="0"/>
      <p:bldP spid="6" grpId="0"/>
      <p:bldP spid="61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>
            <a:off x="4822324" y="627535"/>
            <a:ext cx="456774" cy="456367"/>
            <a:chOff x="631825" y="5181600"/>
            <a:chExt cx="1554163" cy="1552575"/>
          </a:xfrm>
        </p:grpSpPr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9359939" y="2235701"/>
            <a:ext cx="1685059" cy="189281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r>
              <a:rPr lang="zh-CN" altLang="en-US" sz="11700" dirty="0">
                <a:latin typeface="黑体" panose="02010609060101010101" pitchFamily="49" charset="-122"/>
                <a:ea typeface="黑体" panose="02010609060101010101" pitchFamily="49" charset="-122"/>
              </a:rPr>
              <a:t>户</a:t>
            </a:r>
          </a:p>
        </p:txBody>
      </p:sp>
      <p:sp>
        <p:nvSpPr>
          <p:cNvPr id="74" name="TextBox 12"/>
          <p:cNvSpPr txBox="1"/>
          <p:nvPr/>
        </p:nvSpPr>
        <p:spPr>
          <a:xfrm>
            <a:off x="9512375" y="1567195"/>
            <a:ext cx="974929" cy="907931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>
              <a:defRPr/>
            </a:pPr>
            <a:r>
              <a:rPr lang="en-US" altLang="zh-CN" sz="5300" dirty="0" err="1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hù</a:t>
            </a:r>
            <a:endParaRPr lang="zh-CN" altLang="en-US" sz="5300" dirty="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5954998" y="3055873"/>
            <a:ext cx="556822" cy="525452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83" name="右箭头 82"/>
          <p:cNvSpPr/>
          <p:nvPr/>
        </p:nvSpPr>
        <p:spPr>
          <a:xfrm>
            <a:off x="8688201" y="3017718"/>
            <a:ext cx="556822" cy="521643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11"/>
          <p:cNvSpPr txBox="1">
            <a:spLocks noChangeArrowheads="1"/>
          </p:cNvSpPr>
          <p:nvPr/>
        </p:nvSpPr>
        <p:spPr bwMode="auto">
          <a:xfrm>
            <a:off x="5311548" y="555646"/>
            <a:ext cx="1936433" cy="5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识字方法</a:t>
            </a:r>
          </a:p>
        </p:txBody>
      </p:sp>
      <p:sp>
        <p:nvSpPr>
          <p:cNvPr id="57" name="矩形 9"/>
          <p:cNvSpPr>
            <a:spLocks noChangeArrowheads="1"/>
          </p:cNvSpPr>
          <p:nvPr/>
        </p:nvSpPr>
        <p:spPr bwMode="auto">
          <a:xfrm>
            <a:off x="1392092" y="4463136"/>
            <a:ext cx="10175807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647983" y="4941168"/>
            <a:ext cx="11543225" cy="553998"/>
          </a:xfrm>
          <a:prstGeom prst="rect">
            <a:avLst/>
          </a:prstGeom>
          <a:solidFill>
            <a:srgbClr val="E6F5FF"/>
          </a:solidFill>
          <a:ln w="9525">
            <a:noFill/>
            <a:miter lim="800000"/>
          </a:ln>
          <a:effectLst/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户</a:t>
            </a:r>
            <a:r>
              <a:rPr lang="zh-CN" altLang="en-US" sz="36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：甲骨文字形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 </a:t>
            </a:r>
            <a:r>
              <a:rPr lang="zh-CN" altLang="en-US" sz="36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像一块有转轴的木板，是门的一半。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</a:p>
        </p:txBody>
      </p:sp>
      <p:pic>
        <p:nvPicPr>
          <p:cNvPr id="111618" name="Picture 2" descr="http://www.vividict.com/UserFiles/Image/==CC--jianzhu==/--CC5--men(zu)--/001men/%5b1%5djia(1)jian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4" y="2348881"/>
            <a:ext cx="856010" cy="1851993"/>
          </a:xfrm>
          <a:prstGeom prst="rect">
            <a:avLst/>
          </a:prstGeom>
          <a:noFill/>
        </p:spPr>
      </p:pic>
      <p:pic>
        <p:nvPicPr>
          <p:cNvPr id="111621" name="Picture 5" descr="http://pic.iask.cn/fimg/7294618125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5" y="1628800"/>
            <a:ext cx="2771279" cy="2542382"/>
          </a:xfrm>
          <a:prstGeom prst="rect">
            <a:avLst/>
          </a:prstGeom>
          <a:noFill/>
        </p:spPr>
      </p:pic>
      <p:pic>
        <p:nvPicPr>
          <p:cNvPr id="111622" name="图片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0096" y="2492896"/>
            <a:ext cx="1152128" cy="16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4" grpId="0"/>
      <p:bldP spid="82" grpId="0" bldLvl="0" animBg="1"/>
      <p:bldP spid="83" grpId="0" bldLvl="0" animBg="1"/>
      <p:bldP spid="57" grpId="0"/>
      <p:bldP spid="1116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roup 12"/>
          <p:cNvGraphicFramePr>
            <a:graphicFrameLocks noGrp="1"/>
          </p:cNvGraphicFramePr>
          <p:nvPr/>
        </p:nvGraphicFramePr>
        <p:xfrm>
          <a:off x="1199456" y="2394343"/>
          <a:ext cx="1974678" cy="2038181"/>
        </p:xfrm>
        <a:graphic>
          <a:graphicData uri="http://schemas.openxmlformats.org/drawingml/2006/table">
            <a:tbl>
              <a:tblPr/>
              <a:tblGrid>
                <a:gridCol w="98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8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" name="TextBox 23"/>
          <p:cNvSpPr txBox="1"/>
          <p:nvPr/>
        </p:nvSpPr>
        <p:spPr>
          <a:xfrm>
            <a:off x="1249897" y="2262729"/>
            <a:ext cx="1463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</a:p>
        </p:txBody>
      </p:sp>
      <p:graphicFrame>
        <p:nvGraphicFramePr>
          <p:cNvPr id="108" name="Group 12"/>
          <p:cNvGraphicFramePr>
            <a:graphicFrameLocks noGrp="1"/>
          </p:cNvGraphicFramePr>
          <p:nvPr/>
        </p:nvGraphicFramePr>
        <p:xfrm>
          <a:off x="6528048" y="2348377"/>
          <a:ext cx="2232248" cy="2201847"/>
        </p:xfrm>
        <a:graphic>
          <a:graphicData uri="http://schemas.openxmlformats.org/drawingml/2006/table">
            <a:tbl>
              <a:tblPr/>
              <a:tblGrid>
                <a:gridCol w="111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2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9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7359" marR="7735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" name="TextBox 23"/>
          <p:cNvSpPr txBox="1"/>
          <p:nvPr/>
        </p:nvSpPr>
        <p:spPr>
          <a:xfrm>
            <a:off x="6679732" y="2225674"/>
            <a:ext cx="1463681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50565" y="1285876"/>
            <a:ext cx="1821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chuí</a:t>
            </a:r>
            <a:endParaRPr lang="en-US" altLang="zh-CN" sz="4800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3472" y="1285876"/>
            <a:ext cx="162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汉语拼音" panose="000B0604020202020204" pitchFamily="34" charset="0"/>
                <a:ea typeface="华文细黑" panose="02010600040101010101" pitchFamily="2" charset="-122"/>
                <a:cs typeface="汉语拼音" panose="000B0604020202020204" pitchFamily="34" charset="0"/>
              </a:rPr>
              <a:t>wū</a:t>
            </a:r>
            <a:endParaRPr lang="en-US" altLang="zh-CN" sz="4800" dirty="0">
              <a:latin typeface="汉语拼音" panose="000B0604020202020204" pitchFamily="34" charset="0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981736" y="2924944"/>
            <a:ext cx="729888" cy="72008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0" name="线形标注 2 89"/>
          <p:cNvSpPr/>
          <p:nvPr/>
        </p:nvSpPr>
        <p:spPr>
          <a:xfrm>
            <a:off x="3664892" y="1217520"/>
            <a:ext cx="2287093" cy="1097235"/>
          </a:xfrm>
          <a:prstGeom prst="borderCallout2">
            <a:avLst>
              <a:gd name="adj1" fmla="val 31096"/>
              <a:gd name="adj2" fmla="val -2428"/>
              <a:gd name="adj3" fmla="val 29332"/>
              <a:gd name="adj4" fmla="val -11234"/>
              <a:gd name="adj5" fmla="val 157739"/>
              <a:gd name="adj6" fmla="val -43897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不要多写“丶”。</a:t>
            </a:r>
          </a:p>
        </p:txBody>
      </p:sp>
      <p:sp>
        <p:nvSpPr>
          <p:cNvPr id="91" name="矩形 90"/>
          <p:cNvSpPr/>
          <p:nvPr/>
        </p:nvSpPr>
        <p:spPr>
          <a:xfrm>
            <a:off x="7032105" y="3789040"/>
            <a:ext cx="1180133" cy="432048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3" name="线形标注 2 92"/>
          <p:cNvSpPr/>
          <p:nvPr/>
        </p:nvSpPr>
        <p:spPr>
          <a:xfrm>
            <a:off x="9635908" y="1477328"/>
            <a:ext cx="2612390" cy="1276985"/>
          </a:xfrm>
          <a:prstGeom prst="borderCallout2">
            <a:avLst>
              <a:gd name="adj1" fmla="val 31096"/>
              <a:gd name="adj2" fmla="val -2428"/>
              <a:gd name="adj3" fmla="val 30612"/>
              <a:gd name="adj4" fmla="val -15589"/>
              <a:gd name="adj5" fmla="val 203069"/>
              <a:gd name="adj6" fmla="val -54876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下面一横要短一些。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2" y="296315"/>
            <a:ext cx="4652071" cy="1097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9" grpId="0"/>
      <p:bldP spid="4" grpId="0"/>
      <p:bldP spid="25" grpId="0"/>
      <p:bldP spid="89" grpId="0" animBg="1"/>
      <p:bldP spid="90" grpId="0" animBg="1"/>
      <p:bldP spid="91" grpId="0" bldLvl="0" animBg="1"/>
      <p:bldP spid="9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>
            <a:spLocks noChangeArrowheads="1"/>
          </p:cNvSpPr>
          <p:nvPr/>
        </p:nvSpPr>
        <p:spPr bwMode="auto">
          <a:xfrm>
            <a:off x="666713" y="356499"/>
            <a:ext cx="31474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 dirty="0" err="1">
                <a:solidFill>
                  <a:srgbClr val="FF0000"/>
                </a:solidFill>
                <a:latin typeface="汉语拼音" panose="000B0604020202020204" pitchFamily="34" charset="0"/>
                <a:ea typeface="GB Pinyinok-B" panose="02010601030101010101" pitchFamily="2" charset="-122"/>
                <a:cs typeface="汉语拼音" panose="000B0604020202020204" pitchFamily="34" charset="0"/>
              </a:rPr>
              <a:t>léi</a:t>
            </a:r>
            <a:endParaRPr lang="zh-CN" altLang="en-US" sz="8800" dirty="0">
              <a:solidFill>
                <a:srgbClr val="FF0000"/>
              </a:solidFill>
              <a:latin typeface="汉语拼音" panose="000B0604020202020204" pitchFamily="34" charset="0"/>
              <a:ea typeface="GB Pinyinok-B" panose="02010601030101010101" pitchFamily="2" charset="-122"/>
              <a:cs typeface="汉语拼音" panose="000B0604020202020204" pitchFamily="34" charset="0"/>
            </a:endParaRPr>
          </a:p>
        </p:txBody>
      </p:sp>
      <p:pic>
        <p:nvPicPr>
          <p:cNvPr id="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" y="1809739"/>
            <a:ext cx="3147484" cy="31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107131" y="2289496"/>
            <a:ext cx="2400000" cy="2400000"/>
            <a:chOff x="1517812" y="1459319"/>
            <a:chExt cx="1127125" cy="1133476"/>
          </a:xfrm>
          <a:solidFill>
            <a:schemeClr val="tx1"/>
          </a:solidFill>
        </p:grpSpPr>
        <p:sp>
          <p:nvSpPr>
            <p:cNvPr id="5" name="Freeform 7"/>
            <p:cNvSpPr/>
            <p:nvPr/>
          </p:nvSpPr>
          <p:spPr bwMode="auto">
            <a:xfrm>
              <a:off x="1517812" y="1679982"/>
              <a:ext cx="136525" cy="292100"/>
            </a:xfrm>
            <a:custGeom>
              <a:avLst/>
              <a:gdLst>
                <a:gd name="T0" fmla="*/ 63 w 172"/>
                <a:gd name="T1" fmla="*/ 369 h 369"/>
                <a:gd name="T2" fmla="*/ 51 w 172"/>
                <a:gd name="T3" fmla="*/ 366 h 369"/>
                <a:gd name="T4" fmla="*/ 42 w 172"/>
                <a:gd name="T5" fmla="*/ 356 h 369"/>
                <a:gd name="T6" fmla="*/ 32 w 172"/>
                <a:gd name="T7" fmla="*/ 343 h 369"/>
                <a:gd name="T8" fmla="*/ 19 w 172"/>
                <a:gd name="T9" fmla="*/ 323 h 369"/>
                <a:gd name="T10" fmla="*/ 9 w 172"/>
                <a:gd name="T11" fmla="*/ 308 h 369"/>
                <a:gd name="T12" fmla="*/ 4 w 172"/>
                <a:gd name="T13" fmla="*/ 295 h 369"/>
                <a:gd name="T14" fmla="*/ 0 w 172"/>
                <a:gd name="T15" fmla="*/ 283 h 369"/>
                <a:gd name="T16" fmla="*/ 0 w 172"/>
                <a:gd name="T17" fmla="*/ 274 h 369"/>
                <a:gd name="T18" fmla="*/ 5 w 172"/>
                <a:gd name="T19" fmla="*/ 264 h 369"/>
                <a:gd name="T20" fmla="*/ 15 w 172"/>
                <a:gd name="T21" fmla="*/ 247 h 369"/>
                <a:gd name="T22" fmla="*/ 30 w 172"/>
                <a:gd name="T23" fmla="*/ 228 h 369"/>
                <a:gd name="T24" fmla="*/ 48 w 172"/>
                <a:gd name="T25" fmla="*/ 203 h 369"/>
                <a:gd name="T26" fmla="*/ 63 w 172"/>
                <a:gd name="T27" fmla="*/ 174 h 369"/>
                <a:gd name="T28" fmla="*/ 76 w 172"/>
                <a:gd name="T29" fmla="*/ 140 h 369"/>
                <a:gd name="T30" fmla="*/ 90 w 172"/>
                <a:gd name="T31" fmla="*/ 102 h 369"/>
                <a:gd name="T32" fmla="*/ 97 w 172"/>
                <a:gd name="T33" fmla="*/ 71 h 369"/>
                <a:gd name="T34" fmla="*/ 103 w 172"/>
                <a:gd name="T35" fmla="*/ 52 h 369"/>
                <a:gd name="T36" fmla="*/ 107 w 172"/>
                <a:gd name="T37" fmla="*/ 38 h 369"/>
                <a:gd name="T38" fmla="*/ 113 w 172"/>
                <a:gd name="T39" fmla="*/ 25 h 369"/>
                <a:gd name="T40" fmla="*/ 116 w 172"/>
                <a:gd name="T41" fmla="*/ 15 h 369"/>
                <a:gd name="T42" fmla="*/ 120 w 172"/>
                <a:gd name="T43" fmla="*/ 8 h 369"/>
                <a:gd name="T44" fmla="*/ 124 w 172"/>
                <a:gd name="T45" fmla="*/ 4 h 369"/>
                <a:gd name="T46" fmla="*/ 128 w 172"/>
                <a:gd name="T47" fmla="*/ 0 h 369"/>
                <a:gd name="T48" fmla="*/ 132 w 172"/>
                <a:gd name="T49" fmla="*/ 4 h 369"/>
                <a:gd name="T50" fmla="*/ 137 w 172"/>
                <a:gd name="T51" fmla="*/ 10 h 369"/>
                <a:gd name="T52" fmla="*/ 143 w 172"/>
                <a:gd name="T53" fmla="*/ 19 h 369"/>
                <a:gd name="T54" fmla="*/ 151 w 172"/>
                <a:gd name="T55" fmla="*/ 31 h 369"/>
                <a:gd name="T56" fmla="*/ 160 w 172"/>
                <a:gd name="T57" fmla="*/ 46 h 369"/>
                <a:gd name="T58" fmla="*/ 168 w 172"/>
                <a:gd name="T59" fmla="*/ 65 h 369"/>
                <a:gd name="T60" fmla="*/ 172 w 172"/>
                <a:gd name="T61" fmla="*/ 90 h 369"/>
                <a:gd name="T62" fmla="*/ 172 w 172"/>
                <a:gd name="T63" fmla="*/ 121 h 369"/>
                <a:gd name="T64" fmla="*/ 168 w 172"/>
                <a:gd name="T65" fmla="*/ 155 h 369"/>
                <a:gd name="T66" fmla="*/ 160 w 172"/>
                <a:gd name="T67" fmla="*/ 191 h 369"/>
                <a:gd name="T68" fmla="*/ 149 w 172"/>
                <a:gd name="T69" fmla="*/ 230 h 369"/>
                <a:gd name="T70" fmla="*/ 136 w 172"/>
                <a:gd name="T71" fmla="*/ 270 h 369"/>
                <a:gd name="T72" fmla="*/ 124 w 172"/>
                <a:gd name="T73" fmla="*/ 300 h 369"/>
                <a:gd name="T74" fmla="*/ 115 w 172"/>
                <a:gd name="T75" fmla="*/ 318 h 369"/>
                <a:gd name="T76" fmla="*/ 105 w 172"/>
                <a:gd name="T77" fmla="*/ 333 h 369"/>
                <a:gd name="T78" fmla="*/ 97 w 172"/>
                <a:gd name="T79" fmla="*/ 346 h 369"/>
                <a:gd name="T80" fmla="*/ 90 w 172"/>
                <a:gd name="T81" fmla="*/ 356 h 369"/>
                <a:gd name="T82" fmla="*/ 82 w 172"/>
                <a:gd name="T83" fmla="*/ 364 h 369"/>
                <a:gd name="T84" fmla="*/ 76 w 172"/>
                <a:gd name="T85" fmla="*/ 367 h 369"/>
                <a:gd name="T86" fmla="*/ 71 w 172"/>
                <a:gd name="T87" fmla="*/ 369 h 369"/>
                <a:gd name="T88" fmla="*/ 69 w 172"/>
                <a:gd name="T89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" h="369">
                  <a:moveTo>
                    <a:pt x="69" y="369"/>
                  </a:moveTo>
                  <a:lnTo>
                    <a:pt x="63" y="369"/>
                  </a:lnTo>
                  <a:lnTo>
                    <a:pt x="57" y="367"/>
                  </a:lnTo>
                  <a:lnTo>
                    <a:pt x="51" y="366"/>
                  </a:lnTo>
                  <a:lnTo>
                    <a:pt x="48" y="362"/>
                  </a:lnTo>
                  <a:lnTo>
                    <a:pt x="42" y="356"/>
                  </a:lnTo>
                  <a:lnTo>
                    <a:pt x="36" y="350"/>
                  </a:lnTo>
                  <a:lnTo>
                    <a:pt x="32" y="343"/>
                  </a:lnTo>
                  <a:lnTo>
                    <a:pt x="27" y="333"/>
                  </a:lnTo>
                  <a:lnTo>
                    <a:pt x="19" y="323"/>
                  </a:lnTo>
                  <a:lnTo>
                    <a:pt x="13" y="316"/>
                  </a:lnTo>
                  <a:lnTo>
                    <a:pt x="9" y="308"/>
                  </a:lnTo>
                  <a:lnTo>
                    <a:pt x="5" y="300"/>
                  </a:lnTo>
                  <a:lnTo>
                    <a:pt x="4" y="295"/>
                  </a:lnTo>
                  <a:lnTo>
                    <a:pt x="2" y="289"/>
                  </a:lnTo>
                  <a:lnTo>
                    <a:pt x="0" y="283"/>
                  </a:lnTo>
                  <a:lnTo>
                    <a:pt x="0" y="278"/>
                  </a:lnTo>
                  <a:lnTo>
                    <a:pt x="0" y="274"/>
                  </a:lnTo>
                  <a:lnTo>
                    <a:pt x="2" y="270"/>
                  </a:lnTo>
                  <a:lnTo>
                    <a:pt x="5" y="264"/>
                  </a:lnTo>
                  <a:lnTo>
                    <a:pt x="9" y="257"/>
                  </a:lnTo>
                  <a:lnTo>
                    <a:pt x="15" y="247"/>
                  </a:lnTo>
                  <a:lnTo>
                    <a:pt x="23" y="237"/>
                  </a:lnTo>
                  <a:lnTo>
                    <a:pt x="30" y="228"/>
                  </a:lnTo>
                  <a:lnTo>
                    <a:pt x="40" y="216"/>
                  </a:lnTo>
                  <a:lnTo>
                    <a:pt x="48" y="203"/>
                  </a:lnTo>
                  <a:lnTo>
                    <a:pt x="55" y="190"/>
                  </a:lnTo>
                  <a:lnTo>
                    <a:pt x="63" y="174"/>
                  </a:lnTo>
                  <a:lnTo>
                    <a:pt x="71" y="157"/>
                  </a:lnTo>
                  <a:lnTo>
                    <a:pt x="76" y="140"/>
                  </a:lnTo>
                  <a:lnTo>
                    <a:pt x="84" y="121"/>
                  </a:lnTo>
                  <a:lnTo>
                    <a:pt x="90" y="102"/>
                  </a:lnTo>
                  <a:lnTo>
                    <a:pt x="95" y="81"/>
                  </a:lnTo>
                  <a:lnTo>
                    <a:pt x="97" y="71"/>
                  </a:lnTo>
                  <a:lnTo>
                    <a:pt x="99" y="61"/>
                  </a:lnTo>
                  <a:lnTo>
                    <a:pt x="103" y="52"/>
                  </a:lnTo>
                  <a:lnTo>
                    <a:pt x="105" y="44"/>
                  </a:lnTo>
                  <a:lnTo>
                    <a:pt x="107" y="38"/>
                  </a:lnTo>
                  <a:lnTo>
                    <a:pt x="111" y="31"/>
                  </a:lnTo>
                  <a:lnTo>
                    <a:pt x="113" y="25"/>
                  </a:lnTo>
                  <a:lnTo>
                    <a:pt x="115" y="19"/>
                  </a:lnTo>
                  <a:lnTo>
                    <a:pt x="116" y="15"/>
                  </a:lnTo>
                  <a:lnTo>
                    <a:pt x="118" y="12"/>
                  </a:lnTo>
                  <a:lnTo>
                    <a:pt x="120" y="8"/>
                  </a:lnTo>
                  <a:lnTo>
                    <a:pt x="122" y="6"/>
                  </a:lnTo>
                  <a:lnTo>
                    <a:pt x="124" y="4"/>
                  </a:lnTo>
                  <a:lnTo>
                    <a:pt x="126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37" y="10"/>
                  </a:lnTo>
                  <a:lnTo>
                    <a:pt x="141" y="14"/>
                  </a:lnTo>
                  <a:lnTo>
                    <a:pt x="143" y="19"/>
                  </a:lnTo>
                  <a:lnTo>
                    <a:pt x="147" y="25"/>
                  </a:lnTo>
                  <a:lnTo>
                    <a:pt x="151" y="31"/>
                  </a:lnTo>
                  <a:lnTo>
                    <a:pt x="157" y="38"/>
                  </a:lnTo>
                  <a:lnTo>
                    <a:pt x="160" y="46"/>
                  </a:lnTo>
                  <a:lnTo>
                    <a:pt x="166" y="56"/>
                  </a:lnTo>
                  <a:lnTo>
                    <a:pt x="168" y="65"/>
                  </a:lnTo>
                  <a:lnTo>
                    <a:pt x="170" y="77"/>
                  </a:lnTo>
                  <a:lnTo>
                    <a:pt x="172" y="90"/>
                  </a:lnTo>
                  <a:lnTo>
                    <a:pt x="172" y="105"/>
                  </a:lnTo>
                  <a:lnTo>
                    <a:pt x="172" y="121"/>
                  </a:lnTo>
                  <a:lnTo>
                    <a:pt x="170" y="136"/>
                  </a:lnTo>
                  <a:lnTo>
                    <a:pt x="168" y="155"/>
                  </a:lnTo>
                  <a:lnTo>
                    <a:pt x="164" y="172"/>
                  </a:lnTo>
                  <a:lnTo>
                    <a:pt x="160" y="191"/>
                  </a:lnTo>
                  <a:lnTo>
                    <a:pt x="155" y="211"/>
                  </a:lnTo>
                  <a:lnTo>
                    <a:pt x="149" y="230"/>
                  </a:lnTo>
                  <a:lnTo>
                    <a:pt x="143" y="249"/>
                  </a:lnTo>
                  <a:lnTo>
                    <a:pt x="136" y="270"/>
                  </a:lnTo>
                  <a:lnTo>
                    <a:pt x="130" y="291"/>
                  </a:lnTo>
                  <a:lnTo>
                    <a:pt x="124" y="300"/>
                  </a:lnTo>
                  <a:lnTo>
                    <a:pt x="120" y="310"/>
                  </a:lnTo>
                  <a:lnTo>
                    <a:pt x="115" y="318"/>
                  </a:lnTo>
                  <a:lnTo>
                    <a:pt x="111" y="325"/>
                  </a:lnTo>
                  <a:lnTo>
                    <a:pt x="105" y="333"/>
                  </a:lnTo>
                  <a:lnTo>
                    <a:pt x="101" y="341"/>
                  </a:lnTo>
                  <a:lnTo>
                    <a:pt x="97" y="346"/>
                  </a:lnTo>
                  <a:lnTo>
                    <a:pt x="93" y="350"/>
                  </a:lnTo>
                  <a:lnTo>
                    <a:pt x="90" y="356"/>
                  </a:lnTo>
                  <a:lnTo>
                    <a:pt x="86" y="360"/>
                  </a:lnTo>
                  <a:lnTo>
                    <a:pt x="82" y="364"/>
                  </a:lnTo>
                  <a:lnTo>
                    <a:pt x="80" y="366"/>
                  </a:lnTo>
                  <a:lnTo>
                    <a:pt x="76" y="367"/>
                  </a:lnTo>
                  <a:lnTo>
                    <a:pt x="72" y="369"/>
                  </a:lnTo>
                  <a:lnTo>
                    <a:pt x="71" y="369"/>
                  </a:lnTo>
                  <a:lnTo>
                    <a:pt x="69" y="369"/>
                  </a:lnTo>
                  <a:lnTo>
                    <a:pt x="69" y="369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794037" y="1459319"/>
              <a:ext cx="500063" cy="119063"/>
            </a:xfrm>
            <a:custGeom>
              <a:avLst/>
              <a:gdLst>
                <a:gd name="T0" fmla="*/ 629 w 629"/>
                <a:gd name="T1" fmla="*/ 57 h 149"/>
                <a:gd name="T2" fmla="*/ 627 w 629"/>
                <a:gd name="T3" fmla="*/ 61 h 149"/>
                <a:gd name="T4" fmla="*/ 623 w 629"/>
                <a:gd name="T5" fmla="*/ 63 h 149"/>
                <a:gd name="T6" fmla="*/ 614 w 629"/>
                <a:gd name="T7" fmla="*/ 67 h 149"/>
                <a:gd name="T8" fmla="*/ 602 w 629"/>
                <a:gd name="T9" fmla="*/ 73 h 149"/>
                <a:gd name="T10" fmla="*/ 589 w 629"/>
                <a:gd name="T11" fmla="*/ 76 h 149"/>
                <a:gd name="T12" fmla="*/ 572 w 629"/>
                <a:gd name="T13" fmla="*/ 84 h 149"/>
                <a:gd name="T14" fmla="*/ 551 w 629"/>
                <a:gd name="T15" fmla="*/ 90 h 149"/>
                <a:gd name="T16" fmla="*/ 513 w 629"/>
                <a:gd name="T17" fmla="*/ 99 h 149"/>
                <a:gd name="T18" fmla="*/ 457 w 629"/>
                <a:gd name="T19" fmla="*/ 111 h 149"/>
                <a:gd name="T20" fmla="*/ 398 w 629"/>
                <a:gd name="T21" fmla="*/ 120 h 149"/>
                <a:gd name="T22" fmla="*/ 333 w 629"/>
                <a:gd name="T23" fmla="*/ 128 h 149"/>
                <a:gd name="T24" fmla="*/ 285 w 629"/>
                <a:gd name="T25" fmla="*/ 132 h 149"/>
                <a:gd name="T26" fmla="*/ 254 w 629"/>
                <a:gd name="T27" fmla="*/ 136 h 149"/>
                <a:gd name="T28" fmla="*/ 226 w 629"/>
                <a:gd name="T29" fmla="*/ 139 h 149"/>
                <a:gd name="T30" fmla="*/ 201 w 629"/>
                <a:gd name="T31" fmla="*/ 143 h 149"/>
                <a:gd name="T32" fmla="*/ 180 w 629"/>
                <a:gd name="T33" fmla="*/ 145 h 149"/>
                <a:gd name="T34" fmla="*/ 161 w 629"/>
                <a:gd name="T35" fmla="*/ 147 h 149"/>
                <a:gd name="T36" fmla="*/ 145 w 629"/>
                <a:gd name="T37" fmla="*/ 147 h 149"/>
                <a:gd name="T38" fmla="*/ 134 w 629"/>
                <a:gd name="T39" fmla="*/ 149 h 149"/>
                <a:gd name="T40" fmla="*/ 122 w 629"/>
                <a:gd name="T41" fmla="*/ 147 h 149"/>
                <a:gd name="T42" fmla="*/ 103 w 629"/>
                <a:gd name="T43" fmla="*/ 145 h 149"/>
                <a:gd name="T44" fmla="*/ 84 w 629"/>
                <a:gd name="T45" fmla="*/ 141 h 149"/>
                <a:gd name="T46" fmla="*/ 59 w 629"/>
                <a:gd name="T47" fmla="*/ 134 h 149"/>
                <a:gd name="T48" fmla="*/ 42 w 629"/>
                <a:gd name="T49" fmla="*/ 128 h 149"/>
                <a:gd name="T50" fmla="*/ 27 w 629"/>
                <a:gd name="T51" fmla="*/ 124 h 149"/>
                <a:gd name="T52" fmla="*/ 11 w 629"/>
                <a:gd name="T53" fmla="*/ 118 h 149"/>
                <a:gd name="T54" fmla="*/ 2 w 629"/>
                <a:gd name="T55" fmla="*/ 111 h 149"/>
                <a:gd name="T56" fmla="*/ 0 w 629"/>
                <a:gd name="T57" fmla="*/ 105 h 149"/>
                <a:gd name="T58" fmla="*/ 2 w 629"/>
                <a:gd name="T59" fmla="*/ 101 h 149"/>
                <a:gd name="T60" fmla="*/ 6 w 629"/>
                <a:gd name="T61" fmla="*/ 99 h 149"/>
                <a:gd name="T62" fmla="*/ 13 w 629"/>
                <a:gd name="T63" fmla="*/ 97 h 149"/>
                <a:gd name="T64" fmla="*/ 27 w 629"/>
                <a:gd name="T65" fmla="*/ 94 h 149"/>
                <a:gd name="T66" fmla="*/ 34 w 629"/>
                <a:gd name="T67" fmla="*/ 94 h 149"/>
                <a:gd name="T68" fmla="*/ 42 w 629"/>
                <a:gd name="T69" fmla="*/ 92 h 149"/>
                <a:gd name="T70" fmla="*/ 55 w 629"/>
                <a:gd name="T71" fmla="*/ 90 h 149"/>
                <a:gd name="T72" fmla="*/ 69 w 629"/>
                <a:gd name="T73" fmla="*/ 88 h 149"/>
                <a:gd name="T74" fmla="*/ 86 w 629"/>
                <a:gd name="T75" fmla="*/ 86 h 149"/>
                <a:gd name="T76" fmla="*/ 107 w 629"/>
                <a:gd name="T77" fmla="*/ 82 h 149"/>
                <a:gd name="T78" fmla="*/ 130 w 629"/>
                <a:gd name="T79" fmla="*/ 78 h 149"/>
                <a:gd name="T80" fmla="*/ 157 w 629"/>
                <a:gd name="T81" fmla="*/ 74 h 149"/>
                <a:gd name="T82" fmla="*/ 208 w 629"/>
                <a:gd name="T83" fmla="*/ 67 h 149"/>
                <a:gd name="T84" fmla="*/ 264 w 629"/>
                <a:gd name="T85" fmla="*/ 57 h 149"/>
                <a:gd name="T86" fmla="*/ 319 w 629"/>
                <a:gd name="T87" fmla="*/ 46 h 149"/>
                <a:gd name="T88" fmla="*/ 390 w 629"/>
                <a:gd name="T89" fmla="*/ 29 h 149"/>
                <a:gd name="T90" fmla="*/ 415 w 629"/>
                <a:gd name="T91" fmla="*/ 21 h 149"/>
                <a:gd name="T92" fmla="*/ 438 w 629"/>
                <a:gd name="T93" fmla="*/ 15 h 149"/>
                <a:gd name="T94" fmla="*/ 459 w 629"/>
                <a:gd name="T95" fmla="*/ 11 h 149"/>
                <a:gd name="T96" fmla="*/ 476 w 629"/>
                <a:gd name="T97" fmla="*/ 7 h 149"/>
                <a:gd name="T98" fmla="*/ 491 w 629"/>
                <a:gd name="T99" fmla="*/ 4 h 149"/>
                <a:gd name="T100" fmla="*/ 505 w 629"/>
                <a:gd name="T101" fmla="*/ 2 h 149"/>
                <a:gd name="T102" fmla="*/ 514 w 629"/>
                <a:gd name="T103" fmla="*/ 0 h 149"/>
                <a:gd name="T104" fmla="*/ 526 w 629"/>
                <a:gd name="T105" fmla="*/ 2 h 149"/>
                <a:gd name="T106" fmla="*/ 543 w 629"/>
                <a:gd name="T107" fmla="*/ 4 h 149"/>
                <a:gd name="T108" fmla="*/ 558 w 629"/>
                <a:gd name="T109" fmla="*/ 7 h 149"/>
                <a:gd name="T110" fmla="*/ 578 w 629"/>
                <a:gd name="T111" fmla="*/ 15 h 149"/>
                <a:gd name="T112" fmla="*/ 597 w 629"/>
                <a:gd name="T113" fmla="*/ 27 h 149"/>
                <a:gd name="T114" fmla="*/ 612 w 629"/>
                <a:gd name="T115" fmla="*/ 38 h 149"/>
                <a:gd name="T116" fmla="*/ 622 w 629"/>
                <a:gd name="T117" fmla="*/ 46 h 149"/>
                <a:gd name="T118" fmla="*/ 627 w 629"/>
                <a:gd name="T119" fmla="*/ 53 h 149"/>
                <a:gd name="T120" fmla="*/ 629 w 629"/>
                <a:gd name="T121" fmla="*/ 5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9" h="149">
                  <a:moveTo>
                    <a:pt x="629" y="55"/>
                  </a:moveTo>
                  <a:lnTo>
                    <a:pt x="629" y="57"/>
                  </a:lnTo>
                  <a:lnTo>
                    <a:pt x="629" y="59"/>
                  </a:lnTo>
                  <a:lnTo>
                    <a:pt x="627" y="61"/>
                  </a:lnTo>
                  <a:lnTo>
                    <a:pt x="625" y="61"/>
                  </a:lnTo>
                  <a:lnTo>
                    <a:pt x="623" y="63"/>
                  </a:lnTo>
                  <a:lnTo>
                    <a:pt x="620" y="65"/>
                  </a:lnTo>
                  <a:lnTo>
                    <a:pt x="614" y="67"/>
                  </a:lnTo>
                  <a:lnTo>
                    <a:pt x="610" y="71"/>
                  </a:lnTo>
                  <a:lnTo>
                    <a:pt x="602" y="73"/>
                  </a:lnTo>
                  <a:lnTo>
                    <a:pt x="597" y="74"/>
                  </a:lnTo>
                  <a:lnTo>
                    <a:pt x="589" y="76"/>
                  </a:lnTo>
                  <a:lnTo>
                    <a:pt x="579" y="80"/>
                  </a:lnTo>
                  <a:lnTo>
                    <a:pt x="572" y="84"/>
                  </a:lnTo>
                  <a:lnTo>
                    <a:pt x="560" y="86"/>
                  </a:lnTo>
                  <a:lnTo>
                    <a:pt x="551" y="90"/>
                  </a:lnTo>
                  <a:lnTo>
                    <a:pt x="539" y="94"/>
                  </a:lnTo>
                  <a:lnTo>
                    <a:pt x="513" y="99"/>
                  </a:lnTo>
                  <a:lnTo>
                    <a:pt x="486" y="105"/>
                  </a:lnTo>
                  <a:lnTo>
                    <a:pt x="457" y="111"/>
                  </a:lnTo>
                  <a:lnTo>
                    <a:pt x="428" y="117"/>
                  </a:lnTo>
                  <a:lnTo>
                    <a:pt x="398" y="120"/>
                  </a:lnTo>
                  <a:lnTo>
                    <a:pt x="365" y="124"/>
                  </a:lnTo>
                  <a:lnTo>
                    <a:pt x="333" y="128"/>
                  </a:lnTo>
                  <a:lnTo>
                    <a:pt x="300" y="130"/>
                  </a:lnTo>
                  <a:lnTo>
                    <a:pt x="285" y="132"/>
                  </a:lnTo>
                  <a:lnTo>
                    <a:pt x="268" y="134"/>
                  </a:lnTo>
                  <a:lnTo>
                    <a:pt x="254" y="136"/>
                  </a:lnTo>
                  <a:lnTo>
                    <a:pt x="239" y="138"/>
                  </a:lnTo>
                  <a:lnTo>
                    <a:pt x="226" y="139"/>
                  </a:lnTo>
                  <a:lnTo>
                    <a:pt x="212" y="141"/>
                  </a:lnTo>
                  <a:lnTo>
                    <a:pt x="201" y="143"/>
                  </a:lnTo>
                  <a:lnTo>
                    <a:pt x="189" y="143"/>
                  </a:lnTo>
                  <a:lnTo>
                    <a:pt x="180" y="145"/>
                  </a:lnTo>
                  <a:lnTo>
                    <a:pt x="170" y="145"/>
                  </a:lnTo>
                  <a:lnTo>
                    <a:pt x="161" y="147"/>
                  </a:lnTo>
                  <a:lnTo>
                    <a:pt x="153" y="147"/>
                  </a:lnTo>
                  <a:lnTo>
                    <a:pt x="145" y="147"/>
                  </a:lnTo>
                  <a:lnTo>
                    <a:pt x="140" y="147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2" y="147"/>
                  </a:lnTo>
                  <a:lnTo>
                    <a:pt x="113" y="147"/>
                  </a:lnTo>
                  <a:lnTo>
                    <a:pt x="103" y="145"/>
                  </a:lnTo>
                  <a:lnTo>
                    <a:pt x="94" y="143"/>
                  </a:lnTo>
                  <a:lnTo>
                    <a:pt x="84" y="141"/>
                  </a:lnTo>
                  <a:lnTo>
                    <a:pt x="73" y="138"/>
                  </a:lnTo>
                  <a:lnTo>
                    <a:pt x="59" y="134"/>
                  </a:lnTo>
                  <a:lnTo>
                    <a:pt x="48" y="130"/>
                  </a:lnTo>
                  <a:lnTo>
                    <a:pt x="42" y="128"/>
                  </a:lnTo>
                  <a:lnTo>
                    <a:pt x="36" y="128"/>
                  </a:lnTo>
                  <a:lnTo>
                    <a:pt x="27" y="124"/>
                  </a:lnTo>
                  <a:lnTo>
                    <a:pt x="17" y="120"/>
                  </a:lnTo>
                  <a:lnTo>
                    <a:pt x="11" y="118"/>
                  </a:lnTo>
                  <a:lnTo>
                    <a:pt x="6" y="115"/>
                  </a:lnTo>
                  <a:lnTo>
                    <a:pt x="2" y="111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2" y="101"/>
                  </a:lnTo>
                  <a:lnTo>
                    <a:pt x="4" y="101"/>
                  </a:lnTo>
                  <a:lnTo>
                    <a:pt x="6" y="99"/>
                  </a:lnTo>
                  <a:lnTo>
                    <a:pt x="9" y="97"/>
                  </a:lnTo>
                  <a:lnTo>
                    <a:pt x="13" y="97"/>
                  </a:lnTo>
                  <a:lnTo>
                    <a:pt x="21" y="95"/>
                  </a:lnTo>
                  <a:lnTo>
                    <a:pt x="27" y="94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8" y="92"/>
                  </a:lnTo>
                  <a:lnTo>
                    <a:pt x="42" y="92"/>
                  </a:lnTo>
                  <a:lnTo>
                    <a:pt x="48" y="92"/>
                  </a:lnTo>
                  <a:lnTo>
                    <a:pt x="55" y="90"/>
                  </a:lnTo>
                  <a:lnTo>
                    <a:pt x="61" y="90"/>
                  </a:lnTo>
                  <a:lnTo>
                    <a:pt x="69" y="88"/>
                  </a:lnTo>
                  <a:lnTo>
                    <a:pt x="78" y="88"/>
                  </a:lnTo>
                  <a:lnTo>
                    <a:pt x="86" y="86"/>
                  </a:lnTo>
                  <a:lnTo>
                    <a:pt x="96" y="84"/>
                  </a:lnTo>
                  <a:lnTo>
                    <a:pt x="107" y="82"/>
                  </a:lnTo>
                  <a:lnTo>
                    <a:pt x="118" y="80"/>
                  </a:lnTo>
                  <a:lnTo>
                    <a:pt x="130" y="78"/>
                  </a:lnTo>
                  <a:lnTo>
                    <a:pt x="143" y="76"/>
                  </a:lnTo>
                  <a:lnTo>
                    <a:pt x="157" y="74"/>
                  </a:lnTo>
                  <a:lnTo>
                    <a:pt x="184" y="73"/>
                  </a:lnTo>
                  <a:lnTo>
                    <a:pt x="208" y="67"/>
                  </a:lnTo>
                  <a:lnTo>
                    <a:pt x="237" y="63"/>
                  </a:lnTo>
                  <a:lnTo>
                    <a:pt x="264" y="57"/>
                  </a:lnTo>
                  <a:lnTo>
                    <a:pt x="291" y="51"/>
                  </a:lnTo>
                  <a:lnTo>
                    <a:pt x="319" y="46"/>
                  </a:lnTo>
                  <a:lnTo>
                    <a:pt x="375" y="30"/>
                  </a:lnTo>
                  <a:lnTo>
                    <a:pt x="390" y="29"/>
                  </a:lnTo>
                  <a:lnTo>
                    <a:pt x="402" y="25"/>
                  </a:lnTo>
                  <a:lnTo>
                    <a:pt x="415" y="21"/>
                  </a:lnTo>
                  <a:lnTo>
                    <a:pt x="426" y="19"/>
                  </a:lnTo>
                  <a:lnTo>
                    <a:pt x="438" y="15"/>
                  </a:lnTo>
                  <a:lnTo>
                    <a:pt x="449" y="13"/>
                  </a:lnTo>
                  <a:lnTo>
                    <a:pt x="459" y="11"/>
                  </a:lnTo>
                  <a:lnTo>
                    <a:pt x="469" y="9"/>
                  </a:lnTo>
                  <a:lnTo>
                    <a:pt x="476" y="7"/>
                  </a:lnTo>
                  <a:lnTo>
                    <a:pt x="484" y="6"/>
                  </a:lnTo>
                  <a:lnTo>
                    <a:pt x="491" y="4"/>
                  </a:lnTo>
                  <a:lnTo>
                    <a:pt x="499" y="4"/>
                  </a:lnTo>
                  <a:lnTo>
                    <a:pt x="505" y="2"/>
                  </a:lnTo>
                  <a:lnTo>
                    <a:pt x="511" y="2"/>
                  </a:lnTo>
                  <a:lnTo>
                    <a:pt x="514" y="0"/>
                  </a:lnTo>
                  <a:lnTo>
                    <a:pt x="518" y="0"/>
                  </a:lnTo>
                  <a:lnTo>
                    <a:pt x="526" y="2"/>
                  </a:lnTo>
                  <a:lnTo>
                    <a:pt x="534" y="2"/>
                  </a:lnTo>
                  <a:lnTo>
                    <a:pt x="543" y="4"/>
                  </a:lnTo>
                  <a:lnTo>
                    <a:pt x="551" y="6"/>
                  </a:lnTo>
                  <a:lnTo>
                    <a:pt x="558" y="7"/>
                  </a:lnTo>
                  <a:lnTo>
                    <a:pt x="568" y="11"/>
                  </a:lnTo>
                  <a:lnTo>
                    <a:pt x="578" y="15"/>
                  </a:lnTo>
                  <a:lnTo>
                    <a:pt x="587" y="19"/>
                  </a:lnTo>
                  <a:lnTo>
                    <a:pt x="597" y="27"/>
                  </a:lnTo>
                  <a:lnTo>
                    <a:pt x="604" y="32"/>
                  </a:lnTo>
                  <a:lnTo>
                    <a:pt x="612" y="38"/>
                  </a:lnTo>
                  <a:lnTo>
                    <a:pt x="618" y="42"/>
                  </a:lnTo>
                  <a:lnTo>
                    <a:pt x="622" y="46"/>
                  </a:lnTo>
                  <a:lnTo>
                    <a:pt x="625" y="50"/>
                  </a:lnTo>
                  <a:lnTo>
                    <a:pt x="627" y="53"/>
                  </a:lnTo>
                  <a:lnTo>
                    <a:pt x="629" y="55"/>
                  </a:lnTo>
                  <a:lnTo>
                    <a:pt x="629" y="55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994062" y="1538694"/>
              <a:ext cx="87313" cy="546100"/>
            </a:xfrm>
            <a:custGeom>
              <a:avLst/>
              <a:gdLst>
                <a:gd name="T0" fmla="*/ 94 w 109"/>
                <a:gd name="T1" fmla="*/ 169 h 689"/>
                <a:gd name="T2" fmla="*/ 92 w 109"/>
                <a:gd name="T3" fmla="*/ 190 h 689"/>
                <a:gd name="T4" fmla="*/ 92 w 109"/>
                <a:gd name="T5" fmla="*/ 213 h 689"/>
                <a:gd name="T6" fmla="*/ 90 w 109"/>
                <a:gd name="T7" fmla="*/ 241 h 689"/>
                <a:gd name="T8" fmla="*/ 90 w 109"/>
                <a:gd name="T9" fmla="*/ 272 h 689"/>
                <a:gd name="T10" fmla="*/ 90 w 109"/>
                <a:gd name="T11" fmla="*/ 306 h 689"/>
                <a:gd name="T12" fmla="*/ 90 w 109"/>
                <a:gd name="T13" fmla="*/ 345 h 689"/>
                <a:gd name="T14" fmla="*/ 90 w 109"/>
                <a:gd name="T15" fmla="*/ 385 h 689"/>
                <a:gd name="T16" fmla="*/ 88 w 109"/>
                <a:gd name="T17" fmla="*/ 429 h 689"/>
                <a:gd name="T18" fmla="*/ 88 w 109"/>
                <a:gd name="T19" fmla="*/ 471 h 689"/>
                <a:gd name="T20" fmla="*/ 88 w 109"/>
                <a:gd name="T21" fmla="*/ 509 h 689"/>
                <a:gd name="T22" fmla="*/ 86 w 109"/>
                <a:gd name="T23" fmla="*/ 544 h 689"/>
                <a:gd name="T24" fmla="*/ 85 w 109"/>
                <a:gd name="T25" fmla="*/ 572 h 689"/>
                <a:gd name="T26" fmla="*/ 83 w 109"/>
                <a:gd name="T27" fmla="*/ 597 h 689"/>
                <a:gd name="T28" fmla="*/ 79 w 109"/>
                <a:gd name="T29" fmla="*/ 618 h 689"/>
                <a:gd name="T30" fmla="*/ 77 w 109"/>
                <a:gd name="T31" fmla="*/ 633 h 689"/>
                <a:gd name="T32" fmla="*/ 71 w 109"/>
                <a:gd name="T33" fmla="*/ 651 h 689"/>
                <a:gd name="T34" fmla="*/ 63 w 109"/>
                <a:gd name="T35" fmla="*/ 670 h 689"/>
                <a:gd name="T36" fmla="*/ 56 w 109"/>
                <a:gd name="T37" fmla="*/ 683 h 689"/>
                <a:gd name="T38" fmla="*/ 50 w 109"/>
                <a:gd name="T39" fmla="*/ 689 h 689"/>
                <a:gd name="T40" fmla="*/ 46 w 109"/>
                <a:gd name="T41" fmla="*/ 689 h 689"/>
                <a:gd name="T42" fmla="*/ 39 w 109"/>
                <a:gd name="T43" fmla="*/ 685 h 689"/>
                <a:gd name="T44" fmla="*/ 31 w 109"/>
                <a:gd name="T45" fmla="*/ 674 h 689"/>
                <a:gd name="T46" fmla="*/ 23 w 109"/>
                <a:gd name="T47" fmla="*/ 656 h 689"/>
                <a:gd name="T48" fmla="*/ 16 w 109"/>
                <a:gd name="T49" fmla="*/ 637 h 689"/>
                <a:gd name="T50" fmla="*/ 8 w 109"/>
                <a:gd name="T51" fmla="*/ 622 h 689"/>
                <a:gd name="T52" fmla="*/ 4 w 109"/>
                <a:gd name="T53" fmla="*/ 607 h 689"/>
                <a:gd name="T54" fmla="*/ 0 w 109"/>
                <a:gd name="T55" fmla="*/ 591 h 689"/>
                <a:gd name="T56" fmla="*/ 0 w 109"/>
                <a:gd name="T57" fmla="*/ 578 h 689"/>
                <a:gd name="T58" fmla="*/ 2 w 109"/>
                <a:gd name="T59" fmla="*/ 561 h 689"/>
                <a:gd name="T60" fmla="*/ 6 w 109"/>
                <a:gd name="T61" fmla="*/ 540 h 689"/>
                <a:gd name="T62" fmla="*/ 12 w 109"/>
                <a:gd name="T63" fmla="*/ 515 h 689"/>
                <a:gd name="T64" fmla="*/ 16 w 109"/>
                <a:gd name="T65" fmla="*/ 496 h 689"/>
                <a:gd name="T66" fmla="*/ 16 w 109"/>
                <a:gd name="T67" fmla="*/ 484 h 689"/>
                <a:gd name="T68" fmla="*/ 16 w 109"/>
                <a:gd name="T69" fmla="*/ 473 h 689"/>
                <a:gd name="T70" fmla="*/ 18 w 109"/>
                <a:gd name="T71" fmla="*/ 456 h 689"/>
                <a:gd name="T72" fmla="*/ 18 w 109"/>
                <a:gd name="T73" fmla="*/ 436 h 689"/>
                <a:gd name="T74" fmla="*/ 16 w 109"/>
                <a:gd name="T75" fmla="*/ 415 h 689"/>
                <a:gd name="T76" fmla="*/ 16 w 109"/>
                <a:gd name="T77" fmla="*/ 391 h 689"/>
                <a:gd name="T78" fmla="*/ 16 w 109"/>
                <a:gd name="T79" fmla="*/ 362 h 689"/>
                <a:gd name="T80" fmla="*/ 14 w 109"/>
                <a:gd name="T81" fmla="*/ 331 h 689"/>
                <a:gd name="T82" fmla="*/ 14 w 109"/>
                <a:gd name="T83" fmla="*/ 297 h 689"/>
                <a:gd name="T84" fmla="*/ 12 w 109"/>
                <a:gd name="T85" fmla="*/ 259 h 689"/>
                <a:gd name="T86" fmla="*/ 10 w 109"/>
                <a:gd name="T87" fmla="*/ 218 h 689"/>
                <a:gd name="T88" fmla="*/ 8 w 109"/>
                <a:gd name="T89" fmla="*/ 176 h 689"/>
                <a:gd name="T90" fmla="*/ 6 w 109"/>
                <a:gd name="T91" fmla="*/ 128 h 689"/>
                <a:gd name="T92" fmla="*/ 4 w 109"/>
                <a:gd name="T93" fmla="*/ 81 h 689"/>
                <a:gd name="T94" fmla="*/ 2 w 109"/>
                <a:gd name="T95" fmla="*/ 27 h 689"/>
                <a:gd name="T96" fmla="*/ 14 w 109"/>
                <a:gd name="T97" fmla="*/ 8 h 689"/>
                <a:gd name="T98" fmla="*/ 39 w 109"/>
                <a:gd name="T99" fmla="*/ 23 h 689"/>
                <a:gd name="T100" fmla="*/ 60 w 109"/>
                <a:gd name="T101" fmla="*/ 37 h 689"/>
                <a:gd name="T102" fmla="*/ 77 w 109"/>
                <a:gd name="T103" fmla="*/ 48 h 689"/>
                <a:gd name="T104" fmla="*/ 90 w 109"/>
                <a:gd name="T105" fmla="*/ 60 h 689"/>
                <a:gd name="T106" fmla="*/ 100 w 109"/>
                <a:gd name="T107" fmla="*/ 67 h 689"/>
                <a:gd name="T108" fmla="*/ 106 w 109"/>
                <a:gd name="T109" fmla="*/ 75 h 689"/>
                <a:gd name="T110" fmla="*/ 109 w 109"/>
                <a:gd name="T111" fmla="*/ 79 h 689"/>
                <a:gd name="T112" fmla="*/ 109 w 109"/>
                <a:gd name="T113" fmla="*/ 81 h 689"/>
                <a:gd name="T114" fmla="*/ 109 w 109"/>
                <a:gd name="T115" fmla="*/ 86 h 689"/>
                <a:gd name="T116" fmla="*/ 107 w 109"/>
                <a:gd name="T117" fmla="*/ 92 h 689"/>
                <a:gd name="T118" fmla="*/ 106 w 109"/>
                <a:gd name="T119" fmla="*/ 105 h 689"/>
                <a:gd name="T120" fmla="*/ 102 w 109"/>
                <a:gd name="T121" fmla="*/ 130 h 689"/>
                <a:gd name="T122" fmla="*/ 96 w 109"/>
                <a:gd name="T123" fmla="*/ 16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" h="689">
                  <a:moveTo>
                    <a:pt x="96" y="161"/>
                  </a:moveTo>
                  <a:lnTo>
                    <a:pt x="94" y="169"/>
                  </a:lnTo>
                  <a:lnTo>
                    <a:pt x="94" y="178"/>
                  </a:lnTo>
                  <a:lnTo>
                    <a:pt x="92" y="190"/>
                  </a:lnTo>
                  <a:lnTo>
                    <a:pt x="92" y="201"/>
                  </a:lnTo>
                  <a:lnTo>
                    <a:pt x="92" y="213"/>
                  </a:lnTo>
                  <a:lnTo>
                    <a:pt x="90" y="226"/>
                  </a:lnTo>
                  <a:lnTo>
                    <a:pt x="90" y="241"/>
                  </a:lnTo>
                  <a:lnTo>
                    <a:pt x="90" y="255"/>
                  </a:lnTo>
                  <a:lnTo>
                    <a:pt x="90" y="272"/>
                  </a:lnTo>
                  <a:lnTo>
                    <a:pt x="90" y="289"/>
                  </a:lnTo>
                  <a:lnTo>
                    <a:pt x="90" y="306"/>
                  </a:lnTo>
                  <a:lnTo>
                    <a:pt x="90" y="325"/>
                  </a:lnTo>
                  <a:lnTo>
                    <a:pt x="90" y="345"/>
                  </a:lnTo>
                  <a:lnTo>
                    <a:pt x="90" y="364"/>
                  </a:lnTo>
                  <a:lnTo>
                    <a:pt x="90" y="385"/>
                  </a:lnTo>
                  <a:lnTo>
                    <a:pt x="90" y="406"/>
                  </a:lnTo>
                  <a:lnTo>
                    <a:pt x="88" y="429"/>
                  </a:lnTo>
                  <a:lnTo>
                    <a:pt x="88" y="450"/>
                  </a:lnTo>
                  <a:lnTo>
                    <a:pt x="88" y="471"/>
                  </a:lnTo>
                  <a:lnTo>
                    <a:pt x="88" y="490"/>
                  </a:lnTo>
                  <a:lnTo>
                    <a:pt x="88" y="509"/>
                  </a:lnTo>
                  <a:lnTo>
                    <a:pt x="86" y="526"/>
                  </a:lnTo>
                  <a:lnTo>
                    <a:pt x="86" y="544"/>
                  </a:lnTo>
                  <a:lnTo>
                    <a:pt x="85" y="559"/>
                  </a:lnTo>
                  <a:lnTo>
                    <a:pt x="85" y="572"/>
                  </a:lnTo>
                  <a:lnTo>
                    <a:pt x="83" y="586"/>
                  </a:lnTo>
                  <a:lnTo>
                    <a:pt x="83" y="597"/>
                  </a:lnTo>
                  <a:lnTo>
                    <a:pt x="81" y="609"/>
                  </a:lnTo>
                  <a:lnTo>
                    <a:pt x="79" y="618"/>
                  </a:lnTo>
                  <a:lnTo>
                    <a:pt x="79" y="626"/>
                  </a:lnTo>
                  <a:lnTo>
                    <a:pt x="77" y="633"/>
                  </a:lnTo>
                  <a:lnTo>
                    <a:pt x="75" y="641"/>
                  </a:lnTo>
                  <a:lnTo>
                    <a:pt x="71" y="651"/>
                  </a:lnTo>
                  <a:lnTo>
                    <a:pt x="67" y="660"/>
                  </a:lnTo>
                  <a:lnTo>
                    <a:pt x="63" y="670"/>
                  </a:lnTo>
                  <a:lnTo>
                    <a:pt x="60" y="677"/>
                  </a:lnTo>
                  <a:lnTo>
                    <a:pt x="56" y="683"/>
                  </a:lnTo>
                  <a:lnTo>
                    <a:pt x="54" y="687"/>
                  </a:lnTo>
                  <a:lnTo>
                    <a:pt x="50" y="689"/>
                  </a:lnTo>
                  <a:lnTo>
                    <a:pt x="48" y="689"/>
                  </a:lnTo>
                  <a:lnTo>
                    <a:pt x="46" y="689"/>
                  </a:lnTo>
                  <a:lnTo>
                    <a:pt x="42" y="687"/>
                  </a:lnTo>
                  <a:lnTo>
                    <a:pt x="39" y="685"/>
                  </a:lnTo>
                  <a:lnTo>
                    <a:pt x="35" y="679"/>
                  </a:lnTo>
                  <a:lnTo>
                    <a:pt x="31" y="674"/>
                  </a:lnTo>
                  <a:lnTo>
                    <a:pt x="27" y="666"/>
                  </a:lnTo>
                  <a:lnTo>
                    <a:pt x="23" y="656"/>
                  </a:lnTo>
                  <a:lnTo>
                    <a:pt x="21" y="647"/>
                  </a:lnTo>
                  <a:lnTo>
                    <a:pt x="16" y="637"/>
                  </a:lnTo>
                  <a:lnTo>
                    <a:pt x="12" y="630"/>
                  </a:lnTo>
                  <a:lnTo>
                    <a:pt x="8" y="622"/>
                  </a:lnTo>
                  <a:lnTo>
                    <a:pt x="6" y="614"/>
                  </a:lnTo>
                  <a:lnTo>
                    <a:pt x="4" y="607"/>
                  </a:lnTo>
                  <a:lnTo>
                    <a:pt x="2" y="599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8"/>
                  </a:lnTo>
                  <a:lnTo>
                    <a:pt x="2" y="570"/>
                  </a:lnTo>
                  <a:lnTo>
                    <a:pt x="2" y="561"/>
                  </a:lnTo>
                  <a:lnTo>
                    <a:pt x="4" y="551"/>
                  </a:lnTo>
                  <a:lnTo>
                    <a:pt x="6" y="540"/>
                  </a:lnTo>
                  <a:lnTo>
                    <a:pt x="10" y="528"/>
                  </a:lnTo>
                  <a:lnTo>
                    <a:pt x="12" y="515"/>
                  </a:lnTo>
                  <a:lnTo>
                    <a:pt x="14" y="500"/>
                  </a:lnTo>
                  <a:lnTo>
                    <a:pt x="16" y="496"/>
                  </a:lnTo>
                  <a:lnTo>
                    <a:pt x="16" y="490"/>
                  </a:lnTo>
                  <a:lnTo>
                    <a:pt x="16" y="484"/>
                  </a:lnTo>
                  <a:lnTo>
                    <a:pt x="16" y="478"/>
                  </a:lnTo>
                  <a:lnTo>
                    <a:pt x="16" y="473"/>
                  </a:lnTo>
                  <a:lnTo>
                    <a:pt x="16" y="465"/>
                  </a:lnTo>
                  <a:lnTo>
                    <a:pt x="18" y="456"/>
                  </a:lnTo>
                  <a:lnTo>
                    <a:pt x="18" y="446"/>
                  </a:lnTo>
                  <a:lnTo>
                    <a:pt x="18" y="436"/>
                  </a:lnTo>
                  <a:lnTo>
                    <a:pt x="18" y="427"/>
                  </a:lnTo>
                  <a:lnTo>
                    <a:pt x="16" y="415"/>
                  </a:lnTo>
                  <a:lnTo>
                    <a:pt x="16" y="402"/>
                  </a:lnTo>
                  <a:lnTo>
                    <a:pt x="16" y="391"/>
                  </a:lnTo>
                  <a:lnTo>
                    <a:pt x="16" y="375"/>
                  </a:lnTo>
                  <a:lnTo>
                    <a:pt x="16" y="362"/>
                  </a:lnTo>
                  <a:lnTo>
                    <a:pt x="16" y="347"/>
                  </a:lnTo>
                  <a:lnTo>
                    <a:pt x="14" y="331"/>
                  </a:lnTo>
                  <a:lnTo>
                    <a:pt x="14" y="314"/>
                  </a:lnTo>
                  <a:lnTo>
                    <a:pt x="14" y="297"/>
                  </a:lnTo>
                  <a:lnTo>
                    <a:pt x="12" y="278"/>
                  </a:lnTo>
                  <a:lnTo>
                    <a:pt x="12" y="259"/>
                  </a:lnTo>
                  <a:lnTo>
                    <a:pt x="12" y="239"/>
                  </a:lnTo>
                  <a:lnTo>
                    <a:pt x="10" y="218"/>
                  </a:lnTo>
                  <a:lnTo>
                    <a:pt x="10" y="197"/>
                  </a:lnTo>
                  <a:lnTo>
                    <a:pt x="8" y="176"/>
                  </a:lnTo>
                  <a:lnTo>
                    <a:pt x="8" y="153"/>
                  </a:lnTo>
                  <a:lnTo>
                    <a:pt x="6" y="128"/>
                  </a:lnTo>
                  <a:lnTo>
                    <a:pt x="6" y="105"/>
                  </a:lnTo>
                  <a:lnTo>
                    <a:pt x="4" y="81"/>
                  </a:lnTo>
                  <a:lnTo>
                    <a:pt x="2" y="54"/>
                  </a:lnTo>
                  <a:lnTo>
                    <a:pt x="2" y="27"/>
                  </a:lnTo>
                  <a:lnTo>
                    <a:pt x="0" y="0"/>
                  </a:lnTo>
                  <a:lnTo>
                    <a:pt x="14" y="8"/>
                  </a:lnTo>
                  <a:lnTo>
                    <a:pt x="27" y="16"/>
                  </a:lnTo>
                  <a:lnTo>
                    <a:pt x="39" y="23"/>
                  </a:lnTo>
                  <a:lnTo>
                    <a:pt x="50" y="31"/>
                  </a:lnTo>
                  <a:lnTo>
                    <a:pt x="60" y="37"/>
                  </a:lnTo>
                  <a:lnTo>
                    <a:pt x="67" y="42"/>
                  </a:lnTo>
                  <a:lnTo>
                    <a:pt x="77" y="48"/>
                  </a:lnTo>
                  <a:lnTo>
                    <a:pt x="83" y="54"/>
                  </a:lnTo>
                  <a:lnTo>
                    <a:pt x="90" y="60"/>
                  </a:lnTo>
                  <a:lnTo>
                    <a:pt x="94" y="63"/>
                  </a:lnTo>
                  <a:lnTo>
                    <a:pt x="100" y="67"/>
                  </a:lnTo>
                  <a:lnTo>
                    <a:pt x="104" y="71"/>
                  </a:lnTo>
                  <a:lnTo>
                    <a:pt x="106" y="75"/>
                  </a:lnTo>
                  <a:lnTo>
                    <a:pt x="107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09" y="84"/>
                  </a:lnTo>
                  <a:lnTo>
                    <a:pt x="109" y="86"/>
                  </a:lnTo>
                  <a:lnTo>
                    <a:pt x="109" y="88"/>
                  </a:lnTo>
                  <a:lnTo>
                    <a:pt x="107" y="92"/>
                  </a:lnTo>
                  <a:lnTo>
                    <a:pt x="107" y="96"/>
                  </a:lnTo>
                  <a:lnTo>
                    <a:pt x="106" y="105"/>
                  </a:lnTo>
                  <a:lnTo>
                    <a:pt x="104" y="117"/>
                  </a:lnTo>
                  <a:lnTo>
                    <a:pt x="102" y="130"/>
                  </a:lnTo>
                  <a:lnTo>
                    <a:pt x="98" y="144"/>
                  </a:lnTo>
                  <a:lnTo>
                    <a:pt x="96" y="161"/>
                  </a:lnTo>
                  <a:lnTo>
                    <a:pt x="96" y="161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1749587" y="1851432"/>
              <a:ext cx="158750" cy="63500"/>
            </a:xfrm>
            <a:custGeom>
              <a:avLst/>
              <a:gdLst>
                <a:gd name="T0" fmla="*/ 16 w 199"/>
                <a:gd name="T1" fmla="*/ 12 h 81"/>
                <a:gd name="T2" fmla="*/ 20 w 199"/>
                <a:gd name="T3" fmla="*/ 10 h 81"/>
                <a:gd name="T4" fmla="*/ 27 w 199"/>
                <a:gd name="T5" fmla="*/ 8 h 81"/>
                <a:gd name="T6" fmla="*/ 33 w 199"/>
                <a:gd name="T7" fmla="*/ 6 h 81"/>
                <a:gd name="T8" fmla="*/ 41 w 199"/>
                <a:gd name="T9" fmla="*/ 4 h 81"/>
                <a:gd name="T10" fmla="*/ 50 w 199"/>
                <a:gd name="T11" fmla="*/ 2 h 81"/>
                <a:gd name="T12" fmla="*/ 60 w 199"/>
                <a:gd name="T13" fmla="*/ 0 h 81"/>
                <a:gd name="T14" fmla="*/ 71 w 199"/>
                <a:gd name="T15" fmla="*/ 0 h 81"/>
                <a:gd name="T16" fmla="*/ 83 w 199"/>
                <a:gd name="T17" fmla="*/ 0 h 81"/>
                <a:gd name="T18" fmla="*/ 96 w 199"/>
                <a:gd name="T19" fmla="*/ 0 h 81"/>
                <a:gd name="T20" fmla="*/ 108 w 199"/>
                <a:gd name="T21" fmla="*/ 0 h 81"/>
                <a:gd name="T22" fmla="*/ 119 w 199"/>
                <a:gd name="T23" fmla="*/ 2 h 81"/>
                <a:gd name="T24" fmla="*/ 129 w 199"/>
                <a:gd name="T25" fmla="*/ 4 h 81"/>
                <a:gd name="T26" fmla="*/ 140 w 199"/>
                <a:gd name="T27" fmla="*/ 6 h 81"/>
                <a:gd name="T28" fmla="*/ 148 w 199"/>
                <a:gd name="T29" fmla="*/ 8 h 81"/>
                <a:gd name="T30" fmla="*/ 157 w 199"/>
                <a:gd name="T31" fmla="*/ 10 h 81"/>
                <a:gd name="T32" fmla="*/ 165 w 199"/>
                <a:gd name="T33" fmla="*/ 12 h 81"/>
                <a:gd name="T34" fmla="*/ 173 w 199"/>
                <a:gd name="T35" fmla="*/ 18 h 81"/>
                <a:gd name="T36" fmla="*/ 178 w 199"/>
                <a:gd name="T37" fmla="*/ 21 h 81"/>
                <a:gd name="T38" fmla="*/ 184 w 199"/>
                <a:gd name="T39" fmla="*/ 27 h 81"/>
                <a:gd name="T40" fmla="*/ 190 w 199"/>
                <a:gd name="T41" fmla="*/ 31 h 81"/>
                <a:gd name="T42" fmla="*/ 194 w 199"/>
                <a:gd name="T43" fmla="*/ 37 h 81"/>
                <a:gd name="T44" fmla="*/ 197 w 199"/>
                <a:gd name="T45" fmla="*/ 42 h 81"/>
                <a:gd name="T46" fmla="*/ 199 w 199"/>
                <a:gd name="T47" fmla="*/ 48 h 81"/>
                <a:gd name="T48" fmla="*/ 199 w 199"/>
                <a:gd name="T49" fmla="*/ 56 h 81"/>
                <a:gd name="T50" fmla="*/ 199 w 199"/>
                <a:gd name="T51" fmla="*/ 62 h 81"/>
                <a:gd name="T52" fmla="*/ 197 w 199"/>
                <a:gd name="T53" fmla="*/ 67 h 81"/>
                <a:gd name="T54" fmla="*/ 194 w 199"/>
                <a:gd name="T55" fmla="*/ 71 h 81"/>
                <a:gd name="T56" fmla="*/ 190 w 199"/>
                <a:gd name="T57" fmla="*/ 75 h 81"/>
                <a:gd name="T58" fmla="*/ 184 w 199"/>
                <a:gd name="T59" fmla="*/ 77 h 81"/>
                <a:gd name="T60" fmla="*/ 176 w 199"/>
                <a:gd name="T61" fmla="*/ 79 h 81"/>
                <a:gd name="T62" fmla="*/ 169 w 199"/>
                <a:gd name="T63" fmla="*/ 81 h 81"/>
                <a:gd name="T64" fmla="*/ 159 w 199"/>
                <a:gd name="T65" fmla="*/ 81 h 81"/>
                <a:gd name="T66" fmla="*/ 144 w 199"/>
                <a:gd name="T67" fmla="*/ 79 h 81"/>
                <a:gd name="T68" fmla="*/ 130 w 199"/>
                <a:gd name="T69" fmla="*/ 77 h 81"/>
                <a:gd name="T70" fmla="*/ 113 w 199"/>
                <a:gd name="T71" fmla="*/ 73 h 81"/>
                <a:gd name="T72" fmla="*/ 94 w 199"/>
                <a:gd name="T73" fmla="*/ 67 h 81"/>
                <a:gd name="T74" fmla="*/ 85 w 199"/>
                <a:gd name="T75" fmla="*/ 63 h 81"/>
                <a:gd name="T76" fmla="*/ 75 w 199"/>
                <a:gd name="T77" fmla="*/ 60 h 81"/>
                <a:gd name="T78" fmla="*/ 64 w 199"/>
                <a:gd name="T79" fmla="*/ 56 h 81"/>
                <a:gd name="T80" fmla="*/ 52 w 199"/>
                <a:gd name="T81" fmla="*/ 52 h 81"/>
                <a:gd name="T82" fmla="*/ 41 w 199"/>
                <a:gd name="T83" fmla="*/ 46 h 81"/>
                <a:gd name="T84" fmla="*/ 27 w 199"/>
                <a:gd name="T85" fmla="*/ 42 h 81"/>
                <a:gd name="T86" fmla="*/ 16 w 199"/>
                <a:gd name="T87" fmla="*/ 37 h 81"/>
                <a:gd name="T88" fmla="*/ 0 w 199"/>
                <a:gd name="T89" fmla="*/ 31 h 81"/>
                <a:gd name="T90" fmla="*/ 2 w 199"/>
                <a:gd name="T91" fmla="*/ 29 h 81"/>
                <a:gd name="T92" fmla="*/ 2 w 199"/>
                <a:gd name="T93" fmla="*/ 27 h 81"/>
                <a:gd name="T94" fmla="*/ 4 w 199"/>
                <a:gd name="T95" fmla="*/ 23 h 81"/>
                <a:gd name="T96" fmla="*/ 6 w 199"/>
                <a:gd name="T97" fmla="*/ 21 h 81"/>
                <a:gd name="T98" fmla="*/ 10 w 199"/>
                <a:gd name="T99" fmla="*/ 18 h 81"/>
                <a:gd name="T100" fmla="*/ 16 w 199"/>
                <a:gd name="T101" fmla="*/ 12 h 81"/>
                <a:gd name="T102" fmla="*/ 16 w 199"/>
                <a:gd name="T103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9" h="81">
                  <a:moveTo>
                    <a:pt x="16" y="12"/>
                  </a:moveTo>
                  <a:lnTo>
                    <a:pt x="20" y="10"/>
                  </a:lnTo>
                  <a:lnTo>
                    <a:pt x="27" y="8"/>
                  </a:lnTo>
                  <a:lnTo>
                    <a:pt x="33" y="6"/>
                  </a:lnTo>
                  <a:lnTo>
                    <a:pt x="41" y="4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19" y="2"/>
                  </a:lnTo>
                  <a:lnTo>
                    <a:pt x="129" y="4"/>
                  </a:lnTo>
                  <a:lnTo>
                    <a:pt x="140" y="6"/>
                  </a:lnTo>
                  <a:lnTo>
                    <a:pt x="148" y="8"/>
                  </a:lnTo>
                  <a:lnTo>
                    <a:pt x="157" y="10"/>
                  </a:lnTo>
                  <a:lnTo>
                    <a:pt x="165" y="12"/>
                  </a:lnTo>
                  <a:lnTo>
                    <a:pt x="173" y="18"/>
                  </a:lnTo>
                  <a:lnTo>
                    <a:pt x="178" y="21"/>
                  </a:lnTo>
                  <a:lnTo>
                    <a:pt x="184" y="27"/>
                  </a:lnTo>
                  <a:lnTo>
                    <a:pt x="190" y="31"/>
                  </a:lnTo>
                  <a:lnTo>
                    <a:pt x="194" y="37"/>
                  </a:lnTo>
                  <a:lnTo>
                    <a:pt x="197" y="42"/>
                  </a:lnTo>
                  <a:lnTo>
                    <a:pt x="199" y="48"/>
                  </a:lnTo>
                  <a:lnTo>
                    <a:pt x="199" y="56"/>
                  </a:lnTo>
                  <a:lnTo>
                    <a:pt x="199" y="62"/>
                  </a:lnTo>
                  <a:lnTo>
                    <a:pt x="197" y="67"/>
                  </a:lnTo>
                  <a:lnTo>
                    <a:pt x="194" y="71"/>
                  </a:lnTo>
                  <a:lnTo>
                    <a:pt x="190" y="75"/>
                  </a:lnTo>
                  <a:lnTo>
                    <a:pt x="184" y="77"/>
                  </a:lnTo>
                  <a:lnTo>
                    <a:pt x="176" y="79"/>
                  </a:lnTo>
                  <a:lnTo>
                    <a:pt x="169" y="81"/>
                  </a:lnTo>
                  <a:lnTo>
                    <a:pt x="159" y="81"/>
                  </a:lnTo>
                  <a:lnTo>
                    <a:pt x="144" y="79"/>
                  </a:lnTo>
                  <a:lnTo>
                    <a:pt x="130" y="77"/>
                  </a:lnTo>
                  <a:lnTo>
                    <a:pt x="113" y="73"/>
                  </a:lnTo>
                  <a:lnTo>
                    <a:pt x="94" y="67"/>
                  </a:lnTo>
                  <a:lnTo>
                    <a:pt x="85" y="63"/>
                  </a:lnTo>
                  <a:lnTo>
                    <a:pt x="75" y="60"/>
                  </a:lnTo>
                  <a:lnTo>
                    <a:pt x="64" y="56"/>
                  </a:lnTo>
                  <a:lnTo>
                    <a:pt x="52" y="52"/>
                  </a:lnTo>
                  <a:lnTo>
                    <a:pt x="41" y="46"/>
                  </a:lnTo>
                  <a:lnTo>
                    <a:pt x="27" y="42"/>
                  </a:lnTo>
                  <a:lnTo>
                    <a:pt x="16" y="37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6" y="21"/>
                  </a:lnTo>
                  <a:lnTo>
                    <a:pt x="10" y="18"/>
                  </a:lnTo>
                  <a:lnTo>
                    <a:pt x="16" y="12"/>
                  </a:lnTo>
                  <a:lnTo>
                    <a:pt x="16" y="12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157574" y="1783169"/>
              <a:ext cx="161925" cy="82550"/>
            </a:xfrm>
            <a:custGeom>
              <a:avLst/>
              <a:gdLst>
                <a:gd name="T0" fmla="*/ 205 w 205"/>
                <a:gd name="T1" fmla="*/ 73 h 105"/>
                <a:gd name="T2" fmla="*/ 205 w 205"/>
                <a:gd name="T3" fmla="*/ 81 h 105"/>
                <a:gd name="T4" fmla="*/ 205 w 205"/>
                <a:gd name="T5" fmla="*/ 86 h 105"/>
                <a:gd name="T6" fmla="*/ 203 w 205"/>
                <a:gd name="T7" fmla="*/ 92 h 105"/>
                <a:gd name="T8" fmla="*/ 201 w 205"/>
                <a:gd name="T9" fmla="*/ 96 h 105"/>
                <a:gd name="T10" fmla="*/ 199 w 205"/>
                <a:gd name="T11" fmla="*/ 100 h 105"/>
                <a:gd name="T12" fmla="*/ 197 w 205"/>
                <a:gd name="T13" fmla="*/ 102 h 105"/>
                <a:gd name="T14" fmla="*/ 195 w 205"/>
                <a:gd name="T15" fmla="*/ 104 h 105"/>
                <a:gd name="T16" fmla="*/ 191 w 205"/>
                <a:gd name="T17" fmla="*/ 105 h 105"/>
                <a:gd name="T18" fmla="*/ 189 w 205"/>
                <a:gd name="T19" fmla="*/ 104 h 105"/>
                <a:gd name="T20" fmla="*/ 186 w 205"/>
                <a:gd name="T21" fmla="*/ 104 h 105"/>
                <a:gd name="T22" fmla="*/ 182 w 205"/>
                <a:gd name="T23" fmla="*/ 102 h 105"/>
                <a:gd name="T24" fmla="*/ 176 w 205"/>
                <a:gd name="T25" fmla="*/ 100 h 105"/>
                <a:gd name="T26" fmla="*/ 168 w 205"/>
                <a:gd name="T27" fmla="*/ 98 h 105"/>
                <a:gd name="T28" fmla="*/ 159 w 205"/>
                <a:gd name="T29" fmla="*/ 94 h 105"/>
                <a:gd name="T30" fmla="*/ 149 w 205"/>
                <a:gd name="T31" fmla="*/ 90 h 105"/>
                <a:gd name="T32" fmla="*/ 138 w 205"/>
                <a:gd name="T33" fmla="*/ 86 h 105"/>
                <a:gd name="T34" fmla="*/ 124 w 205"/>
                <a:gd name="T35" fmla="*/ 83 h 105"/>
                <a:gd name="T36" fmla="*/ 111 w 205"/>
                <a:gd name="T37" fmla="*/ 77 h 105"/>
                <a:gd name="T38" fmla="*/ 96 w 205"/>
                <a:gd name="T39" fmla="*/ 69 h 105"/>
                <a:gd name="T40" fmla="*/ 78 w 205"/>
                <a:gd name="T41" fmla="*/ 63 h 105"/>
                <a:gd name="T42" fmla="*/ 61 w 205"/>
                <a:gd name="T43" fmla="*/ 56 h 105"/>
                <a:gd name="T44" fmla="*/ 42 w 205"/>
                <a:gd name="T45" fmla="*/ 48 h 105"/>
                <a:gd name="T46" fmla="*/ 21 w 205"/>
                <a:gd name="T47" fmla="*/ 40 h 105"/>
                <a:gd name="T48" fmla="*/ 0 w 205"/>
                <a:gd name="T49" fmla="*/ 31 h 105"/>
                <a:gd name="T50" fmla="*/ 8 w 205"/>
                <a:gd name="T51" fmla="*/ 23 h 105"/>
                <a:gd name="T52" fmla="*/ 17 w 205"/>
                <a:gd name="T53" fmla="*/ 17 h 105"/>
                <a:gd name="T54" fmla="*/ 27 w 205"/>
                <a:gd name="T55" fmla="*/ 14 h 105"/>
                <a:gd name="T56" fmla="*/ 36 w 205"/>
                <a:gd name="T57" fmla="*/ 8 h 105"/>
                <a:gd name="T58" fmla="*/ 46 w 205"/>
                <a:gd name="T59" fmla="*/ 4 h 105"/>
                <a:gd name="T60" fmla="*/ 57 w 205"/>
                <a:gd name="T61" fmla="*/ 2 h 105"/>
                <a:gd name="T62" fmla="*/ 71 w 205"/>
                <a:gd name="T63" fmla="*/ 0 h 105"/>
                <a:gd name="T64" fmla="*/ 82 w 205"/>
                <a:gd name="T65" fmla="*/ 0 h 105"/>
                <a:gd name="T66" fmla="*/ 96 w 205"/>
                <a:gd name="T67" fmla="*/ 0 h 105"/>
                <a:gd name="T68" fmla="*/ 107 w 205"/>
                <a:gd name="T69" fmla="*/ 0 h 105"/>
                <a:gd name="T70" fmla="*/ 119 w 205"/>
                <a:gd name="T71" fmla="*/ 2 h 105"/>
                <a:gd name="T72" fmla="*/ 130 w 205"/>
                <a:gd name="T73" fmla="*/ 4 h 105"/>
                <a:gd name="T74" fmla="*/ 140 w 205"/>
                <a:gd name="T75" fmla="*/ 8 h 105"/>
                <a:gd name="T76" fmla="*/ 151 w 205"/>
                <a:gd name="T77" fmla="*/ 10 h 105"/>
                <a:gd name="T78" fmla="*/ 161 w 205"/>
                <a:gd name="T79" fmla="*/ 14 h 105"/>
                <a:gd name="T80" fmla="*/ 172 w 205"/>
                <a:gd name="T81" fmla="*/ 17 h 105"/>
                <a:gd name="T82" fmla="*/ 178 w 205"/>
                <a:gd name="T83" fmla="*/ 25 h 105"/>
                <a:gd name="T84" fmla="*/ 186 w 205"/>
                <a:gd name="T85" fmla="*/ 33 h 105"/>
                <a:gd name="T86" fmla="*/ 191 w 205"/>
                <a:gd name="T87" fmla="*/ 39 h 105"/>
                <a:gd name="T88" fmla="*/ 195 w 205"/>
                <a:gd name="T89" fmla="*/ 46 h 105"/>
                <a:gd name="T90" fmla="*/ 201 w 205"/>
                <a:gd name="T91" fmla="*/ 54 h 105"/>
                <a:gd name="T92" fmla="*/ 203 w 205"/>
                <a:gd name="T93" fmla="*/ 60 h 105"/>
                <a:gd name="T94" fmla="*/ 205 w 205"/>
                <a:gd name="T95" fmla="*/ 67 h 105"/>
                <a:gd name="T96" fmla="*/ 205 w 205"/>
                <a:gd name="T97" fmla="*/ 73 h 105"/>
                <a:gd name="T98" fmla="*/ 205 w 205"/>
                <a:gd name="T99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5" h="105">
                  <a:moveTo>
                    <a:pt x="205" y="73"/>
                  </a:moveTo>
                  <a:lnTo>
                    <a:pt x="205" y="81"/>
                  </a:lnTo>
                  <a:lnTo>
                    <a:pt x="205" y="86"/>
                  </a:lnTo>
                  <a:lnTo>
                    <a:pt x="203" y="92"/>
                  </a:lnTo>
                  <a:lnTo>
                    <a:pt x="201" y="96"/>
                  </a:lnTo>
                  <a:lnTo>
                    <a:pt x="199" y="100"/>
                  </a:lnTo>
                  <a:lnTo>
                    <a:pt x="197" y="102"/>
                  </a:lnTo>
                  <a:lnTo>
                    <a:pt x="195" y="104"/>
                  </a:lnTo>
                  <a:lnTo>
                    <a:pt x="191" y="105"/>
                  </a:lnTo>
                  <a:lnTo>
                    <a:pt x="189" y="104"/>
                  </a:lnTo>
                  <a:lnTo>
                    <a:pt x="186" y="104"/>
                  </a:lnTo>
                  <a:lnTo>
                    <a:pt x="182" y="102"/>
                  </a:lnTo>
                  <a:lnTo>
                    <a:pt x="176" y="100"/>
                  </a:lnTo>
                  <a:lnTo>
                    <a:pt x="168" y="98"/>
                  </a:lnTo>
                  <a:lnTo>
                    <a:pt x="159" y="94"/>
                  </a:lnTo>
                  <a:lnTo>
                    <a:pt x="149" y="90"/>
                  </a:lnTo>
                  <a:lnTo>
                    <a:pt x="138" y="86"/>
                  </a:lnTo>
                  <a:lnTo>
                    <a:pt x="124" y="83"/>
                  </a:lnTo>
                  <a:lnTo>
                    <a:pt x="111" y="77"/>
                  </a:lnTo>
                  <a:lnTo>
                    <a:pt x="96" y="69"/>
                  </a:lnTo>
                  <a:lnTo>
                    <a:pt x="78" y="63"/>
                  </a:lnTo>
                  <a:lnTo>
                    <a:pt x="61" y="56"/>
                  </a:lnTo>
                  <a:lnTo>
                    <a:pt x="42" y="48"/>
                  </a:lnTo>
                  <a:lnTo>
                    <a:pt x="21" y="40"/>
                  </a:lnTo>
                  <a:lnTo>
                    <a:pt x="0" y="31"/>
                  </a:lnTo>
                  <a:lnTo>
                    <a:pt x="8" y="23"/>
                  </a:lnTo>
                  <a:lnTo>
                    <a:pt x="17" y="17"/>
                  </a:lnTo>
                  <a:lnTo>
                    <a:pt x="27" y="14"/>
                  </a:lnTo>
                  <a:lnTo>
                    <a:pt x="36" y="8"/>
                  </a:lnTo>
                  <a:lnTo>
                    <a:pt x="46" y="4"/>
                  </a:lnTo>
                  <a:lnTo>
                    <a:pt x="57" y="2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40" y="8"/>
                  </a:lnTo>
                  <a:lnTo>
                    <a:pt x="151" y="10"/>
                  </a:lnTo>
                  <a:lnTo>
                    <a:pt x="161" y="14"/>
                  </a:lnTo>
                  <a:lnTo>
                    <a:pt x="172" y="17"/>
                  </a:lnTo>
                  <a:lnTo>
                    <a:pt x="178" y="25"/>
                  </a:lnTo>
                  <a:lnTo>
                    <a:pt x="186" y="33"/>
                  </a:lnTo>
                  <a:lnTo>
                    <a:pt x="191" y="39"/>
                  </a:lnTo>
                  <a:lnTo>
                    <a:pt x="195" y="46"/>
                  </a:lnTo>
                  <a:lnTo>
                    <a:pt x="201" y="54"/>
                  </a:lnTo>
                  <a:lnTo>
                    <a:pt x="203" y="60"/>
                  </a:lnTo>
                  <a:lnTo>
                    <a:pt x="205" y="67"/>
                  </a:lnTo>
                  <a:lnTo>
                    <a:pt x="205" y="73"/>
                  </a:lnTo>
                  <a:lnTo>
                    <a:pt x="205" y="73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157574" y="1927632"/>
              <a:ext cx="157163" cy="69850"/>
            </a:xfrm>
            <a:custGeom>
              <a:avLst/>
              <a:gdLst>
                <a:gd name="T0" fmla="*/ 0 w 199"/>
                <a:gd name="T1" fmla="*/ 19 h 88"/>
                <a:gd name="T2" fmla="*/ 10 w 199"/>
                <a:gd name="T3" fmla="*/ 15 h 88"/>
                <a:gd name="T4" fmla="*/ 17 w 199"/>
                <a:gd name="T5" fmla="*/ 11 h 88"/>
                <a:gd name="T6" fmla="*/ 29 w 199"/>
                <a:gd name="T7" fmla="*/ 8 h 88"/>
                <a:gd name="T8" fmla="*/ 40 w 199"/>
                <a:gd name="T9" fmla="*/ 6 h 88"/>
                <a:gd name="T10" fmla="*/ 52 w 199"/>
                <a:gd name="T11" fmla="*/ 4 h 88"/>
                <a:gd name="T12" fmla="*/ 63 w 199"/>
                <a:gd name="T13" fmla="*/ 2 h 88"/>
                <a:gd name="T14" fmla="*/ 77 w 199"/>
                <a:gd name="T15" fmla="*/ 2 h 88"/>
                <a:gd name="T16" fmla="*/ 90 w 199"/>
                <a:gd name="T17" fmla="*/ 0 h 88"/>
                <a:gd name="T18" fmla="*/ 101 w 199"/>
                <a:gd name="T19" fmla="*/ 2 h 88"/>
                <a:gd name="T20" fmla="*/ 113 w 199"/>
                <a:gd name="T21" fmla="*/ 2 h 88"/>
                <a:gd name="T22" fmla="*/ 124 w 199"/>
                <a:gd name="T23" fmla="*/ 4 h 88"/>
                <a:gd name="T24" fmla="*/ 136 w 199"/>
                <a:gd name="T25" fmla="*/ 6 h 88"/>
                <a:gd name="T26" fmla="*/ 145 w 199"/>
                <a:gd name="T27" fmla="*/ 9 h 88"/>
                <a:gd name="T28" fmla="*/ 155 w 199"/>
                <a:gd name="T29" fmla="*/ 13 h 88"/>
                <a:gd name="T30" fmla="*/ 163 w 199"/>
                <a:gd name="T31" fmla="*/ 19 h 88"/>
                <a:gd name="T32" fmla="*/ 172 w 199"/>
                <a:gd name="T33" fmla="*/ 25 h 88"/>
                <a:gd name="T34" fmla="*/ 178 w 199"/>
                <a:gd name="T35" fmla="*/ 32 h 88"/>
                <a:gd name="T36" fmla="*/ 184 w 199"/>
                <a:gd name="T37" fmla="*/ 38 h 88"/>
                <a:gd name="T38" fmla="*/ 189 w 199"/>
                <a:gd name="T39" fmla="*/ 44 h 88"/>
                <a:gd name="T40" fmla="*/ 193 w 199"/>
                <a:gd name="T41" fmla="*/ 50 h 88"/>
                <a:gd name="T42" fmla="*/ 195 w 199"/>
                <a:gd name="T43" fmla="*/ 55 h 88"/>
                <a:gd name="T44" fmla="*/ 197 w 199"/>
                <a:gd name="T45" fmla="*/ 61 h 88"/>
                <a:gd name="T46" fmla="*/ 199 w 199"/>
                <a:gd name="T47" fmla="*/ 69 h 88"/>
                <a:gd name="T48" fmla="*/ 199 w 199"/>
                <a:gd name="T49" fmla="*/ 74 h 88"/>
                <a:gd name="T50" fmla="*/ 199 w 199"/>
                <a:gd name="T51" fmla="*/ 78 h 88"/>
                <a:gd name="T52" fmla="*/ 197 w 199"/>
                <a:gd name="T53" fmla="*/ 80 h 88"/>
                <a:gd name="T54" fmla="*/ 195 w 199"/>
                <a:gd name="T55" fmla="*/ 82 h 88"/>
                <a:gd name="T56" fmla="*/ 191 w 199"/>
                <a:gd name="T57" fmla="*/ 84 h 88"/>
                <a:gd name="T58" fmla="*/ 189 w 199"/>
                <a:gd name="T59" fmla="*/ 86 h 88"/>
                <a:gd name="T60" fmla="*/ 184 w 199"/>
                <a:gd name="T61" fmla="*/ 88 h 88"/>
                <a:gd name="T62" fmla="*/ 180 w 199"/>
                <a:gd name="T63" fmla="*/ 88 h 88"/>
                <a:gd name="T64" fmla="*/ 174 w 199"/>
                <a:gd name="T65" fmla="*/ 88 h 88"/>
                <a:gd name="T66" fmla="*/ 166 w 199"/>
                <a:gd name="T67" fmla="*/ 88 h 88"/>
                <a:gd name="T68" fmla="*/ 161 w 199"/>
                <a:gd name="T69" fmla="*/ 88 h 88"/>
                <a:gd name="T70" fmla="*/ 153 w 199"/>
                <a:gd name="T71" fmla="*/ 86 h 88"/>
                <a:gd name="T72" fmla="*/ 143 w 199"/>
                <a:gd name="T73" fmla="*/ 86 h 88"/>
                <a:gd name="T74" fmla="*/ 134 w 199"/>
                <a:gd name="T75" fmla="*/ 84 h 88"/>
                <a:gd name="T76" fmla="*/ 124 w 199"/>
                <a:gd name="T77" fmla="*/ 80 h 88"/>
                <a:gd name="T78" fmla="*/ 115 w 199"/>
                <a:gd name="T79" fmla="*/ 78 h 88"/>
                <a:gd name="T80" fmla="*/ 103 w 199"/>
                <a:gd name="T81" fmla="*/ 74 h 88"/>
                <a:gd name="T82" fmla="*/ 90 w 199"/>
                <a:gd name="T83" fmla="*/ 71 h 88"/>
                <a:gd name="T84" fmla="*/ 78 w 199"/>
                <a:gd name="T85" fmla="*/ 67 h 88"/>
                <a:gd name="T86" fmla="*/ 69 w 199"/>
                <a:gd name="T87" fmla="*/ 65 h 88"/>
                <a:gd name="T88" fmla="*/ 57 w 199"/>
                <a:gd name="T89" fmla="*/ 61 h 88"/>
                <a:gd name="T90" fmla="*/ 50 w 199"/>
                <a:gd name="T91" fmla="*/ 57 h 88"/>
                <a:gd name="T92" fmla="*/ 40 w 199"/>
                <a:gd name="T93" fmla="*/ 53 h 88"/>
                <a:gd name="T94" fmla="*/ 33 w 199"/>
                <a:gd name="T95" fmla="*/ 50 h 88"/>
                <a:gd name="T96" fmla="*/ 27 w 199"/>
                <a:gd name="T97" fmla="*/ 46 h 88"/>
                <a:gd name="T98" fmla="*/ 19 w 199"/>
                <a:gd name="T99" fmla="*/ 44 h 88"/>
                <a:gd name="T100" fmla="*/ 15 w 199"/>
                <a:gd name="T101" fmla="*/ 40 h 88"/>
                <a:gd name="T102" fmla="*/ 10 w 199"/>
                <a:gd name="T103" fmla="*/ 36 h 88"/>
                <a:gd name="T104" fmla="*/ 8 w 199"/>
                <a:gd name="T105" fmla="*/ 32 h 88"/>
                <a:gd name="T106" fmla="*/ 4 w 199"/>
                <a:gd name="T107" fmla="*/ 29 h 88"/>
                <a:gd name="T108" fmla="*/ 2 w 199"/>
                <a:gd name="T109" fmla="*/ 27 h 88"/>
                <a:gd name="T110" fmla="*/ 0 w 199"/>
                <a:gd name="T111" fmla="*/ 23 h 88"/>
                <a:gd name="T112" fmla="*/ 0 w 199"/>
                <a:gd name="T113" fmla="*/ 19 h 88"/>
                <a:gd name="T114" fmla="*/ 0 w 199"/>
                <a:gd name="T115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" h="88">
                  <a:moveTo>
                    <a:pt x="0" y="19"/>
                  </a:moveTo>
                  <a:lnTo>
                    <a:pt x="10" y="15"/>
                  </a:lnTo>
                  <a:lnTo>
                    <a:pt x="17" y="11"/>
                  </a:lnTo>
                  <a:lnTo>
                    <a:pt x="29" y="8"/>
                  </a:lnTo>
                  <a:lnTo>
                    <a:pt x="40" y="6"/>
                  </a:lnTo>
                  <a:lnTo>
                    <a:pt x="52" y="4"/>
                  </a:lnTo>
                  <a:lnTo>
                    <a:pt x="63" y="2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13" y="2"/>
                  </a:lnTo>
                  <a:lnTo>
                    <a:pt x="124" y="4"/>
                  </a:lnTo>
                  <a:lnTo>
                    <a:pt x="136" y="6"/>
                  </a:lnTo>
                  <a:lnTo>
                    <a:pt x="145" y="9"/>
                  </a:lnTo>
                  <a:lnTo>
                    <a:pt x="155" y="13"/>
                  </a:lnTo>
                  <a:lnTo>
                    <a:pt x="163" y="19"/>
                  </a:lnTo>
                  <a:lnTo>
                    <a:pt x="172" y="25"/>
                  </a:lnTo>
                  <a:lnTo>
                    <a:pt x="178" y="32"/>
                  </a:lnTo>
                  <a:lnTo>
                    <a:pt x="184" y="38"/>
                  </a:lnTo>
                  <a:lnTo>
                    <a:pt x="189" y="44"/>
                  </a:lnTo>
                  <a:lnTo>
                    <a:pt x="193" y="50"/>
                  </a:lnTo>
                  <a:lnTo>
                    <a:pt x="195" y="55"/>
                  </a:lnTo>
                  <a:lnTo>
                    <a:pt x="197" y="61"/>
                  </a:lnTo>
                  <a:lnTo>
                    <a:pt x="199" y="69"/>
                  </a:lnTo>
                  <a:lnTo>
                    <a:pt x="199" y="74"/>
                  </a:lnTo>
                  <a:lnTo>
                    <a:pt x="199" y="78"/>
                  </a:lnTo>
                  <a:lnTo>
                    <a:pt x="197" y="80"/>
                  </a:lnTo>
                  <a:lnTo>
                    <a:pt x="195" y="82"/>
                  </a:lnTo>
                  <a:lnTo>
                    <a:pt x="191" y="84"/>
                  </a:lnTo>
                  <a:lnTo>
                    <a:pt x="189" y="86"/>
                  </a:lnTo>
                  <a:lnTo>
                    <a:pt x="184" y="88"/>
                  </a:lnTo>
                  <a:lnTo>
                    <a:pt x="180" y="88"/>
                  </a:lnTo>
                  <a:lnTo>
                    <a:pt x="174" y="88"/>
                  </a:lnTo>
                  <a:lnTo>
                    <a:pt x="166" y="88"/>
                  </a:lnTo>
                  <a:lnTo>
                    <a:pt x="161" y="88"/>
                  </a:lnTo>
                  <a:lnTo>
                    <a:pt x="153" y="86"/>
                  </a:lnTo>
                  <a:lnTo>
                    <a:pt x="143" y="86"/>
                  </a:lnTo>
                  <a:lnTo>
                    <a:pt x="134" y="84"/>
                  </a:lnTo>
                  <a:lnTo>
                    <a:pt x="124" y="80"/>
                  </a:lnTo>
                  <a:lnTo>
                    <a:pt x="115" y="78"/>
                  </a:lnTo>
                  <a:lnTo>
                    <a:pt x="103" y="74"/>
                  </a:lnTo>
                  <a:lnTo>
                    <a:pt x="90" y="71"/>
                  </a:lnTo>
                  <a:lnTo>
                    <a:pt x="78" y="67"/>
                  </a:lnTo>
                  <a:lnTo>
                    <a:pt x="69" y="65"/>
                  </a:lnTo>
                  <a:lnTo>
                    <a:pt x="57" y="61"/>
                  </a:lnTo>
                  <a:lnTo>
                    <a:pt x="50" y="57"/>
                  </a:lnTo>
                  <a:lnTo>
                    <a:pt x="40" y="53"/>
                  </a:lnTo>
                  <a:lnTo>
                    <a:pt x="33" y="50"/>
                  </a:lnTo>
                  <a:lnTo>
                    <a:pt x="27" y="46"/>
                  </a:lnTo>
                  <a:lnTo>
                    <a:pt x="19" y="44"/>
                  </a:lnTo>
                  <a:lnTo>
                    <a:pt x="15" y="40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724187" y="2007007"/>
              <a:ext cx="155575" cy="58738"/>
            </a:xfrm>
            <a:custGeom>
              <a:avLst/>
              <a:gdLst>
                <a:gd name="T0" fmla="*/ 0 w 197"/>
                <a:gd name="T1" fmla="*/ 31 h 75"/>
                <a:gd name="T2" fmla="*/ 8 w 197"/>
                <a:gd name="T3" fmla="*/ 23 h 75"/>
                <a:gd name="T4" fmla="*/ 17 w 197"/>
                <a:gd name="T5" fmla="*/ 18 h 75"/>
                <a:gd name="T6" fmla="*/ 27 w 197"/>
                <a:gd name="T7" fmla="*/ 14 h 75"/>
                <a:gd name="T8" fmla="*/ 38 w 197"/>
                <a:gd name="T9" fmla="*/ 8 h 75"/>
                <a:gd name="T10" fmla="*/ 50 w 197"/>
                <a:gd name="T11" fmla="*/ 4 h 75"/>
                <a:gd name="T12" fmla="*/ 63 w 197"/>
                <a:gd name="T13" fmla="*/ 2 h 75"/>
                <a:gd name="T14" fmla="*/ 74 w 197"/>
                <a:gd name="T15" fmla="*/ 0 h 75"/>
                <a:gd name="T16" fmla="*/ 88 w 197"/>
                <a:gd name="T17" fmla="*/ 0 h 75"/>
                <a:gd name="T18" fmla="*/ 99 w 197"/>
                <a:gd name="T19" fmla="*/ 0 h 75"/>
                <a:gd name="T20" fmla="*/ 113 w 197"/>
                <a:gd name="T21" fmla="*/ 0 h 75"/>
                <a:gd name="T22" fmla="*/ 124 w 197"/>
                <a:gd name="T23" fmla="*/ 0 h 75"/>
                <a:gd name="T24" fmla="*/ 134 w 197"/>
                <a:gd name="T25" fmla="*/ 0 h 75"/>
                <a:gd name="T26" fmla="*/ 143 w 197"/>
                <a:gd name="T27" fmla="*/ 2 h 75"/>
                <a:gd name="T28" fmla="*/ 153 w 197"/>
                <a:gd name="T29" fmla="*/ 2 h 75"/>
                <a:gd name="T30" fmla="*/ 162 w 197"/>
                <a:gd name="T31" fmla="*/ 4 h 75"/>
                <a:gd name="T32" fmla="*/ 170 w 197"/>
                <a:gd name="T33" fmla="*/ 6 h 75"/>
                <a:gd name="T34" fmla="*/ 176 w 197"/>
                <a:gd name="T35" fmla="*/ 8 h 75"/>
                <a:gd name="T36" fmla="*/ 184 w 197"/>
                <a:gd name="T37" fmla="*/ 12 h 75"/>
                <a:gd name="T38" fmla="*/ 187 w 197"/>
                <a:gd name="T39" fmla="*/ 16 h 75"/>
                <a:gd name="T40" fmla="*/ 191 w 197"/>
                <a:gd name="T41" fmla="*/ 19 h 75"/>
                <a:gd name="T42" fmla="*/ 193 w 197"/>
                <a:gd name="T43" fmla="*/ 25 h 75"/>
                <a:gd name="T44" fmla="*/ 195 w 197"/>
                <a:gd name="T45" fmla="*/ 31 h 75"/>
                <a:gd name="T46" fmla="*/ 197 w 197"/>
                <a:gd name="T47" fmla="*/ 37 h 75"/>
                <a:gd name="T48" fmla="*/ 197 w 197"/>
                <a:gd name="T49" fmla="*/ 42 h 75"/>
                <a:gd name="T50" fmla="*/ 197 w 197"/>
                <a:gd name="T51" fmla="*/ 50 h 75"/>
                <a:gd name="T52" fmla="*/ 195 w 197"/>
                <a:gd name="T53" fmla="*/ 56 h 75"/>
                <a:gd name="T54" fmla="*/ 193 w 197"/>
                <a:gd name="T55" fmla="*/ 60 h 75"/>
                <a:gd name="T56" fmla="*/ 191 w 197"/>
                <a:gd name="T57" fmla="*/ 63 h 75"/>
                <a:gd name="T58" fmla="*/ 187 w 197"/>
                <a:gd name="T59" fmla="*/ 67 h 75"/>
                <a:gd name="T60" fmla="*/ 184 w 197"/>
                <a:gd name="T61" fmla="*/ 69 h 75"/>
                <a:gd name="T62" fmla="*/ 176 w 197"/>
                <a:gd name="T63" fmla="*/ 71 h 75"/>
                <a:gd name="T64" fmla="*/ 170 w 197"/>
                <a:gd name="T65" fmla="*/ 75 h 75"/>
                <a:gd name="T66" fmla="*/ 166 w 197"/>
                <a:gd name="T67" fmla="*/ 75 h 75"/>
                <a:gd name="T68" fmla="*/ 161 w 197"/>
                <a:gd name="T69" fmla="*/ 75 h 75"/>
                <a:gd name="T70" fmla="*/ 155 w 197"/>
                <a:gd name="T71" fmla="*/ 75 h 75"/>
                <a:gd name="T72" fmla="*/ 147 w 197"/>
                <a:gd name="T73" fmla="*/ 75 h 75"/>
                <a:gd name="T74" fmla="*/ 140 w 197"/>
                <a:gd name="T75" fmla="*/ 73 h 75"/>
                <a:gd name="T76" fmla="*/ 132 w 197"/>
                <a:gd name="T77" fmla="*/ 71 h 75"/>
                <a:gd name="T78" fmla="*/ 122 w 197"/>
                <a:gd name="T79" fmla="*/ 69 h 75"/>
                <a:gd name="T80" fmla="*/ 113 w 197"/>
                <a:gd name="T81" fmla="*/ 67 h 75"/>
                <a:gd name="T82" fmla="*/ 101 w 197"/>
                <a:gd name="T83" fmla="*/ 63 h 75"/>
                <a:gd name="T84" fmla="*/ 90 w 197"/>
                <a:gd name="T85" fmla="*/ 60 h 75"/>
                <a:gd name="T86" fmla="*/ 76 w 197"/>
                <a:gd name="T87" fmla="*/ 56 h 75"/>
                <a:gd name="T88" fmla="*/ 63 w 197"/>
                <a:gd name="T89" fmla="*/ 52 h 75"/>
                <a:gd name="T90" fmla="*/ 48 w 197"/>
                <a:gd name="T91" fmla="*/ 46 h 75"/>
                <a:gd name="T92" fmla="*/ 32 w 197"/>
                <a:gd name="T93" fmla="*/ 42 h 75"/>
                <a:gd name="T94" fmla="*/ 17 w 197"/>
                <a:gd name="T95" fmla="*/ 37 h 75"/>
                <a:gd name="T96" fmla="*/ 0 w 197"/>
                <a:gd name="T97" fmla="*/ 31 h 75"/>
                <a:gd name="T98" fmla="*/ 0 w 197"/>
                <a:gd name="T9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" h="75">
                  <a:moveTo>
                    <a:pt x="0" y="31"/>
                  </a:moveTo>
                  <a:lnTo>
                    <a:pt x="8" y="23"/>
                  </a:lnTo>
                  <a:lnTo>
                    <a:pt x="17" y="18"/>
                  </a:lnTo>
                  <a:lnTo>
                    <a:pt x="27" y="14"/>
                  </a:lnTo>
                  <a:lnTo>
                    <a:pt x="38" y="8"/>
                  </a:lnTo>
                  <a:lnTo>
                    <a:pt x="50" y="4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43" y="2"/>
                  </a:lnTo>
                  <a:lnTo>
                    <a:pt x="153" y="2"/>
                  </a:lnTo>
                  <a:lnTo>
                    <a:pt x="162" y="4"/>
                  </a:lnTo>
                  <a:lnTo>
                    <a:pt x="170" y="6"/>
                  </a:lnTo>
                  <a:lnTo>
                    <a:pt x="176" y="8"/>
                  </a:lnTo>
                  <a:lnTo>
                    <a:pt x="184" y="12"/>
                  </a:lnTo>
                  <a:lnTo>
                    <a:pt x="187" y="16"/>
                  </a:lnTo>
                  <a:lnTo>
                    <a:pt x="191" y="19"/>
                  </a:lnTo>
                  <a:lnTo>
                    <a:pt x="193" y="25"/>
                  </a:lnTo>
                  <a:lnTo>
                    <a:pt x="195" y="31"/>
                  </a:lnTo>
                  <a:lnTo>
                    <a:pt x="197" y="37"/>
                  </a:lnTo>
                  <a:lnTo>
                    <a:pt x="197" y="42"/>
                  </a:lnTo>
                  <a:lnTo>
                    <a:pt x="197" y="50"/>
                  </a:lnTo>
                  <a:lnTo>
                    <a:pt x="195" y="56"/>
                  </a:lnTo>
                  <a:lnTo>
                    <a:pt x="193" y="60"/>
                  </a:lnTo>
                  <a:lnTo>
                    <a:pt x="191" y="63"/>
                  </a:lnTo>
                  <a:lnTo>
                    <a:pt x="187" y="67"/>
                  </a:lnTo>
                  <a:lnTo>
                    <a:pt x="184" y="69"/>
                  </a:lnTo>
                  <a:lnTo>
                    <a:pt x="176" y="71"/>
                  </a:lnTo>
                  <a:lnTo>
                    <a:pt x="170" y="75"/>
                  </a:lnTo>
                  <a:lnTo>
                    <a:pt x="166" y="75"/>
                  </a:lnTo>
                  <a:lnTo>
                    <a:pt x="161" y="75"/>
                  </a:lnTo>
                  <a:lnTo>
                    <a:pt x="155" y="75"/>
                  </a:lnTo>
                  <a:lnTo>
                    <a:pt x="147" y="75"/>
                  </a:lnTo>
                  <a:lnTo>
                    <a:pt x="140" y="73"/>
                  </a:lnTo>
                  <a:lnTo>
                    <a:pt x="132" y="71"/>
                  </a:lnTo>
                  <a:lnTo>
                    <a:pt x="122" y="69"/>
                  </a:lnTo>
                  <a:lnTo>
                    <a:pt x="113" y="67"/>
                  </a:lnTo>
                  <a:lnTo>
                    <a:pt x="101" y="63"/>
                  </a:lnTo>
                  <a:lnTo>
                    <a:pt x="90" y="60"/>
                  </a:lnTo>
                  <a:lnTo>
                    <a:pt x="76" y="56"/>
                  </a:lnTo>
                  <a:lnTo>
                    <a:pt x="63" y="52"/>
                  </a:lnTo>
                  <a:lnTo>
                    <a:pt x="48" y="46"/>
                  </a:lnTo>
                  <a:lnTo>
                    <a:pt x="32" y="42"/>
                  </a:lnTo>
                  <a:lnTo>
                    <a:pt x="17" y="37"/>
                  </a:lnTo>
                  <a:lnTo>
                    <a:pt x="0" y="31"/>
                  </a:lnTo>
                  <a:lnTo>
                    <a:pt x="0" y="31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670212" y="2146707"/>
              <a:ext cx="161925" cy="403225"/>
            </a:xfrm>
            <a:custGeom>
              <a:avLst/>
              <a:gdLst>
                <a:gd name="T0" fmla="*/ 15 w 205"/>
                <a:gd name="T1" fmla="*/ 4 h 507"/>
                <a:gd name="T2" fmla="*/ 36 w 205"/>
                <a:gd name="T3" fmla="*/ 0 h 507"/>
                <a:gd name="T4" fmla="*/ 50 w 205"/>
                <a:gd name="T5" fmla="*/ 0 h 507"/>
                <a:gd name="T6" fmla="*/ 65 w 205"/>
                <a:gd name="T7" fmla="*/ 2 h 507"/>
                <a:gd name="T8" fmla="*/ 82 w 205"/>
                <a:gd name="T9" fmla="*/ 4 h 507"/>
                <a:gd name="T10" fmla="*/ 101 w 205"/>
                <a:gd name="T11" fmla="*/ 8 h 507"/>
                <a:gd name="T12" fmla="*/ 122 w 205"/>
                <a:gd name="T13" fmla="*/ 16 h 507"/>
                <a:gd name="T14" fmla="*/ 134 w 205"/>
                <a:gd name="T15" fmla="*/ 65 h 507"/>
                <a:gd name="T16" fmla="*/ 143 w 205"/>
                <a:gd name="T17" fmla="*/ 113 h 507"/>
                <a:gd name="T18" fmla="*/ 153 w 205"/>
                <a:gd name="T19" fmla="*/ 157 h 507"/>
                <a:gd name="T20" fmla="*/ 163 w 205"/>
                <a:gd name="T21" fmla="*/ 199 h 507"/>
                <a:gd name="T22" fmla="*/ 170 w 205"/>
                <a:gd name="T23" fmla="*/ 238 h 507"/>
                <a:gd name="T24" fmla="*/ 176 w 205"/>
                <a:gd name="T25" fmla="*/ 272 h 507"/>
                <a:gd name="T26" fmla="*/ 184 w 205"/>
                <a:gd name="T27" fmla="*/ 306 h 507"/>
                <a:gd name="T28" fmla="*/ 189 w 205"/>
                <a:gd name="T29" fmla="*/ 335 h 507"/>
                <a:gd name="T30" fmla="*/ 193 w 205"/>
                <a:gd name="T31" fmla="*/ 362 h 507"/>
                <a:gd name="T32" fmla="*/ 197 w 205"/>
                <a:gd name="T33" fmla="*/ 387 h 507"/>
                <a:gd name="T34" fmla="*/ 201 w 205"/>
                <a:gd name="T35" fmla="*/ 408 h 507"/>
                <a:gd name="T36" fmla="*/ 203 w 205"/>
                <a:gd name="T37" fmla="*/ 425 h 507"/>
                <a:gd name="T38" fmla="*/ 205 w 205"/>
                <a:gd name="T39" fmla="*/ 440 h 507"/>
                <a:gd name="T40" fmla="*/ 205 w 205"/>
                <a:gd name="T41" fmla="*/ 454 h 507"/>
                <a:gd name="T42" fmla="*/ 205 w 205"/>
                <a:gd name="T43" fmla="*/ 463 h 507"/>
                <a:gd name="T44" fmla="*/ 205 w 205"/>
                <a:gd name="T45" fmla="*/ 471 h 507"/>
                <a:gd name="T46" fmla="*/ 199 w 205"/>
                <a:gd name="T47" fmla="*/ 486 h 507"/>
                <a:gd name="T48" fmla="*/ 195 w 205"/>
                <a:gd name="T49" fmla="*/ 498 h 507"/>
                <a:gd name="T50" fmla="*/ 189 w 205"/>
                <a:gd name="T51" fmla="*/ 505 h 507"/>
                <a:gd name="T52" fmla="*/ 184 w 205"/>
                <a:gd name="T53" fmla="*/ 507 h 507"/>
                <a:gd name="T54" fmla="*/ 178 w 205"/>
                <a:gd name="T55" fmla="*/ 505 h 507"/>
                <a:gd name="T56" fmla="*/ 170 w 205"/>
                <a:gd name="T57" fmla="*/ 498 h 507"/>
                <a:gd name="T58" fmla="*/ 161 w 205"/>
                <a:gd name="T59" fmla="*/ 486 h 507"/>
                <a:gd name="T60" fmla="*/ 149 w 205"/>
                <a:gd name="T61" fmla="*/ 471 h 507"/>
                <a:gd name="T62" fmla="*/ 136 w 205"/>
                <a:gd name="T63" fmla="*/ 446 h 507"/>
                <a:gd name="T64" fmla="*/ 124 w 205"/>
                <a:gd name="T65" fmla="*/ 419 h 507"/>
                <a:gd name="T66" fmla="*/ 115 w 205"/>
                <a:gd name="T67" fmla="*/ 389 h 507"/>
                <a:gd name="T68" fmla="*/ 109 w 205"/>
                <a:gd name="T69" fmla="*/ 354 h 507"/>
                <a:gd name="T70" fmla="*/ 103 w 205"/>
                <a:gd name="T71" fmla="*/ 316 h 507"/>
                <a:gd name="T72" fmla="*/ 94 w 205"/>
                <a:gd name="T73" fmla="*/ 274 h 507"/>
                <a:gd name="T74" fmla="*/ 84 w 205"/>
                <a:gd name="T75" fmla="*/ 230 h 507"/>
                <a:gd name="T76" fmla="*/ 75 w 205"/>
                <a:gd name="T77" fmla="*/ 182 h 507"/>
                <a:gd name="T78" fmla="*/ 61 w 205"/>
                <a:gd name="T79" fmla="*/ 138 h 507"/>
                <a:gd name="T80" fmla="*/ 48 w 205"/>
                <a:gd name="T81" fmla="*/ 104 h 507"/>
                <a:gd name="T82" fmla="*/ 34 w 205"/>
                <a:gd name="T83" fmla="*/ 75 h 507"/>
                <a:gd name="T84" fmla="*/ 21 w 205"/>
                <a:gd name="T85" fmla="*/ 52 h 507"/>
                <a:gd name="T86" fmla="*/ 8 w 205"/>
                <a:gd name="T87" fmla="*/ 39 h 507"/>
                <a:gd name="T88" fmla="*/ 0 w 205"/>
                <a:gd name="T89" fmla="*/ 25 h 507"/>
                <a:gd name="T90" fmla="*/ 0 w 205"/>
                <a:gd name="T91" fmla="*/ 16 h 507"/>
                <a:gd name="T92" fmla="*/ 4 w 205"/>
                <a:gd name="T93" fmla="*/ 10 h 507"/>
                <a:gd name="T94" fmla="*/ 6 w 205"/>
                <a:gd name="T95" fmla="*/ 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507">
                  <a:moveTo>
                    <a:pt x="6" y="8"/>
                  </a:moveTo>
                  <a:lnTo>
                    <a:pt x="15" y="4"/>
                  </a:lnTo>
                  <a:lnTo>
                    <a:pt x="25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3" y="2"/>
                  </a:lnTo>
                  <a:lnTo>
                    <a:pt x="82" y="4"/>
                  </a:lnTo>
                  <a:lnTo>
                    <a:pt x="90" y="6"/>
                  </a:lnTo>
                  <a:lnTo>
                    <a:pt x="101" y="8"/>
                  </a:lnTo>
                  <a:lnTo>
                    <a:pt x="111" y="12"/>
                  </a:lnTo>
                  <a:lnTo>
                    <a:pt x="122" y="16"/>
                  </a:lnTo>
                  <a:lnTo>
                    <a:pt x="128" y="40"/>
                  </a:lnTo>
                  <a:lnTo>
                    <a:pt x="134" y="65"/>
                  </a:lnTo>
                  <a:lnTo>
                    <a:pt x="140" y="90"/>
                  </a:lnTo>
                  <a:lnTo>
                    <a:pt x="143" y="113"/>
                  </a:lnTo>
                  <a:lnTo>
                    <a:pt x="149" y="136"/>
                  </a:lnTo>
                  <a:lnTo>
                    <a:pt x="153" y="157"/>
                  </a:lnTo>
                  <a:lnTo>
                    <a:pt x="157" y="178"/>
                  </a:lnTo>
                  <a:lnTo>
                    <a:pt x="163" y="199"/>
                  </a:lnTo>
                  <a:lnTo>
                    <a:pt x="166" y="218"/>
                  </a:lnTo>
                  <a:lnTo>
                    <a:pt x="170" y="238"/>
                  </a:lnTo>
                  <a:lnTo>
                    <a:pt x="174" y="255"/>
                  </a:lnTo>
                  <a:lnTo>
                    <a:pt x="176" y="272"/>
                  </a:lnTo>
                  <a:lnTo>
                    <a:pt x="180" y="289"/>
                  </a:lnTo>
                  <a:lnTo>
                    <a:pt x="184" y="306"/>
                  </a:lnTo>
                  <a:lnTo>
                    <a:pt x="186" y="322"/>
                  </a:lnTo>
                  <a:lnTo>
                    <a:pt x="189" y="335"/>
                  </a:lnTo>
                  <a:lnTo>
                    <a:pt x="191" y="348"/>
                  </a:lnTo>
                  <a:lnTo>
                    <a:pt x="193" y="362"/>
                  </a:lnTo>
                  <a:lnTo>
                    <a:pt x="195" y="375"/>
                  </a:lnTo>
                  <a:lnTo>
                    <a:pt x="197" y="387"/>
                  </a:lnTo>
                  <a:lnTo>
                    <a:pt x="199" y="396"/>
                  </a:lnTo>
                  <a:lnTo>
                    <a:pt x="201" y="408"/>
                  </a:lnTo>
                  <a:lnTo>
                    <a:pt x="203" y="417"/>
                  </a:lnTo>
                  <a:lnTo>
                    <a:pt x="203" y="425"/>
                  </a:lnTo>
                  <a:lnTo>
                    <a:pt x="205" y="433"/>
                  </a:lnTo>
                  <a:lnTo>
                    <a:pt x="205" y="440"/>
                  </a:lnTo>
                  <a:lnTo>
                    <a:pt x="205" y="448"/>
                  </a:lnTo>
                  <a:lnTo>
                    <a:pt x="205" y="454"/>
                  </a:lnTo>
                  <a:lnTo>
                    <a:pt x="205" y="459"/>
                  </a:lnTo>
                  <a:lnTo>
                    <a:pt x="205" y="463"/>
                  </a:lnTo>
                  <a:lnTo>
                    <a:pt x="205" y="467"/>
                  </a:lnTo>
                  <a:lnTo>
                    <a:pt x="205" y="471"/>
                  </a:lnTo>
                  <a:lnTo>
                    <a:pt x="203" y="479"/>
                  </a:lnTo>
                  <a:lnTo>
                    <a:pt x="199" y="486"/>
                  </a:lnTo>
                  <a:lnTo>
                    <a:pt x="197" y="494"/>
                  </a:lnTo>
                  <a:lnTo>
                    <a:pt x="195" y="498"/>
                  </a:lnTo>
                  <a:lnTo>
                    <a:pt x="191" y="503"/>
                  </a:lnTo>
                  <a:lnTo>
                    <a:pt x="189" y="505"/>
                  </a:lnTo>
                  <a:lnTo>
                    <a:pt x="187" y="507"/>
                  </a:lnTo>
                  <a:lnTo>
                    <a:pt x="184" y="507"/>
                  </a:lnTo>
                  <a:lnTo>
                    <a:pt x="182" y="507"/>
                  </a:lnTo>
                  <a:lnTo>
                    <a:pt x="178" y="505"/>
                  </a:lnTo>
                  <a:lnTo>
                    <a:pt x="174" y="503"/>
                  </a:lnTo>
                  <a:lnTo>
                    <a:pt x="170" y="498"/>
                  </a:lnTo>
                  <a:lnTo>
                    <a:pt x="165" y="494"/>
                  </a:lnTo>
                  <a:lnTo>
                    <a:pt x="161" y="486"/>
                  </a:lnTo>
                  <a:lnTo>
                    <a:pt x="155" y="479"/>
                  </a:lnTo>
                  <a:lnTo>
                    <a:pt x="149" y="471"/>
                  </a:lnTo>
                  <a:lnTo>
                    <a:pt x="143" y="459"/>
                  </a:lnTo>
                  <a:lnTo>
                    <a:pt x="136" y="446"/>
                  </a:lnTo>
                  <a:lnTo>
                    <a:pt x="130" y="433"/>
                  </a:lnTo>
                  <a:lnTo>
                    <a:pt x="124" y="419"/>
                  </a:lnTo>
                  <a:lnTo>
                    <a:pt x="119" y="404"/>
                  </a:lnTo>
                  <a:lnTo>
                    <a:pt x="115" y="389"/>
                  </a:lnTo>
                  <a:lnTo>
                    <a:pt x="111" y="371"/>
                  </a:lnTo>
                  <a:lnTo>
                    <a:pt x="109" y="354"/>
                  </a:lnTo>
                  <a:lnTo>
                    <a:pt x="105" y="335"/>
                  </a:lnTo>
                  <a:lnTo>
                    <a:pt x="103" y="316"/>
                  </a:lnTo>
                  <a:lnTo>
                    <a:pt x="99" y="295"/>
                  </a:lnTo>
                  <a:lnTo>
                    <a:pt x="94" y="274"/>
                  </a:lnTo>
                  <a:lnTo>
                    <a:pt x="90" y="253"/>
                  </a:lnTo>
                  <a:lnTo>
                    <a:pt x="84" y="230"/>
                  </a:lnTo>
                  <a:lnTo>
                    <a:pt x="80" y="207"/>
                  </a:lnTo>
                  <a:lnTo>
                    <a:pt x="75" y="182"/>
                  </a:lnTo>
                  <a:lnTo>
                    <a:pt x="67" y="159"/>
                  </a:lnTo>
                  <a:lnTo>
                    <a:pt x="61" y="138"/>
                  </a:lnTo>
                  <a:lnTo>
                    <a:pt x="54" y="119"/>
                  </a:lnTo>
                  <a:lnTo>
                    <a:pt x="48" y="104"/>
                  </a:lnTo>
                  <a:lnTo>
                    <a:pt x="40" y="88"/>
                  </a:lnTo>
                  <a:lnTo>
                    <a:pt x="34" y="75"/>
                  </a:lnTo>
                  <a:lnTo>
                    <a:pt x="27" y="62"/>
                  </a:lnTo>
                  <a:lnTo>
                    <a:pt x="21" y="52"/>
                  </a:lnTo>
                  <a:lnTo>
                    <a:pt x="13" y="44"/>
                  </a:lnTo>
                  <a:lnTo>
                    <a:pt x="8" y="39"/>
                  </a:lnTo>
                  <a:lnTo>
                    <a:pt x="4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724187" y="2073682"/>
              <a:ext cx="746125" cy="519113"/>
            </a:xfrm>
            <a:custGeom>
              <a:avLst/>
              <a:gdLst>
                <a:gd name="T0" fmla="*/ 876 w 939"/>
                <a:gd name="T1" fmla="*/ 359 h 654"/>
                <a:gd name="T2" fmla="*/ 866 w 939"/>
                <a:gd name="T3" fmla="*/ 424 h 654"/>
                <a:gd name="T4" fmla="*/ 857 w 939"/>
                <a:gd name="T5" fmla="*/ 478 h 654"/>
                <a:gd name="T6" fmla="*/ 843 w 939"/>
                <a:gd name="T7" fmla="*/ 522 h 654"/>
                <a:gd name="T8" fmla="*/ 817 w 939"/>
                <a:gd name="T9" fmla="*/ 575 h 654"/>
                <a:gd name="T10" fmla="*/ 786 w 939"/>
                <a:gd name="T11" fmla="*/ 621 h 654"/>
                <a:gd name="T12" fmla="*/ 755 w 939"/>
                <a:gd name="T13" fmla="*/ 646 h 654"/>
                <a:gd name="T14" fmla="*/ 729 w 939"/>
                <a:gd name="T15" fmla="*/ 654 h 654"/>
                <a:gd name="T16" fmla="*/ 706 w 939"/>
                <a:gd name="T17" fmla="*/ 648 h 654"/>
                <a:gd name="T18" fmla="*/ 696 w 939"/>
                <a:gd name="T19" fmla="*/ 621 h 654"/>
                <a:gd name="T20" fmla="*/ 692 w 939"/>
                <a:gd name="T21" fmla="*/ 591 h 654"/>
                <a:gd name="T22" fmla="*/ 681 w 939"/>
                <a:gd name="T23" fmla="*/ 556 h 654"/>
                <a:gd name="T24" fmla="*/ 660 w 939"/>
                <a:gd name="T25" fmla="*/ 510 h 654"/>
                <a:gd name="T26" fmla="*/ 629 w 939"/>
                <a:gd name="T27" fmla="*/ 455 h 654"/>
                <a:gd name="T28" fmla="*/ 652 w 939"/>
                <a:gd name="T29" fmla="*/ 455 h 654"/>
                <a:gd name="T30" fmla="*/ 687 w 939"/>
                <a:gd name="T31" fmla="*/ 468 h 654"/>
                <a:gd name="T32" fmla="*/ 711 w 939"/>
                <a:gd name="T33" fmla="*/ 474 h 654"/>
                <a:gd name="T34" fmla="*/ 727 w 939"/>
                <a:gd name="T35" fmla="*/ 472 h 654"/>
                <a:gd name="T36" fmla="*/ 734 w 939"/>
                <a:gd name="T37" fmla="*/ 461 h 654"/>
                <a:gd name="T38" fmla="*/ 742 w 939"/>
                <a:gd name="T39" fmla="*/ 438 h 654"/>
                <a:gd name="T40" fmla="*/ 752 w 939"/>
                <a:gd name="T41" fmla="*/ 399 h 654"/>
                <a:gd name="T42" fmla="*/ 761 w 939"/>
                <a:gd name="T43" fmla="*/ 348 h 654"/>
                <a:gd name="T44" fmla="*/ 771 w 939"/>
                <a:gd name="T45" fmla="*/ 292 h 654"/>
                <a:gd name="T46" fmla="*/ 778 w 939"/>
                <a:gd name="T47" fmla="*/ 244 h 654"/>
                <a:gd name="T48" fmla="*/ 782 w 939"/>
                <a:gd name="T49" fmla="*/ 206 h 654"/>
                <a:gd name="T50" fmla="*/ 784 w 939"/>
                <a:gd name="T51" fmla="*/ 179 h 654"/>
                <a:gd name="T52" fmla="*/ 782 w 939"/>
                <a:gd name="T53" fmla="*/ 151 h 654"/>
                <a:gd name="T54" fmla="*/ 769 w 939"/>
                <a:gd name="T55" fmla="*/ 120 h 654"/>
                <a:gd name="T56" fmla="*/ 744 w 939"/>
                <a:gd name="T57" fmla="*/ 95 h 654"/>
                <a:gd name="T58" fmla="*/ 696 w 939"/>
                <a:gd name="T59" fmla="*/ 82 h 654"/>
                <a:gd name="T60" fmla="*/ 666 w 939"/>
                <a:gd name="T61" fmla="*/ 82 h 654"/>
                <a:gd name="T62" fmla="*/ 629 w 939"/>
                <a:gd name="T63" fmla="*/ 86 h 654"/>
                <a:gd name="T64" fmla="*/ 574 w 939"/>
                <a:gd name="T65" fmla="*/ 89 h 654"/>
                <a:gd name="T66" fmla="*/ 503 w 939"/>
                <a:gd name="T67" fmla="*/ 97 h 654"/>
                <a:gd name="T68" fmla="*/ 413 w 939"/>
                <a:gd name="T69" fmla="*/ 107 h 654"/>
                <a:gd name="T70" fmla="*/ 306 w 939"/>
                <a:gd name="T71" fmla="*/ 116 h 654"/>
                <a:gd name="T72" fmla="*/ 180 w 939"/>
                <a:gd name="T73" fmla="*/ 130 h 654"/>
                <a:gd name="T74" fmla="*/ 38 w 939"/>
                <a:gd name="T75" fmla="*/ 145 h 654"/>
                <a:gd name="T76" fmla="*/ 9 w 939"/>
                <a:gd name="T77" fmla="*/ 99 h 654"/>
                <a:gd name="T78" fmla="*/ 42 w 939"/>
                <a:gd name="T79" fmla="*/ 97 h 654"/>
                <a:gd name="T80" fmla="*/ 90 w 939"/>
                <a:gd name="T81" fmla="*/ 93 h 654"/>
                <a:gd name="T82" fmla="*/ 153 w 939"/>
                <a:gd name="T83" fmla="*/ 86 h 654"/>
                <a:gd name="T84" fmla="*/ 270 w 939"/>
                <a:gd name="T85" fmla="*/ 72 h 654"/>
                <a:gd name="T86" fmla="*/ 438 w 939"/>
                <a:gd name="T87" fmla="*/ 51 h 654"/>
                <a:gd name="T88" fmla="*/ 566 w 939"/>
                <a:gd name="T89" fmla="*/ 34 h 654"/>
                <a:gd name="T90" fmla="*/ 633 w 939"/>
                <a:gd name="T91" fmla="*/ 24 h 654"/>
                <a:gd name="T92" fmla="*/ 683 w 939"/>
                <a:gd name="T93" fmla="*/ 17 h 654"/>
                <a:gd name="T94" fmla="*/ 713 w 939"/>
                <a:gd name="T95" fmla="*/ 11 h 654"/>
                <a:gd name="T96" fmla="*/ 738 w 939"/>
                <a:gd name="T97" fmla="*/ 1 h 654"/>
                <a:gd name="T98" fmla="*/ 763 w 939"/>
                <a:gd name="T99" fmla="*/ 0 h 654"/>
                <a:gd name="T100" fmla="*/ 792 w 939"/>
                <a:gd name="T101" fmla="*/ 9 h 654"/>
                <a:gd name="T102" fmla="*/ 838 w 939"/>
                <a:gd name="T103" fmla="*/ 26 h 654"/>
                <a:gd name="T104" fmla="*/ 893 w 939"/>
                <a:gd name="T105" fmla="*/ 53 h 654"/>
                <a:gd name="T106" fmla="*/ 930 w 939"/>
                <a:gd name="T107" fmla="*/ 72 h 654"/>
                <a:gd name="T108" fmla="*/ 939 w 939"/>
                <a:gd name="T109" fmla="*/ 89 h 654"/>
                <a:gd name="T110" fmla="*/ 933 w 939"/>
                <a:gd name="T111" fmla="*/ 112 h 654"/>
                <a:gd name="T112" fmla="*/ 918 w 939"/>
                <a:gd name="T113" fmla="*/ 133 h 654"/>
                <a:gd name="T114" fmla="*/ 905 w 939"/>
                <a:gd name="T115" fmla="*/ 168 h 654"/>
                <a:gd name="T116" fmla="*/ 893 w 939"/>
                <a:gd name="T117" fmla="*/ 218 h 654"/>
                <a:gd name="T118" fmla="*/ 884 w 939"/>
                <a:gd name="T119" fmla="*/ 285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9" h="654">
                  <a:moveTo>
                    <a:pt x="880" y="304"/>
                  </a:moveTo>
                  <a:lnTo>
                    <a:pt x="880" y="323"/>
                  </a:lnTo>
                  <a:lnTo>
                    <a:pt x="878" y="340"/>
                  </a:lnTo>
                  <a:lnTo>
                    <a:pt x="876" y="359"/>
                  </a:lnTo>
                  <a:lnTo>
                    <a:pt x="874" y="376"/>
                  </a:lnTo>
                  <a:lnTo>
                    <a:pt x="872" y="392"/>
                  </a:lnTo>
                  <a:lnTo>
                    <a:pt x="870" y="409"/>
                  </a:lnTo>
                  <a:lnTo>
                    <a:pt x="866" y="424"/>
                  </a:lnTo>
                  <a:lnTo>
                    <a:pt x="864" y="438"/>
                  </a:lnTo>
                  <a:lnTo>
                    <a:pt x="863" y="451"/>
                  </a:lnTo>
                  <a:lnTo>
                    <a:pt x="859" y="464"/>
                  </a:lnTo>
                  <a:lnTo>
                    <a:pt x="857" y="478"/>
                  </a:lnTo>
                  <a:lnTo>
                    <a:pt x="853" y="489"/>
                  </a:lnTo>
                  <a:lnTo>
                    <a:pt x="849" y="501"/>
                  </a:lnTo>
                  <a:lnTo>
                    <a:pt x="847" y="510"/>
                  </a:lnTo>
                  <a:lnTo>
                    <a:pt x="843" y="522"/>
                  </a:lnTo>
                  <a:lnTo>
                    <a:pt x="840" y="531"/>
                  </a:lnTo>
                  <a:lnTo>
                    <a:pt x="832" y="547"/>
                  </a:lnTo>
                  <a:lnTo>
                    <a:pt x="824" y="562"/>
                  </a:lnTo>
                  <a:lnTo>
                    <a:pt x="817" y="575"/>
                  </a:lnTo>
                  <a:lnTo>
                    <a:pt x="809" y="589"/>
                  </a:lnTo>
                  <a:lnTo>
                    <a:pt x="801" y="602"/>
                  </a:lnTo>
                  <a:lnTo>
                    <a:pt x="794" y="612"/>
                  </a:lnTo>
                  <a:lnTo>
                    <a:pt x="786" y="621"/>
                  </a:lnTo>
                  <a:lnTo>
                    <a:pt x="778" y="629"/>
                  </a:lnTo>
                  <a:lnTo>
                    <a:pt x="771" y="636"/>
                  </a:lnTo>
                  <a:lnTo>
                    <a:pt x="763" y="640"/>
                  </a:lnTo>
                  <a:lnTo>
                    <a:pt x="755" y="646"/>
                  </a:lnTo>
                  <a:lnTo>
                    <a:pt x="748" y="648"/>
                  </a:lnTo>
                  <a:lnTo>
                    <a:pt x="740" y="652"/>
                  </a:lnTo>
                  <a:lnTo>
                    <a:pt x="734" y="654"/>
                  </a:lnTo>
                  <a:lnTo>
                    <a:pt x="729" y="654"/>
                  </a:lnTo>
                  <a:lnTo>
                    <a:pt x="723" y="654"/>
                  </a:lnTo>
                  <a:lnTo>
                    <a:pt x="715" y="654"/>
                  </a:lnTo>
                  <a:lnTo>
                    <a:pt x="710" y="652"/>
                  </a:lnTo>
                  <a:lnTo>
                    <a:pt x="706" y="648"/>
                  </a:lnTo>
                  <a:lnTo>
                    <a:pt x="702" y="644"/>
                  </a:lnTo>
                  <a:lnTo>
                    <a:pt x="698" y="638"/>
                  </a:lnTo>
                  <a:lnTo>
                    <a:pt x="696" y="631"/>
                  </a:lnTo>
                  <a:lnTo>
                    <a:pt x="696" y="621"/>
                  </a:lnTo>
                  <a:lnTo>
                    <a:pt x="696" y="612"/>
                  </a:lnTo>
                  <a:lnTo>
                    <a:pt x="696" y="604"/>
                  </a:lnTo>
                  <a:lnTo>
                    <a:pt x="694" y="598"/>
                  </a:lnTo>
                  <a:lnTo>
                    <a:pt x="692" y="591"/>
                  </a:lnTo>
                  <a:lnTo>
                    <a:pt x="690" y="583"/>
                  </a:lnTo>
                  <a:lnTo>
                    <a:pt x="688" y="575"/>
                  </a:lnTo>
                  <a:lnTo>
                    <a:pt x="685" y="566"/>
                  </a:lnTo>
                  <a:lnTo>
                    <a:pt x="681" y="556"/>
                  </a:lnTo>
                  <a:lnTo>
                    <a:pt x="675" y="547"/>
                  </a:lnTo>
                  <a:lnTo>
                    <a:pt x="671" y="535"/>
                  </a:lnTo>
                  <a:lnTo>
                    <a:pt x="666" y="524"/>
                  </a:lnTo>
                  <a:lnTo>
                    <a:pt x="660" y="510"/>
                  </a:lnTo>
                  <a:lnTo>
                    <a:pt x="652" y="497"/>
                  </a:lnTo>
                  <a:lnTo>
                    <a:pt x="644" y="483"/>
                  </a:lnTo>
                  <a:lnTo>
                    <a:pt x="637" y="470"/>
                  </a:lnTo>
                  <a:lnTo>
                    <a:pt x="629" y="455"/>
                  </a:lnTo>
                  <a:lnTo>
                    <a:pt x="622" y="439"/>
                  </a:lnTo>
                  <a:lnTo>
                    <a:pt x="631" y="443"/>
                  </a:lnTo>
                  <a:lnTo>
                    <a:pt x="643" y="449"/>
                  </a:lnTo>
                  <a:lnTo>
                    <a:pt x="652" y="455"/>
                  </a:lnTo>
                  <a:lnTo>
                    <a:pt x="662" y="459"/>
                  </a:lnTo>
                  <a:lnTo>
                    <a:pt x="671" y="462"/>
                  </a:lnTo>
                  <a:lnTo>
                    <a:pt x="679" y="466"/>
                  </a:lnTo>
                  <a:lnTo>
                    <a:pt x="687" y="468"/>
                  </a:lnTo>
                  <a:lnTo>
                    <a:pt x="692" y="470"/>
                  </a:lnTo>
                  <a:lnTo>
                    <a:pt x="700" y="472"/>
                  </a:lnTo>
                  <a:lnTo>
                    <a:pt x="706" y="474"/>
                  </a:lnTo>
                  <a:lnTo>
                    <a:pt x="711" y="474"/>
                  </a:lnTo>
                  <a:lnTo>
                    <a:pt x="715" y="474"/>
                  </a:lnTo>
                  <a:lnTo>
                    <a:pt x="721" y="474"/>
                  </a:lnTo>
                  <a:lnTo>
                    <a:pt x="723" y="472"/>
                  </a:lnTo>
                  <a:lnTo>
                    <a:pt x="727" y="472"/>
                  </a:lnTo>
                  <a:lnTo>
                    <a:pt x="731" y="470"/>
                  </a:lnTo>
                  <a:lnTo>
                    <a:pt x="731" y="468"/>
                  </a:lnTo>
                  <a:lnTo>
                    <a:pt x="732" y="464"/>
                  </a:lnTo>
                  <a:lnTo>
                    <a:pt x="734" y="461"/>
                  </a:lnTo>
                  <a:lnTo>
                    <a:pt x="736" y="457"/>
                  </a:lnTo>
                  <a:lnTo>
                    <a:pt x="738" y="451"/>
                  </a:lnTo>
                  <a:lnTo>
                    <a:pt x="740" y="445"/>
                  </a:lnTo>
                  <a:lnTo>
                    <a:pt x="742" y="438"/>
                  </a:lnTo>
                  <a:lnTo>
                    <a:pt x="744" y="430"/>
                  </a:lnTo>
                  <a:lnTo>
                    <a:pt x="748" y="420"/>
                  </a:lnTo>
                  <a:lnTo>
                    <a:pt x="750" y="411"/>
                  </a:lnTo>
                  <a:lnTo>
                    <a:pt x="752" y="399"/>
                  </a:lnTo>
                  <a:lnTo>
                    <a:pt x="754" y="388"/>
                  </a:lnTo>
                  <a:lnTo>
                    <a:pt x="757" y="376"/>
                  </a:lnTo>
                  <a:lnTo>
                    <a:pt x="759" y="363"/>
                  </a:lnTo>
                  <a:lnTo>
                    <a:pt x="761" y="348"/>
                  </a:lnTo>
                  <a:lnTo>
                    <a:pt x="765" y="334"/>
                  </a:lnTo>
                  <a:lnTo>
                    <a:pt x="767" y="319"/>
                  </a:lnTo>
                  <a:lnTo>
                    <a:pt x="769" y="306"/>
                  </a:lnTo>
                  <a:lnTo>
                    <a:pt x="771" y="292"/>
                  </a:lnTo>
                  <a:lnTo>
                    <a:pt x="773" y="279"/>
                  </a:lnTo>
                  <a:lnTo>
                    <a:pt x="775" y="265"/>
                  </a:lnTo>
                  <a:lnTo>
                    <a:pt x="776" y="254"/>
                  </a:lnTo>
                  <a:lnTo>
                    <a:pt x="778" y="244"/>
                  </a:lnTo>
                  <a:lnTo>
                    <a:pt x="778" y="233"/>
                  </a:lnTo>
                  <a:lnTo>
                    <a:pt x="780" y="223"/>
                  </a:lnTo>
                  <a:lnTo>
                    <a:pt x="782" y="214"/>
                  </a:lnTo>
                  <a:lnTo>
                    <a:pt x="782" y="206"/>
                  </a:lnTo>
                  <a:lnTo>
                    <a:pt x="784" y="198"/>
                  </a:lnTo>
                  <a:lnTo>
                    <a:pt x="784" y="191"/>
                  </a:lnTo>
                  <a:lnTo>
                    <a:pt x="784" y="185"/>
                  </a:lnTo>
                  <a:lnTo>
                    <a:pt x="784" y="179"/>
                  </a:lnTo>
                  <a:lnTo>
                    <a:pt x="784" y="174"/>
                  </a:lnTo>
                  <a:lnTo>
                    <a:pt x="784" y="166"/>
                  </a:lnTo>
                  <a:lnTo>
                    <a:pt x="784" y="158"/>
                  </a:lnTo>
                  <a:lnTo>
                    <a:pt x="782" y="151"/>
                  </a:lnTo>
                  <a:lnTo>
                    <a:pt x="780" y="143"/>
                  </a:lnTo>
                  <a:lnTo>
                    <a:pt x="776" y="135"/>
                  </a:lnTo>
                  <a:lnTo>
                    <a:pt x="773" y="128"/>
                  </a:lnTo>
                  <a:lnTo>
                    <a:pt x="769" y="120"/>
                  </a:lnTo>
                  <a:lnTo>
                    <a:pt x="765" y="112"/>
                  </a:lnTo>
                  <a:lnTo>
                    <a:pt x="759" y="105"/>
                  </a:lnTo>
                  <a:lnTo>
                    <a:pt x="752" y="99"/>
                  </a:lnTo>
                  <a:lnTo>
                    <a:pt x="744" y="95"/>
                  </a:lnTo>
                  <a:lnTo>
                    <a:pt x="732" y="89"/>
                  </a:lnTo>
                  <a:lnTo>
                    <a:pt x="723" y="86"/>
                  </a:lnTo>
                  <a:lnTo>
                    <a:pt x="710" y="84"/>
                  </a:lnTo>
                  <a:lnTo>
                    <a:pt x="696" y="82"/>
                  </a:lnTo>
                  <a:lnTo>
                    <a:pt x="683" y="82"/>
                  </a:lnTo>
                  <a:lnTo>
                    <a:pt x="677" y="82"/>
                  </a:lnTo>
                  <a:lnTo>
                    <a:pt x="671" y="82"/>
                  </a:lnTo>
                  <a:lnTo>
                    <a:pt x="666" y="82"/>
                  </a:lnTo>
                  <a:lnTo>
                    <a:pt x="658" y="82"/>
                  </a:lnTo>
                  <a:lnTo>
                    <a:pt x="650" y="84"/>
                  </a:lnTo>
                  <a:lnTo>
                    <a:pt x="639" y="84"/>
                  </a:lnTo>
                  <a:lnTo>
                    <a:pt x="629" y="86"/>
                  </a:lnTo>
                  <a:lnTo>
                    <a:pt x="616" y="86"/>
                  </a:lnTo>
                  <a:lnTo>
                    <a:pt x="604" y="88"/>
                  </a:lnTo>
                  <a:lnTo>
                    <a:pt x="589" y="88"/>
                  </a:lnTo>
                  <a:lnTo>
                    <a:pt x="574" y="89"/>
                  </a:lnTo>
                  <a:lnTo>
                    <a:pt x="558" y="91"/>
                  </a:lnTo>
                  <a:lnTo>
                    <a:pt x="541" y="93"/>
                  </a:lnTo>
                  <a:lnTo>
                    <a:pt x="522" y="95"/>
                  </a:lnTo>
                  <a:lnTo>
                    <a:pt x="503" y="97"/>
                  </a:lnTo>
                  <a:lnTo>
                    <a:pt x="482" y="99"/>
                  </a:lnTo>
                  <a:lnTo>
                    <a:pt x="459" y="101"/>
                  </a:lnTo>
                  <a:lnTo>
                    <a:pt x="436" y="103"/>
                  </a:lnTo>
                  <a:lnTo>
                    <a:pt x="413" y="107"/>
                  </a:lnTo>
                  <a:lnTo>
                    <a:pt x="388" y="109"/>
                  </a:lnTo>
                  <a:lnTo>
                    <a:pt x="361" y="110"/>
                  </a:lnTo>
                  <a:lnTo>
                    <a:pt x="335" y="114"/>
                  </a:lnTo>
                  <a:lnTo>
                    <a:pt x="306" y="116"/>
                  </a:lnTo>
                  <a:lnTo>
                    <a:pt x="275" y="120"/>
                  </a:lnTo>
                  <a:lnTo>
                    <a:pt x="245" y="124"/>
                  </a:lnTo>
                  <a:lnTo>
                    <a:pt x="214" y="126"/>
                  </a:lnTo>
                  <a:lnTo>
                    <a:pt x="180" y="130"/>
                  </a:lnTo>
                  <a:lnTo>
                    <a:pt x="147" y="133"/>
                  </a:lnTo>
                  <a:lnTo>
                    <a:pt x="111" y="137"/>
                  </a:lnTo>
                  <a:lnTo>
                    <a:pt x="74" y="141"/>
                  </a:lnTo>
                  <a:lnTo>
                    <a:pt x="38" y="145"/>
                  </a:lnTo>
                  <a:lnTo>
                    <a:pt x="0" y="149"/>
                  </a:lnTo>
                  <a:lnTo>
                    <a:pt x="0" y="99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9"/>
                  </a:lnTo>
                  <a:lnTo>
                    <a:pt x="23" y="99"/>
                  </a:lnTo>
                  <a:lnTo>
                    <a:pt x="32" y="99"/>
                  </a:lnTo>
                  <a:lnTo>
                    <a:pt x="42" y="97"/>
                  </a:lnTo>
                  <a:lnTo>
                    <a:pt x="52" y="97"/>
                  </a:lnTo>
                  <a:lnTo>
                    <a:pt x="63" y="95"/>
                  </a:lnTo>
                  <a:lnTo>
                    <a:pt x="76" y="93"/>
                  </a:lnTo>
                  <a:lnTo>
                    <a:pt x="90" y="93"/>
                  </a:lnTo>
                  <a:lnTo>
                    <a:pt x="105" y="91"/>
                  </a:lnTo>
                  <a:lnTo>
                    <a:pt x="120" y="89"/>
                  </a:lnTo>
                  <a:lnTo>
                    <a:pt x="136" y="88"/>
                  </a:lnTo>
                  <a:lnTo>
                    <a:pt x="153" y="86"/>
                  </a:lnTo>
                  <a:lnTo>
                    <a:pt x="172" y="84"/>
                  </a:lnTo>
                  <a:lnTo>
                    <a:pt x="191" y="82"/>
                  </a:lnTo>
                  <a:lnTo>
                    <a:pt x="229" y="76"/>
                  </a:lnTo>
                  <a:lnTo>
                    <a:pt x="270" y="72"/>
                  </a:lnTo>
                  <a:lnTo>
                    <a:pt x="310" y="66"/>
                  </a:lnTo>
                  <a:lnTo>
                    <a:pt x="352" y="63"/>
                  </a:lnTo>
                  <a:lnTo>
                    <a:pt x="396" y="57"/>
                  </a:lnTo>
                  <a:lnTo>
                    <a:pt x="438" y="51"/>
                  </a:lnTo>
                  <a:lnTo>
                    <a:pt x="482" y="45"/>
                  </a:lnTo>
                  <a:lnTo>
                    <a:pt x="526" y="38"/>
                  </a:lnTo>
                  <a:lnTo>
                    <a:pt x="547" y="36"/>
                  </a:lnTo>
                  <a:lnTo>
                    <a:pt x="566" y="34"/>
                  </a:lnTo>
                  <a:lnTo>
                    <a:pt x="585" y="32"/>
                  </a:lnTo>
                  <a:lnTo>
                    <a:pt x="602" y="28"/>
                  </a:lnTo>
                  <a:lnTo>
                    <a:pt x="618" y="26"/>
                  </a:lnTo>
                  <a:lnTo>
                    <a:pt x="633" y="24"/>
                  </a:lnTo>
                  <a:lnTo>
                    <a:pt x="646" y="22"/>
                  </a:lnTo>
                  <a:lnTo>
                    <a:pt x="660" y="21"/>
                  </a:lnTo>
                  <a:lnTo>
                    <a:pt x="671" y="19"/>
                  </a:lnTo>
                  <a:lnTo>
                    <a:pt x="683" y="17"/>
                  </a:lnTo>
                  <a:lnTo>
                    <a:pt x="692" y="15"/>
                  </a:lnTo>
                  <a:lnTo>
                    <a:pt x="700" y="13"/>
                  </a:lnTo>
                  <a:lnTo>
                    <a:pt x="708" y="11"/>
                  </a:lnTo>
                  <a:lnTo>
                    <a:pt x="713" y="11"/>
                  </a:lnTo>
                  <a:lnTo>
                    <a:pt x="719" y="9"/>
                  </a:lnTo>
                  <a:lnTo>
                    <a:pt x="723" y="7"/>
                  </a:lnTo>
                  <a:lnTo>
                    <a:pt x="734" y="3"/>
                  </a:lnTo>
                  <a:lnTo>
                    <a:pt x="738" y="1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7" y="0"/>
                  </a:lnTo>
                  <a:lnTo>
                    <a:pt x="763" y="0"/>
                  </a:lnTo>
                  <a:lnTo>
                    <a:pt x="771" y="1"/>
                  </a:lnTo>
                  <a:lnTo>
                    <a:pt x="776" y="3"/>
                  </a:lnTo>
                  <a:lnTo>
                    <a:pt x="784" y="5"/>
                  </a:lnTo>
                  <a:lnTo>
                    <a:pt x="792" y="9"/>
                  </a:lnTo>
                  <a:lnTo>
                    <a:pt x="801" y="13"/>
                  </a:lnTo>
                  <a:lnTo>
                    <a:pt x="813" y="17"/>
                  </a:lnTo>
                  <a:lnTo>
                    <a:pt x="824" y="21"/>
                  </a:lnTo>
                  <a:lnTo>
                    <a:pt x="838" y="26"/>
                  </a:lnTo>
                  <a:lnTo>
                    <a:pt x="853" y="32"/>
                  </a:lnTo>
                  <a:lnTo>
                    <a:pt x="868" y="40"/>
                  </a:lnTo>
                  <a:lnTo>
                    <a:pt x="882" y="45"/>
                  </a:lnTo>
                  <a:lnTo>
                    <a:pt x="893" y="53"/>
                  </a:lnTo>
                  <a:lnTo>
                    <a:pt x="905" y="59"/>
                  </a:lnTo>
                  <a:lnTo>
                    <a:pt x="914" y="65"/>
                  </a:lnTo>
                  <a:lnTo>
                    <a:pt x="922" y="68"/>
                  </a:lnTo>
                  <a:lnTo>
                    <a:pt x="930" y="72"/>
                  </a:lnTo>
                  <a:lnTo>
                    <a:pt x="935" y="76"/>
                  </a:lnTo>
                  <a:lnTo>
                    <a:pt x="937" y="80"/>
                  </a:lnTo>
                  <a:lnTo>
                    <a:pt x="939" y="84"/>
                  </a:lnTo>
                  <a:lnTo>
                    <a:pt x="939" y="89"/>
                  </a:lnTo>
                  <a:lnTo>
                    <a:pt x="939" y="95"/>
                  </a:lnTo>
                  <a:lnTo>
                    <a:pt x="937" y="99"/>
                  </a:lnTo>
                  <a:lnTo>
                    <a:pt x="935" y="105"/>
                  </a:lnTo>
                  <a:lnTo>
                    <a:pt x="933" y="112"/>
                  </a:lnTo>
                  <a:lnTo>
                    <a:pt x="928" y="118"/>
                  </a:lnTo>
                  <a:lnTo>
                    <a:pt x="924" y="122"/>
                  </a:lnTo>
                  <a:lnTo>
                    <a:pt x="920" y="128"/>
                  </a:lnTo>
                  <a:lnTo>
                    <a:pt x="918" y="133"/>
                  </a:lnTo>
                  <a:lnTo>
                    <a:pt x="914" y="141"/>
                  </a:lnTo>
                  <a:lnTo>
                    <a:pt x="910" y="149"/>
                  </a:lnTo>
                  <a:lnTo>
                    <a:pt x="907" y="158"/>
                  </a:lnTo>
                  <a:lnTo>
                    <a:pt x="905" y="168"/>
                  </a:lnTo>
                  <a:lnTo>
                    <a:pt x="901" y="179"/>
                  </a:lnTo>
                  <a:lnTo>
                    <a:pt x="899" y="191"/>
                  </a:lnTo>
                  <a:lnTo>
                    <a:pt x="895" y="204"/>
                  </a:lnTo>
                  <a:lnTo>
                    <a:pt x="893" y="218"/>
                  </a:lnTo>
                  <a:lnTo>
                    <a:pt x="891" y="233"/>
                  </a:lnTo>
                  <a:lnTo>
                    <a:pt x="887" y="248"/>
                  </a:lnTo>
                  <a:lnTo>
                    <a:pt x="886" y="265"/>
                  </a:lnTo>
                  <a:lnTo>
                    <a:pt x="884" y="285"/>
                  </a:lnTo>
                  <a:lnTo>
                    <a:pt x="880" y="304"/>
                  </a:lnTo>
                  <a:lnTo>
                    <a:pt x="880" y="304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852774" y="2240369"/>
              <a:ext cx="390525" cy="79375"/>
            </a:xfrm>
            <a:custGeom>
              <a:avLst/>
              <a:gdLst>
                <a:gd name="T0" fmla="*/ 201 w 492"/>
                <a:gd name="T1" fmla="*/ 29 h 99"/>
                <a:gd name="T2" fmla="*/ 243 w 492"/>
                <a:gd name="T3" fmla="*/ 21 h 99"/>
                <a:gd name="T4" fmla="*/ 280 w 492"/>
                <a:gd name="T5" fmla="*/ 15 h 99"/>
                <a:gd name="T6" fmla="*/ 312 w 492"/>
                <a:gd name="T7" fmla="*/ 11 h 99"/>
                <a:gd name="T8" fmla="*/ 341 w 492"/>
                <a:gd name="T9" fmla="*/ 8 h 99"/>
                <a:gd name="T10" fmla="*/ 364 w 492"/>
                <a:gd name="T11" fmla="*/ 4 h 99"/>
                <a:gd name="T12" fmla="*/ 383 w 492"/>
                <a:gd name="T13" fmla="*/ 2 h 99"/>
                <a:gd name="T14" fmla="*/ 398 w 492"/>
                <a:gd name="T15" fmla="*/ 0 h 99"/>
                <a:gd name="T16" fmla="*/ 419 w 492"/>
                <a:gd name="T17" fmla="*/ 0 h 99"/>
                <a:gd name="T18" fmla="*/ 450 w 492"/>
                <a:gd name="T19" fmla="*/ 4 h 99"/>
                <a:gd name="T20" fmla="*/ 465 w 492"/>
                <a:gd name="T21" fmla="*/ 8 h 99"/>
                <a:gd name="T22" fmla="*/ 479 w 492"/>
                <a:gd name="T23" fmla="*/ 11 h 99"/>
                <a:gd name="T24" fmla="*/ 486 w 492"/>
                <a:gd name="T25" fmla="*/ 15 h 99"/>
                <a:gd name="T26" fmla="*/ 492 w 492"/>
                <a:gd name="T27" fmla="*/ 21 h 99"/>
                <a:gd name="T28" fmla="*/ 492 w 492"/>
                <a:gd name="T29" fmla="*/ 25 h 99"/>
                <a:gd name="T30" fmla="*/ 492 w 492"/>
                <a:gd name="T31" fmla="*/ 29 h 99"/>
                <a:gd name="T32" fmla="*/ 484 w 492"/>
                <a:gd name="T33" fmla="*/ 34 h 99"/>
                <a:gd name="T34" fmla="*/ 471 w 492"/>
                <a:gd name="T35" fmla="*/ 42 h 99"/>
                <a:gd name="T36" fmla="*/ 450 w 492"/>
                <a:gd name="T37" fmla="*/ 48 h 99"/>
                <a:gd name="T38" fmla="*/ 431 w 492"/>
                <a:gd name="T39" fmla="*/ 52 h 99"/>
                <a:gd name="T40" fmla="*/ 416 w 492"/>
                <a:gd name="T41" fmla="*/ 57 h 99"/>
                <a:gd name="T42" fmla="*/ 396 w 492"/>
                <a:gd name="T43" fmla="*/ 61 h 99"/>
                <a:gd name="T44" fmla="*/ 375 w 492"/>
                <a:gd name="T45" fmla="*/ 65 h 99"/>
                <a:gd name="T46" fmla="*/ 351 w 492"/>
                <a:gd name="T47" fmla="*/ 69 h 99"/>
                <a:gd name="T48" fmla="*/ 324 w 492"/>
                <a:gd name="T49" fmla="*/ 73 h 99"/>
                <a:gd name="T50" fmla="*/ 295 w 492"/>
                <a:gd name="T51" fmla="*/ 76 h 99"/>
                <a:gd name="T52" fmla="*/ 263 w 492"/>
                <a:gd name="T53" fmla="*/ 80 h 99"/>
                <a:gd name="T54" fmla="*/ 230 w 492"/>
                <a:gd name="T55" fmla="*/ 82 h 99"/>
                <a:gd name="T56" fmla="*/ 201 w 492"/>
                <a:gd name="T57" fmla="*/ 88 h 99"/>
                <a:gd name="T58" fmla="*/ 175 w 492"/>
                <a:gd name="T59" fmla="*/ 90 h 99"/>
                <a:gd name="T60" fmla="*/ 150 w 492"/>
                <a:gd name="T61" fmla="*/ 94 h 99"/>
                <a:gd name="T62" fmla="*/ 129 w 492"/>
                <a:gd name="T63" fmla="*/ 96 h 99"/>
                <a:gd name="T64" fmla="*/ 111 w 492"/>
                <a:gd name="T65" fmla="*/ 97 h 99"/>
                <a:gd name="T66" fmla="*/ 98 w 492"/>
                <a:gd name="T67" fmla="*/ 99 h 99"/>
                <a:gd name="T68" fmla="*/ 87 w 492"/>
                <a:gd name="T69" fmla="*/ 99 h 99"/>
                <a:gd name="T70" fmla="*/ 75 w 492"/>
                <a:gd name="T71" fmla="*/ 99 h 99"/>
                <a:gd name="T72" fmla="*/ 56 w 492"/>
                <a:gd name="T73" fmla="*/ 96 h 99"/>
                <a:gd name="T74" fmla="*/ 35 w 492"/>
                <a:gd name="T75" fmla="*/ 90 h 99"/>
                <a:gd name="T76" fmla="*/ 22 w 492"/>
                <a:gd name="T77" fmla="*/ 84 h 99"/>
                <a:gd name="T78" fmla="*/ 10 w 492"/>
                <a:gd name="T79" fmla="*/ 78 h 99"/>
                <a:gd name="T80" fmla="*/ 4 w 492"/>
                <a:gd name="T81" fmla="*/ 71 h 99"/>
                <a:gd name="T82" fmla="*/ 0 w 492"/>
                <a:gd name="T83" fmla="*/ 65 h 99"/>
                <a:gd name="T84" fmla="*/ 2 w 492"/>
                <a:gd name="T85" fmla="*/ 61 h 99"/>
                <a:gd name="T86" fmla="*/ 8 w 492"/>
                <a:gd name="T87" fmla="*/ 59 h 99"/>
                <a:gd name="T88" fmla="*/ 20 w 492"/>
                <a:gd name="T89" fmla="*/ 55 h 99"/>
                <a:gd name="T90" fmla="*/ 35 w 492"/>
                <a:gd name="T91" fmla="*/ 53 h 99"/>
                <a:gd name="T92" fmla="*/ 58 w 492"/>
                <a:gd name="T93" fmla="*/ 50 h 99"/>
                <a:gd name="T94" fmla="*/ 87 w 492"/>
                <a:gd name="T95" fmla="*/ 46 h 99"/>
                <a:gd name="T96" fmla="*/ 119 w 492"/>
                <a:gd name="T97" fmla="*/ 40 h 99"/>
                <a:gd name="T98" fmla="*/ 157 w 492"/>
                <a:gd name="T99" fmla="*/ 34 h 99"/>
                <a:gd name="T100" fmla="*/ 178 w 492"/>
                <a:gd name="T101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2" h="99">
                  <a:moveTo>
                    <a:pt x="178" y="32"/>
                  </a:moveTo>
                  <a:lnTo>
                    <a:pt x="201" y="29"/>
                  </a:lnTo>
                  <a:lnTo>
                    <a:pt x="222" y="25"/>
                  </a:lnTo>
                  <a:lnTo>
                    <a:pt x="243" y="21"/>
                  </a:lnTo>
                  <a:lnTo>
                    <a:pt x="263" y="19"/>
                  </a:lnTo>
                  <a:lnTo>
                    <a:pt x="280" y="15"/>
                  </a:lnTo>
                  <a:lnTo>
                    <a:pt x="297" y="13"/>
                  </a:lnTo>
                  <a:lnTo>
                    <a:pt x="312" y="11"/>
                  </a:lnTo>
                  <a:lnTo>
                    <a:pt x="328" y="9"/>
                  </a:lnTo>
                  <a:lnTo>
                    <a:pt x="341" y="8"/>
                  </a:lnTo>
                  <a:lnTo>
                    <a:pt x="352" y="6"/>
                  </a:lnTo>
                  <a:lnTo>
                    <a:pt x="364" y="4"/>
                  </a:lnTo>
                  <a:lnTo>
                    <a:pt x="375" y="4"/>
                  </a:lnTo>
                  <a:lnTo>
                    <a:pt x="383" y="2"/>
                  </a:lnTo>
                  <a:lnTo>
                    <a:pt x="391" y="2"/>
                  </a:lnTo>
                  <a:lnTo>
                    <a:pt x="398" y="0"/>
                  </a:lnTo>
                  <a:lnTo>
                    <a:pt x="404" y="0"/>
                  </a:lnTo>
                  <a:lnTo>
                    <a:pt x="419" y="0"/>
                  </a:lnTo>
                  <a:lnTo>
                    <a:pt x="435" y="2"/>
                  </a:lnTo>
                  <a:lnTo>
                    <a:pt x="450" y="4"/>
                  </a:lnTo>
                  <a:lnTo>
                    <a:pt x="458" y="6"/>
                  </a:lnTo>
                  <a:lnTo>
                    <a:pt x="465" y="8"/>
                  </a:lnTo>
                  <a:lnTo>
                    <a:pt x="473" y="9"/>
                  </a:lnTo>
                  <a:lnTo>
                    <a:pt x="479" y="11"/>
                  </a:lnTo>
                  <a:lnTo>
                    <a:pt x="482" y="13"/>
                  </a:lnTo>
                  <a:lnTo>
                    <a:pt x="486" y="15"/>
                  </a:lnTo>
                  <a:lnTo>
                    <a:pt x="490" y="19"/>
                  </a:lnTo>
                  <a:lnTo>
                    <a:pt x="492" y="21"/>
                  </a:lnTo>
                  <a:lnTo>
                    <a:pt x="492" y="23"/>
                  </a:lnTo>
                  <a:lnTo>
                    <a:pt x="492" y="25"/>
                  </a:lnTo>
                  <a:lnTo>
                    <a:pt x="492" y="27"/>
                  </a:lnTo>
                  <a:lnTo>
                    <a:pt x="492" y="29"/>
                  </a:lnTo>
                  <a:lnTo>
                    <a:pt x="488" y="31"/>
                  </a:lnTo>
                  <a:lnTo>
                    <a:pt x="484" y="34"/>
                  </a:lnTo>
                  <a:lnTo>
                    <a:pt x="479" y="38"/>
                  </a:lnTo>
                  <a:lnTo>
                    <a:pt x="471" y="42"/>
                  </a:lnTo>
                  <a:lnTo>
                    <a:pt x="461" y="44"/>
                  </a:lnTo>
                  <a:lnTo>
                    <a:pt x="450" y="48"/>
                  </a:lnTo>
                  <a:lnTo>
                    <a:pt x="439" y="50"/>
                  </a:lnTo>
                  <a:lnTo>
                    <a:pt x="431" y="52"/>
                  </a:lnTo>
                  <a:lnTo>
                    <a:pt x="423" y="55"/>
                  </a:lnTo>
                  <a:lnTo>
                    <a:pt x="416" y="57"/>
                  </a:lnTo>
                  <a:lnTo>
                    <a:pt x="406" y="59"/>
                  </a:lnTo>
                  <a:lnTo>
                    <a:pt x="396" y="61"/>
                  </a:lnTo>
                  <a:lnTo>
                    <a:pt x="387" y="63"/>
                  </a:lnTo>
                  <a:lnTo>
                    <a:pt x="375" y="65"/>
                  </a:lnTo>
                  <a:lnTo>
                    <a:pt x="364" y="67"/>
                  </a:lnTo>
                  <a:lnTo>
                    <a:pt x="351" y="69"/>
                  </a:lnTo>
                  <a:lnTo>
                    <a:pt x="337" y="71"/>
                  </a:lnTo>
                  <a:lnTo>
                    <a:pt x="324" y="73"/>
                  </a:lnTo>
                  <a:lnTo>
                    <a:pt x="308" y="75"/>
                  </a:lnTo>
                  <a:lnTo>
                    <a:pt x="295" y="76"/>
                  </a:lnTo>
                  <a:lnTo>
                    <a:pt x="280" y="78"/>
                  </a:lnTo>
                  <a:lnTo>
                    <a:pt x="263" y="80"/>
                  </a:lnTo>
                  <a:lnTo>
                    <a:pt x="247" y="80"/>
                  </a:lnTo>
                  <a:lnTo>
                    <a:pt x="230" y="82"/>
                  </a:lnTo>
                  <a:lnTo>
                    <a:pt x="215" y="86"/>
                  </a:lnTo>
                  <a:lnTo>
                    <a:pt x="201" y="88"/>
                  </a:lnTo>
                  <a:lnTo>
                    <a:pt x="186" y="90"/>
                  </a:lnTo>
                  <a:lnTo>
                    <a:pt x="175" y="90"/>
                  </a:lnTo>
                  <a:lnTo>
                    <a:pt x="161" y="92"/>
                  </a:lnTo>
                  <a:lnTo>
                    <a:pt x="150" y="94"/>
                  </a:lnTo>
                  <a:lnTo>
                    <a:pt x="140" y="96"/>
                  </a:lnTo>
                  <a:lnTo>
                    <a:pt x="129" y="96"/>
                  </a:lnTo>
                  <a:lnTo>
                    <a:pt x="121" y="97"/>
                  </a:lnTo>
                  <a:lnTo>
                    <a:pt x="111" y="97"/>
                  </a:lnTo>
                  <a:lnTo>
                    <a:pt x="104" y="97"/>
                  </a:lnTo>
                  <a:lnTo>
                    <a:pt x="98" y="99"/>
                  </a:lnTo>
                  <a:lnTo>
                    <a:pt x="92" y="99"/>
                  </a:lnTo>
                  <a:lnTo>
                    <a:pt x="87" y="99"/>
                  </a:lnTo>
                  <a:lnTo>
                    <a:pt x="83" y="99"/>
                  </a:lnTo>
                  <a:lnTo>
                    <a:pt x="75" y="99"/>
                  </a:lnTo>
                  <a:lnTo>
                    <a:pt x="69" y="97"/>
                  </a:lnTo>
                  <a:lnTo>
                    <a:pt x="56" y="96"/>
                  </a:lnTo>
                  <a:lnTo>
                    <a:pt x="43" y="92"/>
                  </a:lnTo>
                  <a:lnTo>
                    <a:pt x="35" y="90"/>
                  </a:lnTo>
                  <a:lnTo>
                    <a:pt x="29" y="86"/>
                  </a:lnTo>
                  <a:lnTo>
                    <a:pt x="22" y="84"/>
                  </a:lnTo>
                  <a:lnTo>
                    <a:pt x="16" y="82"/>
                  </a:lnTo>
                  <a:lnTo>
                    <a:pt x="10" y="78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2" y="69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4" y="59"/>
                  </a:lnTo>
                  <a:lnTo>
                    <a:pt x="8" y="59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7" y="55"/>
                  </a:lnTo>
                  <a:lnTo>
                    <a:pt x="35" y="53"/>
                  </a:lnTo>
                  <a:lnTo>
                    <a:pt x="46" y="52"/>
                  </a:lnTo>
                  <a:lnTo>
                    <a:pt x="58" y="50"/>
                  </a:lnTo>
                  <a:lnTo>
                    <a:pt x="71" y="48"/>
                  </a:lnTo>
                  <a:lnTo>
                    <a:pt x="87" y="46"/>
                  </a:lnTo>
                  <a:lnTo>
                    <a:pt x="102" y="44"/>
                  </a:lnTo>
                  <a:lnTo>
                    <a:pt x="119" y="40"/>
                  </a:lnTo>
                  <a:lnTo>
                    <a:pt x="138" y="38"/>
                  </a:lnTo>
                  <a:lnTo>
                    <a:pt x="157" y="34"/>
                  </a:lnTo>
                  <a:lnTo>
                    <a:pt x="178" y="32"/>
                  </a:lnTo>
                  <a:lnTo>
                    <a:pt x="178" y="32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2005174" y="2148294"/>
              <a:ext cx="84138" cy="284163"/>
            </a:xfrm>
            <a:custGeom>
              <a:avLst/>
              <a:gdLst>
                <a:gd name="T0" fmla="*/ 82 w 107"/>
                <a:gd name="T1" fmla="*/ 358 h 358"/>
                <a:gd name="T2" fmla="*/ 7 w 107"/>
                <a:gd name="T3" fmla="*/ 358 h 358"/>
                <a:gd name="T4" fmla="*/ 7 w 107"/>
                <a:gd name="T5" fmla="*/ 325 h 358"/>
                <a:gd name="T6" fmla="*/ 7 w 107"/>
                <a:gd name="T7" fmla="*/ 293 h 358"/>
                <a:gd name="T8" fmla="*/ 7 w 107"/>
                <a:gd name="T9" fmla="*/ 264 h 358"/>
                <a:gd name="T10" fmla="*/ 7 w 107"/>
                <a:gd name="T11" fmla="*/ 236 h 358"/>
                <a:gd name="T12" fmla="*/ 7 w 107"/>
                <a:gd name="T13" fmla="*/ 209 h 358"/>
                <a:gd name="T14" fmla="*/ 7 w 107"/>
                <a:gd name="T15" fmla="*/ 182 h 358"/>
                <a:gd name="T16" fmla="*/ 5 w 107"/>
                <a:gd name="T17" fmla="*/ 159 h 358"/>
                <a:gd name="T18" fmla="*/ 5 w 107"/>
                <a:gd name="T19" fmla="*/ 136 h 358"/>
                <a:gd name="T20" fmla="*/ 5 w 107"/>
                <a:gd name="T21" fmla="*/ 113 h 358"/>
                <a:gd name="T22" fmla="*/ 5 w 107"/>
                <a:gd name="T23" fmla="*/ 94 h 358"/>
                <a:gd name="T24" fmla="*/ 5 w 107"/>
                <a:gd name="T25" fmla="*/ 75 h 358"/>
                <a:gd name="T26" fmla="*/ 4 w 107"/>
                <a:gd name="T27" fmla="*/ 58 h 358"/>
                <a:gd name="T28" fmla="*/ 4 w 107"/>
                <a:gd name="T29" fmla="*/ 40 h 358"/>
                <a:gd name="T30" fmla="*/ 2 w 107"/>
                <a:gd name="T31" fmla="*/ 27 h 358"/>
                <a:gd name="T32" fmla="*/ 2 w 107"/>
                <a:gd name="T33" fmla="*/ 14 h 358"/>
                <a:gd name="T34" fmla="*/ 0 w 107"/>
                <a:gd name="T35" fmla="*/ 0 h 358"/>
                <a:gd name="T36" fmla="*/ 11 w 107"/>
                <a:gd name="T37" fmla="*/ 2 h 358"/>
                <a:gd name="T38" fmla="*/ 23 w 107"/>
                <a:gd name="T39" fmla="*/ 2 h 358"/>
                <a:gd name="T40" fmla="*/ 32 w 107"/>
                <a:gd name="T41" fmla="*/ 4 h 358"/>
                <a:gd name="T42" fmla="*/ 42 w 107"/>
                <a:gd name="T43" fmla="*/ 6 h 358"/>
                <a:gd name="T44" fmla="*/ 49 w 107"/>
                <a:gd name="T45" fmla="*/ 6 h 358"/>
                <a:gd name="T46" fmla="*/ 57 w 107"/>
                <a:gd name="T47" fmla="*/ 8 h 358"/>
                <a:gd name="T48" fmla="*/ 65 w 107"/>
                <a:gd name="T49" fmla="*/ 8 h 358"/>
                <a:gd name="T50" fmla="*/ 72 w 107"/>
                <a:gd name="T51" fmla="*/ 10 h 358"/>
                <a:gd name="T52" fmla="*/ 78 w 107"/>
                <a:gd name="T53" fmla="*/ 12 h 358"/>
                <a:gd name="T54" fmla="*/ 84 w 107"/>
                <a:gd name="T55" fmla="*/ 12 h 358"/>
                <a:gd name="T56" fmla="*/ 88 w 107"/>
                <a:gd name="T57" fmla="*/ 14 h 358"/>
                <a:gd name="T58" fmla="*/ 92 w 107"/>
                <a:gd name="T59" fmla="*/ 14 h 358"/>
                <a:gd name="T60" fmla="*/ 95 w 107"/>
                <a:gd name="T61" fmla="*/ 16 h 358"/>
                <a:gd name="T62" fmla="*/ 99 w 107"/>
                <a:gd name="T63" fmla="*/ 17 h 358"/>
                <a:gd name="T64" fmla="*/ 101 w 107"/>
                <a:gd name="T65" fmla="*/ 17 h 358"/>
                <a:gd name="T66" fmla="*/ 103 w 107"/>
                <a:gd name="T67" fmla="*/ 19 h 358"/>
                <a:gd name="T68" fmla="*/ 105 w 107"/>
                <a:gd name="T69" fmla="*/ 21 h 358"/>
                <a:gd name="T70" fmla="*/ 107 w 107"/>
                <a:gd name="T71" fmla="*/ 25 h 358"/>
                <a:gd name="T72" fmla="*/ 107 w 107"/>
                <a:gd name="T73" fmla="*/ 31 h 358"/>
                <a:gd name="T74" fmla="*/ 107 w 107"/>
                <a:gd name="T75" fmla="*/ 37 h 358"/>
                <a:gd name="T76" fmla="*/ 107 w 107"/>
                <a:gd name="T77" fmla="*/ 44 h 358"/>
                <a:gd name="T78" fmla="*/ 107 w 107"/>
                <a:gd name="T79" fmla="*/ 52 h 358"/>
                <a:gd name="T80" fmla="*/ 105 w 107"/>
                <a:gd name="T81" fmla="*/ 60 h 358"/>
                <a:gd name="T82" fmla="*/ 103 w 107"/>
                <a:gd name="T83" fmla="*/ 69 h 358"/>
                <a:gd name="T84" fmla="*/ 101 w 107"/>
                <a:gd name="T85" fmla="*/ 75 h 358"/>
                <a:gd name="T86" fmla="*/ 99 w 107"/>
                <a:gd name="T87" fmla="*/ 81 h 358"/>
                <a:gd name="T88" fmla="*/ 99 w 107"/>
                <a:gd name="T89" fmla="*/ 90 h 358"/>
                <a:gd name="T90" fmla="*/ 97 w 107"/>
                <a:gd name="T91" fmla="*/ 100 h 358"/>
                <a:gd name="T92" fmla="*/ 95 w 107"/>
                <a:gd name="T93" fmla="*/ 113 h 358"/>
                <a:gd name="T94" fmla="*/ 95 w 107"/>
                <a:gd name="T95" fmla="*/ 126 h 358"/>
                <a:gd name="T96" fmla="*/ 93 w 107"/>
                <a:gd name="T97" fmla="*/ 142 h 358"/>
                <a:gd name="T98" fmla="*/ 92 w 107"/>
                <a:gd name="T99" fmla="*/ 161 h 358"/>
                <a:gd name="T100" fmla="*/ 92 w 107"/>
                <a:gd name="T101" fmla="*/ 178 h 358"/>
                <a:gd name="T102" fmla="*/ 90 w 107"/>
                <a:gd name="T103" fmla="*/ 199 h 358"/>
                <a:gd name="T104" fmla="*/ 88 w 107"/>
                <a:gd name="T105" fmla="*/ 222 h 358"/>
                <a:gd name="T106" fmla="*/ 88 w 107"/>
                <a:gd name="T107" fmla="*/ 245 h 358"/>
                <a:gd name="T108" fmla="*/ 86 w 107"/>
                <a:gd name="T109" fmla="*/ 272 h 358"/>
                <a:gd name="T110" fmla="*/ 84 w 107"/>
                <a:gd name="T111" fmla="*/ 299 h 358"/>
                <a:gd name="T112" fmla="*/ 84 w 107"/>
                <a:gd name="T113" fmla="*/ 327 h 358"/>
                <a:gd name="T114" fmla="*/ 82 w 107"/>
                <a:gd name="T115" fmla="*/ 358 h 358"/>
                <a:gd name="T116" fmla="*/ 82 w 107"/>
                <a:gd name="T11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" h="358">
                  <a:moveTo>
                    <a:pt x="82" y="358"/>
                  </a:moveTo>
                  <a:lnTo>
                    <a:pt x="7" y="358"/>
                  </a:lnTo>
                  <a:lnTo>
                    <a:pt x="7" y="325"/>
                  </a:lnTo>
                  <a:lnTo>
                    <a:pt x="7" y="293"/>
                  </a:lnTo>
                  <a:lnTo>
                    <a:pt x="7" y="264"/>
                  </a:lnTo>
                  <a:lnTo>
                    <a:pt x="7" y="236"/>
                  </a:lnTo>
                  <a:lnTo>
                    <a:pt x="7" y="209"/>
                  </a:lnTo>
                  <a:lnTo>
                    <a:pt x="7" y="182"/>
                  </a:lnTo>
                  <a:lnTo>
                    <a:pt x="5" y="159"/>
                  </a:lnTo>
                  <a:lnTo>
                    <a:pt x="5" y="136"/>
                  </a:lnTo>
                  <a:lnTo>
                    <a:pt x="5" y="113"/>
                  </a:lnTo>
                  <a:lnTo>
                    <a:pt x="5" y="94"/>
                  </a:lnTo>
                  <a:lnTo>
                    <a:pt x="5" y="75"/>
                  </a:lnTo>
                  <a:lnTo>
                    <a:pt x="4" y="58"/>
                  </a:lnTo>
                  <a:lnTo>
                    <a:pt x="4" y="40"/>
                  </a:lnTo>
                  <a:lnTo>
                    <a:pt x="2" y="27"/>
                  </a:lnTo>
                  <a:lnTo>
                    <a:pt x="2" y="14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8"/>
                  </a:lnTo>
                  <a:lnTo>
                    <a:pt x="65" y="8"/>
                  </a:lnTo>
                  <a:lnTo>
                    <a:pt x="72" y="10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5" y="16"/>
                  </a:lnTo>
                  <a:lnTo>
                    <a:pt x="99" y="17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5" y="21"/>
                  </a:lnTo>
                  <a:lnTo>
                    <a:pt x="107" y="25"/>
                  </a:lnTo>
                  <a:lnTo>
                    <a:pt x="107" y="31"/>
                  </a:lnTo>
                  <a:lnTo>
                    <a:pt x="107" y="37"/>
                  </a:lnTo>
                  <a:lnTo>
                    <a:pt x="107" y="44"/>
                  </a:lnTo>
                  <a:lnTo>
                    <a:pt x="107" y="52"/>
                  </a:lnTo>
                  <a:lnTo>
                    <a:pt x="105" y="60"/>
                  </a:lnTo>
                  <a:lnTo>
                    <a:pt x="103" y="69"/>
                  </a:lnTo>
                  <a:lnTo>
                    <a:pt x="101" y="75"/>
                  </a:lnTo>
                  <a:lnTo>
                    <a:pt x="99" y="81"/>
                  </a:lnTo>
                  <a:lnTo>
                    <a:pt x="99" y="90"/>
                  </a:lnTo>
                  <a:lnTo>
                    <a:pt x="97" y="100"/>
                  </a:lnTo>
                  <a:lnTo>
                    <a:pt x="95" y="113"/>
                  </a:lnTo>
                  <a:lnTo>
                    <a:pt x="95" y="126"/>
                  </a:lnTo>
                  <a:lnTo>
                    <a:pt x="93" y="142"/>
                  </a:lnTo>
                  <a:lnTo>
                    <a:pt x="92" y="161"/>
                  </a:lnTo>
                  <a:lnTo>
                    <a:pt x="92" y="178"/>
                  </a:lnTo>
                  <a:lnTo>
                    <a:pt x="90" y="199"/>
                  </a:lnTo>
                  <a:lnTo>
                    <a:pt x="88" y="222"/>
                  </a:lnTo>
                  <a:lnTo>
                    <a:pt x="88" y="245"/>
                  </a:lnTo>
                  <a:lnTo>
                    <a:pt x="86" y="272"/>
                  </a:lnTo>
                  <a:lnTo>
                    <a:pt x="84" y="299"/>
                  </a:lnTo>
                  <a:lnTo>
                    <a:pt x="84" y="327"/>
                  </a:lnTo>
                  <a:lnTo>
                    <a:pt x="82" y="358"/>
                  </a:lnTo>
                  <a:lnTo>
                    <a:pt x="82" y="358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1794037" y="2407057"/>
              <a:ext cx="461963" cy="74613"/>
            </a:xfrm>
            <a:custGeom>
              <a:avLst/>
              <a:gdLst>
                <a:gd name="T0" fmla="*/ 9 w 581"/>
                <a:gd name="T1" fmla="*/ 44 h 94"/>
                <a:gd name="T2" fmla="*/ 32 w 581"/>
                <a:gd name="T3" fmla="*/ 44 h 94"/>
                <a:gd name="T4" fmla="*/ 61 w 581"/>
                <a:gd name="T5" fmla="*/ 43 h 94"/>
                <a:gd name="T6" fmla="*/ 94 w 581"/>
                <a:gd name="T7" fmla="*/ 39 h 94"/>
                <a:gd name="T8" fmla="*/ 130 w 581"/>
                <a:gd name="T9" fmla="*/ 35 h 94"/>
                <a:gd name="T10" fmla="*/ 172 w 581"/>
                <a:gd name="T11" fmla="*/ 29 h 94"/>
                <a:gd name="T12" fmla="*/ 218 w 581"/>
                <a:gd name="T13" fmla="*/ 23 h 94"/>
                <a:gd name="T14" fmla="*/ 268 w 581"/>
                <a:gd name="T15" fmla="*/ 18 h 94"/>
                <a:gd name="T16" fmla="*/ 319 w 581"/>
                <a:gd name="T17" fmla="*/ 12 h 94"/>
                <a:gd name="T18" fmla="*/ 369 w 581"/>
                <a:gd name="T19" fmla="*/ 6 h 94"/>
                <a:gd name="T20" fmla="*/ 411 w 581"/>
                <a:gd name="T21" fmla="*/ 2 h 94"/>
                <a:gd name="T22" fmla="*/ 449 w 581"/>
                <a:gd name="T23" fmla="*/ 0 h 94"/>
                <a:gd name="T24" fmla="*/ 482 w 581"/>
                <a:gd name="T25" fmla="*/ 0 h 94"/>
                <a:gd name="T26" fmla="*/ 507 w 581"/>
                <a:gd name="T27" fmla="*/ 2 h 94"/>
                <a:gd name="T28" fmla="*/ 528 w 581"/>
                <a:gd name="T29" fmla="*/ 6 h 94"/>
                <a:gd name="T30" fmla="*/ 541 w 581"/>
                <a:gd name="T31" fmla="*/ 12 h 94"/>
                <a:gd name="T32" fmla="*/ 553 w 581"/>
                <a:gd name="T33" fmla="*/ 21 h 94"/>
                <a:gd name="T34" fmla="*/ 566 w 581"/>
                <a:gd name="T35" fmla="*/ 33 h 94"/>
                <a:gd name="T36" fmla="*/ 576 w 581"/>
                <a:gd name="T37" fmla="*/ 44 h 94"/>
                <a:gd name="T38" fmla="*/ 579 w 581"/>
                <a:gd name="T39" fmla="*/ 58 h 94"/>
                <a:gd name="T40" fmla="*/ 574 w 581"/>
                <a:gd name="T41" fmla="*/ 64 h 94"/>
                <a:gd name="T42" fmla="*/ 556 w 581"/>
                <a:gd name="T43" fmla="*/ 64 h 94"/>
                <a:gd name="T44" fmla="*/ 537 w 581"/>
                <a:gd name="T45" fmla="*/ 64 h 94"/>
                <a:gd name="T46" fmla="*/ 514 w 581"/>
                <a:gd name="T47" fmla="*/ 65 h 94"/>
                <a:gd name="T48" fmla="*/ 490 w 581"/>
                <a:gd name="T49" fmla="*/ 65 h 94"/>
                <a:gd name="T50" fmla="*/ 461 w 581"/>
                <a:gd name="T51" fmla="*/ 67 h 94"/>
                <a:gd name="T52" fmla="*/ 430 w 581"/>
                <a:gd name="T53" fmla="*/ 69 h 94"/>
                <a:gd name="T54" fmla="*/ 398 w 581"/>
                <a:gd name="T55" fmla="*/ 71 h 94"/>
                <a:gd name="T56" fmla="*/ 361 w 581"/>
                <a:gd name="T57" fmla="*/ 73 h 94"/>
                <a:gd name="T58" fmla="*/ 323 w 581"/>
                <a:gd name="T59" fmla="*/ 75 h 94"/>
                <a:gd name="T60" fmla="*/ 281 w 581"/>
                <a:gd name="T61" fmla="*/ 77 h 94"/>
                <a:gd name="T62" fmla="*/ 235 w 581"/>
                <a:gd name="T63" fmla="*/ 81 h 94"/>
                <a:gd name="T64" fmla="*/ 189 w 581"/>
                <a:gd name="T65" fmla="*/ 83 h 94"/>
                <a:gd name="T66" fmla="*/ 138 w 581"/>
                <a:gd name="T67" fmla="*/ 86 h 94"/>
                <a:gd name="T68" fmla="*/ 84 w 581"/>
                <a:gd name="T69" fmla="*/ 88 h 94"/>
                <a:gd name="T70" fmla="*/ 29 w 581"/>
                <a:gd name="T71" fmla="*/ 92 h 94"/>
                <a:gd name="T72" fmla="*/ 0 w 581"/>
                <a:gd name="T73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1" h="94">
                  <a:moveTo>
                    <a:pt x="0" y="44"/>
                  </a:moveTo>
                  <a:lnTo>
                    <a:pt x="9" y="44"/>
                  </a:lnTo>
                  <a:lnTo>
                    <a:pt x="21" y="44"/>
                  </a:lnTo>
                  <a:lnTo>
                    <a:pt x="32" y="44"/>
                  </a:lnTo>
                  <a:lnTo>
                    <a:pt x="46" y="43"/>
                  </a:lnTo>
                  <a:lnTo>
                    <a:pt x="61" y="43"/>
                  </a:lnTo>
                  <a:lnTo>
                    <a:pt x="76" y="41"/>
                  </a:lnTo>
                  <a:lnTo>
                    <a:pt x="94" y="39"/>
                  </a:lnTo>
                  <a:lnTo>
                    <a:pt x="111" y="37"/>
                  </a:lnTo>
                  <a:lnTo>
                    <a:pt x="130" y="35"/>
                  </a:lnTo>
                  <a:lnTo>
                    <a:pt x="151" y="33"/>
                  </a:lnTo>
                  <a:lnTo>
                    <a:pt x="172" y="29"/>
                  </a:lnTo>
                  <a:lnTo>
                    <a:pt x="193" y="27"/>
                  </a:lnTo>
                  <a:lnTo>
                    <a:pt x="218" y="23"/>
                  </a:lnTo>
                  <a:lnTo>
                    <a:pt x="241" y="21"/>
                  </a:lnTo>
                  <a:lnTo>
                    <a:pt x="268" y="18"/>
                  </a:lnTo>
                  <a:lnTo>
                    <a:pt x="294" y="14"/>
                  </a:lnTo>
                  <a:lnTo>
                    <a:pt x="319" y="12"/>
                  </a:lnTo>
                  <a:lnTo>
                    <a:pt x="344" y="8"/>
                  </a:lnTo>
                  <a:lnTo>
                    <a:pt x="369" y="6"/>
                  </a:lnTo>
                  <a:lnTo>
                    <a:pt x="390" y="4"/>
                  </a:lnTo>
                  <a:lnTo>
                    <a:pt x="411" y="2"/>
                  </a:lnTo>
                  <a:lnTo>
                    <a:pt x="430" y="0"/>
                  </a:lnTo>
                  <a:lnTo>
                    <a:pt x="449" y="0"/>
                  </a:lnTo>
                  <a:lnTo>
                    <a:pt x="467" y="0"/>
                  </a:lnTo>
                  <a:lnTo>
                    <a:pt x="482" y="0"/>
                  </a:lnTo>
                  <a:lnTo>
                    <a:pt x="495" y="0"/>
                  </a:lnTo>
                  <a:lnTo>
                    <a:pt x="507" y="2"/>
                  </a:lnTo>
                  <a:lnTo>
                    <a:pt x="518" y="4"/>
                  </a:lnTo>
                  <a:lnTo>
                    <a:pt x="528" y="6"/>
                  </a:lnTo>
                  <a:lnTo>
                    <a:pt x="535" y="8"/>
                  </a:lnTo>
                  <a:lnTo>
                    <a:pt x="541" y="12"/>
                  </a:lnTo>
                  <a:lnTo>
                    <a:pt x="547" y="14"/>
                  </a:lnTo>
                  <a:lnTo>
                    <a:pt x="553" y="21"/>
                  </a:lnTo>
                  <a:lnTo>
                    <a:pt x="560" y="27"/>
                  </a:lnTo>
                  <a:lnTo>
                    <a:pt x="566" y="33"/>
                  </a:lnTo>
                  <a:lnTo>
                    <a:pt x="572" y="39"/>
                  </a:lnTo>
                  <a:lnTo>
                    <a:pt x="576" y="44"/>
                  </a:lnTo>
                  <a:lnTo>
                    <a:pt x="578" y="50"/>
                  </a:lnTo>
                  <a:lnTo>
                    <a:pt x="579" y="58"/>
                  </a:lnTo>
                  <a:lnTo>
                    <a:pt x="581" y="64"/>
                  </a:lnTo>
                  <a:lnTo>
                    <a:pt x="574" y="64"/>
                  </a:lnTo>
                  <a:lnTo>
                    <a:pt x="564" y="64"/>
                  </a:lnTo>
                  <a:lnTo>
                    <a:pt x="556" y="64"/>
                  </a:lnTo>
                  <a:lnTo>
                    <a:pt x="547" y="64"/>
                  </a:lnTo>
                  <a:lnTo>
                    <a:pt x="537" y="64"/>
                  </a:lnTo>
                  <a:lnTo>
                    <a:pt x="526" y="65"/>
                  </a:lnTo>
                  <a:lnTo>
                    <a:pt x="514" y="65"/>
                  </a:lnTo>
                  <a:lnTo>
                    <a:pt x="503" y="65"/>
                  </a:lnTo>
                  <a:lnTo>
                    <a:pt x="490" y="65"/>
                  </a:lnTo>
                  <a:lnTo>
                    <a:pt x="476" y="67"/>
                  </a:lnTo>
                  <a:lnTo>
                    <a:pt x="461" y="67"/>
                  </a:lnTo>
                  <a:lnTo>
                    <a:pt x="447" y="69"/>
                  </a:lnTo>
                  <a:lnTo>
                    <a:pt x="430" y="69"/>
                  </a:lnTo>
                  <a:lnTo>
                    <a:pt x="415" y="69"/>
                  </a:lnTo>
                  <a:lnTo>
                    <a:pt x="398" y="71"/>
                  </a:lnTo>
                  <a:lnTo>
                    <a:pt x="381" y="71"/>
                  </a:lnTo>
                  <a:lnTo>
                    <a:pt x="361" y="73"/>
                  </a:lnTo>
                  <a:lnTo>
                    <a:pt x="342" y="73"/>
                  </a:lnTo>
                  <a:lnTo>
                    <a:pt x="323" y="75"/>
                  </a:lnTo>
                  <a:lnTo>
                    <a:pt x="302" y="77"/>
                  </a:lnTo>
                  <a:lnTo>
                    <a:pt x="281" y="77"/>
                  </a:lnTo>
                  <a:lnTo>
                    <a:pt x="258" y="79"/>
                  </a:lnTo>
                  <a:lnTo>
                    <a:pt x="235" y="81"/>
                  </a:lnTo>
                  <a:lnTo>
                    <a:pt x="212" y="81"/>
                  </a:lnTo>
                  <a:lnTo>
                    <a:pt x="189" y="83"/>
                  </a:lnTo>
                  <a:lnTo>
                    <a:pt x="164" y="85"/>
                  </a:lnTo>
                  <a:lnTo>
                    <a:pt x="138" y="86"/>
                  </a:lnTo>
                  <a:lnTo>
                    <a:pt x="113" y="88"/>
                  </a:lnTo>
                  <a:lnTo>
                    <a:pt x="84" y="88"/>
                  </a:lnTo>
                  <a:lnTo>
                    <a:pt x="57" y="90"/>
                  </a:lnTo>
                  <a:lnTo>
                    <a:pt x="29" y="92"/>
                  </a:lnTo>
                  <a:lnTo>
                    <a:pt x="0" y="94"/>
                  </a:lnTo>
                  <a:lnTo>
                    <a:pt x="0" y="44"/>
                  </a:lnTo>
                  <a:lnTo>
                    <a:pt x="0" y="44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1620999" y="1614894"/>
              <a:ext cx="1023938" cy="206375"/>
            </a:xfrm>
            <a:custGeom>
              <a:avLst/>
              <a:gdLst>
                <a:gd name="T0" fmla="*/ 1048 w 1291"/>
                <a:gd name="T1" fmla="*/ 97 h 260"/>
                <a:gd name="T2" fmla="*/ 1025 w 1291"/>
                <a:gd name="T3" fmla="*/ 90 h 260"/>
                <a:gd name="T4" fmla="*/ 1000 w 1291"/>
                <a:gd name="T5" fmla="*/ 88 h 260"/>
                <a:gd name="T6" fmla="*/ 964 w 1291"/>
                <a:gd name="T7" fmla="*/ 90 h 260"/>
                <a:gd name="T8" fmla="*/ 912 w 1291"/>
                <a:gd name="T9" fmla="*/ 95 h 260"/>
                <a:gd name="T10" fmla="*/ 845 w 1291"/>
                <a:gd name="T11" fmla="*/ 103 h 260"/>
                <a:gd name="T12" fmla="*/ 759 w 1291"/>
                <a:gd name="T13" fmla="*/ 113 h 260"/>
                <a:gd name="T14" fmla="*/ 656 w 1291"/>
                <a:gd name="T15" fmla="*/ 124 h 260"/>
                <a:gd name="T16" fmla="*/ 535 w 1291"/>
                <a:gd name="T17" fmla="*/ 139 h 260"/>
                <a:gd name="T18" fmla="*/ 398 w 1291"/>
                <a:gd name="T19" fmla="*/ 157 h 260"/>
                <a:gd name="T20" fmla="*/ 306 w 1291"/>
                <a:gd name="T21" fmla="*/ 168 h 260"/>
                <a:gd name="T22" fmla="*/ 239 w 1291"/>
                <a:gd name="T23" fmla="*/ 178 h 260"/>
                <a:gd name="T24" fmla="*/ 180 w 1291"/>
                <a:gd name="T25" fmla="*/ 187 h 260"/>
                <a:gd name="T26" fmla="*/ 128 w 1291"/>
                <a:gd name="T27" fmla="*/ 193 h 260"/>
                <a:gd name="T28" fmla="*/ 84 w 1291"/>
                <a:gd name="T29" fmla="*/ 197 h 260"/>
                <a:gd name="T30" fmla="*/ 50 w 1291"/>
                <a:gd name="T31" fmla="*/ 201 h 260"/>
                <a:gd name="T32" fmla="*/ 21 w 1291"/>
                <a:gd name="T33" fmla="*/ 203 h 260"/>
                <a:gd name="T34" fmla="*/ 2 w 1291"/>
                <a:gd name="T35" fmla="*/ 205 h 260"/>
                <a:gd name="T36" fmla="*/ 94 w 1291"/>
                <a:gd name="T37" fmla="*/ 139 h 260"/>
                <a:gd name="T38" fmla="*/ 203 w 1291"/>
                <a:gd name="T39" fmla="*/ 128 h 260"/>
                <a:gd name="T40" fmla="*/ 281 w 1291"/>
                <a:gd name="T41" fmla="*/ 118 h 260"/>
                <a:gd name="T42" fmla="*/ 350 w 1291"/>
                <a:gd name="T43" fmla="*/ 111 h 260"/>
                <a:gd name="T44" fmla="*/ 480 w 1291"/>
                <a:gd name="T45" fmla="*/ 97 h 260"/>
                <a:gd name="T46" fmla="*/ 648 w 1291"/>
                <a:gd name="T47" fmla="*/ 74 h 260"/>
                <a:gd name="T48" fmla="*/ 807 w 1291"/>
                <a:gd name="T49" fmla="*/ 51 h 260"/>
                <a:gd name="T50" fmla="*/ 935 w 1291"/>
                <a:gd name="T51" fmla="*/ 38 h 260"/>
                <a:gd name="T52" fmla="*/ 985 w 1291"/>
                <a:gd name="T53" fmla="*/ 32 h 260"/>
                <a:gd name="T54" fmla="*/ 1023 w 1291"/>
                <a:gd name="T55" fmla="*/ 25 h 260"/>
                <a:gd name="T56" fmla="*/ 1052 w 1291"/>
                <a:gd name="T57" fmla="*/ 19 h 260"/>
                <a:gd name="T58" fmla="*/ 1071 w 1291"/>
                <a:gd name="T59" fmla="*/ 13 h 260"/>
                <a:gd name="T60" fmla="*/ 1107 w 1291"/>
                <a:gd name="T61" fmla="*/ 2 h 260"/>
                <a:gd name="T62" fmla="*/ 1119 w 1291"/>
                <a:gd name="T63" fmla="*/ 2 h 260"/>
                <a:gd name="T64" fmla="*/ 1136 w 1291"/>
                <a:gd name="T65" fmla="*/ 11 h 260"/>
                <a:gd name="T66" fmla="*/ 1163 w 1291"/>
                <a:gd name="T67" fmla="*/ 25 h 260"/>
                <a:gd name="T68" fmla="*/ 1199 w 1291"/>
                <a:gd name="T69" fmla="*/ 44 h 260"/>
                <a:gd name="T70" fmla="*/ 1253 w 1291"/>
                <a:gd name="T71" fmla="*/ 86 h 260"/>
                <a:gd name="T72" fmla="*/ 1278 w 1291"/>
                <a:gd name="T73" fmla="*/ 109 h 260"/>
                <a:gd name="T74" fmla="*/ 1289 w 1291"/>
                <a:gd name="T75" fmla="*/ 120 h 260"/>
                <a:gd name="T76" fmla="*/ 1291 w 1291"/>
                <a:gd name="T77" fmla="*/ 134 h 260"/>
                <a:gd name="T78" fmla="*/ 1285 w 1291"/>
                <a:gd name="T79" fmla="*/ 141 h 260"/>
                <a:gd name="T80" fmla="*/ 1266 w 1291"/>
                <a:gd name="T81" fmla="*/ 147 h 260"/>
                <a:gd name="T82" fmla="*/ 1214 w 1291"/>
                <a:gd name="T83" fmla="*/ 151 h 260"/>
                <a:gd name="T84" fmla="*/ 1147 w 1291"/>
                <a:gd name="T85" fmla="*/ 180 h 260"/>
                <a:gd name="T86" fmla="*/ 1096 w 1291"/>
                <a:gd name="T87" fmla="*/ 220 h 260"/>
                <a:gd name="T88" fmla="*/ 1065 w 1291"/>
                <a:gd name="T89" fmla="*/ 243 h 260"/>
                <a:gd name="T90" fmla="*/ 1042 w 1291"/>
                <a:gd name="T91" fmla="*/ 256 h 260"/>
                <a:gd name="T92" fmla="*/ 1027 w 1291"/>
                <a:gd name="T93" fmla="*/ 260 h 260"/>
                <a:gd name="T94" fmla="*/ 1019 w 1291"/>
                <a:gd name="T95" fmla="*/ 256 h 260"/>
                <a:gd name="T96" fmla="*/ 1021 w 1291"/>
                <a:gd name="T97" fmla="*/ 226 h 260"/>
                <a:gd name="T98" fmla="*/ 1044 w 1291"/>
                <a:gd name="T99" fmla="*/ 170 h 260"/>
                <a:gd name="T100" fmla="*/ 1060 w 1291"/>
                <a:gd name="T101" fmla="*/ 122 h 260"/>
                <a:gd name="T102" fmla="*/ 1060 w 1291"/>
                <a:gd name="T103" fmla="*/ 10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1" h="260">
                  <a:moveTo>
                    <a:pt x="1058" y="105"/>
                  </a:moveTo>
                  <a:lnTo>
                    <a:pt x="1056" y="103"/>
                  </a:lnTo>
                  <a:lnTo>
                    <a:pt x="1052" y="101"/>
                  </a:lnTo>
                  <a:lnTo>
                    <a:pt x="1048" y="97"/>
                  </a:lnTo>
                  <a:lnTo>
                    <a:pt x="1042" y="95"/>
                  </a:lnTo>
                  <a:lnTo>
                    <a:pt x="1037" y="94"/>
                  </a:lnTo>
                  <a:lnTo>
                    <a:pt x="1031" y="92"/>
                  </a:lnTo>
                  <a:lnTo>
                    <a:pt x="1025" y="90"/>
                  </a:lnTo>
                  <a:lnTo>
                    <a:pt x="1017" y="86"/>
                  </a:lnTo>
                  <a:lnTo>
                    <a:pt x="1012" y="88"/>
                  </a:lnTo>
                  <a:lnTo>
                    <a:pt x="1008" y="88"/>
                  </a:lnTo>
                  <a:lnTo>
                    <a:pt x="1000" y="88"/>
                  </a:lnTo>
                  <a:lnTo>
                    <a:pt x="993" y="88"/>
                  </a:lnTo>
                  <a:lnTo>
                    <a:pt x="985" y="88"/>
                  </a:lnTo>
                  <a:lnTo>
                    <a:pt x="975" y="90"/>
                  </a:lnTo>
                  <a:lnTo>
                    <a:pt x="964" y="90"/>
                  </a:lnTo>
                  <a:lnTo>
                    <a:pt x="952" y="92"/>
                  </a:lnTo>
                  <a:lnTo>
                    <a:pt x="939" y="92"/>
                  </a:lnTo>
                  <a:lnTo>
                    <a:pt x="926" y="94"/>
                  </a:lnTo>
                  <a:lnTo>
                    <a:pt x="912" y="95"/>
                  </a:lnTo>
                  <a:lnTo>
                    <a:pt x="897" y="97"/>
                  </a:lnTo>
                  <a:lnTo>
                    <a:pt x="880" y="99"/>
                  </a:lnTo>
                  <a:lnTo>
                    <a:pt x="862" y="101"/>
                  </a:lnTo>
                  <a:lnTo>
                    <a:pt x="845" y="103"/>
                  </a:lnTo>
                  <a:lnTo>
                    <a:pt x="826" y="105"/>
                  </a:lnTo>
                  <a:lnTo>
                    <a:pt x="805" y="107"/>
                  </a:lnTo>
                  <a:lnTo>
                    <a:pt x="782" y="111"/>
                  </a:lnTo>
                  <a:lnTo>
                    <a:pt x="759" y="113"/>
                  </a:lnTo>
                  <a:lnTo>
                    <a:pt x="734" y="117"/>
                  </a:lnTo>
                  <a:lnTo>
                    <a:pt x="709" y="118"/>
                  </a:lnTo>
                  <a:lnTo>
                    <a:pt x="683" y="122"/>
                  </a:lnTo>
                  <a:lnTo>
                    <a:pt x="656" y="124"/>
                  </a:lnTo>
                  <a:lnTo>
                    <a:pt x="627" y="128"/>
                  </a:lnTo>
                  <a:lnTo>
                    <a:pt x="597" y="132"/>
                  </a:lnTo>
                  <a:lnTo>
                    <a:pt x="566" y="136"/>
                  </a:lnTo>
                  <a:lnTo>
                    <a:pt x="535" y="139"/>
                  </a:lnTo>
                  <a:lnTo>
                    <a:pt x="503" y="143"/>
                  </a:lnTo>
                  <a:lnTo>
                    <a:pt x="468" y="147"/>
                  </a:lnTo>
                  <a:lnTo>
                    <a:pt x="434" y="151"/>
                  </a:lnTo>
                  <a:lnTo>
                    <a:pt x="398" y="157"/>
                  </a:lnTo>
                  <a:lnTo>
                    <a:pt x="361" y="161"/>
                  </a:lnTo>
                  <a:lnTo>
                    <a:pt x="342" y="164"/>
                  </a:lnTo>
                  <a:lnTo>
                    <a:pt x="323" y="166"/>
                  </a:lnTo>
                  <a:lnTo>
                    <a:pt x="306" y="168"/>
                  </a:lnTo>
                  <a:lnTo>
                    <a:pt x="289" y="172"/>
                  </a:lnTo>
                  <a:lnTo>
                    <a:pt x="271" y="174"/>
                  </a:lnTo>
                  <a:lnTo>
                    <a:pt x="254" y="176"/>
                  </a:lnTo>
                  <a:lnTo>
                    <a:pt x="239" y="178"/>
                  </a:lnTo>
                  <a:lnTo>
                    <a:pt x="224" y="182"/>
                  </a:lnTo>
                  <a:lnTo>
                    <a:pt x="208" y="183"/>
                  </a:lnTo>
                  <a:lnTo>
                    <a:pt x="193" y="185"/>
                  </a:lnTo>
                  <a:lnTo>
                    <a:pt x="180" y="187"/>
                  </a:lnTo>
                  <a:lnTo>
                    <a:pt x="166" y="187"/>
                  </a:lnTo>
                  <a:lnTo>
                    <a:pt x="153" y="189"/>
                  </a:lnTo>
                  <a:lnTo>
                    <a:pt x="139" y="191"/>
                  </a:lnTo>
                  <a:lnTo>
                    <a:pt x="128" y="193"/>
                  </a:lnTo>
                  <a:lnTo>
                    <a:pt x="116" y="195"/>
                  </a:lnTo>
                  <a:lnTo>
                    <a:pt x="105" y="195"/>
                  </a:lnTo>
                  <a:lnTo>
                    <a:pt x="94" y="197"/>
                  </a:lnTo>
                  <a:lnTo>
                    <a:pt x="84" y="197"/>
                  </a:lnTo>
                  <a:lnTo>
                    <a:pt x="74" y="199"/>
                  </a:lnTo>
                  <a:lnTo>
                    <a:pt x="65" y="199"/>
                  </a:lnTo>
                  <a:lnTo>
                    <a:pt x="57" y="201"/>
                  </a:lnTo>
                  <a:lnTo>
                    <a:pt x="50" y="201"/>
                  </a:lnTo>
                  <a:lnTo>
                    <a:pt x="42" y="201"/>
                  </a:lnTo>
                  <a:lnTo>
                    <a:pt x="34" y="203"/>
                  </a:lnTo>
                  <a:lnTo>
                    <a:pt x="29" y="203"/>
                  </a:lnTo>
                  <a:lnTo>
                    <a:pt x="21" y="203"/>
                  </a:lnTo>
                  <a:lnTo>
                    <a:pt x="17" y="203"/>
                  </a:lnTo>
                  <a:lnTo>
                    <a:pt x="11" y="203"/>
                  </a:lnTo>
                  <a:lnTo>
                    <a:pt x="7" y="205"/>
                  </a:lnTo>
                  <a:lnTo>
                    <a:pt x="2" y="205"/>
                  </a:lnTo>
                  <a:lnTo>
                    <a:pt x="0" y="205"/>
                  </a:lnTo>
                  <a:lnTo>
                    <a:pt x="0" y="149"/>
                  </a:lnTo>
                  <a:lnTo>
                    <a:pt x="48" y="143"/>
                  </a:lnTo>
                  <a:lnTo>
                    <a:pt x="94" y="139"/>
                  </a:lnTo>
                  <a:lnTo>
                    <a:pt x="139" y="134"/>
                  </a:lnTo>
                  <a:lnTo>
                    <a:pt x="160" y="132"/>
                  </a:lnTo>
                  <a:lnTo>
                    <a:pt x="182" y="130"/>
                  </a:lnTo>
                  <a:lnTo>
                    <a:pt x="203" y="128"/>
                  </a:lnTo>
                  <a:lnTo>
                    <a:pt x="224" y="126"/>
                  </a:lnTo>
                  <a:lnTo>
                    <a:pt x="243" y="122"/>
                  </a:lnTo>
                  <a:lnTo>
                    <a:pt x="262" y="120"/>
                  </a:lnTo>
                  <a:lnTo>
                    <a:pt x="281" y="118"/>
                  </a:lnTo>
                  <a:lnTo>
                    <a:pt x="300" y="117"/>
                  </a:lnTo>
                  <a:lnTo>
                    <a:pt x="317" y="115"/>
                  </a:lnTo>
                  <a:lnTo>
                    <a:pt x="335" y="111"/>
                  </a:lnTo>
                  <a:lnTo>
                    <a:pt x="350" y="111"/>
                  </a:lnTo>
                  <a:lnTo>
                    <a:pt x="369" y="109"/>
                  </a:lnTo>
                  <a:lnTo>
                    <a:pt x="403" y="105"/>
                  </a:lnTo>
                  <a:lnTo>
                    <a:pt x="442" y="101"/>
                  </a:lnTo>
                  <a:lnTo>
                    <a:pt x="480" y="97"/>
                  </a:lnTo>
                  <a:lnTo>
                    <a:pt x="522" y="94"/>
                  </a:lnTo>
                  <a:lnTo>
                    <a:pt x="562" y="88"/>
                  </a:lnTo>
                  <a:lnTo>
                    <a:pt x="604" y="82"/>
                  </a:lnTo>
                  <a:lnTo>
                    <a:pt x="648" y="74"/>
                  </a:lnTo>
                  <a:lnTo>
                    <a:pt x="690" y="67"/>
                  </a:lnTo>
                  <a:lnTo>
                    <a:pt x="731" y="61"/>
                  </a:lnTo>
                  <a:lnTo>
                    <a:pt x="771" y="55"/>
                  </a:lnTo>
                  <a:lnTo>
                    <a:pt x="807" y="51"/>
                  </a:lnTo>
                  <a:lnTo>
                    <a:pt x="841" y="48"/>
                  </a:lnTo>
                  <a:lnTo>
                    <a:pt x="874" y="44"/>
                  </a:lnTo>
                  <a:lnTo>
                    <a:pt x="906" y="40"/>
                  </a:lnTo>
                  <a:lnTo>
                    <a:pt x="935" y="38"/>
                  </a:lnTo>
                  <a:lnTo>
                    <a:pt x="949" y="36"/>
                  </a:lnTo>
                  <a:lnTo>
                    <a:pt x="962" y="34"/>
                  </a:lnTo>
                  <a:lnTo>
                    <a:pt x="973" y="34"/>
                  </a:lnTo>
                  <a:lnTo>
                    <a:pt x="985" y="32"/>
                  </a:lnTo>
                  <a:lnTo>
                    <a:pt x="996" y="30"/>
                  </a:lnTo>
                  <a:lnTo>
                    <a:pt x="1006" y="29"/>
                  </a:lnTo>
                  <a:lnTo>
                    <a:pt x="1016" y="27"/>
                  </a:lnTo>
                  <a:lnTo>
                    <a:pt x="1023" y="25"/>
                  </a:lnTo>
                  <a:lnTo>
                    <a:pt x="1033" y="23"/>
                  </a:lnTo>
                  <a:lnTo>
                    <a:pt x="1038" y="21"/>
                  </a:lnTo>
                  <a:lnTo>
                    <a:pt x="1046" y="21"/>
                  </a:lnTo>
                  <a:lnTo>
                    <a:pt x="1052" y="19"/>
                  </a:lnTo>
                  <a:lnTo>
                    <a:pt x="1058" y="17"/>
                  </a:lnTo>
                  <a:lnTo>
                    <a:pt x="1063" y="15"/>
                  </a:lnTo>
                  <a:lnTo>
                    <a:pt x="1067" y="13"/>
                  </a:lnTo>
                  <a:lnTo>
                    <a:pt x="1071" y="13"/>
                  </a:lnTo>
                  <a:lnTo>
                    <a:pt x="1082" y="7"/>
                  </a:lnTo>
                  <a:lnTo>
                    <a:pt x="1092" y="4"/>
                  </a:lnTo>
                  <a:lnTo>
                    <a:pt x="1102" y="2"/>
                  </a:lnTo>
                  <a:lnTo>
                    <a:pt x="1107" y="2"/>
                  </a:lnTo>
                  <a:lnTo>
                    <a:pt x="1113" y="0"/>
                  </a:lnTo>
                  <a:lnTo>
                    <a:pt x="1115" y="2"/>
                  </a:lnTo>
                  <a:lnTo>
                    <a:pt x="1117" y="2"/>
                  </a:lnTo>
                  <a:lnTo>
                    <a:pt x="1119" y="2"/>
                  </a:lnTo>
                  <a:lnTo>
                    <a:pt x="1123" y="4"/>
                  </a:lnTo>
                  <a:lnTo>
                    <a:pt x="1126" y="6"/>
                  </a:lnTo>
                  <a:lnTo>
                    <a:pt x="1132" y="7"/>
                  </a:lnTo>
                  <a:lnTo>
                    <a:pt x="1136" y="11"/>
                  </a:lnTo>
                  <a:lnTo>
                    <a:pt x="1142" y="13"/>
                  </a:lnTo>
                  <a:lnTo>
                    <a:pt x="1149" y="17"/>
                  </a:lnTo>
                  <a:lnTo>
                    <a:pt x="1155" y="21"/>
                  </a:lnTo>
                  <a:lnTo>
                    <a:pt x="1163" y="25"/>
                  </a:lnTo>
                  <a:lnTo>
                    <a:pt x="1170" y="29"/>
                  </a:lnTo>
                  <a:lnTo>
                    <a:pt x="1180" y="34"/>
                  </a:lnTo>
                  <a:lnTo>
                    <a:pt x="1190" y="38"/>
                  </a:lnTo>
                  <a:lnTo>
                    <a:pt x="1199" y="44"/>
                  </a:lnTo>
                  <a:lnTo>
                    <a:pt x="1209" y="50"/>
                  </a:lnTo>
                  <a:lnTo>
                    <a:pt x="1226" y="63"/>
                  </a:lnTo>
                  <a:lnTo>
                    <a:pt x="1239" y="76"/>
                  </a:lnTo>
                  <a:lnTo>
                    <a:pt x="1253" y="86"/>
                  </a:lnTo>
                  <a:lnTo>
                    <a:pt x="1264" y="95"/>
                  </a:lnTo>
                  <a:lnTo>
                    <a:pt x="1270" y="101"/>
                  </a:lnTo>
                  <a:lnTo>
                    <a:pt x="1274" y="105"/>
                  </a:lnTo>
                  <a:lnTo>
                    <a:pt x="1278" y="109"/>
                  </a:lnTo>
                  <a:lnTo>
                    <a:pt x="1281" y="113"/>
                  </a:lnTo>
                  <a:lnTo>
                    <a:pt x="1285" y="115"/>
                  </a:lnTo>
                  <a:lnTo>
                    <a:pt x="1287" y="118"/>
                  </a:lnTo>
                  <a:lnTo>
                    <a:pt x="1289" y="120"/>
                  </a:lnTo>
                  <a:lnTo>
                    <a:pt x="1291" y="124"/>
                  </a:lnTo>
                  <a:lnTo>
                    <a:pt x="1291" y="128"/>
                  </a:lnTo>
                  <a:lnTo>
                    <a:pt x="1291" y="130"/>
                  </a:lnTo>
                  <a:lnTo>
                    <a:pt x="1291" y="134"/>
                  </a:lnTo>
                  <a:lnTo>
                    <a:pt x="1291" y="136"/>
                  </a:lnTo>
                  <a:lnTo>
                    <a:pt x="1289" y="138"/>
                  </a:lnTo>
                  <a:lnTo>
                    <a:pt x="1287" y="139"/>
                  </a:lnTo>
                  <a:lnTo>
                    <a:pt x="1285" y="141"/>
                  </a:lnTo>
                  <a:lnTo>
                    <a:pt x="1281" y="143"/>
                  </a:lnTo>
                  <a:lnTo>
                    <a:pt x="1278" y="145"/>
                  </a:lnTo>
                  <a:lnTo>
                    <a:pt x="1274" y="145"/>
                  </a:lnTo>
                  <a:lnTo>
                    <a:pt x="1266" y="147"/>
                  </a:lnTo>
                  <a:lnTo>
                    <a:pt x="1255" y="147"/>
                  </a:lnTo>
                  <a:lnTo>
                    <a:pt x="1243" y="149"/>
                  </a:lnTo>
                  <a:lnTo>
                    <a:pt x="1230" y="149"/>
                  </a:lnTo>
                  <a:lnTo>
                    <a:pt x="1214" y="151"/>
                  </a:lnTo>
                  <a:lnTo>
                    <a:pt x="1199" y="157"/>
                  </a:lnTo>
                  <a:lnTo>
                    <a:pt x="1182" y="162"/>
                  </a:lnTo>
                  <a:lnTo>
                    <a:pt x="1165" y="170"/>
                  </a:lnTo>
                  <a:lnTo>
                    <a:pt x="1147" y="180"/>
                  </a:lnTo>
                  <a:lnTo>
                    <a:pt x="1130" y="191"/>
                  </a:lnTo>
                  <a:lnTo>
                    <a:pt x="1113" y="205"/>
                  </a:lnTo>
                  <a:lnTo>
                    <a:pt x="1104" y="212"/>
                  </a:lnTo>
                  <a:lnTo>
                    <a:pt x="1096" y="220"/>
                  </a:lnTo>
                  <a:lnTo>
                    <a:pt x="1088" y="226"/>
                  </a:lnTo>
                  <a:lnTo>
                    <a:pt x="1081" y="231"/>
                  </a:lnTo>
                  <a:lnTo>
                    <a:pt x="1073" y="237"/>
                  </a:lnTo>
                  <a:lnTo>
                    <a:pt x="1065" y="243"/>
                  </a:lnTo>
                  <a:lnTo>
                    <a:pt x="1060" y="247"/>
                  </a:lnTo>
                  <a:lnTo>
                    <a:pt x="1054" y="250"/>
                  </a:lnTo>
                  <a:lnTo>
                    <a:pt x="1048" y="254"/>
                  </a:lnTo>
                  <a:lnTo>
                    <a:pt x="1042" y="256"/>
                  </a:lnTo>
                  <a:lnTo>
                    <a:pt x="1038" y="258"/>
                  </a:lnTo>
                  <a:lnTo>
                    <a:pt x="1035" y="260"/>
                  </a:lnTo>
                  <a:lnTo>
                    <a:pt x="1031" y="260"/>
                  </a:lnTo>
                  <a:lnTo>
                    <a:pt x="1027" y="260"/>
                  </a:lnTo>
                  <a:lnTo>
                    <a:pt x="1025" y="260"/>
                  </a:lnTo>
                  <a:lnTo>
                    <a:pt x="1023" y="260"/>
                  </a:lnTo>
                  <a:lnTo>
                    <a:pt x="1021" y="258"/>
                  </a:lnTo>
                  <a:lnTo>
                    <a:pt x="1019" y="256"/>
                  </a:lnTo>
                  <a:lnTo>
                    <a:pt x="1017" y="250"/>
                  </a:lnTo>
                  <a:lnTo>
                    <a:pt x="1017" y="245"/>
                  </a:lnTo>
                  <a:lnTo>
                    <a:pt x="1017" y="237"/>
                  </a:lnTo>
                  <a:lnTo>
                    <a:pt x="1021" y="226"/>
                  </a:lnTo>
                  <a:lnTo>
                    <a:pt x="1025" y="214"/>
                  </a:lnTo>
                  <a:lnTo>
                    <a:pt x="1031" y="201"/>
                  </a:lnTo>
                  <a:lnTo>
                    <a:pt x="1038" y="185"/>
                  </a:lnTo>
                  <a:lnTo>
                    <a:pt x="1044" y="170"/>
                  </a:lnTo>
                  <a:lnTo>
                    <a:pt x="1050" y="155"/>
                  </a:lnTo>
                  <a:lnTo>
                    <a:pt x="1054" y="143"/>
                  </a:lnTo>
                  <a:lnTo>
                    <a:pt x="1058" y="132"/>
                  </a:lnTo>
                  <a:lnTo>
                    <a:pt x="1060" y="122"/>
                  </a:lnTo>
                  <a:lnTo>
                    <a:pt x="1060" y="118"/>
                  </a:lnTo>
                  <a:lnTo>
                    <a:pt x="1061" y="115"/>
                  </a:lnTo>
                  <a:lnTo>
                    <a:pt x="1060" y="111"/>
                  </a:lnTo>
                  <a:lnTo>
                    <a:pt x="1060" y="109"/>
                  </a:lnTo>
                  <a:lnTo>
                    <a:pt x="1060" y="107"/>
                  </a:lnTo>
                  <a:lnTo>
                    <a:pt x="1058" y="105"/>
                  </a:lnTo>
                  <a:lnTo>
                    <a:pt x="1058" y="105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8" name="Freeform 7"/>
          <p:cNvSpPr/>
          <p:nvPr/>
        </p:nvSpPr>
        <p:spPr bwMode="auto">
          <a:xfrm>
            <a:off x="1107131" y="2756725"/>
            <a:ext cx="290704" cy="618487"/>
          </a:xfrm>
          <a:custGeom>
            <a:avLst/>
            <a:gdLst>
              <a:gd name="T0" fmla="*/ 63 w 172"/>
              <a:gd name="T1" fmla="*/ 369 h 369"/>
              <a:gd name="T2" fmla="*/ 51 w 172"/>
              <a:gd name="T3" fmla="*/ 366 h 369"/>
              <a:gd name="T4" fmla="*/ 42 w 172"/>
              <a:gd name="T5" fmla="*/ 356 h 369"/>
              <a:gd name="T6" fmla="*/ 32 w 172"/>
              <a:gd name="T7" fmla="*/ 343 h 369"/>
              <a:gd name="T8" fmla="*/ 19 w 172"/>
              <a:gd name="T9" fmla="*/ 323 h 369"/>
              <a:gd name="T10" fmla="*/ 9 w 172"/>
              <a:gd name="T11" fmla="*/ 308 h 369"/>
              <a:gd name="T12" fmla="*/ 4 w 172"/>
              <a:gd name="T13" fmla="*/ 295 h 369"/>
              <a:gd name="T14" fmla="*/ 0 w 172"/>
              <a:gd name="T15" fmla="*/ 283 h 369"/>
              <a:gd name="T16" fmla="*/ 0 w 172"/>
              <a:gd name="T17" fmla="*/ 274 h 369"/>
              <a:gd name="T18" fmla="*/ 5 w 172"/>
              <a:gd name="T19" fmla="*/ 264 h 369"/>
              <a:gd name="T20" fmla="*/ 15 w 172"/>
              <a:gd name="T21" fmla="*/ 247 h 369"/>
              <a:gd name="T22" fmla="*/ 30 w 172"/>
              <a:gd name="T23" fmla="*/ 228 h 369"/>
              <a:gd name="T24" fmla="*/ 48 w 172"/>
              <a:gd name="T25" fmla="*/ 203 h 369"/>
              <a:gd name="T26" fmla="*/ 63 w 172"/>
              <a:gd name="T27" fmla="*/ 174 h 369"/>
              <a:gd name="T28" fmla="*/ 76 w 172"/>
              <a:gd name="T29" fmla="*/ 140 h 369"/>
              <a:gd name="T30" fmla="*/ 90 w 172"/>
              <a:gd name="T31" fmla="*/ 102 h 369"/>
              <a:gd name="T32" fmla="*/ 97 w 172"/>
              <a:gd name="T33" fmla="*/ 71 h 369"/>
              <a:gd name="T34" fmla="*/ 103 w 172"/>
              <a:gd name="T35" fmla="*/ 52 h 369"/>
              <a:gd name="T36" fmla="*/ 107 w 172"/>
              <a:gd name="T37" fmla="*/ 38 h 369"/>
              <a:gd name="T38" fmla="*/ 113 w 172"/>
              <a:gd name="T39" fmla="*/ 25 h 369"/>
              <a:gd name="T40" fmla="*/ 116 w 172"/>
              <a:gd name="T41" fmla="*/ 15 h 369"/>
              <a:gd name="T42" fmla="*/ 120 w 172"/>
              <a:gd name="T43" fmla="*/ 8 h 369"/>
              <a:gd name="T44" fmla="*/ 124 w 172"/>
              <a:gd name="T45" fmla="*/ 4 h 369"/>
              <a:gd name="T46" fmla="*/ 128 w 172"/>
              <a:gd name="T47" fmla="*/ 0 h 369"/>
              <a:gd name="T48" fmla="*/ 132 w 172"/>
              <a:gd name="T49" fmla="*/ 4 h 369"/>
              <a:gd name="T50" fmla="*/ 137 w 172"/>
              <a:gd name="T51" fmla="*/ 10 h 369"/>
              <a:gd name="T52" fmla="*/ 143 w 172"/>
              <a:gd name="T53" fmla="*/ 19 h 369"/>
              <a:gd name="T54" fmla="*/ 151 w 172"/>
              <a:gd name="T55" fmla="*/ 31 h 369"/>
              <a:gd name="T56" fmla="*/ 160 w 172"/>
              <a:gd name="T57" fmla="*/ 46 h 369"/>
              <a:gd name="T58" fmla="*/ 168 w 172"/>
              <a:gd name="T59" fmla="*/ 65 h 369"/>
              <a:gd name="T60" fmla="*/ 172 w 172"/>
              <a:gd name="T61" fmla="*/ 90 h 369"/>
              <a:gd name="T62" fmla="*/ 172 w 172"/>
              <a:gd name="T63" fmla="*/ 121 h 369"/>
              <a:gd name="T64" fmla="*/ 168 w 172"/>
              <a:gd name="T65" fmla="*/ 155 h 369"/>
              <a:gd name="T66" fmla="*/ 160 w 172"/>
              <a:gd name="T67" fmla="*/ 191 h 369"/>
              <a:gd name="T68" fmla="*/ 149 w 172"/>
              <a:gd name="T69" fmla="*/ 230 h 369"/>
              <a:gd name="T70" fmla="*/ 136 w 172"/>
              <a:gd name="T71" fmla="*/ 270 h 369"/>
              <a:gd name="T72" fmla="*/ 124 w 172"/>
              <a:gd name="T73" fmla="*/ 300 h 369"/>
              <a:gd name="T74" fmla="*/ 115 w 172"/>
              <a:gd name="T75" fmla="*/ 318 h 369"/>
              <a:gd name="T76" fmla="*/ 105 w 172"/>
              <a:gd name="T77" fmla="*/ 333 h 369"/>
              <a:gd name="T78" fmla="*/ 97 w 172"/>
              <a:gd name="T79" fmla="*/ 346 h 369"/>
              <a:gd name="T80" fmla="*/ 90 w 172"/>
              <a:gd name="T81" fmla="*/ 356 h 369"/>
              <a:gd name="T82" fmla="*/ 82 w 172"/>
              <a:gd name="T83" fmla="*/ 364 h 369"/>
              <a:gd name="T84" fmla="*/ 76 w 172"/>
              <a:gd name="T85" fmla="*/ 367 h 369"/>
              <a:gd name="T86" fmla="*/ 71 w 172"/>
              <a:gd name="T87" fmla="*/ 369 h 369"/>
              <a:gd name="T88" fmla="*/ 69 w 172"/>
              <a:gd name="T89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2" h="369">
                <a:moveTo>
                  <a:pt x="69" y="369"/>
                </a:moveTo>
                <a:lnTo>
                  <a:pt x="63" y="369"/>
                </a:lnTo>
                <a:lnTo>
                  <a:pt x="57" y="367"/>
                </a:lnTo>
                <a:lnTo>
                  <a:pt x="51" y="366"/>
                </a:lnTo>
                <a:lnTo>
                  <a:pt x="48" y="362"/>
                </a:lnTo>
                <a:lnTo>
                  <a:pt x="42" y="356"/>
                </a:lnTo>
                <a:lnTo>
                  <a:pt x="36" y="350"/>
                </a:lnTo>
                <a:lnTo>
                  <a:pt x="32" y="343"/>
                </a:lnTo>
                <a:lnTo>
                  <a:pt x="27" y="333"/>
                </a:lnTo>
                <a:lnTo>
                  <a:pt x="19" y="323"/>
                </a:lnTo>
                <a:lnTo>
                  <a:pt x="13" y="316"/>
                </a:lnTo>
                <a:lnTo>
                  <a:pt x="9" y="308"/>
                </a:lnTo>
                <a:lnTo>
                  <a:pt x="5" y="300"/>
                </a:lnTo>
                <a:lnTo>
                  <a:pt x="4" y="295"/>
                </a:lnTo>
                <a:lnTo>
                  <a:pt x="2" y="289"/>
                </a:lnTo>
                <a:lnTo>
                  <a:pt x="0" y="283"/>
                </a:lnTo>
                <a:lnTo>
                  <a:pt x="0" y="278"/>
                </a:lnTo>
                <a:lnTo>
                  <a:pt x="0" y="274"/>
                </a:lnTo>
                <a:lnTo>
                  <a:pt x="2" y="270"/>
                </a:lnTo>
                <a:lnTo>
                  <a:pt x="5" y="264"/>
                </a:lnTo>
                <a:lnTo>
                  <a:pt x="9" y="257"/>
                </a:lnTo>
                <a:lnTo>
                  <a:pt x="15" y="247"/>
                </a:lnTo>
                <a:lnTo>
                  <a:pt x="23" y="237"/>
                </a:lnTo>
                <a:lnTo>
                  <a:pt x="30" y="228"/>
                </a:lnTo>
                <a:lnTo>
                  <a:pt x="40" y="216"/>
                </a:lnTo>
                <a:lnTo>
                  <a:pt x="48" y="203"/>
                </a:lnTo>
                <a:lnTo>
                  <a:pt x="55" y="190"/>
                </a:lnTo>
                <a:lnTo>
                  <a:pt x="63" y="174"/>
                </a:lnTo>
                <a:lnTo>
                  <a:pt x="71" y="157"/>
                </a:lnTo>
                <a:lnTo>
                  <a:pt x="76" y="140"/>
                </a:lnTo>
                <a:lnTo>
                  <a:pt x="84" y="121"/>
                </a:lnTo>
                <a:lnTo>
                  <a:pt x="90" y="102"/>
                </a:lnTo>
                <a:lnTo>
                  <a:pt x="95" y="81"/>
                </a:lnTo>
                <a:lnTo>
                  <a:pt x="97" y="71"/>
                </a:lnTo>
                <a:lnTo>
                  <a:pt x="99" y="61"/>
                </a:lnTo>
                <a:lnTo>
                  <a:pt x="103" y="52"/>
                </a:lnTo>
                <a:lnTo>
                  <a:pt x="105" y="44"/>
                </a:lnTo>
                <a:lnTo>
                  <a:pt x="107" y="38"/>
                </a:lnTo>
                <a:lnTo>
                  <a:pt x="111" y="31"/>
                </a:lnTo>
                <a:lnTo>
                  <a:pt x="113" y="25"/>
                </a:lnTo>
                <a:lnTo>
                  <a:pt x="115" y="19"/>
                </a:lnTo>
                <a:lnTo>
                  <a:pt x="116" y="15"/>
                </a:lnTo>
                <a:lnTo>
                  <a:pt x="118" y="12"/>
                </a:lnTo>
                <a:lnTo>
                  <a:pt x="120" y="8"/>
                </a:lnTo>
                <a:lnTo>
                  <a:pt x="122" y="6"/>
                </a:lnTo>
                <a:lnTo>
                  <a:pt x="124" y="4"/>
                </a:lnTo>
                <a:lnTo>
                  <a:pt x="126" y="2"/>
                </a:lnTo>
                <a:lnTo>
                  <a:pt x="128" y="0"/>
                </a:lnTo>
                <a:lnTo>
                  <a:pt x="130" y="0"/>
                </a:lnTo>
                <a:lnTo>
                  <a:pt x="132" y="4"/>
                </a:lnTo>
                <a:lnTo>
                  <a:pt x="134" y="6"/>
                </a:lnTo>
                <a:lnTo>
                  <a:pt x="137" y="10"/>
                </a:lnTo>
                <a:lnTo>
                  <a:pt x="141" y="14"/>
                </a:lnTo>
                <a:lnTo>
                  <a:pt x="143" y="19"/>
                </a:lnTo>
                <a:lnTo>
                  <a:pt x="147" y="25"/>
                </a:lnTo>
                <a:lnTo>
                  <a:pt x="151" y="31"/>
                </a:lnTo>
                <a:lnTo>
                  <a:pt x="157" y="38"/>
                </a:lnTo>
                <a:lnTo>
                  <a:pt x="160" y="46"/>
                </a:lnTo>
                <a:lnTo>
                  <a:pt x="166" y="56"/>
                </a:lnTo>
                <a:lnTo>
                  <a:pt x="168" y="65"/>
                </a:lnTo>
                <a:lnTo>
                  <a:pt x="170" y="77"/>
                </a:lnTo>
                <a:lnTo>
                  <a:pt x="172" y="90"/>
                </a:lnTo>
                <a:lnTo>
                  <a:pt x="172" y="105"/>
                </a:lnTo>
                <a:lnTo>
                  <a:pt x="172" y="121"/>
                </a:lnTo>
                <a:lnTo>
                  <a:pt x="170" y="136"/>
                </a:lnTo>
                <a:lnTo>
                  <a:pt x="168" y="155"/>
                </a:lnTo>
                <a:lnTo>
                  <a:pt x="164" y="172"/>
                </a:lnTo>
                <a:lnTo>
                  <a:pt x="160" y="191"/>
                </a:lnTo>
                <a:lnTo>
                  <a:pt x="155" y="211"/>
                </a:lnTo>
                <a:lnTo>
                  <a:pt x="149" y="230"/>
                </a:lnTo>
                <a:lnTo>
                  <a:pt x="143" y="249"/>
                </a:lnTo>
                <a:lnTo>
                  <a:pt x="136" y="270"/>
                </a:lnTo>
                <a:lnTo>
                  <a:pt x="130" y="291"/>
                </a:lnTo>
                <a:lnTo>
                  <a:pt x="124" y="300"/>
                </a:lnTo>
                <a:lnTo>
                  <a:pt x="120" y="310"/>
                </a:lnTo>
                <a:lnTo>
                  <a:pt x="115" y="318"/>
                </a:lnTo>
                <a:lnTo>
                  <a:pt x="111" y="325"/>
                </a:lnTo>
                <a:lnTo>
                  <a:pt x="105" y="333"/>
                </a:lnTo>
                <a:lnTo>
                  <a:pt x="101" y="341"/>
                </a:lnTo>
                <a:lnTo>
                  <a:pt x="97" y="346"/>
                </a:lnTo>
                <a:lnTo>
                  <a:pt x="93" y="350"/>
                </a:lnTo>
                <a:lnTo>
                  <a:pt x="90" y="356"/>
                </a:lnTo>
                <a:lnTo>
                  <a:pt x="86" y="360"/>
                </a:lnTo>
                <a:lnTo>
                  <a:pt x="82" y="364"/>
                </a:lnTo>
                <a:lnTo>
                  <a:pt x="80" y="366"/>
                </a:lnTo>
                <a:lnTo>
                  <a:pt x="76" y="367"/>
                </a:lnTo>
                <a:lnTo>
                  <a:pt x="72" y="369"/>
                </a:lnTo>
                <a:lnTo>
                  <a:pt x="71" y="369"/>
                </a:lnTo>
                <a:lnTo>
                  <a:pt x="69" y="369"/>
                </a:lnTo>
                <a:lnTo>
                  <a:pt x="69" y="369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Freeform 8"/>
          <p:cNvSpPr/>
          <p:nvPr/>
        </p:nvSpPr>
        <p:spPr bwMode="auto">
          <a:xfrm>
            <a:off x="1695300" y="2289496"/>
            <a:ext cx="1064789" cy="252101"/>
          </a:xfrm>
          <a:custGeom>
            <a:avLst/>
            <a:gdLst>
              <a:gd name="T0" fmla="*/ 629 w 629"/>
              <a:gd name="T1" fmla="*/ 57 h 149"/>
              <a:gd name="T2" fmla="*/ 627 w 629"/>
              <a:gd name="T3" fmla="*/ 61 h 149"/>
              <a:gd name="T4" fmla="*/ 623 w 629"/>
              <a:gd name="T5" fmla="*/ 63 h 149"/>
              <a:gd name="T6" fmla="*/ 614 w 629"/>
              <a:gd name="T7" fmla="*/ 67 h 149"/>
              <a:gd name="T8" fmla="*/ 602 w 629"/>
              <a:gd name="T9" fmla="*/ 73 h 149"/>
              <a:gd name="T10" fmla="*/ 589 w 629"/>
              <a:gd name="T11" fmla="*/ 76 h 149"/>
              <a:gd name="T12" fmla="*/ 572 w 629"/>
              <a:gd name="T13" fmla="*/ 84 h 149"/>
              <a:gd name="T14" fmla="*/ 551 w 629"/>
              <a:gd name="T15" fmla="*/ 90 h 149"/>
              <a:gd name="T16" fmla="*/ 513 w 629"/>
              <a:gd name="T17" fmla="*/ 99 h 149"/>
              <a:gd name="T18" fmla="*/ 457 w 629"/>
              <a:gd name="T19" fmla="*/ 111 h 149"/>
              <a:gd name="T20" fmla="*/ 398 w 629"/>
              <a:gd name="T21" fmla="*/ 120 h 149"/>
              <a:gd name="T22" fmla="*/ 333 w 629"/>
              <a:gd name="T23" fmla="*/ 128 h 149"/>
              <a:gd name="T24" fmla="*/ 285 w 629"/>
              <a:gd name="T25" fmla="*/ 132 h 149"/>
              <a:gd name="T26" fmla="*/ 254 w 629"/>
              <a:gd name="T27" fmla="*/ 136 h 149"/>
              <a:gd name="T28" fmla="*/ 226 w 629"/>
              <a:gd name="T29" fmla="*/ 139 h 149"/>
              <a:gd name="T30" fmla="*/ 201 w 629"/>
              <a:gd name="T31" fmla="*/ 143 h 149"/>
              <a:gd name="T32" fmla="*/ 180 w 629"/>
              <a:gd name="T33" fmla="*/ 145 h 149"/>
              <a:gd name="T34" fmla="*/ 161 w 629"/>
              <a:gd name="T35" fmla="*/ 147 h 149"/>
              <a:gd name="T36" fmla="*/ 145 w 629"/>
              <a:gd name="T37" fmla="*/ 147 h 149"/>
              <a:gd name="T38" fmla="*/ 134 w 629"/>
              <a:gd name="T39" fmla="*/ 149 h 149"/>
              <a:gd name="T40" fmla="*/ 122 w 629"/>
              <a:gd name="T41" fmla="*/ 147 h 149"/>
              <a:gd name="T42" fmla="*/ 103 w 629"/>
              <a:gd name="T43" fmla="*/ 145 h 149"/>
              <a:gd name="T44" fmla="*/ 84 w 629"/>
              <a:gd name="T45" fmla="*/ 141 h 149"/>
              <a:gd name="T46" fmla="*/ 59 w 629"/>
              <a:gd name="T47" fmla="*/ 134 h 149"/>
              <a:gd name="T48" fmla="*/ 42 w 629"/>
              <a:gd name="T49" fmla="*/ 128 h 149"/>
              <a:gd name="T50" fmla="*/ 27 w 629"/>
              <a:gd name="T51" fmla="*/ 124 h 149"/>
              <a:gd name="T52" fmla="*/ 11 w 629"/>
              <a:gd name="T53" fmla="*/ 118 h 149"/>
              <a:gd name="T54" fmla="*/ 2 w 629"/>
              <a:gd name="T55" fmla="*/ 111 h 149"/>
              <a:gd name="T56" fmla="*/ 0 w 629"/>
              <a:gd name="T57" fmla="*/ 105 h 149"/>
              <a:gd name="T58" fmla="*/ 2 w 629"/>
              <a:gd name="T59" fmla="*/ 101 h 149"/>
              <a:gd name="T60" fmla="*/ 6 w 629"/>
              <a:gd name="T61" fmla="*/ 99 h 149"/>
              <a:gd name="T62" fmla="*/ 13 w 629"/>
              <a:gd name="T63" fmla="*/ 97 h 149"/>
              <a:gd name="T64" fmla="*/ 27 w 629"/>
              <a:gd name="T65" fmla="*/ 94 h 149"/>
              <a:gd name="T66" fmla="*/ 34 w 629"/>
              <a:gd name="T67" fmla="*/ 94 h 149"/>
              <a:gd name="T68" fmla="*/ 42 w 629"/>
              <a:gd name="T69" fmla="*/ 92 h 149"/>
              <a:gd name="T70" fmla="*/ 55 w 629"/>
              <a:gd name="T71" fmla="*/ 90 h 149"/>
              <a:gd name="T72" fmla="*/ 69 w 629"/>
              <a:gd name="T73" fmla="*/ 88 h 149"/>
              <a:gd name="T74" fmla="*/ 86 w 629"/>
              <a:gd name="T75" fmla="*/ 86 h 149"/>
              <a:gd name="T76" fmla="*/ 107 w 629"/>
              <a:gd name="T77" fmla="*/ 82 h 149"/>
              <a:gd name="T78" fmla="*/ 130 w 629"/>
              <a:gd name="T79" fmla="*/ 78 h 149"/>
              <a:gd name="T80" fmla="*/ 157 w 629"/>
              <a:gd name="T81" fmla="*/ 74 h 149"/>
              <a:gd name="T82" fmla="*/ 208 w 629"/>
              <a:gd name="T83" fmla="*/ 67 h 149"/>
              <a:gd name="T84" fmla="*/ 264 w 629"/>
              <a:gd name="T85" fmla="*/ 57 h 149"/>
              <a:gd name="T86" fmla="*/ 319 w 629"/>
              <a:gd name="T87" fmla="*/ 46 h 149"/>
              <a:gd name="T88" fmla="*/ 390 w 629"/>
              <a:gd name="T89" fmla="*/ 29 h 149"/>
              <a:gd name="T90" fmla="*/ 415 w 629"/>
              <a:gd name="T91" fmla="*/ 21 h 149"/>
              <a:gd name="T92" fmla="*/ 438 w 629"/>
              <a:gd name="T93" fmla="*/ 15 h 149"/>
              <a:gd name="T94" fmla="*/ 459 w 629"/>
              <a:gd name="T95" fmla="*/ 11 h 149"/>
              <a:gd name="T96" fmla="*/ 476 w 629"/>
              <a:gd name="T97" fmla="*/ 7 h 149"/>
              <a:gd name="T98" fmla="*/ 491 w 629"/>
              <a:gd name="T99" fmla="*/ 4 h 149"/>
              <a:gd name="T100" fmla="*/ 505 w 629"/>
              <a:gd name="T101" fmla="*/ 2 h 149"/>
              <a:gd name="T102" fmla="*/ 514 w 629"/>
              <a:gd name="T103" fmla="*/ 0 h 149"/>
              <a:gd name="T104" fmla="*/ 526 w 629"/>
              <a:gd name="T105" fmla="*/ 2 h 149"/>
              <a:gd name="T106" fmla="*/ 543 w 629"/>
              <a:gd name="T107" fmla="*/ 4 h 149"/>
              <a:gd name="T108" fmla="*/ 558 w 629"/>
              <a:gd name="T109" fmla="*/ 7 h 149"/>
              <a:gd name="T110" fmla="*/ 578 w 629"/>
              <a:gd name="T111" fmla="*/ 15 h 149"/>
              <a:gd name="T112" fmla="*/ 597 w 629"/>
              <a:gd name="T113" fmla="*/ 27 h 149"/>
              <a:gd name="T114" fmla="*/ 612 w 629"/>
              <a:gd name="T115" fmla="*/ 38 h 149"/>
              <a:gd name="T116" fmla="*/ 622 w 629"/>
              <a:gd name="T117" fmla="*/ 46 h 149"/>
              <a:gd name="T118" fmla="*/ 627 w 629"/>
              <a:gd name="T119" fmla="*/ 53 h 149"/>
              <a:gd name="T120" fmla="*/ 629 w 629"/>
              <a:gd name="T121" fmla="*/ 5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9" h="149">
                <a:moveTo>
                  <a:pt x="629" y="55"/>
                </a:moveTo>
                <a:lnTo>
                  <a:pt x="629" y="57"/>
                </a:lnTo>
                <a:lnTo>
                  <a:pt x="629" y="59"/>
                </a:lnTo>
                <a:lnTo>
                  <a:pt x="627" y="61"/>
                </a:lnTo>
                <a:lnTo>
                  <a:pt x="625" y="61"/>
                </a:lnTo>
                <a:lnTo>
                  <a:pt x="623" y="63"/>
                </a:lnTo>
                <a:lnTo>
                  <a:pt x="620" y="65"/>
                </a:lnTo>
                <a:lnTo>
                  <a:pt x="614" y="67"/>
                </a:lnTo>
                <a:lnTo>
                  <a:pt x="610" y="71"/>
                </a:lnTo>
                <a:lnTo>
                  <a:pt x="602" y="73"/>
                </a:lnTo>
                <a:lnTo>
                  <a:pt x="597" y="74"/>
                </a:lnTo>
                <a:lnTo>
                  <a:pt x="589" y="76"/>
                </a:lnTo>
                <a:lnTo>
                  <a:pt x="579" y="80"/>
                </a:lnTo>
                <a:lnTo>
                  <a:pt x="572" y="84"/>
                </a:lnTo>
                <a:lnTo>
                  <a:pt x="560" y="86"/>
                </a:lnTo>
                <a:lnTo>
                  <a:pt x="551" y="90"/>
                </a:lnTo>
                <a:lnTo>
                  <a:pt x="539" y="94"/>
                </a:lnTo>
                <a:lnTo>
                  <a:pt x="513" y="99"/>
                </a:lnTo>
                <a:lnTo>
                  <a:pt x="486" y="105"/>
                </a:lnTo>
                <a:lnTo>
                  <a:pt x="457" y="111"/>
                </a:lnTo>
                <a:lnTo>
                  <a:pt x="428" y="117"/>
                </a:lnTo>
                <a:lnTo>
                  <a:pt x="398" y="120"/>
                </a:lnTo>
                <a:lnTo>
                  <a:pt x="365" y="124"/>
                </a:lnTo>
                <a:lnTo>
                  <a:pt x="333" y="128"/>
                </a:lnTo>
                <a:lnTo>
                  <a:pt x="300" y="130"/>
                </a:lnTo>
                <a:lnTo>
                  <a:pt x="285" y="132"/>
                </a:lnTo>
                <a:lnTo>
                  <a:pt x="268" y="134"/>
                </a:lnTo>
                <a:lnTo>
                  <a:pt x="254" y="136"/>
                </a:lnTo>
                <a:lnTo>
                  <a:pt x="239" y="138"/>
                </a:lnTo>
                <a:lnTo>
                  <a:pt x="226" y="139"/>
                </a:lnTo>
                <a:lnTo>
                  <a:pt x="212" y="141"/>
                </a:lnTo>
                <a:lnTo>
                  <a:pt x="201" y="143"/>
                </a:lnTo>
                <a:lnTo>
                  <a:pt x="189" y="143"/>
                </a:lnTo>
                <a:lnTo>
                  <a:pt x="180" y="145"/>
                </a:lnTo>
                <a:lnTo>
                  <a:pt x="170" y="145"/>
                </a:lnTo>
                <a:lnTo>
                  <a:pt x="161" y="147"/>
                </a:lnTo>
                <a:lnTo>
                  <a:pt x="153" y="147"/>
                </a:lnTo>
                <a:lnTo>
                  <a:pt x="145" y="147"/>
                </a:lnTo>
                <a:lnTo>
                  <a:pt x="140" y="147"/>
                </a:lnTo>
                <a:lnTo>
                  <a:pt x="134" y="149"/>
                </a:lnTo>
                <a:lnTo>
                  <a:pt x="130" y="149"/>
                </a:lnTo>
                <a:lnTo>
                  <a:pt x="122" y="147"/>
                </a:lnTo>
                <a:lnTo>
                  <a:pt x="113" y="147"/>
                </a:lnTo>
                <a:lnTo>
                  <a:pt x="103" y="145"/>
                </a:lnTo>
                <a:lnTo>
                  <a:pt x="94" y="143"/>
                </a:lnTo>
                <a:lnTo>
                  <a:pt x="84" y="141"/>
                </a:lnTo>
                <a:lnTo>
                  <a:pt x="73" y="138"/>
                </a:lnTo>
                <a:lnTo>
                  <a:pt x="59" y="134"/>
                </a:lnTo>
                <a:lnTo>
                  <a:pt x="48" y="130"/>
                </a:lnTo>
                <a:lnTo>
                  <a:pt x="42" y="128"/>
                </a:lnTo>
                <a:lnTo>
                  <a:pt x="36" y="128"/>
                </a:lnTo>
                <a:lnTo>
                  <a:pt x="27" y="124"/>
                </a:lnTo>
                <a:lnTo>
                  <a:pt x="17" y="120"/>
                </a:lnTo>
                <a:lnTo>
                  <a:pt x="11" y="118"/>
                </a:lnTo>
                <a:lnTo>
                  <a:pt x="6" y="115"/>
                </a:lnTo>
                <a:lnTo>
                  <a:pt x="2" y="111"/>
                </a:lnTo>
                <a:lnTo>
                  <a:pt x="0" y="107"/>
                </a:lnTo>
                <a:lnTo>
                  <a:pt x="0" y="105"/>
                </a:lnTo>
                <a:lnTo>
                  <a:pt x="0" y="103"/>
                </a:lnTo>
                <a:lnTo>
                  <a:pt x="2" y="101"/>
                </a:lnTo>
                <a:lnTo>
                  <a:pt x="4" y="101"/>
                </a:lnTo>
                <a:lnTo>
                  <a:pt x="6" y="99"/>
                </a:lnTo>
                <a:lnTo>
                  <a:pt x="9" y="97"/>
                </a:lnTo>
                <a:lnTo>
                  <a:pt x="13" y="97"/>
                </a:lnTo>
                <a:lnTo>
                  <a:pt x="21" y="95"/>
                </a:lnTo>
                <a:lnTo>
                  <a:pt x="27" y="94"/>
                </a:lnTo>
                <a:lnTo>
                  <a:pt x="30" y="94"/>
                </a:lnTo>
                <a:lnTo>
                  <a:pt x="34" y="94"/>
                </a:lnTo>
                <a:lnTo>
                  <a:pt x="38" y="92"/>
                </a:lnTo>
                <a:lnTo>
                  <a:pt x="42" y="92"/>
                </a:lnTo>
                <a:lnTo>
                  <a:pt x="48" y="92"/>
                </a:lnTo>
                <a:lnTo>
                  <a:pt x="55" y="90"/>
                </a:lnTo>
                <a:lnTo>
                  <a:pt x="61" y="90"/>
                </a:lnTo>
                <a:lnTo>
                  <a:pt x="69" y="88"/>
                </a:lnTo>
                <a:lnTo>
                  <a:pt x="78" y="88"/>
                </a:lnTo>
                <a:lnTo>
                  <a:pt x="86" y="86"/>
                </a:lnTo>
                <a:lnTo>
                  <a:pt x="96" y="84"/>
                </a:lnTo>
                <a:lnTo>
                  <a:pt x="107" y="82"/>
                </a:lnTo>
                <a:lnTo>
                  <a:pt x="118" y="80"/>
                </a:lnTo>
                <a:lnTo>
                  <a:pt x="130" y="78"/>
                </a:lnTo>
                <a:lnTo>
                  <a:pt x="143" y="76"/>
                </a:lnTo>
                <a:lnTo>
                  <a:pt x="157" y="74"/>
                </a:lnTo>
                <a:lnTo>
                  <a:pt x="184" y="73"/>
                </a:lnTo>
                <a:lnTo>
                  <a:pt x="208" y="67"/>
                </a:lnTo>
                <a:lnTo>
                  <a:pt x="237" y="63"/>
                </a:lnTo>
                <a:lnTo>
                  <a:pt x="264" y="57"/>
                </a:lnTo>
                <a:lnTo>
                  <a:pt x="291" y="51"/>
                </a:lnTo>
                <a:lnTo>
                  <a:pt x="319" y="46"/>
                </a:lnTo>
                <a:lnTo>
                  <a:pt x="375" y="30"/>
                </a:lnTo>
                <a:lnTo>
                  <a:pt x="390" y="29"/>
                </a:lnTo>
                <a:lnTo>
                  <a:pt x="402" y="25"/>
                </a:lnTo>
                <a:lnTo>
                  <a:pt x="415" y="21"/>
                </a:lnTo>
                <a:lnTo>
                  <a:pt x="426" y="19"/>
                </a:lnTo>
                <a:lnTo>
                  <a:pt x="438" y="15"/>
                </a:lnTo>
                <a:lnTo>
                  <a:pt x="449" y="13"/>
                </a:lnTo>
                <a:lnTo>
                  <a:pt x="459" y="11"/>
                </a:lnTo>
                <a:lnTo>
                  <a:pt x="469" y="9"/>
                </a:lnTo>
                <a:lnTo>
                  <a:pt x="476" y="7"/>
                </a:lnTo>
                <a:lnTo>
                  <a:pt x="484" y="6"/>
                </a:lnTo>
                <a:lnTo>
                  <a:pt x="491" y="4"/>
                </a:lnTo>
                <a:lnTo>
                  <a:pt x="499" y="4"/>
                </a:lnTo>
                <a:lnTo>
                  <a:pt x="505" y="2"/>
                </a:lnTo>
                <a:lnTo>
                  <a:pt x="511" y="2"/>
                </a:lnTo>
                <a:lnTo>
                  <a:pt x="514" y="0"/>
                </a:lnTo>
                <a:lnTo>
                  <a:pt x="518" y="0"/>
                </a:lnTo>
                <a:lnTo>
                  <a:pt x="526" y="2"/>
                </a:lnTo>
                <a:lnTo>
                  <a:pt x="534" y="2"/>
                </a:lnTo>
                <a:lnTo>
                  <a:pt x="543" y="4"/>
                </a:lnTo>
                <a:lnTo>
                  <a:pt x="551" y="6"/>
                </a:lnTo>
                <a:lnTo>
                  <a:pt x="558" y="7"/>
                </a:lnTo>
                <a:lnTo>
                  <a:pt x="568" y="11"/>
                </a:lnTo>
                <a:lnTo>
                  <a:pt x="578" y="15"/>
                </a:lnTo>
                <a:lnTo>
                  <a:pt x="587" y="19"/>
                </a:lnTo>
                <a:lnTo>
                  <a:pt x="597" y="27"/>
                </a:lnTo>
                <a:lnTo>
                  <a:pt x="604" y="32"/>
                </a:lnTo>
                <a:lnTo>
                  <a:pt x="612" y="38"/>
                </a:lnTo>
                <a:lnTo>
                  <a:pt x="618" y="42"/>
                </a:lnTo>
                <a:lnTo>
                  <a:pt x="622" y="46"/>
                </a:lnTo>
                <a:lnTo>
                  <a:pt x="625" y="50"/>
                </a:lnTo>
                <a:lnTo>
                  <a:pt x="627" y="53"/>
                </a:lnTo>
                <a:lnTo>
                  <a:pt x="629" y="55"/>
                </a:lnTo>
                <a:lnTo>
                  <a:pt x="629" y="55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/>
          </a:p>
        </p:txBody>
      </p:sp>
      <p:sp>
        <p:nvSpPr>
          <p:cNvPr id="20" name="Freeform 9"/>
          <p:cNvSpPr/>
          <p:nvPr/>
        </p:nvSpPr>
        <p:spPr bwMode="auto">
          <a:xfrm>
            <a:off x="2121215" y="2457563"/>
            <a:ext cx="185916" cy="1156301"/>
          </a:xfrm>
          <a:custGeom>
            <a:avLst/>
            <a:gdLst>
              <a:gd name="T0" fmla="*/ 94 w 109"/>
              <a:gd name="T1" fmla="*/ 169 h 689"/>
              <a:gd name="T2" fmla="*/ 92 w 109"/>
              <a:gd name="T3" fmla="*/ 190 h 689"/>
              <a:gd name="T4" fmla="*/ 92 w 109"/>
              <a:gd name="T5" fmla="*/ 213 h 689"/>
              <a:gd name="T6" fmla="*/ 90 w 109"/>
              <a:gd name="T7" fmla="*/ 241 h 689"/>
              <a:gd name="T8" fmla="*/ 90 w 109"/>
              <a:gd name="T9" fmla="*/ 272 h 689"/>
              <a:gd name="T10" fmla="*/ 90 w 109"/>
              <a:gd name="T11" fmla="*/ 306 h 689"/>
              <a:gd name="T12" fmla="*/ 90 w 109"/>
              <a:gd name="T13" fmla="*/ 345 h 689"/>
              <a:gd name="T14" fmla="*/ 90 w 109"/>
              <a:gd name="T15" fmla="*/ 385 h 689"/>
              <a:gd name="T16" fmla="*/ 88 w 109"/>
              <a:gd name="T17" fmla="*/ 429 h 689"/>
              <a:gd name="T18" fmla="*/ 88 w 109"/>
              <a:gd name="T19" fmla="*/ 471 h 689"/>
              <a:gd name="T20" fmla="*/ 88 w 109"/>
              <a:gd name="T21" fmla="*/ 509 h 689"/>
              <a:gd name="T22" fmla="*/ 86 w 109"/>
              <a:gd name="T23" fmla="*/ 544 h 689"/>
              <a:gd name="T24" fmla="*/ 85 w 109"/>
              <a:gd name="T25" fmla="*/ 572 h 689"/>
              <a:gd name="T26" fmla="*/ 83 w 109"/>
              <a:gd name="T27" fmla="*/ 597 h 689"/>
              <a:gd name="T28" fmla="*/ 79 w 109"/>
              <a:gd name="T29" fmla="*/ 618 h 689"/>
              <a:gd name="T30" fmla="*/ 77 w 109"/>
              <a:gd name="T31" fmla="*/ 633 h 689"/>
              <a:gd name="T32" fmla="*/ 71 w 109"/>
              <a:gd name="T33" fmla="*/ 651 h 689"/>
              <a:gd name="T34" fmla="*/ 63 w 109"/>
              <a:gd name="T35" fmla="*/ 670 h 689"/>
              <a:gd name="T36" fmla="*/ 56 w 109"/>
              <a:gd name="T37" fmla="*/ 683 h 689"/>
              <a:gd name="T38" fmla="*/ 50 w 109"/>
              <a:gd name="T39" fmla="*/ 689 h 689"/>
              <a:gd name="T40" fmla="*/ 46 w 109"/>
              <a:gd name="T41" fmla="*/ 689 h 689"/>
              <a:gd name="T42" fmla="*/ 39 w 109"/>
              <a:gd name="T43" fmla="*/ 685 h 689"/>
              <a:gd name="T44" fmla="*/ 31 w 109"/>
              <a:gd name="T45" fmla="*/ 674 h 689"/>
              <a:gd name="T46" fmla="*/ 23 w 109"/>
              <a:gd name="T47" fmla="*/ 656 h 689"/>
              <a:gd name="T48" fmla="*/ 16 w 109"/>
              <a:gd name="T49" fmla="*/ 637 h 689"/>
              <a:gd name="T50" fmla="*/ 8 w 109"/>
              <a:gd name="T51" fmla="*/ 622 h 689"/>
              <a:gd name="T52" fmla="*/ 4 w 109"/>
              <a:gd name="T53" fmla="*/ 607 h 689"/>
              <a:gd name="T54" fmla="*/ 0 w 109"/>
              <a:gd name="T55" fmla="*/ 591 h 689"/>
              <a:gd name="T56" fmla="*/ 0 w 109"/>
              <a:gd name="T57" fmla="*/ 578 h 689"/>
              <a:gd name="T58" fmla="*/ 2 w 109"/>
              <a:gd name="T59" fmla="*/ 561 h 689"/>
              <a:gd name="T60" fmla="*/ 6 w 109"/>
              <a:gd name="T61" fmla="*/ 540 h 689"/>
              <a:gd name="T62" fmla="*/ 12 w 109"/>
              <a:gd name="T63" fmla="*/ 515 h 689"/>
              <a:gd name="T64" fmla="*/ 16 w 109"/>
              <a:gd name="T65" fmla="*/ 496 h 689"/>
              <a:gd name="T66" fmla="*/ 16 w 109"/>
              <a:gd name="T67" fmla="*/ 484 h 689"/>
              <a:gd name="T68" fmla="*/ 16 w 109"/>
              <a:gd name="T69" fmla="*/ 473 h 689"/>
              <a:gd name="T70" fmla="*/ 18 w 109"/>
              <a:gd name="T71" fmla="*/ 456 h 689"/>
              <a:gd name="T72" fmla="*/ 18 w 109"/>
              <a:gd name="T73" fmla="*/ 436 h 689"/>
              <a:gd name="T74" fmla="*/ 16 w 109"/>
              <a:gd name="T75" fmla="*/ 415 h 689"/>
              <a:gd name="T76" fmla="*/ 16 w 109"/>
              <a:gd name="T77" fmla="*/ 391 h 689"/>
              <a:gd name="T78" fmla="*/ 16 w 109"/>
              <a:gd name="T79" fmla="*/ 362 h 689"/>
              <a:gd name="T80" fmla="*/ 14 w 109"/>
              <a:gd name="T81" fmla="*/ 331 h 689"/>
              <a:gd name="T82" fmla="*/ 14 w 109"/>
              <a:gd name="T83" fmla="*/ 297 h 689"/>
              <a:gd name="T84" fmla="*/ 12 w 109"/>
              <a:gd name="T85" fmla="*/ 259 h 689"/>
              <a:gd name="T86" fmla="*/ 10 w 109"/>
              <a:gd name="T87" fmla="*/ 218 h 689"/>
              <a:gd name="T88" fmla="*/ 8 w 109"/>
              <a:gd name="T89" fmla="*/ 176 h 689"/>
              <a:gd name="T90" fmla="*/ 6 w 109"/>
              <a:gd name="T91" fmla="*/ 128 h 689"/>
              <a:gd name="T92" fmla="*/ 4 w 109"/>
              <a:gd name="T93" fmla="*/ 81 h 689"/>
              <a:gd name="T94" fmla="*/ 2 w 109"/>
              <a:gd name="T95" fmla="*/ 27 h 689"/>
              <a:gd name="T96" fmla="*/ 14 w 109"/>
              <a:gd name="T97" fmla="*/ 8 h 689"/>
              <a:gd name="T98" fmla="*/ 39 w 109"/>
              <a:gd name="T99" fmla="*/ 23 h 689"/>
              <a:gd name="T100" fmla="*/ 60 w 109"/>
              <a:gd name="T101" fmla="*/ 37 h 689"/>
              <a:gd name="T102" fmla="*/ 77 w 109"/>
              <a:gd name="T103" fmla="*/ 48 h 689"/>
              <a:gd name="T104" fmla="*/ 90 w 109"/>
              <a:gd name="T105" fmla="*/ 60 h 689"/>
              <a:gd name="T106" fmla="*/ 100 w 109"/>
              <a:gd name="T107" fmla="*/ 67 h 689"/>
              <a:gd name="T108" fmla="*/ 106 w 109"/>
              <a:gd name="T109" fmla="*/ 75 h 689"/>
              <a:gd name="T110" fmla="*/ 109 w 109"/>
              <a:gd name="T111" fmla="*/ 79 h 689"/>
              <a:gd name="T112" fmla="*/ 109 w 109"/>
              <a:gd name="T113" fmla="*/ 81 h 689"/>
              <a:gd name="T114" fmla="*/ 109 w 109"/>
              <a:gd name="T115" fmla="*/ 86 h 689"/>
              <a:gd name="T116" fmla="*/ 107 w 109"/>
              <a:gd name="T117" fmla="*/ 92 h 689"/>
              <a:gd name="T118" fmla="*/ 106 w 109"/>
              <a:gd name="T119" fmla="*/ 105 h 689"/>
              <a:gd name="T120" fmla="*/ 102 w 109"/>
              <a:gd name="T121" fmla="*/ 130 h 689"/>
              <a:gd name="T122" fmla="*/ 96 w 109"/>
              <a:gd name="T123" fmla="*/ 161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" h="689">
                <a:moveTo>
                  <a:pt x="96" y="161"/>
                </a:moveTo>
                <a:lnTo>
                  <a:pt x="94" y="169"/>
                </a:lnTo>
                <a:lnTo>
                  <a:pt x="94" y="178"/>
                </a:lnTo>
                <a:lnTo>
                  <a:pt x="92" y="190"/>
                </a:lnTo>
                <a:lnTo>
                  <a:pt x="92" y="201"/>
                </a:lnTo>
                <a:lnTo>
                  <a:pt x="92" y="213"/>
                </a:lnTo>
                <a:lnTo>
                  <a:pt x="90" y="226"/>
                </a:lnTo>
                <a:lnTo>
                  <a:pt x="90" y="241"/>
                </a:lnTo>
                <a:lnTo>
                  <a:pt x="90" y="255"/>
                </a:lnTo>
                <a:lnTo>
                  <a:pt x="90" y="272"/>
                </a:lnTo>
                <a:lnTo>
                  <a:pt x="90" y="289"/>
                </a:lnTo>
                <a:lnTo>
                  <a:pt x="90" y="306"/>
                </a:lnTo>
                <a:lnTo>
                  <a:pt x="90" y="325"/>
                </a:lnTo>
                <a:lnTo>
                  <a:pt x="90" y="345"/>
                </a:lnTo>
                <a:lnTo>
                  <a:pt x="90" y="364"/>
                </a:lnTo>
                <a:lnTo>
                  <a:pt x="90" y="385"/>
                </a:lnTo>
                <a:lnTo>
                  <a:pt x="90" y="406"/>
                </a:lnTo>
                <a:lnTo>
                  <a:pt x="88" y="429"/>
                </a:lnTo>
                <a:lnTo>
                  <a:pt x="88" y="450"/>
                </a:lnTo>
                <a:lnTo>
                  <a:pt x="88" y="471"/>
                </a:lnTo>
                <a:lnTo>
                  <a:pt x="88" y="490"/>
                </a:lnTo>
                <a:lnTo>
                  <a:pt x="88" y="509"/>
                </a:lnTo>
                <a:lnTo>
                  <a:pt x="86" y="526"/>
                </a:lnTo>
                <a:lnTo>
                  <a:pt x="86" y="544"/>
                </a:lnTo>
                <a:lnTo>
                  <a:pt x="85" y="559"/>
                </a:lnTo>
                <a:lnTo>
                  <a:pt x="85" y="572"/>
                </a:lnTo>
                <a:lnTo>
                  <a:pt x="83" y="586"/>
                </a:lnTo>
                <a:lnTo>
                  <a:pt x="83" y="597"/>
                </a:lnTo>
                <a:lnTo>
                  <a:pt x="81" y="609"/>
                </a:lnTo>
                <a:lnTo>
                  <a:pt x="79" y="618"/>
                </a:lnTo>
                <a:lnTo>
                  <a:pt x="79" y="626"/>
                </a:lnTo>
                <a:lnTo>
                  <a:pt x="77" y="633"/>
                </a:lnTo>
                <a:lnTo>
                  <a:pt x="75" y="641"/>
                </a:lnTo>
                <a:lnTo>
                  <a:pt x="71" y="651"/>
                </a:lnTo>
                <a:lnTo>
                  <a:pt x="67" y="660"/>
                </a:lnTo>
                <a:lnTo>
                  <a:pt x="63" y="670"/>
                </a:lnTo>
                <a:lnTo>
                  <a:pt x="60" y="677"/>
                </a:lnTo>
                <a:lnTo>
                  <a:pt x="56" y="683"/>
                </a:lnTo>
                <a:lnTo>
                  <a:pt x="54" y="687"/>
                </a:lnTo>
                <a:lnTo>
                  <a:pt x="50" y="689"/>
                </a:lnTo>
                <a:lnTo>
                  <a:pt x="48" y="689"/>
                </a:lnTo>
                <a:lnTo>
                  <a:pt x="46" y="689"/>
                </a:lnTo>
                <a:lnTo>
                  <a:pt x="42" y="687"/>
                </a:lnTo>
                <a:lnTo>
                  <a:pt x="39" y="685"/>
                </a:lnTo>
                <a:lnTo>
                  <a:pt x="35" y="679"/>
                </a:lnTo>
                <a:lnTo>
                  <a:pt x="31" y="674"/>
                </a:lnTo>
                <a:lnTo>
                  <a:pt x="27" y="666"/>
                </a:lnTo>
                <a:lnTo>
                  <a:pt x="23" y="656"/>
                </a:lnTo>
                <a:lnTo>
                  <a:pt x="21" y="647"/>
                </a:lnTo>
                <a:lnTo>
                  <a:pt x="16" y="637"/>
                </a:lnTo>
                <a:lnTo>
                  <a:pt x="12" y="630"/>
                </a:lnTo>
                <a:lnTo>
                  <a:pt x="8" y="622"/>
                </a:lnTo>
                <a:lnTo>
                  <a:pt x="6" y="614"/>
                </a:lnTo>
                <a:lnTo>
                  <a:pt x="4" y="607"/>
                </a:lnTo>
                <a:lnTo>
                  <a:pt x="2" y="599"/>
                </a:lnTo>
                <a:lnTo>
                  <a:pt x="0" y="591"/>
                </a:lnTo>
                <a:lnTo>
                  <a:pt x="0" y="586"/>
                </a:lnTo>
                <a:lnTo>
                  <a:pt x="0" y="578"/>
                </a:lnTo>
                <a:lnTo>
                  <a:pt x="2" y="570"/>
                </a:lnTo>
                <a:lnTo>
                  <a:pt x="2" y="561"/>
                </a:lnTo>
                <a:lnTo>
                  <a:pt x="4" y="551"/>
                </a:lnTo>
                <a:lnTo>
                  <a:pt x="6" y="540"/>
                </a:lnTo>
                <a:lnTo>
                  <a:pt x="10" y="528"/>
                </a:lnTo>
                <a:lnTo>
                  <a:pt x="12" y="515"/>
                </a:lnTo>
                <a:lnTo>
                  <a:pt x="14" y="500"/>
                </a:lnTo>
                <a:lnTo>
                  <a:pt x="16" y="496"/>
                </a:lnTo>
                <a:lnTo>
                  <a:pt x="16" y="490"/>
                </a:lnTo>
                <a:lnTo>
                  <a:pt x="16" y="484"/>
                </a:lnTo>
                <a:lnTo>
                  <a:pt x="16" y="478"/>
                </a:lnTo>
                <a:lnTo>
                  <a:pt x="16" y="473"/>
                </a:lnTo>
                <a:lnTo>
                  <a:pt x="16" y="465"/>
                </a:lnTo>
                <a:lnTo>
                  <a:pt x="18" y="456"/>
                </a:lnTo>
                <a:lnTo>
                  <a:pt x="18" y="446"/>
                </a:lnTo>
                <a:lnTo>
                  <a:pt x="18" y="436"/>
                </a:lnTo>
                <a:lnTo>
                  <a:pt x="18" y="427"/>
                </a:lnTo>
                <a:lnTo>
                  <a:pt x="16" y="415"/>
                </a:lnTo>
                <a:lnTo>
                  <a:pt x="16" y="402"/>
                </a:lnTo>
                <a:lnTo>
                  <a:pt x="16" y="391"/>
                </a:lnTo>
                <a:lnTo>
                  <a:pt x="16" y="375"/>
                </a:lnTo>
                <a:lnTo>
                  <a:pt x="16" y="362"/>
                </a:lnTo>
                <a:lnTo>
                  <a:pt x="16" y="347"/>
                </a:lnTo>
                <a:lnTo>
                  <a:pt x="14" y="331"/>
                </a:lnTo>
                <a:lnTo>
                  <a:pt x="14" y="314"/>
                </a:lnTo>
                <a:lnTo>
                  <a:pt x="14" y="297"/>
                </a:lnTo>
                <a:lnTo>
                  <a:pt x="12" y="278"/>
                </a:lnTo>
                <a:lnTo>
                  <a:pt x="12" y="259"/>
                </a:lnTo>
                <a:lnTo>
                  <a:pt x="12" y="239"/>
                </a:lnTo>
                <a:lnTo>
                  <a:pt x="10" y="218"/>
                </a:lnTo>
                <a:lnTo>
                  <a:pt x="10" y="197"/>
                </a:lnTo>
                <a:lnTo>
                  <a:pt x="8" y="176"/>
                </a:lnTo>
                <a:lnTo>
                  <a:pt x="8" y="153"/>
                </a:lnTo>
                <a:lnTo>
                  <a:pt x="6" y="128"/>
                </a:lnTo>
                <a:lnTo>
                  <a:pt x="6" y="105"/>
                </a:lnTo>
                <a:lnTo>
                  <a:pt x="4" y="81"/>
                </a:lnTo>
                <a:lnTo>
                  <a:pt x="2" y="54"/>
                </a:lnTo>
                <a:lnTo>
                  <a:pt x="2" y="27"/>
                </a:lnTo>
                <a:lnTo>
                  <a:pt x="0" y="0"/>
                </a:lnTo>
                <a:lnTo>
                  <a:pt x="14" y="8"/>
                </a:lnTo>
                <a:lnTo>
                  <a:pt x="27" y="16"/>
                </a:lnTo>
                <a:lnTo>
                  <a:pt x="39" y="23"/>
                </a:lnTo>
                <a:lnTo>
                  <a:pt x="50" y="31"/>
                </a:lnTo>
                <a:lnTo>
                  <a:pt x="60" y="37"/>
                </a:lnTo>
                <a:lnTo>
                  <a:pt x="67" y="42"/>
                </a:lnTo>
                <a:lnTo>
                  <a:pt x="77" y="48"/>
                </a:lnTo>
                <a:lnTo>
                  <a:pt x="83" y="54"/>
                </a:lnTo>
                <a:lnTo>
                  <a:pt x="90" y="60"/>
                </a:lnTo>
                <a:lnTo>
                  <a:pt x="94" y="63"/>
                </a:lnTo>
                <a:lnTo>
                  <a:pt x="100" y="67"/>
                </a:lnTo>
                <a:lnTo>
                  <a:pt x="104" y="71"/>
                </a:lnTo>
                <a:lnTo>
                  <a:pt x="106" y="75"/>
                </a:lnTo>
                <a:lnTo>
                  <a:pt x="107" y="77"/>
                </a:lnTo>
                <a:lnTo>
                  <a:pt x="109" y="79"/>
                </a:lnTo>
                <a:lnTo>
                  <a:pt x="109" y="81"/>
                </a:lnTo>
                <a:lnTo>
                  <a:pt x="109" y="81"/>
                </a:lnTo>
                <a:lnTo>
                  <a:pt x="109" y="84"/>
                </a:lnTo>
                <a:lnTo>
                  <a:pt x="109" y="86"/>
                </a:lnTo>
                <a:lnTo>
                  <a:pt x="109" y="88"/>
                </a:lnTo>
                <a:lnTo>
                  <a:pt x="107" y="92"/>
                </a:lnTo>
                <a:lnTo>
                  <a:pt x="107" y="96"/>
                </a:lnTo>
                <a:lnTo>
                  <a:pt x="106" y="105"/>
                </a:lnTo>
                <a:lnTo>
                  <a:pt x="104" y="117"/>
                </a:lnTo>
                <a:lnTo>
                  <a:pt x="102" y="130"/>
                </a:lnTo>
                <a:lnTo>
                  <a:pt x="98" y="144"/>
                </a:lnTo>
                <a:lnTo>
                  <a:pt x="96" y="161"/>
                </a:lnTo>
                <a:lnTo>
                  <a:pt x="96" y="161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Freeform 10"/>
          <p:cNvSpPr/>
          <p:nvPr/>
        </p:nvSpPr>
        <p:spPr bwMode="auto">
          <a:xfrm>
            <a:off x="1600653" y="3119748"/>
            <a:ext cx="338028" cy="134453"/>
          </a:xfrm>
          <a:custGeom>
            <a:avLst/>
            <a:gdLst>
              <a:gd name="T0" fmla="*/ 16 w 199"/>
              <a:gd name="T1" fmla="*/ 12 h 81"/>
              <a:gd name="T2" fmla="*/ 20 w 199"/>
              <a:gd name="T3" fmla="*/ 10 h 81"/>
              <a:gd name="T4" fmla="*/ 27 w 199"/>
              <a:gd name="T5" fmla="*/ 8 h 81"/>
              <a:gd name="T6" fmla="*/ 33 w 199"/>
              <a:gd name="T7" fmla="*/ 6 h 81"/>
              <a:gd name="T8" fmla="*/ 41 w 199"/>
              <a:gd name="T9" fmla="*/ 4 h 81"/>
              <a:gd name="T10" fmla="*/ 50 w 199"/>
              <a:gd name="T11" fmla="*/ 2 h 81"/>
              <a:gd name="T12" fmla="*/ 60 w 199"/>
              <a:gd name="T13" fmla="*/ 0 h 81"/>
              <a:gd name="T14" fmla="*/ 71 w 199"/>
              <a:gd name="T15" fmla="*/ 0 h 81"/>
              <a:gd name="T16" fmla="*/ 83 w 199"/>
              <a:gd name="T17" fmla="*/ 0 h 81"/>
              <a:gd name="T18" fmla="*/ 96 w 199"/>
              <a:gd name="T19" fmla="*/ 0 h 81"/>
              <a:gd name="T20" fmla="*/ 108 w 199"/>
              <a:gd name="T21" fmla="*/ 0 h 81"/>
              <a:gd name="T22" fmla="*/ 119 w 199"/>
              <a:gd name="T23" fmla="*/ 2 h 81"/>
              <a:gd name="T24" fmla="*/ 129 w 199"/>
              <a:gd name="T25" fmla="*/ 4 h 81"/>
              <a:gd name="T26" fmla="*/ 140 w 199"/>
              <a:gd name="T27" fmla="*/ 6 h 81"/>
              <a:gd name="T28" fmla="*/ 148 w 199"/>
              <a:gd name="T29" fmla="*/ 8 h 81"/>
              <a:gd name="T30" fmla="*/ 157 w 199"/>
              <a:gd name="T31" fmla="*/ 10 h 81"/>
              <a:gd name="T32" fmla="*/ 165 w 199"/>
              <a:gd name="T33" fmla="*/ 12 h 81"/>
              <a:gd name="T34" fmla="*/ 173 w 199"/>
              <a:gd name="T35" fmla="*/ 18 h 81"/>
              <a:gd name="T36" fmla="*/ 178 w 199"/>
              <a:gd name="T37" fmla="*/ 21 h 81"/>
              <a:gd name="T38" fmla="*/ 184 w 199"/>
              <a:gd name="T39" fmla="*/ 27 h 81"/>
              <a:gd name="T40" fmla="*/ 190 w 199"/>
              <a:gd name="T41" fmla="*/ 31 h 81"/>
              <a:gd name="T42" fmla="*/ 194 w 199"/>
              <a:gd name="T43" fmla="*/ 37 h 81"/>
              <a:gd name="T44" fmla="*/ 197 w 199"/>
              <a:gd name="T45" fmla="*/ 42 h 81"/>
              <a:gd name="T46" fmla="*/ 199 w 199"/>
              <a:gd name="T47" fmla="*/ 48 h 81"/>
              <a:gd name="T48" fmla="*/ 199 w 199"/>
              <a:gd name="T49" fmla="*/ 56 h 81"/>
              <a:gd name="T50" fmla="*/ 199 w 199"/>
              <a:gd name="T51" fmla="*/ 62 h 81"/>
              <a:gd name="T52" fmla="*/ 197 w 199"/>
              <a:gd name="T53" fmla="*/ 67 h 81"/>
              <a:gd name="T54" fmla="*/ 194 w 199"/>
              <a:gd name="T55" fmla="*/ 71 h 81"/>
              <a:gd name="T56" fmla="*/ 190 w 199"/>
              <a:gd name="T57" fmla="*/ 75 h 81"/>
              <a:gd name="T58" fmla="*/ 184 w 199"/>
              <a:gd name="T59" fmla="*/ 77 h 81"/>
              <a:gd name="T60" fmla="*/ 176 w 199"/>
              <a:gd name="T61" fmla="*/ 79 h 81"/>
              <a:gd name="T62" fmla="*/ 169 w 199"/>
              <a:gd name="T63" fmla="*/ 81 h 81"/>
              <a:gd name="T64" fmla="*/ 159 w 199"/>
              <a:gd name="T65" fmla="*/ 81 h 81"/>
              <a:gd name="T66" fmla="*/ 144 w 199"/>
              <a:gd name="T67" fmla="*/ 79 h 81"/>
              <a:gd name="T68" fmla="*/ 130 w 199"/>
              <a:gd name="T69" fmla="*/ 77 h 81"/>
              <a:gd name="T70" fmla="*/ 113 w 199"/>
              <a:gd name="T71" fmla="*/ 73 h 81"/>
              <a:gd name="T72" fmla="*/ 94 w 199"/>
              <a:gd name="T73" fmla="*/ 67 h 81"/>
              <a:gd name="T74" fmla="*/ 85 w 199"/>
              <a:gd name="T75" fmla="*/ 63 h 81"/>
              <a:gd name="T76" fmla="*/ 75 w 199"/>
              <a:gd name="T77" fmla="*/ 60 h 81"/>
              <a:gd name="T78" fmla="*/ 64 w 199"/>
              <a:gd name="T79" fmla="*/ 56 h 81"/>
              <a:gd name="T80" fmla="*/ 52 w 199"/>
              <a:gd name="T81" fmla="*/ 52 h 81"/>
              <a:gd name="T82" fmla="*/ 41 w 199"/>
              <a:gd name="T83" fmla="*/ 46 h 81"/>
              <a:gd name="T84" fmla="*/ 27 w 199"/>
              <a:gd name="T85" fmla="*/ 42 h 81"/>
              <a:gd name="T86" fmla="*/ 16 w 199"/>
              <a:gd name="T87" fmla="*/ 37 h 81"/>
              <a:gd name="T88" fmla="*/ 0 w 199"/>
              <a:gd name="T89" fmla="*/ 31 h 81"/>
              <a:gd name="T90" fmla="*/ 2 w 199"/>
              <a:gd name="T91" fmla="*/ 29 h 81"/>
              <a:gd name="T92" fmla="*/ 2 w 199"/>
              <a:gd name="T93" fmla="*/ 27 h 81"/>
              <a:gd name="T94" fmla="*/ 4 w 199"/>
              <a:gd name="T95" fmla="*/ 23 h 81"/>
              <a:gd name="T96" fmla="*/ 6 w 199"/>
              <a:gd name="T97" fmla="*/ 21 h 81"/>
              <a:gd name="T98" fmla="*/ 10 w 199"/>
              <a:gd name="T99" fmla="*/ 18 h 81"/>
              <a:gd name="T100" fmla="*/ 16 w 199"/>
              <a:gd name="T101" fmla="*/ 12 h 81"/>
              <a:gd name="T102" fmla="*/ 16 w 199"/>
              <a:gd name="T103" fmla="*/ 1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9" h="81">
                <a:moveTo>
                  <a:pt x="16" y="12"/>
                </a:moveTo>
                <a:lnTo>
                  <a:pt x="20" y="10"/>
                </a:lnTo>
                <a:lnTo>
                  <a:pt x="27" y="8"/>
                </a:lnTo>
                <a:lnTo>
                  <a:pt x="33" y="6"/>
                </a:lnTo>
                <a:lnTo>
                  <a:pt x="41" y="4"/>
                </a:lnTo>
                <a:lnTo>
                  <a:pt x="50" y="2"/>
                </a:lnTo>
                <a:lnTo>
                  <a:pt x="60" y="0"/>
                </a:lnTo>
                <a:lnTo>
                  <a:pt x="71" y="0"/>
                </a:lnTo>
                <a:lnTo>
                  <a:pt x="83" y="0"/>
                </a:lnTo>
                <a:lnTo>
                  <a:pt x="96" y="0"/>
                </a:lnTo>
                <a:lnTo>
                  <a:pt x="108" y="0"/>
                </a:lnTo>
                <a:lnTo>
                  <a:pt x="119" y="2"/>
                </a:lnTo>
                <a:lnTo>
                  <a:pt x="129" y="4"/>
                </a:lnTo>
                <a:lnTo>
                  <a:pt x="140" y="6"/>
                </a:lnTo>
                <a:lnTo>
                  <a:pt x="148" y="8"/>
                </a:lnTo>
                <a:lnTo>
                  <a:pt x="157" y="10"/>
                </a:lnTo>
                <a:lnTo>
                  <a:pt x="165" y="12"/>
                </a:lnTo>
                <a:lnTo>
                  <a:pt x="173" y="18"/>
                </a:lnTo>
                <a:lnTo>
                  <a:pt x="178" y="21"/>
                </a:lnTo>
                <a:lnTo>
                  <a:pt x="184" y="27"/>
                </a:lnTo>
                <a:lnTo>
                  <a:pt x="190" y="31"/>
                </a:lnTo>
                <a:lnTo>
                  <a:pt x="194" y="37"/>
                </a:lnTo>
                <a:lnTo>
                  <a:pt x="197" y="42"/>
                </a:lnTo>
                <a:lnTo>
                  <a:pt x="199" y="48"/>
                </a:lnTo>
                <a:lnTo>
                  <a:pt x="199" y="56"/>
                </a:lnTo>
                <a:lnTo>
                  <a:pt x="199" y="62"/>
                </a:lnTo>
                <a:lnTo>
                  <a:pt x="197" y="67"/>
                </a:lnTo>
                <a:lnTo>
                  <a:pt x="194" y="71"/>
                </a:lnTo>
                <a:lnTo>
                  <a:pt x="190" y="75"/>
                </a:lnTo>
                <a:lnTo>
                  <a:pt x="184" y="77"/>
                </a:lnTo>
                <a:lnTo>
                  <a:pt x="176" y="79"/>
                </a:lnTo>
                <a:lnTo>
                  <a:pt x="169" y="81"/>
                </a:lnTo>
                <a:lnTo>
                  <a:pt x="159" y="81"/>
                </a:lnTo>
                <a:lnTo>
                  <a:pt x="144" y="79"/>
                </a:lnTo>
                <a:lnTo>
                  <a:pt x="130" y="77"/>
                </a:lnTo>
                <a:lnTo>
                  <a:pt x="113" y="73"/>
                </a:lnTo>
                <a:lnTo>
                  <a:pt x="94" y="67"/>
                </a:lnTo>
                <a:lnTo>
                  <a:pt x="85" y="63"/>
                </a:lnTo>
                <a:lnTo>
                  <a:pt x="75" y="60"/>
                </a:lnTo>
                <a:lnTo>
                  <a:pt x="64" y="56"/>
                </a:lnTo>
                <a:lnTo>
                  <a:pt x="52" y="52"/>
                </a:lnTo>
                <a:lnTo>
                  <a:pt x="41" y="46"/>
                </a:lnTo>
                <a:lnTo>
                  <a:pt x="27" y="42"/>
                </a:lnTo>
                <a:lnTo>
                  <a:pt x="16" y="37"/>
                </a:lnTo>
                <a:lnTo>
                  <a:pt x="0" y="31"/>
                </a:lnTo>
                <a:lnTo>
                  <a:pt x="2" y="29"/>
                </a:lnTo>
                <a:lnTo>
                  <a:pt x="2" y="27"/>
                </a:lnTo>
                <a:lnTo>
                  <a:pt x="4" y="23"/>
                </a:lnTo>
                <a:lnTo>
                  <a:pt x="6" y="21"/>
                </a:lnTo>
                <a:lnTo>
                  <a:pt x="10" y="18"/>
                </a:lnTo>
                <a:lnTo>
                  <a:pt x="16" y="12"/>
                </a:lnTo>
                <a:lnTo>
                  <a:pt x="16" y="12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2" name="Freeform 11"/>
          <p:cNvSpPr/>
          <p:nvPr/>
        </p:nvSpPr>
        <p:spPr bwMode="auto">
          <a:xfrm>
            <a:off x="2469383" y="2975210"/>
            <a:ext cx="344789" cy="174789"/>
          </a:xfrm>
          <a:custGeom>
            <a:avLst/>
            <a:gdLst>
              <a:gd name="T0" fmla="*/ 205 w 205"/>
              <a:gd name="T1" fmla="*/ 73 h 105"/>
              <a:gd name="T2" fmla="*/ 205 w 205"/>
              <a:gd name="T3" fmla="*/ 81 h 105"/>
              <a:gd name="T4" fmla="*/ 205 w 205"/>
              <a:gd name="T5" fmla="*/ 86 h 105"/>
              <a:gd name="T6" fmla="*/ 203 w 205"/>
              <a:gd name="T7" fmla="*/ 92 h 105"/>
              <a:gd name="T8" fmla="*/ 201 w 205"/>
              <a:gd name="T9" fmla="*/ 96 h 105"/>
              <a:gd name="T10" fmla="*/ 199 w 205"/>
              <a:gd name="T11" fmla="*/ 100 h 105"/>
              <a:gd name="T12" fmla="*/ 197 w 205"/>
              <a:gd name="T13" fmla="*/ 102 h 105"/>
              <a:gd name="T14" fmla="*/ 195 w 205"/>
              <a:gd name="T15" fmla="*/ 104 h 105"/>
              <a:gd name="T16" fmla="*/ 191 w 205"/>
              <a:gd name="T17" fmla="*/ 105 h 105"/>
              <a:gd name="T18" fmla="*/ 189 w 205"/>
              <a:gd name="T19" fmla="*/ 104 h 105"/>
              <a:gd name="T20" fmla="*/ 186 w 205"/>
              <a:gd name="T21" fmla="*/ 104 h 105"/>
              <a:gd name="T22" fmla="*/ 182 w 205"/>
              <a:gd name="T23" fmla="*/ 102 h 105"/>
              <a:gd name="T24" fmla="*/ 176 w 205"/>
              <a:gd name="T25" fmla="*/ 100 h 105"/>
              <a:gd name="T26" fmla="*/ 168 w 205"/>
              <a:gd name="T27" fmla="*/ 98 h 105"/>
              <a:gd name="T28" fmla="*/ 159 w 205"/>
              <a:gd name="T29" fmla="*/ 94 h 105"/>
              <a:gd name="T30" fmla="*/ 149 w 205"/>
              <a:gd name="T31" fmla="*/ 90 h 105"/>
              <a:gd name="T32" fmla="*/ 138 w 205"/>
              <a:gd name="T33" fmla="*/ 86 h 105"/>
              <a:gd name="T34" fmla="*/ 124 w 205"/>
              <a:gd name="T35" fmla="*/ 83 h 105"/>
              <a:gd name="T36" fmla="*/ 111 w 205"/>
              <a:gd name="T37" fmla="*/ 77 h 105"/>
              <a:gd name="T38" fmla="*/ 96 w 205"/>
              <a:gd name="T39" fmla="*/ 69 h 105"/>
              <a:gd name="T40" fmla="*/ 78 w 205"/>
              <a:gd name="T41" fmla="*/ 63 h 105"/>
              <a:gd name="T42" fmla="*/ 61 w 205"/>
              <a:gd name="T43" fmla="*/ 56 h 105"/>
              <a:gd name="T44" fmla="*/ 42 w 205"/>
              <a:gd name="T45" fmla="*/ 48 h 105"/>
              <a:gd name="T46" fmla="*/ 21 w 205"/>
              <a:gd name="T47" fmla="*/ 40 h 105"/>
              <a:gd name="T48" fmla="*/ 0 w 205"/>
              <a:gd name="T49" fmla="*/ 31 h 105"/>
              <a:gd name="T50" fmla="*/ 8 w 205"/>
              <a:gd name="T51" fmla="*/ 23 h 105"/>
              <a:gd name="T52" fmla="*/ 17 w 205"/>
              <a:gd name="T53" fmla="*/ 17 h 105"/>
              <a:gd name="T54" fmla="*/ 27 w 205"/>
              <a:gd name="T55" fmla="*/ 14 h 105"/>
              <a:gd name="T56" fmla="*/ 36 w 205"/>
              <a:gd name="T57" fmla="*/ 8 h 105"/>
              <a:gd name="T58" fmla="*/ 46 w 205"/>
              <a:gd name="T59" fmla="*/ 4 h 105"/>
              <a:gd name="T60" fmla="*/ 57 w 205"/>
              <a:gd name="T61" fmla="*/ 2 h 105"/>
              <a:gd name="T62" fmla="*/ 71 w 205"/>
              <a:gd name="T63" fmla="*/ 0 h 105"/>
              <a:gd name="T64" fmla="*/ 82 w 205"/>
              <a:gd name="T65" fmla="*/ 0 h 105"/>
              <a:gd name="T66" fmla="*/ 96 w 205"/>
              <a:gd name="T67" fmla="*/ 0 h 105"/>
              <a:gd name="T68" fmla="*/ 107 w 205"/>
              <a:gd name="T69" fmla="*/ 0 h 105"/>
              <a:gd name="T70" fmla="*/ 119 w 205"/>
              <a:gd name="T71" fmla="*/ 2 h 105"/>
              <a:gd name="T72" fmla="*/ 130 w 205"/>
              <a:gd name="T73" fmla="*/ 4 h 105"/>
              <a:gd name="T74" fmla="*/ 140 w 205"/>
              <a:gd name="T75" fmla="*/ 8 h 105"/>
              <a:gd name="T76" fmla="*/ 151 w 205"/>
              <a:gd name="T77" fmla="*/ 10 h 105"/>
              <a:gd name="T78" fmla="*/ 161 w 205"/>
              <a:gd name="T79" fmla="*/ 14 h 105"/>
              <a:gd name="T80" fmla="*/ 172 w 205"/>
              <a:gd name="T81" fmla="*/ 17 h 105"/>
              <a:gd name="T82" fmla="*/ 178 w 205"/>
              <a:gd name="T83" fmla="*/ 25 h 105"/>
              <a:gd name="T84" fmla="*/ 186 w 205"/>
              <a:gd name="T85" fmla="*/ 33 h 105"/>
              <a:gd name="T86" fmla="*/ 191 w 205"/>
              <a:gd name="T87" fmla="*/ 39 h 105"/>
              <a:gd name="T88" fmla="*/ 195 w 205"/>
              <a:gd name="T89" fmla="*/ 46 h 105"/>
              <a:gd name="T90" fmla="*/ 201 w 205"/>
              <a:gd name="T91" fmla="*/ 54 h 105"/>
              <a:gd name="T92" fmla="*/ 203 w 205"/>
              <a:gd name="T93" fmla="*/ 60 h 105"/>
              <a:gd name="T94" fmla="*/ 205 w 205"/>
              <a:gd name="T95" fmla="*/ 67 h 105"/>
              <a:gd name="T96" fmla="*/ 205 w 205"/>
              <a:gd name="T97" fmla="*/ 73 h 105"/>
              <a:gd name="T98" fmla="*/ 205 w 205"/>
              <a:gd name="T99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5" h="105">
                <a:moveTo>
                  <a:pt x="205" y="73"/>
                </a:moveTo>
                <a:lnTo>
                  <a:pt x="205" y="81"/>
                </a:lnTo>
                <a:lnTo>
                  <a:pt x="205" y="86"/>
                </a:lnTo>
                <a:lnTo>
                  <a:pt x="203" y="92"/>
                </a:lnTo>
                <a:lnTo>
                  <a:pt x="201" y="96"/>
                </a:lnTo>
                <a:lnTo>
                  <a:pt x="199" y="100"/>
                </a:lnTo>
                <a:lnTo>
                  <a:pt x="197" y="102"/>
                </a:lnTo>
                <a:lnTo>
                  <a:pt x="195" y="104"/>
                </a:lnTo>
                <a:lnTo>
                  <a:pt x="191" y="105"/>
                </a:lnTo>
                <a:lnTo>
                  <a:pt x="189" y="104"/>
                </a:lnTo>
                <a:lnTo>
                  <a:pt x="186" y="104"/>
                </a:lnTo>
                <a:lnTo>
                  <a:pt x="182" y="102"/>
                </a:lnTo>
                <a:lnTo>
                  <a:pt x="176" y="100"/>
                </a:lnTo>
                <a:lnTo>
                  <a:pt x="168" y="98"/>
                </a:lnTo>
                <a:lnTo>
                  <a:pt x="159" y="94"/>
                </a:lnTo>
                <a:lnTo>
                  <a:pt x="149" y="90"/>
                </a:lnTo>
                <a:lnTo>
                  <a:pt x="138" y="86"/>
                </a:lnTo>
                <a:lnTo>
                  <a:pt x="124" y="83"/>
                </a:lnTo>
                <a:lnTo>
                  <a:pt x="111" y="77"/>
                </a:lnTo>
                <a:lnTo>
                  <a:pt x="96" y="69"/>
                </a:lnTo>
                <a:lnTo>
                  <a:pt x="78" y="63"/>
                </a:lnTo>
                <a:lnTo>
                  <a:pt x="61" y="56"/>
                </a:lnTo>
                <a:lnTo>
                  <a:pt x="42" y="48"/>
                </a:lnTo>
                <a:lnTo>
                  <a:pt x="21" y="40"/>
                </a:lnTo>
                <a:lnTo>
                  <a:pt x="0" y="31"/>
                </a:lnTo>
                <a:lnTo>
                  <a:pt x="8" y="23"/>
                </a:lnTo>
                <a:lnTo>
                  <a:pt x="17" y="17"/>
                </a:lnTo>
                <a:lnTo>
                  <a:pt x="27" y="14"/>
                </a:lnTo>
                <a:lnTo>
                  <a:pt x="36" y="8"/>
                </a:lnTo>
                <a:lnTo>
                  <a:pt x="46" y="4"/>
                </a:lnTo>
                <a:lnTo>
                  <a:pt x="57" y="2"/>
                </a:lnTo>
                <a:lnTo>
                  <a:pt x="71" y="0"/>
                </a:lnTo>
                <a:lnTo>
                  <a:pt x="82" y="0"/>
                </a:lnTo>
                <a:lnTo>
                  <a:pt x="96" y="0"/>
                </a:lnTo>
                <a:lnTo>
                  <a:pt x="107" y="0"/>
                </a:lnTo>
                <a:lnTo>
                  <a:pt x="119" y="2"/>
                </a:lnTo>
                <a:lnTo>
                  <a:pt x="130" y="4"/>
                </a:lnTo>
                <a:lnTo>
                  <a:pt x="140" y="8"/>
                </a:lnTo>
                <a:lnTo>
                  <a:pt x="151" y="10"/>
                </a:lnTo>
                <a:lnTo>
                  <a:pt x="161" y="14"/>
                </a:lnTo>
                <a:lnTo>
                  <a:pt x="172" y="17"/>
                </a:lnTo>
                <a:lnTo>
                  <a:pt x="178" y="25"/>
                </a:lnTo>
                <a:lnTo>
                  <a:pt x="186" y="33"/>
                </a:lnTo>
                <a:lnTo>
                  <a:pt x="191" y="39"/>
                </a:lnTo>
                <a:lnTo>
                  <a:pt x="195" y="46"/>
                </a:lnTo>
                <a:lnTo>
                  <a:pt x="201" y="54"/>
                </a:lnTo>
                <a:lnTo>
                  <a:pt x="203" y="60"/>
                </a:lnTo>
                <a:lnTo>
                  <a:pt x="205" y="67"/>
                </a:lnTo>
                <a:lnTo>
                  <a:pt x="205" y="73"/>
                </a:lnTo>
                <a:lnTo>
                  <a:pt x="205" y="73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3" name="Freeform 12"/>
          <p:cNvSpPr/>
          <p:nvPr/>
        </p:nvSpPr>
        <p:spPr bwMode="auto">
          <a:xfrm>
            <a:off x="2469384" y="3281093"/>
            <a:ext cx="334649" cy="147899"/>
          </a:xfrm>
          <a:custGeom>
            <a:avLst/>
            <a:gdLst>
              <a:gd name="T0" fmla="*/ 0 w 199"/>
              <a:gd name="T1" fmla="*/ 19 h 88"/>
              <a:gd name="T2" fmla="*/ 10 w 199"/>
              <a:gd name="T3" fmla="*/ 15 h 88"/>
              <a:gd name="T4" fmla="*/ 17 w 199"/>
              <a:gd name="T5" fmla="*/ 11 h 88"/>
              <a:gd name="T6" fmla="*/ 29 w 199"/>
              <a:gd name="T7" fmla="*/ 8 h 88"/>
              <a:gd name="T8" fmla="*/ 40 w 199"/>
              <a:gd name="T9" fmla="*/ 6 h 88"/>
              <a:gd name="T10" fmla="*/ 52 w 199"/>
              <a:gd name="T11" fmla="*/ 4 h 88"/>
              <a:gd name="T12" fmla="*/ 63 w 199"/>
              <a:gd name="T13" fmla="*/ 2 h 88"/>
              <a:gd name="T14" fmla="*/ 77 w 199"/>
              <a:gd name="T15" fmla="*/ 2 h 88"/>
              <a:gd name="T16" fmla="*/ 90 w 199"/>
              <a:gd name="T17" fmla="*/ 0 h 88"/>
              <a:gd name="T18" fmla="*/ 101 w 199"/>
              <a:gd name="T19" fmla="*/ 2 h 88"/>
              <a:gd name="T20" fmla="*/ 113 w 199"/>
              <a:gd name="T21" fmla="*/ 2 h 88"/>
              <a:gd name="T22" fmla="*/ 124 w 199"/>
              <a:gd name="T23" fmla="*/ 4 h 88"/>
              <a:gd name="T24" fmla="*/ 136 w 199"/>
              <a:gd name="T25" fmla="*/ 6 h 88"/>
              <a:gd name="T26" fmla="*/ 145 w 199"/>
              <a:gd name="T27" fmla="*/ 9 h 88"/>
              <a:gd name="T28" fmla="*/ 155 w 199"/>
              <a:gd name="T29" fmla="*/ 13 h 88"/>
              <a:gd name="T30" fmla="*/ 163 w 199"/>
              <a:gd name="T31" fmla="*/ 19 h 88"/>
              <a:gd name="T32" fmla="*/ 172 w 199"/>
              <a:gd name="T33" fmla="*/ 25 h 88"/>
              <a:gd name="T34" fmla="*/ 178 w 199"/>
              <a:gd name="T35" fmla="*/ 32 h 88"/>
              <a:gd name="T36" fmla="*/ 184 w 199"/>
              <a:gd name="T37" fmla="*/ 38 h 88"/>
              <a:gd name="T38" fmla="*/ 189 w 199"/>
              <a:gd name="T39" fmla="*/ 44 h 88"/>
              <a:gd name="T40" fmla="*/ 193 w 199"/>
              <a:gd name="T41" fmla="*/ 50 h 88"/>
              <a:gd name="T42" fmla="*/ 195 w 199"/>
              <a:gd name="T43" fmla="*/ 55 h 88"/>
              <a:gd name="T44" fmla="*/ 197 w 199"/>
              <a:gd name="T45" fmla="*/ 61 h 88"/>
              <a:gd name="T46" fmla="*/ 199 w 199"/>
              <a:gd name="T47" fmla="*/ 69 h 88"/>
              <a:gd name="T48" fmla="*/ 199 w 199"/>
              <a:gd name="T49" fmla="*/ 74 h 88"/>
              <a:gd name="T50" fmla="*/ 199 w 199"/>
              <a:gd name="T51" fmla="*/ 78 h 88"/>
              <a:gd name="T52" fmla="*/ 197 w 199"/>
              <a:gd name="T53" fmla="*/ 80 h 88"/>
              <a:gd name="T54" fmla="*/ 195 w 199"/>
              <a:gd name="T55" fmla="*/ 82 h 88"/>
              <a:gd name="T56" fmla="*/ 191 w 199"/>
              <a:gd name="T57" fmla="*/ 84 h 88"/>
              <a:gd name="T58" fmla="*/ 189 w 199"/>
              <a:gd name="T59" fmla="*/ 86 h 88"/>
              <a:gd name="T60" fmla="*/ 184 w 199"/>
              <a:gd name="T61" fmla="*/ 88 h 88"/>
              <a:gd name="T62" fmla="*/ 180 w 199"/>
              <a:gd name="T63" fmla="*/ 88 h 88"/>
              <a:gd name="T64" fmla="*/ 174 w 199"/>
              <a:gd name="T65" fmla="*/ 88 h 88"/>
              <a:gd name="T66" fmla="*/ 166 w 199"/>
              <a:gd name="T67" fmla="*/ 88 h 88"/>
              <a:gd name="T68" fmla="*/ 161 w 199"/>
              <a:gd name="T69" fmla="*/ 88 h 88"/>
              <a:gd name="T70" fmla="*/ 153 w 199"/>
              <a:gd name="T71" fmla="*/ 86 h 88"/>
              <a:gd name="T72" fmla="*/ 143 w 199"/>
              <a:gd name="T73" fmla="*/ 86 h 88"/>
              <a:gd name="T74" fmla="*/ 134 w 199"/>
              <a:gd name="T75" fmla="*/ 84 h 88"/>
              <a:gd name="T76" fmla="*/ 124 w 199"/>
              <a:gd name="T77" fmla="*/ 80 h 88"/>
              <a:gd name="T78" fmla="*/ 115 w 199"/>
              <a:gd name="T79" fmla="*/ 78 h 88"/>
              <a:gd name="T80" fmla="*/ 103 w 199"/>
              <a:gd name="T81" fmla="*/ 74 h 88"/>
              <a:gd name="T82" fmla="*/ 90 w 199"/>
              <a:gd name="T83" fmla="*/ 71 h 88"/>
              <a:gd name="T84" fmla="*/ 78 w 199"/>
              <a:gd name="T85" fmla="*/ 67 h 88"/>
              <a:gd name="T86" fmla="*/ 69 w 199"/>
              <a:gd name="T87" fmla="*/ 65 h 88"/>
              <a:gd name="T88" fmla="*/ 57 w 199"/>
              <a:gd name="T89" fmla="*/ 61 h 88"/>
              <a:gd name="T90" fmla="*/ 50 w 199"/>
              <a:gd name="T91" fmla="*/ 57 h 88"/>
              <a:gd name="T92" fmla="*/ 40 w 199"/>
              <a:gd name="T93" fmla="*/ 53 h 88"/>
              <a:gd name="T94" fmla="*/ 33 w 199"/>
              <a:gd name="T95" fmla="*/ 50 h 88"/>
              <a:gd name="T96" fmla="*/ 27 w 199"/>
              <a:gd name="T97" fmla="*/ 46 h 88"/>
              <a:gd name="T98" fmla="*/ 19 w 199"/>
              <a:gd name="T99" fmla="*/ 44 h 88"/>
              <a:gd name="T100" fmla="*/ 15 w 199"/>
              <a:gd name="T101" fmla="*/ 40 h 88"/>
              <a:gd name="T102" fmla="*/ 10 w 199"/>
              <a:gd name="T103" fmla="*/ 36 h 88"/>
              <a:gd name="T104" fmla="*/ 8 w 199"/>
              <a:gd name="T105" fmla="*/ 32 h 88"/>
              <a:gd name="T106" fmla="*/ 4 w 199"/>
              <a:gd name="T107" fmla="*/ 29 h 88"/>
              <a:gd name="T108" fmla="*/ 2 w 199"/>
              <a:gd name="T109" fmla="*/ 27 h 88"/>
              <a:gd name="T110" fmla="*/ 0 w 199"/>
              <a:gd name="T111" fmla="*/ 23 h 88"/>
              <a:gd name="T112" fmla="*/ 0 w 199"/>
              <a:gd name="T113" fmla="*/ 19 h 88"/>
              <a:gd name="T114" fmla="*/ 0 w 199"/>
              <a:gd name="T115" fmla="*/ 1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9" h="88">
                <a:moveTo>
                  <a:pt x="0" y="19"/>
                </a:moveTo>
                <a:lnTo>
                  <a:pt x="10" y="15"/>
                </a:lnTo>
                <a:lnTo>
                  <a:pt x="17" y="11"/>
                </a:lnTo>
                <a:lnTo>
                  <a:pt x="29" y="8"/>
                </a:lnTo>
                <a:lnTo>
                  <a:pt x="40" y="6"/>
                </a:lnTo>
                <a:lnTo>
                  <a:pt x="52" y="4"/>
                </a:lnTo>
                <a:lnTo>
                  <a:pt x="63" y="2"/>
                </a:lnTo>
                <a:lnTo>
                  <a:pt x="77" y="2"/>
                </a:lnTo>
                <a:lnTo>
                  <a:pt x="90" y="0"/>
                </a:lnTo>
                <a:lnTo>
                  <a:pt x="101" y="2"/>
                </a:lnTo>
                <a:lnTo>
                  <a:pt x="113" y="2"/>
                </a:lnTo>
                <a:lnTo>
                  <a:pt x="124" y="4"/>
                </a:lnTo>
                <a:lnTo>
                  <a:pt x="136" y="6"/>
                </a:lnTo>
                <a:lnTo>
                  <a:pt x="145" y="9"/>
                </a:lnTo>
                <a:lnTo>
                  <a:pt x="155" y="13"/>
                </a:lnTo>
                <a:lnTo>
                  <a:pt x="163" y="19"/>
                </a:lnTo>
                <a:lnTo>
                  <a:pt x="172" y="25"/>
                </a:lnTo>
                <a:lnTo>
                  <a:pt x="178" y="32"/>
                </a:lnTo>
                <a:lnTo>
                  <a:pt x="184" y="38"/>
                </a:lnTo>
                <a:lnTo>
                  <a:pt x="189" y="44"/>
                </a:lnTo>
                <a:lnTo>
                  <a:pt x="193" y="50"/>
                </a:lnTo>
                <a:lnTo>
                  <a:pt x="195" y="55"/>
                </a:lnTo>
                <a:lnTo>
                  <a:pt x="197" y="61"/>
                </a:lnTo>
                <a:lnTo>
                  <a:pt x="199" y="69"/>
                </a:lnTo>
                <a:lnTo>
                  <a:pt x="199" y="74"/>
                </a:lnTo>
                <a:lnTo>
                  <a:pt x="199" y="78"/>
                </a:lnTo>
                <a:lnTo>
                  <a:pt x="197" y="80"/>
                </a:lnTo>
                <a:lnTo>
                  <a:pt x="195" y="82"/>
                </a:lnTo>
                <a:lnTo>
                  <a:pt x="191" y="84"/>
                </a:lnTo>
                <a:lnTo>
                  <a:pt x="189" y="86"/>
                </a:lnTo>
                <a:lnTo>
                  <a:pt x="184" y="88"/>
                </a:lnTo>
                <a:lnTo>
                  <a:pt x="180" y="88"/>
                </a:lnTo>
                <a:lnTo>
                  <a:pt x="174" y="88"/>
                </a:lnTo>
                <a:lnTo>
                  <a:pt x="166" y="88"/>
                </a:lnTo>
                <a:lnTo>
                  <a:pt x="161" y="88"/>
                </a:lnTo>
                <a:lnTo>
                  <a:pt x="153" y="86"/>
                </a:lnTo>
                <a:lnTo>
                  <a:pt x="143" y="86"/>
                </a:lnTo>
                <a:lnTo>
                  <a:pt x="134" y="84"/>
                </a:lnTo>
                <a:lnTo>
                  <a:pt x="124" y="80"/>
                </a:lnTo>
                <a:lnTo>
                  <a:pt x="115" y="78"/>
                </a:lnTo>
                <a:lnTo>
                  <a:pt x="103" y="74"/>
                </a:lnTo>
                <a:lnTo>
                  <a:pt x="90" y="71"/>
                </a:lnTo>
                <a:lnTo>
                  <a:pt x="78" y="67"/>
                </a:lnTo>
                <a:lnTo>
                  <a:pt x="69" y="65"/>
                </a:lnTo>
                <a:lnTo>
                  <a:pt x="57" y="61"/>
                </a:lnTo>
                <a:lnTo>
                  <a:pt x="50" y="57"/>
                </a:lnTo>
                <a:lnTo>
                  <a:pt x="40" y="53"/>
                </a:lnTo>
                <a:lnTo>
                  <a:pt x="33" y="50"/>
                </a:lnTo>
                <a:lnTo>
                  <a:pt x="27" y="46"/>
                </a:lnTo>
                <a:lnTo>
                  <a:pt x="19" y="44"/>
                </a:lnTo>
                <a:lnTo>
                  <a:pt x="15" y="40"/>
                </a:lnTo>
                <a:lnTo>
                  <a:pt x="10" y="36"/>
                </a:lnTo>
                <a:lnTo>
                  <a:pt x="8" y="32"/>
                </a:lnTo>
                <a:lnTo>
                  <a:pt x="4" y="29"/>
                </a:lnTo>
                <a:lnTo>
                  <a:pt x="2" y="27"/>
                </a:lnTo>
                <a:lnTo>
                  <a:pt x="0" y="23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4" name="Freeform 13"/>
          <p:cNvSpPr/>
          <p:nvPr/>
        </p:nvSpPr>
        <p:spPr bwMode="auto">
          <a:xfrm>
            <a:off x="1546567" y="3449160"/>
            <a:ext cx="331268" cy="124371"/>
          </a:xfrm>
          <a:custGeom>
            <a:avLst/>
            <a:gdLst>
              <a:gd name="T0" fmla="*/ 0 w 197"/>
              <a:gd name="T1" fmla="*/ 31 h 75"/>
              <a:gd name="T2" fmla="*/ 8 w 197"/>
              <a:gd name="T3" fmla="*/ 23 h 75"/>
              <a:gd name="T4" fmla="*/ 17 w 197"/>
              <a:gd name="T5" fmla="*/ 18 h 75"/>
              <a:gd name="T6" fmla="*/ 27 w 197"/>
              <a:gd name="T7" fmla="*/ 14 h 75"/>
              <a:gd name="T8" fmla="*/ 38 w 197"/>
              <a:gd name="T9" fmla="*/ 8 h 75"/>
              <a:gd name="T10" fmla="*/ 50 w 197"/>
              <a:gd name="T11" fmla="*/ 4 h 75"/>
              <a:gd name="T12" fmla="*/ 63 w 197"/>
              <a:gd name="T13" fmla="*/ 2 h 75"/>
              <a:gd name="T14" fmla="*/ 74 w 197"/>
              <a:gd name="T15" fmla="*/ 0 h 75"/>
              <a:gd name="T16" fmla="*/ 88 w 197"/>
              <a:gd name="T17" fmla="*/ 0 h 75"/>
              <a:gd name="T18" fmla="*/ 99 w 197"/>
              <a:gd name="T19" fmla="*/ 0 h 75"/>
              <a:gd name="T20" fmla="*/ 113 w 197"/>
              <a:gd name="T21" fmla="*/ 0 h 75"/>
              <a:gd name="T22" fmla="*/ 124 w 197"/>
              <a:gd name="T23" fmla="*/ 0 h 75"/>
              <a:gd name="T24" fmla="*/ 134 w 197"/>
              <a:gd name="T25" fmla="*/ 0 h 75"/>
              <a:gd name="T26" fmla="*/ 143 w 197"/>
              <a:gd name="T27" fmla="*/ 2 h 75"/>
              <a:gd name="T28" fmla="*/ 153 w 197"/>
              <a:gd name="T29" fmla="*/ 2 h 75"/>
              <a:gd name="T30" fmla="*/ 162 w 197"/>
              <a:gd name="T31" fmla="*/ 4 h 75"/>
              <a:gd name="T32" fmla="*/ 170 w 197"/>
              <a:gd name="T33" fmla="*/ 6 h 75"/>
              <a:gd name="T34" fmla="*/ 176 w 197"/>
              <a:gd name="T35" fmla="*/ 8 h 75"/>
              <a:gd name="T36" fmla="*/ 184 w 197"/>
              <a:gd name="T37" fmla="*/ 12 h 75"/>
              <a:gd name="T38" fmla="*/ 187 w 197"/>
              <a:gd name="T39" fmla="*/ 16 h 75"/>
              <a:gd name="T40" fmla="*/ 191 w 197"/>
              <a:gd name="T41" fmla="*/ 19 h 75"/>
              <a:gd name="T42" fmla="*/ 193 w 197"/>
              <a:gd name="T43" fmla="*/ 25 h 75"/>
              <a:gd name="T44" fmla="*/ 195 w 197"/>
              <a:gd name="T45" fmla="*/ 31 h 75"/>
              <a:gd name="T46" fmla="*/ 197 w 197"/>
              <a:gd name="T47" fmla="*/ 37 h 75"/>
              <a:gd name="T48" fmla="*/ 197 w 197"/>
              <a:gd name="T49" fmla="*/ 42 h 75"/>
              <a:gd name="T50" fmla="*/ 197 w 197"/>
              <a:gd name="T51" fmla="*/ 50 h 75"/>
              <a:gd name="T52" fmla="*/ 195 w 197"/>
              <a:gd name="T53" fmla="*/ 56 h 75"/>
              <a:gd name="T54" fmla="*/ 193 w 197"/>
              <a:gd name="T55" fmla="*/ 60 h 75"/>
              <a:gd name="T56" fmla="*/ 191 w 197"/>
              <a:gd name="T57" fmla="*/ 63 h 75"/>
              <a:gd name="T58" fmla="*/ 187 w 197"/>
              <a:gd name="T59" fmla="*/ 67 h 75"/>
              <a:gd name="T60" fmla="*/ 184 w 197"/>
              <a:gd name="T61" fmla="*/ 69 h 75"/>
              <a:gd name="T62" fmla="*/ 176 w 197"/>
              <a:gd name="T63" fmla="*/ 71 h 75"/>
              <a:gd name="T64" fmla="*/ 170 w 197"/>
              <a:gd name="T65" fmla="*/ 75 h 75"/>
              <a:gd name="T66" fmla="*/ 166 w 197"/>
              <a:gd name="T67" fmla="*/ 75 h 75"/>
              <a:gd name="T68" fmla="*/ 161 w 197"/>
              <a:gd name="T69" fmla="*/ 75 h 75"/>
              <a:gd name="T70" fmla="*/ 155 w 197"/>
              <a:gd name="T71" fmla="*/ 75 h 75"/>
              <a:gd name="T72" fmla="*/ 147 w 197"/>
              <a:gd name="T73" fmla="*/ 75 h 75"/>
              <a:gd name="T74" fmla="*/ 140 w 197"/>
              <a:gd name="T75" fmla="*/ 73 h 75"/>
              <a:gd name="T76" fmla="*/ 132 w 197"/>
              <a:gd name="T77" fmla="*/ 71 h 75"/>
              <a:gd name="T78" fmla="*/ 122 w 197"/>
              <a:gd name="T79" fmla="*/ 69 h 75"/>
              <a:gd name="T80" fmla="*/ 113 w 197"/>
              <a:gd name="T81" fmla="*/ 67 h 75"/>
              <a:gd name="T82" fmla="*/ 101 w 197"/>
              <a:gd name="T83" fmla="*/ 63 h 75"/>
              <a:gd name="T84" fmla="*/ 90 w 197"/>
              <a:gd name="T85" fmla="*/ 60 h 75"/>
              <a:gd name="T86" fmla="*/ 76 w 197"/>
              <a:gd name="T87" fmla="*/ 56 h 75"/>
              <a:gd name="T88" fmla="*/ 63 w 197"/>
              <a:gd name="T89" fmla="*/ 52 h 75"/>
              <a:gd name="T90" fmla="*/ 48 w 197"/>
              <a:gd name="T91" fmla="*/ 46 h 75"/>
              <a:gd name="T92" fmla="*/ 32 w 197"/>
              <a:gd name="T93" fmla="*/ 42 h 75"/>
              <a:gd name="T94" fmla="*/ 17 w 197"/>
              <a:gd name="T95" fmla="*/ 37 h 75"/>
              <a:gd name="T96" fmla="*/ 0 w 197"/>
              <a:gd name="T97" fmla="*/ 31 h 75"/>
              <a:gd name="T98" fmla="*/ 0 w 197"/>
              <a:gd name="T99" fmla="*/ 3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75">
                <a:moveTo>
                  <a:pt x="0" y="31"/>
                </a:moveTo>
                <a:lnTo>
                  <a:pt x="8" y="23"/>
                </a:lnTo>
                <a:lnTo>
                  <a:pt x="17" y="18"/>
                </a:lnTo>
                <a:lnTo>
                  <a:pt x="27" y="14"/>
                </a:lnTo>
                <a:lnTo>
                  <a:pt x="38" y="8"/>
                </a:lnTo>
                <a:lnTo>
                  <a:pt x="50" y="4"/>
                </a:lnTo>
                <a:lnTo>
                  <a:pt x="63" y="2"/>
                </a:lnTo>
                <a:lnTo>
                  <a:pt x="74" y="0"/>
                </a:lnTo>
                <a:lnTo>
                  <a:pt x="88" y="0"/>
                </a:lnTo>
                <a:lnTo>
                  <a:pt x="99" y="0"/>
                </a:lnTo>
                <a:lnTo>
                  <a:pt x="113" y="0"/>
                </a:lnTo>
                <a:lnTo>
                  <a:pt x="124" y="0"/>
                </a:lnTo>
                <a:lnTo>
                  <a:pt x="134" y="0"/>
                </a:lnTo>
                <a:lnTo>
                  <a:pt x="143" y="2"/>
                </a:lnTo>
                <a:lnTo>
                  <a:pt x="153" y="2"/>
                </a:lnTo>
                <a:lnTo>
                  <a:pt x="162" y="4"/>
                </a:lnTo>
                <a:lnTo>
                  <a:pt x="170" y="6"/>
                </a:lnTo>
                <a:lnTo>
                  <a:pt x="176" y="8"/>
                </a:lnTo>
                <a:lnTo>
                  <a:pt x="184" y="12"/>
                </a:lnTo>
                <a:lnTo>
                  <a:pt x="187" y="16"/>
                </a:lnTo>
                <a:lnTo>
                  <a:pt x="191" y="19"/>
                </a:lnTo>
                <a:lnTo>
                  <a:pt x="193" y="25"/>
                </a:lnTo>
                <a:lnTo>
                  <a:pt x="195" y="31"/>
                </a:lnTo>
                <a:lnTo>
                  <a:pt x="197" y="37"/>
                </a:lnTo>
                <a:lnTo>
                  <a:pt x="197" y="42"/>
                </a:lnTo>
                <a:lnTo>
                  <a:pt x="197" y="50"/>
                </a:lnTo>
                <a:lnTo>
                  <a:pt x="195" y="56"/>
                </a:lnTo>
                <a:lnTo>
                  <a:pt x="193" y="60"/>
                </a:lnTo>
                <a:lnTo>
                  <a:pt x="191" y="63"/>
                </a:lnTo>
                <a:lnTo>
                  <a:pt x="187" y="67"/>
                </a:lnTo>
                <a:lnTo>
                  <a:pt x="184" y="69"/>
                </a:lnTo>
                <a:lnTo>
                  <a:pt x="176" y="71"/>
                </a:lnTo>
                <a:lnTo>
                  <a:pt x="170" y="75"/>
                </a:lnTo>
                <a:lnTo>
                  <a:pt x="166" y="75"/>
                </a:lnTo>
                <a:lnTo>
                  <a:pt x="161" y="75"/>
                </a:lnTo>
                <a:lnTo>
                  <a:pt x="155" y="75"/>
                </a:lnTo>
                <a:lnTo>
                  <a:pt x="147" y="75"/>
                </a:lnTo>
                <a:lnTo>
                  <a:pt x="140" y="73"/>
                </a:lnTo>
                <a:lnTo>
                  <a:pt x="132" y="71"/>
                </a:lnTo>
                <a:lnTo>
                  <a:pt x="122" y="69"/>
                </a:lnTo>
                <a:lnTo>
                  <a:pt x="113" y="67"/>
                </a:lnTo>
                <a:lnTo>
                  <a:pt x="101" y="63"/>
                </a:lnTo>
                <a:lnTo>
                  <a:pt x="90" y="60"/>
                </a:lnTo>
                <a:lnTo>
                  <a:pt x="76" y="56"/>
                </a:lnTo>
                <a:lnTo>
                  <a:pt x="63" y="52"/>
                </a:lnTo>
                <a:lnTo>
                  <a:pt x="48" y="46"/>
                </a:lnTo>
                <a:lnTo>
                  <a:pt x="32" y="42"/>
                </a:lnTo>
                <a:lnTo>
                  <a:pt x="17" y="37"/>
                </a:lnTo>
                <a:lnTo>
                  <a:pt x="0" y="31"/>
                </a:lnTo>
                <a:lnTo>
                  <a:pt x="0" y="31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5" name="Freeform 14"/>
          <p:cNvSpPr/>
          <p:nvPr/>
        </p:nvSpPr>
        <p:spPr bwMode="auto">
          <a:xfrm>
            <a:off x="1431638" y="3744958"/>
            <a:ext cx="344789" cy="853781"/>
          </a:xfrm>
          <a:custGeom>
            <a:avLst/>
            <a:gdLst>
              <a:gd name="T0" fmla="*/ 15 w 205"/>
              <a:gd name="T1" fmla="*/ 4 h 507"/>
              <a:gd name="T2" fmla="*/ 36 w 205"/>
              <a:gd name="T3" fmla="*/ 0 h 507"/>
              <a:gd name="T4" fmla="*/ 50 w 205"/>
              <a:gd name="T5" fmla="*/ 0 h 507"/>
              <a:gd name="T6" fmla="*/ 65 w 205"/>
              <a:gd name="T7" fmla="*/ 2 h 507"/>
              <a:gd name="T8" fmla="*/ 82 w 205"/>
              <a:gd name="T9" fmla="*/ 4 h 507"/>
              <a:gd name="T10" fmla="*/ 101 w 205"/>
              <a:gd name="T11" fmla="*/ 8 h 507"/>
              <a:gd name="T12" fmla="*/ 122 w 205"/>
              <a:gd name="T13" fmla="*/ 16 h 507"/>
              <a:gd name="T14" fmla="*/ 134 w 205"/>
              <a:gd name="T15" fmla="*/ 65 h 507"/>
              <a:gd name="T16" fmla="*/ 143 w 205"/>
              <a:gd name="T17" fmla="*/ 113 h 507"/>
              <a:gd name="T18" fmla="*/ 153 w 205"/>
              <a:gd name="T19" fmla="*/ 157 h 507"/>
              <a:gd name="T20" fmla="*/ 163 w 205"/>
              <a:gd name="T21" fmla="*/ 199 h 507"/>
              <a:gd name="T22" fmla="*/ 170 w 205"/>
              <a:gd name="T23" fmla="*/ 238 h 507"/>
              <a:gd name="T24" fmla="*/ 176 w 205"/>
              <a:gd name="T25" fmla="*/ 272 h 507"/>
              <a:gd name="T26" fmla="*/ 184 w 205"/>
              <a:gd name="T27" fmla="*/ 306 h 507"/>
              <a:gd name="T28" fmla="*/ 189 w 205"/>
              <a:gd name="T29" fmla="*/ 335 h 507"/>
              <a:gd name="T30" fmla="*/ 193 w 205"/>
              <a:gd name="T31" fmla="*/ 362 h 507"/>
              <a:gd name="T32" fmla="*/ 197 w 205"/>
              <a:gd name="T33" fmla="*/ 387 h 507"/>
              <a:gd name="T34" fmla="*/ 201 w 205"/>
              <a:gd name="T35" fmla="*/ 408 h 507"/>
              <a:gd name="T36" fmla="*/ 203 w 205"/>
              <a:gd name="T37" fmla="*/ 425 h 507"/>
              <a:gd name="T38" fmla="*/ 205 w 205"/>
              <a:gd name="T39" fmla="*/ 440 h 507"/>
              <a:gd name="T40" fmla="*/ 205 w 205"/>
              <a:gd name="T41" fmla="*/ 454 h 507"/>
              <a:gd name="T42" fmla="*/ 205 w 205"/>
              <a:gd name="T43" fmla="*/ 463 h 507"/>
              <a:gd name="T44" fmla="*/ 205 w 205"/>
              <a:gd name="T45" fmla="*/ 471 h 507"/>
              <a:gd name="T46" fmla="*/ 199 w 205"/>
              <a:gd name="T47" fmla="*/ 486 h 507"/>
              <a:gd name="T48" fmla="*/ 195 w 205"/>
              <a:gd name="T49" fmla="*/ 498 h 507"/>
              <a:gd name="T50" fmla="*/ 189 w 205"/>
              <a:gd name="T51" fmla="*/ 505 h 507"/>
              <a:gd name="T52" fmla="*/ 184 w 205"/>
              <a:gd name="T53" fmla="*/ 507 h 507"/>
              <a:gd name="T54" fmla="*/ 178 w 205"/>
              <a:gd name="T55" fmla="*/ 505 h 507"/>
              <a:gd name="T56" fmla="*/ 170 w 205"/>
              <a:gd name="T57" fmla="*/ 498 h 507"/>
              <a:gd name="T58" fmla="*/ 161 w 205"/>
              <a:gd name="T59" fmla="*/ 486 h 507"/>
              <a:gd name="T60" fmla="*/ 149 w 205"/>
              <a:gd name="T61" fmla="*/ 471 h 507"/>
              <a:gd name="T62" fmla="*/ 136 w 205"/>
              <a:gd name="T63" fmla="*/ 446 h 507"/>
              <a:gd name="T64" fmla="*/ 124 w 205"/>
              <a:gd name="T65" fmla="*/ 419 h 507"/>
              <a:gd name="T66" fmla="*/ 115 w 205"/>
              <a:gd name="T67" fmla="*/ 389 h 507"/>
              <a:gd name="T68" fmla="*/ 109 w 205"/>
              <a:gd name="T69" fmla="*/ 354 h 507"/>
              <a:gd name="T70" fmla="*/ 103 w 205"/>
              <a:gd name="T71" fmla="*/ 316 h 507"/>
              <a:gd name="T72" fmla="*/ 94 w 205"/>
              <a:gd name="T73" fmla="*/ 274 h 507"/>
              <a:gd name="T74" fmla="*/ 84 w 205"/>
              <a:gd name="T75" fmla="*/ 230 h 507"/>
              <a:gd name="T76" fmla="*/ 75 w 205"/>
              <a:gd name="T77" fmla="*/ 182 h 507"/>
              <a:gd name="T78" fmla="*/ 61 w 205"/>
              <a:gd name="T79" fmla="*/ 138 h 507"/>
              <a:gd name="T80" fmla="*/ 48 w 205"/>
              <a:gd name="T81" fmla="*/ 104 h 507"/>
              <a:gd name="T82" fmla="*/ 34 w 205"/>
              <a:gd name="T83" fmla="*/ 75 h 507"/>
              <a:gd name="T84" fmla="*/ 21 w 205"/>
              <a:gd name="T85" fmla="*/ 52 h 507"/>
              <a:gd name="T86" fmla="*/ 8 w 205"/>
              <a:gd name="T87" fmla="*/ 39 h 507"/>
              <a:gd name="T88" fmla="*/ 0 w 205"/>
              <a:gd name="T89" fmla="*/ 25 h 507"/>
              <a:gd name="T90" fmla="*/ 0 w 205"/>
              <a:gd name="T91" fmla="*/ 16 h 507"/>
              <a:gd name="T92" fmla="*/ 4 w 205"/>
              <a:gd name="T93" fmla="*/ 10 h 507"/>
              <a:gd name="T94" fmla="*/ 6 w 205"/>
              <a:gd name="T95" fmla="*/ 8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5" h="507">
                <a:moveTo>
                  <a:pt x="6" y="8"/>
                </a:moveTo>
                <a:lnTo>
                  <a:pt x="15" y="4"/>
                </a:lnTo>
                <a:lnTo>
                  <a:pt x="25" y="2"/>
                </a:lnTo>
                <a:lnTo>
                  <a:pt x="36" y="0"/>
                </a:lnTo>
                <a:lnTo>
                  <a:pt x="42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3" y="2"/>
                </a:lnTo>
                <a:lnTo>
                  <a:pt x="82" y="4"/>
                </a:lnTo>
                <a:lnTo>
                  <a:pt x="90" y="6"/>
                </a:lnTo>
                <a:lnTo>
                  <a:pt x="101" y="8"/>
                </a:lnTo>
                <a:lnTo>
                  <a:pt x="111" y="12"/>
                </a:lnTo>
                <a:lnTo>
                  <a:pt x="122" y="16"/>
                </a:lnTo>
                <a:lnTo>
                  <a:pt x="128" y="40"/>
                </a:lnTo>
                <a:lnTo>
                  <a:pt x="134" y="65"/>
                </a:lnTo>
                <a:lnTo>
                  <a:pt x="140" y="90"/>
                </a:lnTo>
                <a:lnTo>
                  <a:pt x="143" y="113"/>
                </a:lnTo>
                <a:lnTo>
                  <a:pt x="149" y="136"/>
                </a:lnTo>
                <a:lnTo>
                  <a:pt x="153" y="157"/>
                </a:lnTo>
                <a:lnTo>
                  <a:pt x="157" y="178"/>
                </a:lnTo>
                <a:lnTo>
                  <a:pt x="163" y="199"/>
                </a:lnTo>
                <a:lnTo>
                  <a:pt x="166" y="218"/>
                </a:lnTo>
                <a:lnTo>
                  <a:pt x="170" y="238"/>
                </a:lnTo>
                <a:lnTo>
                  <a:pt x="174" y="255"/>
                </a:lnTo>
                <a:lnTo>
                  <a:pt x="176" y="272"/>
                </a:lnTo>
                <a:lnTo>
                  <a:pt x="180" y="289"/>
                </a:lnTo>
                <a:lnTo>
                  <a:pt x="184" y="306"/>
                </a:lnTo>
                <a:lnTo>
                  <a:pt x="186" y="322"/>
                </a:lnTo>
                <a:lnTo>
                  <a:pt x="189" y="335"/>
                </a:lnTo>
                <a:lnTo>
                  <a:pt x="191" y="348"/>
                </a:lnTo>
                <a:lnTo>
                  <a:pt x="193" y="362"/>
                </a:lnTo>
                <a:lnTo>
                  <a:pt x="195" y="375"/>
                </a:lnTo>
                <a:lnTo>
                  <a:pt x="197" y="387"/>
                </a:lnTo>
                <a:lnTo>
                  <a:pt x="199" y="396"/>
                </a:lnTo>
                <a:lnTo>
                  <a:pt x="201" y="408"/>
                </a:lnTo>
                <a:lnTo>
                  <a:pt x="203" y="417"/>
                </a:lnTo>
                <a:lnTo>
                  <a:pt x="203" y="425"/>
                </a:lnTo>
                <a:lnTo>
                  <a:pt x="205" y="433"/>
                </a:lnTo>
                <a:lnTo>
                  <a:pt x="205" y="440"/>
                </a:lnTo>
                <a:lnTo>
                  <a:pt x="205" y="448"/>
                </a:lnTo>
                <a:lnTo>
                  <a:pt x="205" y="454"/>
                </a:lnTo>
                <a:lnTo>
                  <a:pt x="205" y="459"/>
                </a:lnTo>
                <a:lnTo>
                  <a:pt x="205" y="463"/>
                </a:lnTo>
                <a:lnTo>
                  <a:pt x="205" y="467"/>
                </a:lnTo>
                <a:lnTo>
                  <a:pt x="205" y="471"/>
                </a:lnTo>
                <a:lnTo>
                  <a:pt x="203" y="479"/>
                </a:lnTo>
                <a:lnTo>
                  <a:pt x="199" y="486"/>
                </a:lnTo>
                <a:lnTo>
                  <a:pt x="197" y="494"/>
                </a:lnTo>
                <a:lnTo>
                  <a:pt x="195" y="498"/>
                </a:lnTo>
                <a:lnTo>
                  <a:pt x="191" y="503"/>
                </a:lnTo>
                <a:lnTo>
                  <a:pt x="189" y="505"/>
                </a:lnTo>
                <a:lnTo>
                  <a:pt x="187" y="507"/>
                </a:lnTo>
                <a:lnTo>
                  <a:pt x="184" y="507"/>
                </a:lnTo>
                <a:lnTo>
                  <a:pt x="182" y="507"/>
                </a:lnTo>
                <a:lnTo>
                  <a:pt x="178" y="505"/>
                </a:lnTo>
                <a:lnTo>
                  <a:pt x="174" y="503"/>
                </a:lnTo>
                <a:lnTo>
                  <a:pt x="170" y="498"/>
                </a:lnTo>
                <a:lnTo>
                  <a:pt x="165" y="494"/>
                </a:lnTo>
                <a:lnTo>
                  <a:pt x="161" y="486"/>
                </a:lnTo>
                <a:lnTo>
                  <a:pt x="155" y="479"/>
                </a:lnTo>
                <a:lnTo>
                  <a:pt x="149" y="471"/>
                </a:lnTo>
                <a:lnTo>
                  <a:pt x="143" y="459"/>
                </a:lnTo>
                <a:lnTo>
                  <a:pt x="136" y="446"/>
                </a:lnTo>
                <a:lnTo>
                  <a:pt x="130" y="433"/>
                </a:lnTo>
                <a:lnTo>
                  <a:pt x="124" y="419"/>
                </a:lnTo>
                <a:lnTo>
                  <a:pt x="119" y="404"/>
                </a:lnTo>
                <a:lnTo>
                  <a:pt x="115" y="389"/>
                </a:lnTo>
                <a:lnTo>
                  <a:pt x="111" y="371"/>
                </a:lnTo>
                <a:lnTo>
                  <a:pt x="109" y="354"/>
                </a:lnTo>
                <a:lnTo>
                  <a:pt x="105" y="335"/>
                </a:lnTo>
                <a:lnTo>
                  <a:pt x="103" y="316"/>
                </a:lnTo>
                <a:lnTo>
                  <a:pt x="99" y="295"/>
                </a:lnTo>
                <a:lnTo>
                  <a:pt x="94" y="274"/>
                </a:lnTo>
                <a:lnTo>
                  <a:pt x="90" y="253"/>
                </a:lnTo>
                <a:lnTo>
                  <a:pt x="84" y="230"/>
                </a:lnTo>
                <a:lnTo>
                  <a:pt x="80" y="207"/>
                </a:lnTo>
                <a:lnTo>
                  <a:pt x="75" y="182"/>
                </a:lnTo>
                <a:lnTo>
                  <a:pt x="67" y="159"/>
                </a:lnTo>
                <a:lnTo>
                  <a:pt x="61" y="138"/>
                </a:lnTo>
                <a:lnTo>
                  <a:pt x="54" y="119"/>
                </a:lnTo>
                <a:lnTo>
                  <a:pt x="48" y="104"/>
                </a:lnTo>
                <a:lnTo>
                  <a:pt x="40" y="88"/>
                </a:lnTo>
                <a:lnTo>
                  <a:pt x="34" y="75"/>
                </a:lnTo>
                <a:lnTo>
                  <a:pt x="27" y="62"/>
                </a:lnTo>
                <a:lnTo>
                  <a:pt x="21" y="52"/>
                </a:lnTo>
                <a:lnTo>
                  <a:pt x="13" y="44"/>
                </a:lnTo>
                <a:lnTo>
                  <a:pt x="8" y="39"/>
                </a:lnTo>
                <a:lnTo>
                  <a:pt x="4" y="31"/>
                </a:lnTo>
                <a:lnTo>
                  <a:pt x="0" y="25"/>
                </a:lnTo>
                <a:lnTo>
                  <a:pt x="0" y="19"/>
                </a:lnTo>
                <a:lnTo>
                  <a:pt x="0" y="16"/>
                </a:lnTo>
                <a:lnTo>
                  <a:pt x="2" y="12"/>
                </a:lnTo>
                <a:lnTo>
                  <a:pt x="4" y="10"/>
                </a:lnTo>
                <a:lnTo>
                  <a:pt x="6" y="8"/>
                </a:lnTo>
                <a:lnTo>
                  <a:pt x="6" y="8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6" name="Freeform 16"/>
          <p:cNvSpPr/>
          <p:nvPr/>
        </p:nvSpPr>
        <p:spPr bwMode="auto">
          <a:xfrm>
            <a:off x="1820370" y="3943276"/>
            <a:ext cx="831549" cy="168067"/>
          </a:xfrm>
          <a:custGeom>
            <a:avLst/>
            <a:gdLst>
              <a:gd name="T0" fmla="*/ 201 w 492"/>
              <a:gd name="T1" fmla="*/ 29 h 99"/>
              <a:gd name="T2" fmla="*/ 243 w 492"/>
              <a:gd name="T3" fmla="*/ 21 h 99"/>
              <a:gd name="T4" fmla="*/ 280 w 492"/>
              <a:gd name="T5" fmla="*/ 15 h 99"/>
              <a:gd name="T6" fmla="*/ 312 w 492"/>
              <a:gd name="T7" fmla="*/ 11 h 99"/>
              <a:gd name="T8" fmla="*/ 341 w 492"/>
              <a:gd name="T9" fmla="*/ 8 h 99"/>
              <a:gd name="T10" fmla="*/ 364 w 492"/>
              <a:gd name="T11" fmla="*/ 4 h 99"/>
              <a:gd name="T12" fmla="*/ 383 w 492"/>
              <a:gd name="T13" fmla="*/ 2 h 99"/>
              <a:gd name="T14" fmla="*/ 398 w 492"/>
              <a:gd name="T15" fmla="*/ 0 h 99"/>
              <a:gd name="T16" fmla="*/ 419 w 492"/>
              <a:gd name="T17" fmla="*/ 0 h 99"/>
              <a:gd name="T18" fmla="*/ 450 w 492"/>
              <a:gd name="T19" fmla="*/ 4 h 99"/>
              <a:gd name="T20" fmla="*/ 465 w 492"/>
              <a:gd name="T21" fmla="*/ 8 h 99"/>
              <a:gd name="T22" fmla="*/ 479 w 492"/>
              <a:gd name="T23" fmla="*/ 11 h 99"/>
              <a:gd name="T24" fmla="*/ 486 w 492"/>
              <a:gd name="T25" fmla="*/ 15 h 99"/>
              <a:gd name="T26" fmla="*/ 492 w 492"/>
              <a:gd name="T27" fmla="*/ 21 h 99"/>
              <a:gd name="T28" fmla="*/ 492 w 492"/>
              <a:gd name="T29" fmla="*/ 25 h 99"/>
              <a:gd name="T30" fmla="*/ 492 w 492"/>
              <a:gd name="T31" fmla="*/ 29 h 99"/>
              <a:gd name="T32" fmla="*/ 484 w 492"/>
              <a:gd name="T33" fmla="*/ 34 h 99"/>
              <a:gd name="T34" fmla="*/ 471 w 492"/>
              <a:gd name="T35" fmla="*/ 42 h 99"/>
              <a:gd name="T36" fmla="*/ 450 w 492"/>
              <a:gd name="T37" fmla="*/ 48 h 99"/>
              <a:gd name="T38" fmla="*/ 431 w 492"/>
              <a:gd name="T39" fmla="*/ 52 h 99"/>
              <a:gd name="T40" fmla="*/ 416 w 492"/>
              <a:gd name="T41" fmla="*/ 57 h 99"/>
              <a:gd name="T42" fmla="*/ 396 w 492"/>
              <a:gd name="T43" fmla="*/ 61 h 99"/>
              <a:gd name="T44" fmla="*/ 375 w 492"/>
              <a:gd name="T45" fmla="*/ 65 h 99"/>
              <a:gd name="T46" fmla="*/ 351 w 492"/>
              <a:gd name="T47" fmla="*/ 69 h 99"/>
              <a:gd name="T48" fmla="*/ 324 w 492"/>
              <a:gd name="T49" fmla="*/ 73 h 99"/>
              <a:gd name="T50" fmla="*/ 295 w 492"/>
              <a:gd name="T51" fmla="*/ 76 h 99"/>
              <a:gd name="T52" fmla="*/ 263 w 492"/>
              <a:gd name="T53" fmla="*/ 80 h 99"/>
              <a:gd name="T54" fmla="*/ 230 w 492"/>
              <a:gd name="T55" fmla="*/ 82 h 99"/>
              <a:gd name="T56" fmla="*/ 201 w 492"/>
              <a:gd name="T57" fmla="*/ 88 h 99"/>
              <a:gd name="T58" fmla="*/ 175 w 492"/>
              <a:gd name="T59" fmla="*/ 90 h 99"/>
              <a:gd name="T60" fmla="*/ 150 w 492"/>
              <a:gd name="T61" fmla="*/ 94 h 99"/>
              <a:gd name="T62" fmla="*/ 129 w 492"/>
              <a:gd name="T63" fmla="*/ 96 h 99"/>
              <a:gd name="T64" fmla="*/ 111 w 492"/>
              <a:gd name="T65" fmla="*/ 97 h 99"/>
              <a:gd name="T66" fmla="*/ 98 w 492"/>
              <a:gd name="T67" fmla="*/ 99 h 99"/>
              <a:gd name="T68" fmla="*/ 87 w 492"/>
              <a:gd name="T69" fmla="*/ 99 h 99"/>
              <a:gd name="T70" fmla="*/ 75 w 492"/>
              <a:gd name="T71" fmla="*/ 99 h 99"/>
              <a:gd name="T72" fmla="*/ 56 w 492"/>
              <a:gd name="T73" fmla="*/ 96 h 99"/>
              <a:gd name="T74" fmla="*/ 35 w 492"/>
              <a:gd name="T75" fmla="*/ 90 h 99"/>
              <a:gd name="T76" fmla="*/ 22 w 492"/>
              <a:gd name="T77" fmla="*/ 84 h 99"/>
              <a:gd name="T78" fmla="*/ 10 w 492"/>
              <a:gd name="T79" fmla="*/ 78 h 99"/>
              <a:gd name="T80" fmla="*/ 4 w 492"/>
              <a:gd name="T81" fmla="*/ 71 h 99"/>
              <a:gd name="T82" fmla="*/ 0 w 492"/>
              <a:gd name="T83" fmla="*/ 65 h 99"/>
              <a:gd name="T84" fmla="*/ 2 w 492"/>
              <a:gd name="T85" fmla="*/ 61 h 99"/>
              <a:gd name="T86" fmla="*/ 8 w 492"/>
              <a:gd name="T87" fmla="*/ 59 h 99"/>
              <a:gd name="T88" fmla="*/ 20 w 492"/>
              <a:gd name="T89" fmla="*/ 55 h 99"/>
              <a:gd name="T90" fmla="*/ 35 w 492"/>
              <a:gd name="T91" fmla="*/ 53 h 99"/>
              <a:gd name="T92" fmla="*/ 58 w 492"/>
              <a:gd name="T93" fmla="*/ 50 h 99"/>
              <a:gd name="T94" fmla="*/ 87 w 492"/>
              <a:gd name="T95" fmla="*/ 46 h 99"/>
              <a:gd name="T96" fmla="*/ 119 w 492"/>
              <a:gd name="T97" fmla="*/ 40 h 99"/>
              <a:gd name="T98" fmla="*/ 157 w 492"/>
              <a:gd name="T99" fmla="*/ 34 h 99"/>
              <a:gd name="T100" fmla="*/ 178 w 492"/>
              <a:gd name="T101" fmla="*/ 3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2" h="99">
                <a:moveTo>
                  <a:pt x="178" y="32"/>
                </a:moveTo>
                <a:lnTo>
                  <a:pt x="201" y="29"/>
                </a:lnTo>
                <a:lnTo>
                  <a:pt x="222" y="25"/>
                </a:lnTo>
                <a:lnTo>
                  <a:pt x="243" y="21"/>
                </a:lnTo>
                <a:lnTo>
                  <a:pt x="263" y="19"/>
                </a:lnTo>
                <a:lnTo>
                  <a:pt x="280" y="15"/>
                </a:lnTo>
                <a:lnTo>
                  <a:pt x="297" y="13"/>
                </a:lnTo>
                <a:lnTo>
                  <a:pt x="312" y="11"/>
                </a:lnTo>
                <a:lnTo>
                  <a:pt x="328" y="9"/>
                </a:lnTo>
                <a:lnTo>
                  <a:pt x="341" y="8"/>
                </a:lnTo>
                <a:lnTo>
                  <a:pt x="352" y="6"/>
                </a:lnTo>
                <a:lnTo>
                  <a:pt x="364" y="4"/>
                </a:lnTo>
                <a:lnTo>
                  <a:pt x="375" y="4"/>
                </a:lnTo>
                <a:lnTo>
                  <a:pt x="383" y="2"/>
                </a:lnTo>
                <a:lnTo>
                  <a:pt x="391" y="2"/>
                </a:lnTo>
                <a:lnTo>
                  <a:pt x="398" y="0"/>
                </a:lnTo>
                <a:lnTo>
                  <a:pt x="404" y="0"/>
                </a:lnTo>
                <a:lnTo>
                  <a:pt x="419" y="0"/>
                </a:lnTo>
                <a:lnTo>
                  <a:pt x="435" y="2"/>
                </a:lnTo>
                <a:lnTo>
                  <a:pt x="450" y="4"/>
                </a:lnTo>
                <a:lnTo>
                  <a:pt x="458" y="6"/>
                </a:lnTo>
                <a:lnTo>
                  <a:pt x="465" y="8"/>
                </a:lnTo>
                <a:lnTo>
                  <a:pt x="473" y="9"/>
                </a:lnTo>
                <a:lnTo>
                  <a:pt x="479" y="11"/>
                </a:lnTo>
                <a:lnTo>
                  <a:pt x="482" y="13"/>
                </a:lnTo>
                <a:lnTo>
                  <a:pt x="486" y="15"/>
                </a:lnTo>
                <a:lnTo>
                  <a:pt x="490" y="19"/>
                </a:lnTo>
                <a:lnTo>
                  <a:pt x="492" y="21"/>
                </a:lnTo>
                <a:lnTo>
                  <a:pt x="492" y="23"/>
                </a:lnTo>
                <a:lnTo>
                  <a:pt x="492" y="25"/>
                </a:lnTo>
                <a:lnTo>
                  <a:pt x="492" y="27"/>
                </a:lnTo>
                <a:lnTo>
                  <a:pt x="492" y="29"/>
                </a:lnTo>
                <a:lnTo>
                  <a:pt x="488" y="31"/>
                </a:lnTo>
                <a:lnTo>
                  <a:pt x="484" y="34"/>
                </a:lnTo>
                <a:lnTo>
                  <a:pt x="479" y="38"/>
                </a:lnTo>
                <a:lnTo>
                  <a:pt x="471" y="42"/>
                </a:lnTo>
                <a:lnTo>
                  <a:pt x="461" y="44"/>
                </a:lnTo>
                <a:lnTo>
                  <a:pt x="450" y="48"/>
                </a:lnTo>
                <a:lnTo>
                  <a:pt x="439" y="50"/>
                </a:lnTo>
                <a:lnTo>
                  <a:pt x="431" y="52"/>
                </a:lnTo>
                <a:lnTo>
                  <a:pt x="423" y="55"/>
                </a:lnTo>
                <a:lnTo>
                  <a:pt x="416" y="57"/>
                </a:lnTo>
                <a:lnTo>
                  <a:pt x="406" y="59"/>
                </a:lnTo>
                <a:lnTo>
                  <a:pt x="396" y="61"/>
                </a:lnTo>
                <a:lnTo>
                  <a:pt x="387" y="63"/>
                </a:lnTo>
                <a:lnTo>
                  <a:pt x="375" y="65"/>
                </a:lnTo>
                <a:lnTo>
                  <a:pt x="364" y="67"/>
                </a:lnTo>
                <a:lnTo>
                  <a:pt x="351" y="69"/>
                </a:lnTo>
                <a:lnTo>
                  <a:pt x="337" y="71"/>
                </a:lnTo>
                <a:lnTo>
                  <a:pt x="324" y="73"/>
                </a:lnTo>
                <a:lnTo>
                  <a:pt x="308" y="75"/>
                </a:lnTo>
                <a:lnTo>
                  <a:pt x="295" y="76"/>
                </a:lnTo>
                <a:lnTo>
                  <a:pt x="280" y="78"/>
                </a:lnTo>
                <a:lnTo>
                  <a:pt x="263" y="80"/>
                </a:lnTo>
                <a:lnTo>
                  <a:pt x="247" y="80"/>
                </a:lnTo>
                <a:lnTo>
                  <a:pt x="230" y="82"/>
                </a:lnTo>
                <a:lnTo>
                  <a:pt x="215" y="86"/>
                </a:lnTo>
                <a:lnTo>
                  <a:pt x="201" y="88"/>
                </a:lnTo>
                <a:lnTo>
                  <a:pt x="186" y="90"/>
                </a:lnTo>
                <a:lnTo>
                  <a:pt x="175" y="90"/>
                </a:lnTo>
                <a:lnTo>
                  <a:pt x="161" y="92"/>
                </a:lnTo>
                <a:lnTo>
                  <a:pt x="150" y="94"/>
                </a:lnTo>
                <a:lnTo>
                  <a:pt x="140" y="96"/>
                </a:lnTo>
                <a:lnTo>
                  <a:pt x="129" y="96"/>
                </a:lnTo>
                <a:lnTo>
                  <a:pt x="121" y="97"/>
                </a:lnTo>
                <a:lnTo>
                  <a:pt x="111" y="97"/>
                </a:lnTo>
                <a:lnTo>
                  <a:pt x="104" y="97"/>
                </a:lnTo>
                <a:lnTo>
                  <a:pt x="98" y="99"/>
                </a:lnTo>
                <a:lnTo>
                  <a:pt x="92" y="99"/>
                </a:lnTo>
                <a:lnTo>
                  <a:pt x="87" y="99"/>
                </a:lnTo>
                <a:lnTo>
                  <a:pt x="83" y="99"/>
                </a:lnTo>
                <a:lnTo>
                  <a:pt x="75" y="99"/>
                </a:lnTo>
                <a:lnTo>
                  <a:pt x="69" y="97"/>
                </a:lnTo>
                <a:lnTo>
                  <a:pt x="56" y="96"/>
                </a:lnTo>
                <a:lnTo>
                  <a:pt x="43" y="92"/>
                </a:lnTo>
                <a:lnTo>
                  <a:pt x="35" y="90"/>
                </a:lnTo>
                <a:lnTo>
                  <a:pt x="29" y="86"/>
                </a:lnTo>
                <a:lnTo>
                  <a:pt x="22" y="84"/>
                </a:lnTo>
                <a:lnTo>
                  <a:pt x="16" y="82"/>
                </a:lnTo>
                <a:lnTo>
                  <a:pt x="10" y="78"/>
                </a:lnTo>
                <a:lnTo>
                  <a:pt x="6" y="75"/>
                </a:lnTo>
                <a:lnTo>
                  <a:pt x="4" y="71"/>
                </a:lnTo>
                <a:lnTo>
                  <a:pt x="2" y="69"/>
                </a:lnTo>
                <a:lnTo>
                  <a:pt x="0" y="65"/>
                </a:lnTo>
                <a:lnTo>
                  <a:pt x="0" y="63"/>
                </a:lnTo>
                <a:lnTo>
                  <a:pt x="2" y="61"/>
                </a:lnTo>
                <a:lnTo>
                  <a:pt x="4" y="59"/>
                </a:lnTo>
                <a:lnTo>
                  <a:pt x="8" y="59"/>
                </a:lnTo>
                <a:lnTo>
                  <a:pt x="12" y="57"/>
                </a:lnTo>
                <a:lnTo>
                  <a:pt x="20" y="55"/>
                </a:lnTo>
                <a:lnTo>
                  <a:pt x="27" y="55"/>
                </a:lnTo>
                <a:lnTo>
                  <a:pt x="35" y="53"/>
                </a:lnTo>
                <a:lnTo>
                  <a:pt x="46" y="52"/>
                </a:lnTo>
                <a:lnTo>
                  <a:pt x="58" y="50"/>
                </a:lnTo>
                <a:lnTo>
                  <a:pt x="71" y="48"/>
                </a:lnTo>
                <a:lnTo>
                  <a:pt x="87" y="46"/>
                </a:lnTo>
                <a:lnTo>
                  <a:pt x="102" y="44"/>
                </a:lnTo>
                <a:lnTo>
                  <a:pt x="119" y="40"/>
                </a:lnTo>
                <a:lnTo>
                  <a:pt x="138" y="38"/>
                </a:lnTo>
                <a:lnTo>
                  <a:pt x="157" y="34"/>
                </a:lnTo>
                <a:lnTo>
                  <a:pt x="178" y="32"/>
                </a:lnTo>
                <a:lnTo>
                  <a:pt x="178" y="32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7" name="Freeform 17"/>
          <p:cNvSpPr/>
          <p:nvPr/>
        </p:nvSpPr>
        <p:spPr bwMode="auto">
          <a:xfrm>
            <a:off x="2144877" y="3748320"/>
            <a:ext cx="179156" cy="601681"/>
          </a:xfrm>
          <a:custGeom>
            <a:avLst/>
            <a:gdLst>
              <a:gd name="T0" fmla="*/ 82 w 107"/>
              <a:gd name="T1" fmla="*/ 358 h 358"/>
              <a:gd name="T2" fmla="*/ 7 w 107"/>
              <a:gd name="T3" fmla="*/ 358 h 358"/>
              <a:gd name="T4" fmla="*/ 7 w 107"/>
              <a:gd name="T5" fmla="*/ 325 h 358"/>
              <a:gd name="T6" fmla="*/ 7 w 107"/>
              <a:gd name="T7" fmla="*/ 293 h 358"/>
              <a:gd name="T8" fmla="*/ 7 w 107"/>
              <a:gd name="T9" fmla="*/ 264 h 358"/>
              <a:gd name="T10" fmla="*/ 7 w 107"/>
              <a:gd name="T11" fmla="*/ 236 h 358"/>
              <a:gd name="T12" fmla="*/ 7 w 107"/>
              <a:gd name="T13" fmla="*/ 209 h 358"/>
              <a:gd name="T14" fmla="*/ 7 w 107"/>
              <a:gd name="T15" fmla="*/ 182 h 358"/>
              <a:gd name="T16" fmla="*/ 5 w 107"/>
              <a:gd name="T17" fmla="*/ 159 h 358"/>
              <a:gd name="T18" fmla="*/ 5 w 107"/>
              <a:gd name="T19" fmla="*/ 136 h 358"/>
              <a:gd name="T20" fmla="*/ 5 w 107"/>
              <a:gd name="T21" fmla="*/ 113 h 358"/>
              <a:gd name="T22" fmla="*/ 5 w 107"/>
              <a:gd name="T23" fmla="*/ 94 h 358"/>
              <a:gd name="T24" fmla="*/ 5 w 107"/>
              <a:gd name="T25" fmla="*/ 75 h 358"/>
              <a:gd name="T26" fmla="*/ 4 w 107"/>
              <a:gd name="T27" fmla="*/ 58 h 358"/>
              <a:gd name="T28" fmla="*/ 4 w 107"/>
              <a:gd name="T29" fmla="*/ 40 h 358"/>
              <a:gd name="T30" fmla="*/ 2 w 107"/>
              <a:gd name="T31" fmla="*/ 27 h 358"/>
              <a:gd name="T32" fmla="*/ 2 w 107"/>
              <a:gd name="T33" fmla="*/ 14 h 358"/>
              <a:gd name="T34" fmla="*/ 0 w 107"/>
              <a:gd name="T35" fmla="*/ 0 h 358"/>
              <a:gd name="T36" fmla="*/ 11 w 107"/>
              <a:gd name="T37" fmla="*/ 2 h 358"/>
              <a:gd name="T38" fmla="*/ 23 w 107"/>
              <a:gd name="T39" fmla="*/ 2 h 358"/>
              <a:gd name="T40" fmla="*/ 32 w 107"/>
              <a:gd name="T41" fmla="*/ 4 h 358"/>
              <a:gd name="T42" fmla="*/ 42 w 107"/>
              <a:gd name="T43" fmla="*/ 6 h 358"/>
              <a:gd name="T44" fmla="*/ 49 w 107"/>
              <a:gd name="T45" fmla="*/ 6 h 358"/>
              <a:gd name="T46" fmla="*/ 57 w 107"/>
              <a:gd name="T47" fmla="*/ 8 h 358"/>
              <a:gd name="T48" fmla="*/ 65 w 107"/>
              <a:gd name="T49" fmla="*/ 8 h 358"/>
              <a:gd name="T50" fmla="*/ 72 w 107"/>
              <a:gd name="T51" fmla="*/ 10 h 358"/>
              <a:gd name="T52" fmla="*/ 78 w 107"/>
              <a:gd name="T53" fmla="*/ 12 h 358"/>
              <a:gd name="T54" fmla="*/ 84 w 107"/>
              <a:gd name="T55" fmla="*/ 12 h 358"/>
              <a:gd name="T56" fmla="*/ 88 w 107"/>
              <a:gd name="T57" fmla="*/ 14 h 358"/>
              <a:gd name="T58" fmla="*/ 92 w 107"/>
              <a:gd name="T59" fmla="*/ 14 h 358"/>
              <a:gd name="T60" fmla="*/ 95 w 107"/>
              <a:gd name="T61" fmla="*/ 16 h 358"/>
              <a:gd name="T62" fmla="*/ 99 w 107"/>
              <a:gd name="T63" fmla="*/ 17 h 358"/>
              <a:gd name="T64" fmla="*/ 101 w 107"/>
              <a:gd name="T65" fmla="*/ 17 h 358"/>
              <a:gd name="T66" fmla="*/ 103 w 107"/>
              <a:gd name="T67" fmla="*/ 19 h 358"/>
              <a:gd name="T68" fmla="*/ 105 w 107"/>
              <a:gd name="T69" fmla="*/ 21 h 358"/>
              <a:gd name="T70" fmla="*/ 107 w 107"/>
              <a:gd name="T71" fmla="*/ 25 h 358"/>
              <a:gd name="T72" fmla="*/ 107 w 107"/>
              <a:gd name="T73" fmla="*/ 31 h 358"/>
              <a:gd name="T74" fmla="*/ 107 w 107"/>
              <a:gd name="T75" fmla="*/ 37 h 358"/>
              <a:gd name="T76" fmla="*/ 107 w 107"/>
              <a:gd name="T77" fmla="*/ 44 h 358"/>
              <a:gd name="T78" fmla="*/ 107 w 107"/>
              <a:gd name="T79" fmla="*/ 52 h 358"/>
              <a:gd name="T80" fmla="*/ 105 w 107"/>
              <a:gd name="T81" fmla="*/ 60 h 358"/>
              <a:gd name="T82" fmla="*/ 103 w 107"/>
              <a:gd name="T83" fmla="*/ 69 h 358"/>
              <a:gd name="T84" fmla="*/ 101 w 107"/>
              <a:gd name="T85" fmla="*/ 75 h 358"/>
              <a:gd name="T86" fmla="*/ 99 w 107"/>
              <a:gd name="T87" fmla="*/ 81 h 358"/>
              <a:gd name="T88" fmla="*/ 99 w 107"/>
              <a:gd name="T89" fmla="*/ 90 h 358"/>
              <a:gd name="T90" fmla="*/ 97 w 107"/>
              <a:gd name="T91" fmla="*/ 100 h 358"/>
              <a:gd name="T92" fmla="*/ 95 w 107"/>
              <a:gd name="T93" fmla="*/ 113 h 358"/>
              <a:gd name="T94" fmla="*/ 95 w 107"/>
              <a:gd name="T95" fmla="*/ 126 h 358"/>
              <a:gd name="T96" fmla="*/ 93 w 107"/>
              <a:gd name="T97" fmla="*/ 142 h 358"/>
              <a:gd name="T98" fmla="*/ 92 w 107"/>
              <a:gd name="T99" fmla="*/ 161 h 358"/>
              <a:gd name="T100" fmla="*/ 92 w 107"/>
              <a:gd name="T101" fmla="*/ 178 h 358"/>
              <a:gd name="T102" fmla="*/ 90 w 107"/>
              <a:gd name="T103" fmla="*/ 199 h 358"/>
              <a:gd name="T104" fmla="*/ 88 w 107"/>
              <a:gd name="T105" fmla="*/ 222 h 358"/>
              <a:gd name="T106" fmla="*/ 88 w 107"/>
              <a:gd name="T107" fmla="*/ 245 h 358"/>
              <a:gd name="T108" fmla="*/ 86 w 107"/>
              <a:gd name="T109" fmla="*/ 272 h 358"/>
              <a:gd name="T110" fmla="*/ 84 w 107"/>
              <a:gd name="T111" fmla="*/ 299 h 358"/>
              <a:gd name="T112" fmla="*/ 84 w 107"/>
              <a:gd name="T113" fmla="*/ 327 h 358"/>
              <a:gd name="T114" fmla="*/ 82 w 107"/>
              <a:gd name="T115" fmla="*/ 358 h 358"/>
              <a:gd name="T116" fmla="*/ 82 w 107"/>
              <a:gd name="T117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7" h="358">
                <a:moveTo>
                  <a:pt x="82" y="358"/>
                </a:moveTo>
                <a:lnTo>
                  <a:pt x="7" y="358"/>
                </a:lnTo>
                <a:lnTo>
                  <a:pt x="7" y="325"/>
                </a:lnTo>
                <a:lnTo>
                  <a:pt x="7" y="293"/>
                </a:lnTo>
                <a:lnTo>
                  <a:pt x="7" y="264"/>
                </a:lnTo>
                <a:lnTo>
                  <a:pt x="7" y="236"/>
                </a:lnTo>
                <a:lnTo>
                  <a:pt x="7" y="209"/>
                </a:lnTo>
                <a:lnTo>
                  <a:pt x="7" y="182"/>
                </a:lnTo>
                <a:lnTo>
                  <a:pt x="5" y="159"/>
                </a:lnTo>
                <a:lnTo>
                  <a:pt x="5" y="136"/>
                </a:lnTo>
                <a:lnTo>
                  <a:pt x="5" y="113"/>
                </a:lnTo>
                <a:lnTo>
                  <a:pt x="5" y="94"/>
                </a:lnTo>
                <a:lnTo>
                  <a:pt x="5" y="75"/>
                </a:lnTo>
                <a:lnTo>
                  <a:pt x="4" y="58"/>
                </a:lnTo>
                <a:lnTo>
                  <a:pt x="4" y="40"/>
                </a:lnTo>
                <a:lnTo>
                  <a:pt x="2" y="27"/>
                </a:lnTo>
                <a:lnTo>
                  <a:pt x="2" y="14"/>
                </a:lnTo>
                <a:lnTo>
                  <a:pt x="0" y="0"/>
                </a:lnTo>
                <a:lnTo>
                  <a:pt x="11" y="2"/>
                </a:lnTo>
                <a:lnTo>
                  <a:pt x="23" y="2"/>
                </a:lnTo>
                <a:lnTo>
                  <a:pt x="32" y="4"/>
                </a:lnTo>
                <a:lnTo>
                  <a:pt x="42" y="6"/>
                </a:lnTo>
                <a:lnTo>
                  <a:pt x="49" y="6"/>
                </a:lnTo>
                <a:lnTo>
                  <a:pt x="57" y="8"/>
                </a:lnTo>
                <a:lnTo>
                  <a:pt x="65" y="8"/>
                </a:lnTo>
                <a:lnTo>
                  <a:pt x="72" y="10"/>
                </a:lnTo>
                <a:lnTo>
                  <a:pt x="78" y="12"/>
                </a:lnTo>
                <a:lnTo>
                  <a:pt x="84" y="12"/>
                </a:lnTo>
                <a:lnTo>
                  <a:pt x="88" y="14"/>
                </a:lnTo>
                <a:lnTo>
                  <a:pt x="92" y="14"/>
                </a:lnTo>
                <a:lnTo>
                  <a:pt x="95" y="16"/>
                </a:lnTo>
                <a:lnTo>
                  <a:pt x="99" y="17"/>
                </a:lnTo>
                <a:lnTo>
                  <a:pt x="101" y="17"/>
                </a:lnTo>
                <a:lnTo>
                  <a:pt x="103" y="19"/>
                </a:lnTo>
                <a:lnTo>
                  <a:pt x="105" y="21"/>
                </a:lnTo>
                <a:lnTo>
                  <a:pt x="107" y="25"/>
                </a:lnTo>
                <a:lnTo>
                  <a:pt x="107" y="31"/>
                </a:lnTo>
                <a:lnTo>
                  <a:pt x="107" y="37"/>
                </a:lnTo>
                <a:lnTo>
                  <a:pt x="107" y="44"/>
                </a:lnTo>
                <a:lnTo>
                  <a:pt x="107" y="52"/>
                </a:lnTo>
                <a:lnTo>
                  <a:pt x="105" y="60"/>
                </a:lnTo>
                <a:lnTo>
                  <a:pt x="103" y="69"/>
                </a:lnTo>
                <a:lnTo>
                  <a:pt x="101" y="75"/>
                </a:lnTo>
                <a:lnTo>
                  <a:pt x="99" y="81"/>
                </a:lnTo>
                <a:lnTo>
                  <a:pt x="99" y="90"/>
                </a:lnTo>
                <a:lnTo>
                  <a:pt x="97" y="100"/>
                </a:lnTo>
                <a:lnTo>
                  <a:pt x="95" y="113"/>
                </a:lnTo>
                <a:lnTo>
                  <a:pt x="95" y="126"/>
                </a:lnTo>
                <a:lnTo>
                  <a:pt x="93" y="142"/>
                </a:lnTo>
                <a:lnTo>
                  <a:pt x="92" y="161"/>
                </a:lnTo>
                <a:lnTo>
                  <a:pt x="92" y="178"/>
                </a:lnTo>
                <a:lnTo>
                  <a:pt x="90" y="199"/>
                </a:lnTo>
                <a:lnTo>
                  <a:pt x="88" y="222"/>
                </a:lnTo>
                <a:lnTo>
                  <a:pt x="88" y="245"/>
                </a:lnTo>
                <a:lnTo>
                  <a:pt x="86" y="272"/>
                </a:lnTo>
                <a:lnTo>
                  <a:pt x="84" y="299"/>
                </a:lnTo>
                <a:lnTo>
                  <a:pt x="84" y="327"/>
                </a:lnTo>
                <a:lnTo>
                  <a:pt x="82" y="358"/>
                </a:lnTo>
                <a:lnTo>
                  <a:pt x="82" y="358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8" name="Freeform 18"/>
          <p:cNvSpPr/>
          <p:nvPr/>
        </p:nvSpPr>
        <p:spPr bwMode="auto">
          <a:xfrm>
            <a:off x="1695301" y="4296217"/>
            <a:ext cx="983663" cy="157984"/>
          </a:xfrm>
          <a:custGeom>
            <a:avLst/>
            <a:gdLst>
              <a:gd name="T0" fmla="*/ 9 w 581"/>
              <a:gd name="T1" fmla="*/ 44 h 94"/>
              <a:gd name="T2" fmla="*/ 32 w 581"/>
              <a:gd name="T3" fmla="*/ 44 h 94"/>
              <a:gd name="T4" fmla="*/ 61 w 581"/>
              <a:gd name="T5" fmla="*/ 43 h 94"/>
              <a:gd name="T6" fmla="*/ 94 w 581"/>
              <a:gd name="T7" fmla="*/ 39 h 94"/>
              <a:gd name="T8" fmla="*/ 130 w 581"/>
              <a:gd name="T9" fmla="*/ 35 h 94"/>
              <a:gd name="T10" fmla="*/ 172 w 581"/>
              <a:gd name="T11" fmla="*/ 29 h 94"/>
              <a:gd name="T12" fmla="*/ 218 w 581"/>
              <a:gd name="T13" fmla="*/ 23 h 94"/>
              <a:gd name="T14" fmla="*/ 268 w 581"/>
              <a:gd name="T15" fmla="*/ 18 h 94"/>
              <a:gd name="T16" fmla="*/ 319 w 581"/>
              <a:gd name="T17" fmla="*/ 12 h 94"/>
              <a:gd name="T18" fmla="*/ 369 w 581"/>
              <a:gd name="T19" fmla="*/ 6 h 94"/>
              <a:gd name="T20" fmla="*/ 411 w 581"/>
              <a:gd name="T21" fmla="*/ 2 h 94"/>
              <a:gd name="T22" fmla="*/ 449 w 581"/>
              <a:gd name="T23" fmla="*/ 0 h 94"/>
              <a:gd name="T24" fmla="*/ 482 w 581"/>
              <a:gd name="T25" fmla="*/ 0 h 94"/>
              <a:gd name="T26" fmla="*/ 507 w 581"/>
              <a:gd name="T27" fmla="*/ 2 h 94"/>
              <a:gd name="T28" fmla="*/ 528 w 581"/>
              <a:gd name="T29" fmla="*/ 6 h 94"/>
              <a:gd name="T30" fmla="*/ 541 w 581"/>
              <a:gd name="T31" fmla="*/ 12 h 94"/>
              <a:gd name="T32" fmla="*/ 553 w 581"/>
              <a:gd name="T33" fmla="*/ 21 h 94"/>
              <a:gd name="T34" fmla="*/ 566 w 581"/>
              <a:gd name="T35" fmla="*/ 33 h 94"/>
              <a:gd name="T36" fmla="*/ 576 w 581"/>
              <a:gd name="T37" fmla="*/ 44 h 94"/>
              <a:gd name="T38" fmla="*/ 579 w 581"/>
              <a:gd name="T39" fmla="*/ 58 h 94"/>
              <a:gd name="T40" fmla="*/ 574 w 581"/>
              <a:gd name="T41" fmla="*/ 64 h 94"/>
              <a:gd name="T42" fmla="*/ 556 w 581"/>
              <a:gd name="T43" fmla="*/ 64 h 94"/>
              <a:gd name="T44" fmla="*/ 537 w 581"/>
              <a:gd name="T45" fmla="*/ 64 h 94"/>
              <a:gd name="T46" fmla="*/ 514 w 581"/>
              <a:gd name="T47" fmla="*/ 65 h 94"/>
              <a:gd name="T48" fmla="*/ 490 w 581"/>
              <a:gd name="T49" fmla="*/ 65 h 94"/>
              <a:gd name="T50" fmla="*/ 461 w 581"/>
              <a:gd name="T51" fmla="*/ 67 h 94"/>
              <a:gd name="T52" fmla="*/ 430 w 581"/>
              <a:gd name="T53" fmla="*/ 69 h 94"/>
              <a:gd name="T54" fmla="*/ 398 w 581"/>
              <a:gd name="T55" fmla="*/ 71 h 94"/>
              <a:gd name="T56" fmla="*/ 361 w 581"/>
              <a:gd name="T57" fmla="*/ 73 h 94"/>
              <a:gd name="T58" fmla="*/ 323 w 581"/>
              <a:gd name="T59" fmla="*/ 75 h 94"/>
              <a:gd name="T60" fmla="*/ 281 w 581"/>
              <a:gd name="T61" fmla="*/ 77 h 94"/>
              <a:gd name="T62" fmla="*/ 235 w 581"/>
              <a:gd name="T63" fmla="*/ 81 h 94"/>
              <a:gd name="T64" fmla="*/ 189 w 581"/>
              <a:gd name="T65" fmla="*/ 83 h 94"/>
              <a:gd name="T66" fmla="*/ 138 w 581"/>
              <a:gd name="T67" fmla="*/ 86 h 94"/>
              <a:gd name="T68" fmla="*/ 84 w 581"/>
              <a:gd name="T69" fmla="*/ 88 h 94"/>
              <a:gd name="T70" fmla="*/ 29 w 581"/>
              <a:gd name="T71" fmla="*/ 92 h 94"/>
              <a:gd name="T72" fmla="*/ 0 w 581"/>
              <a:gd name="T73" fmla="*/ 4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1" h="94">
                <a:moveTo>
                  <a:pt x="0" y="44"/>
                </a:moveTo>
                <a:lnTo>
                  <a:pt x="9" y="44"/>
                </a:lnTo>
                <a:lnTo>
                  <a:pt x="21" y="44"/>
                </a:lnTo>
                <a:lnTo>
                  <a:pt x="32" y="44"/>
                </a:lnTo>
                <a:lnTo>
                  <a:pt x="46" y="43"/>
                </a:lnTo>
                <a:lnTo>
                  <a:pt x="61" y="43"/>
                </a:lnTo>
                <a:lnTo>
                  <a:pt x="76" y="41"/>
                </a:lnTo>
                <a:lnTo>
                  <a:pt x="94" y="39"/>
                </a:lnTo>
                <a:lnTo>
                  <a:pt x="111" y="37"/>
                </a:lnTo>
                <a:lnTo>
                  <a:pt x="130" y="35"/>
                </a:lnTo>
                <a:lnTo>
                  <a:pt x="151" y="33"/>
                </a:lnTo>
                <a:lnTo>
                  <a:pt x="172" y="29"/>
                </a:lnTo>
                <a:lnTo>
                  <a:pt x="193" y="27"/>
                </a:lnTo>
                <a:lnTo>
                  <a:pt x="218" y="23"/>
                </a:lnTo>
                <a:lnTo>
                  <a:pt x="241" y="21"/>
                </a:lnTo>
                <a:lnTo>
                  <a:pt x="268" y="18"/>
                </a:lnTo>
                <a:lnTo>
                  <a:pt x="294" y="14"/>
                </a:lnTo>
                <a:lnTo>
                  <a:pt x="319" y="12"/>
                </a:lnTo>
                <a:lnTo>
                  <a:pt x="344" y="8"/>
                </a:lnTo>
                <a:lnTo>
                  <a:pt x="369" y="6"/>
                </a:lnTo>
                <a:lnTo>
                  <a:pt x="390" y="4"/>
                </a:lnTo>
                <a:lnTo>
                  <a:pt x="411" y="2"/>
                </a:lnTo>
                <a:lnTo>
                  <a:pt x="430" y="0"/>
                </a:lnTo>
                <a:lnTo>
                  <a:pt x="449" y="0"/>
                </a:lnTo>
                <a:lnTo>
                  <a:pt x="467" y="0"/>
                </a:lnTo>
                <a:lnTo>
                  <a:pt x="482" y="0"/>
                </a:lnTo>
                <a:lnTo>
                  <a:pt x="495" y="0"/>
                </a:lnTo>
                <a:lnTo>
                  <a:pt x="507" y="2"/>
                </a:lnTo>
                <a:lnTo>
                  <a:pt x="518" y="4"/>
                </a:lnTo>
                <a:lnTo>
                  <a:pt x="528" y="6"/>
                </a:lnTo>
                <a:lnTo>
                  <a:pt x="535" y="8"/>
                </a:lnTo>
                <a:lnTo>
                  <a:pt x="541" y="12"/>
                </a:lnTo>
                <a:lnTo>
                  <a:pt x="547" y="14"/>
                </a:lnTo>
                <a:lnTo>
                  <a:pt x="553" y="21"/>
                </a:lnTo>
                <a:lnTo>
                  <a:pt x="560" y="27"/>
                </a:lnTo>
                <a:lnTo>
                  <a:pt x="566" y="33"/>
                </a:lnTo>
                <a:lnTo>
                  <a:pt x="572" y="39"/>
                </a:lnTo>
                <a:lnTo>
                  <a:pt x="576" y="44"/>
                </a:lnTo>
                <a:lnTo>
                  <a:pt x="578" y="50"/>
                </a:lnTo>
                <a:lnTo>
                  <a:pt x="579" y="58"/>
                </a:lnTo>
                <a:lnTo>
                  <a:pt x="581" y="64"/>
                </a:lnTo>
                <a:lnTo>
                  <a:pt x="574" y="64"/>
                </a:lnTo>
                <a:lnTo>
                  <a:pt x="564" y="64"/>
                </a:lnTo>
                <a:lnTo>
                  <a:pt x="556" y="64"/>
                </a:lnTo>
                <a:lnTo>
                  <a:pt x="547" y="64"/>
                </a:lnTo>
                <a:lnTo>
                  <a:pt x="537" y="64"/>
                </a:lnTo>
                <a:lnTo>
                  <a:pt x="526" y="65"/>
                </a:lnTo>
                <a:lnTo>
                  <a:pt x="514" y="65"/>
                </a:lnTo>
                <a:lnTo>
                  <a:pt x="503" y="65"/>
                </a:lnTo>
                <a:lnTo>
                  <a:pt x="490" y="65"/>
                </a:lnTo>
                <a:lnTo>
                  <a:pt x="476" y="67"/>
                </a:lnTo>
                <a:lnTo>
                  <a:pt x="461" y="67"/>
                </a:lnTo>
                <a:lnTo>
                  <a:pt x="447" y="69"/>
                </a:lnTo>
                <a:lnTo>
                  <a:pt x="430" y="69"/>
                </a:lnTo>
                <a:lnTo>
                  <a:pt x="415" y="69"/>
                </a:lnTo>
                <a:lnTo>
                  <a:pt x="398" y="71"/>
                </a:lnTo>
                <a:lnTo>
                  <a:pt x="381" y="71"/>
                </a:lnTo>
                <a:lnTo>
                  <a:pt x="361" y="73"/>
                </a:lnTo>
                <a:lnTo>
                  <a:pt x="342" y="73"/>
                </a:lnTo>
                <a:lnTo>
                  <a:pt x="323" y="75"/>
                </a:lnTo>
                <a:lnTo>
                  <a:pt x="302" y="77"/>
                </a:lnTo>
                <a:lnTo>
                  <a:pt x="281" y="77"/>
                </a:lnTo>
                <a:lnTo>
                  <a:pt x="258" y="79"/>
                </a:lnTo>
                <a:lnTo>
                  <a:pt x="235" y="81"/>
                </a:lnTo>
                <a:lnTo>
                  <a:pt x="212" y="81"/>
                </a:lnTo>
                <a:lnTo>
                  <a:pt x="189" y="83"/>
                </a:lnTo>
                <a:lnTo>
                  <a:pt x="164" y="85"/>
                </a:lnTo>
                <a:lnTo>
                  <a:pt x="138" y="86"/>
                </a:lnTo>
                <a:lnTo>
                  <a:pt x="113" y="88"/>
                </a:lnTo>
                <a:lnTo>
                  <a:pt x="84" y="88"/>
                </a:lnTo>
                <a:lnTo>
                  <a:pt x="57" y="90"/>
                </a:lnTo>
                <a:lnTo>
                  <a:pt x="29" y="92"/>
                </a:lnTo>
                <a:lnTo>
                  <a:pt x="0" y="94"/>
                </a:lnTo>
                <a:lnTo>
                  <a:pt x="0" y="44"/>
                </a:lnTo>
                <a:lnTo>
                  <a:pt x="0" y="44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9" name="任意多边形: 形状 58"/>
          <p:cNvSpPr/>
          <p:nvPr/>
        </p:nvSpPr>
        <p:spPr>
          <a:xfrm>
            <a:off x="3044393" y="2798679"/>
            <a:ext cx="462740" cy="257204"/>
          </a:xfrm>
          <a:custGeom>
            <a:avLst/>
            <a:gdLst>
              <a:gd name="connsiteX0" fmla="*/ 54419 w 347055"/>
              <a:gd name="connsiteY0" fmla="*/ 0 h 192903"/>
              <a:gd name="connsiteX1" fmla="*/ 347055 w 347055"/>
              <a:gd name="connsiteY1" fmla="*/ 32973 h 192903"/>
              <a:gd name="connsiteX2" fmla="*/ 347055 w 347055"/>
              <a:gd name="connsiteY2" fmla="*/ 34080 h 192903"/>
              <a:gd name="connsiteX3" fmla="*/ 347055 w 347055"/>
              <a:gd name="connsiteY3" fmla="*/ 36601 h 192903"/>
              <a:gd name="connsiteX4" fmla="*/ 344522 w 347055"/>
              <a:gd name="connsiteY4" fmla="*/ 39122 h 192903"/>
              <a:gd name="connsiteX5" fmla="*/ 341989 w 347055"/>
              <a:gd name="connsiteY5" fmla="*/ 40382 h 192903"/>
              <a:gd name="connsiteX6" fmla="*/ 339455 w 347055"/>
              <a:gd name="connsiteY6" fmla="*/ 42903 h 192903"/>
              <a:gd name="connsiteX7" fmla="*/ 334389 w 347055"/>
              <a:gd name="connsiteY7" fmla="*/ 45424 h 192903"/>
              <a:gd name="connsiteX8" fmla="*/ 330589 w 347055"/>
              <a:gd name="connsiteY8" fmla="*/ 47945 h 192903"/>
              <a:gd name="connsiteX9" fmla="*/ 325523 w 347055"/>
              <a:gd name="connsiteY9" fmla="*/ 47945 h 192903"/>
              <a:gd name="connsiteX10" fmla="*/ 315390 w 347055"/>
              <a:gd name="connsiteY10" fmla="*/ 50466 h 192903"/>
              <a:gd name="connsiteX11" fmla="*/ 301457 w 347055"/>
              <a:gd name="connsiteY11" fmla="*/ 50466 h 192903"/>
              <a:gd name="connsiteX12" fmla="*/ 286257 w 347055"/>
              <a:gd name="connsiteY12" fmla="*/ 52987 h 192903"/>
              <a:gd name="connsiteX13" fmla="*/ 269791 w 347055"/>
              <a:gd name="connsiteY13" fmla="*/ 52987 h 192903"/>
              <a:gd name="connsiteX14" fmla="*/ 249525 w 347055"/>
              <a:gd name="connsiteY14" fmla="*/ 55508 h 192903"/>
              <a:gd name="connsiteX15" fmla="*/ 230526 w 347055"/>
              <a:gd name="connsiteY15" fmla="*/ 63071 h 192903"/>
              <a:gd name="connsiteX16" fmla="*/ 208993 w 347055"/>
              <a:gd name="connsiteY16" fmla="*/ 69374 h 192903"/>
              <a:gd name="connsiteX17" fmla="*/ 187461 w 347055"/>
              <a:gd name="connsiteY17" fmla="*/ 79458 h 192903"/>
              <a:gd name="connsiteX18" fmla="*/ 164661 w 347055"/>
              <a:gd name="connsiteY18" fmla="*/ 92063 h 192903"/>
              <a:gd name="connsiteX19" fmla="*/ 143129 w 347055"/>
              <a:gd name="connsiteY19" fmla="*/ 105928 h 192903"/>
              <a:gd name="connsiteX20" fmla="*/ 121596 w 347055"/>
              <a:gd name="connsiteY20" fmla="*/ 123575 h 192903"/>
              <a:gd name="connsiteX21" fmla="*/ 110196 w 347055"/>
              <a:gd name="connsiteY21" fmla="*/ 132399 h 192903"/>
              <a:gd name="connsiteX22" fmla="*/ 100063 w 347055"/>
              <a:gd name="connsiteY22" fmla="*/ 142483 h 192903"/>
              <a:gd name="connsiteX23" fmla="*/ 89930 w 347055"/>
              <a:gd name="connsiteY23" fmla="*/ 150046 h 192903"/>
              <a:gd name="connsiteX24" fmla="*/ 81064 w 347055"/>
              <a:gd name="connsiteY24" fmla="*/ 156349 h 192903"/>
              <a:gd name="connsiteX25" fmla="*/ 70931 w 347055"/>
              <a:gd name="connsiteY25" fmla="*/ 163912 h 192903"/>
              <a:gd name="connsiteX26" fmla="*/ 60798 w 347055"/>
              <a:gd name="connsiteY26" fmla="*/ 171475 h 192903"/>
              <a:gd name="connsiteX27" fmla="*/ 54465 w 347055"/>
              <a:gd name="connsiteY27" fmla="*/ 176517 h 192903"/>
              <a:gd name="connsiteX28" fmla="*/ 46865 w 347055"/>
              <a:gd name="connsiteY28" fmla="*/ 180298 h 192903"/>
              <a:gd name="connsiteX29" fmla="*/ 39265 w 347055"/>
              <a:gd name="connsiteY29" fmla="*/ 185340 h 192903"/>
              <a:gd name="connsiteX30" fmla="*/ 31666 w 347055"/>
              <a:gd name="connsiteY30" fmla="*/ 187861 h 192903"/>
              <a:gd name="connsiteX31" fmla="*/ 26599 w 347055"/>
              <a:gd name="connsiteY31" fmla="*/ 190382 h 192903"/>
              <a:gd name="connsiteX32" fmla="*/ 22799 w 347055"/>
              <a:gd name="connsiteY32" fmla="*/ 192903 h 192903"/>
              <a:gd name="connsiteX33" fmla="*/ 17733 w 347055"/>
              <a:gd name="connsiteY33" fmla="*/ 192903 h 192903"/>
              <a:gd name="connsiteX34" fmla="*/ 12666 w 347055"/>
              <a:gd name="connsiteY34" fmla="*/ 192903 h 192903"/>
              <a:gd name="connsiteX35" fmla="*/ 10133 w 347055"/>
              <a:gd name="connsiteY35" fmla="*/ 192903 h 192903"/>
              <a:gd name="connsiteX36" fmla="*/ 7600 w 347055"/>
              <a:gd name="connsiteY36" fmla="*/ 192903 h 192903"/>
              <a:gd name="connsiteX37" fmla="*/ 5067 w 347055"/>
              <a:gd name="connsiteY37" fmla="*/ 190382 h 192903"/>
              <a:gd name="connsiteX38" fmla="*/ 2533 w 347055"/>
              <a:gd name="connsiteY38" fmla="*/ 187861 h 192903"/>
              <a:gd name="connsiteX39" fmla="*/ 0 w 347055"/>
              <a:gd name="connsiteY39" fmla="*/ 180298 h 192903"/>
              <a:gd name="connsiteX40" fmla="*/ 0 w 347055"/>
              <a:gd name="connsiteY40" fmla="*/ 173996 h 192903"/>
              <a:gd name="connsiteX41" fmla="*/ 0 w 347055"/>
              <a:gd name="connsiteY41" fmla="*/ 163912 h 192903"/>
              <a:gd name="connsiteX42" fmla="*/ 5067 w 347055"/>
              <a:gd name="connsiteY42" fmla="*/ 150046 h 192903"/>
              <a:gd name="connsiteX43" fmla="*/ 10133 w 347055"/>
              <a:gd name="connsiteY43" fmla="*/ 134920 h 192903"/>
              <a:gd name="connsiteX44" fmla="*/ 17733 w 347055"/>
              <a:gd name="connsiteY44" fmla="*/ 118533 h 192903"/>
              <a:gd name="connsiteX45" fmla="*/ 26599 w 347055"/>
              <a:gd name="connsiteY45" fmla="*/ 98365 h 192903"/>
              <a:gd name="connsiteX46" fmla="*/ 34199 w 347055"/>
              <a:gd name="connsiteY46" fmla="*/ 79458 h 192903"/>
              <a:gd name="connsiteX47" fmla="*/ 41799 w 347055"/>
              <a:gd name="connsiteY47" fmla="*/ 60550 h 192903"/>
              <a:gd name="connsiteX48" fmla="*/ 46865 w 347055"/>
              <a:gd name="connsiteY48" fmla="*/ 45424 h 192903"/>
              <a:gd name="connsiteX49" fmla="*/ 51932 w 347055"/>
              <a:gd name="connsiteY49" fmla="*/ 31559 h 192903"/>
              <a:gd name="connsiteX50" fmla="*/ 54465 w 347055"/>
              <a:gd name="connsiteY50" fmla="*/ 18954 h 192903"/>
              <a:gd name="connsiteX51" fmla="*/ 54465 w 347055"/>
              <a:gd name="connsiteY51" fmla="*/ 13912 h 192903"/>
              <a:gd name="connsiteX52" fmla="*/ 55732 w 347055"/>
              <a:gd name="connsiteY52" fmla="*/ 10130 h 192903"/>
              <a:gd name="connsiteX53" fmla="*/ 54465 w 347055"/>
              <a:gd name="connsiteY53" fmla="*/ 5088 h 192903"/>
              <a:gd name="connsiteX54" fmla="*/ 54465 w 347055"/>
              <a:gd name="connsiteY54" fmla="*/ 2567 h 192903"/>
              <a:gd name="connsiteX55" fmla="*/ 54465 w 347055"/>
              <a:gd name="connsiteY55" fmla="*/ 46 h 192903"/>
              <a:gd name="connsiteX56" fmla="*/ 54419 w 347055"/>
              <a:gd name="connsiteY56" fmla="*/ 0 h 19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7055" h="192903">
                <a:moveTo>
                  <a:pt x="54419" y="0"/>
                </a:moveTo>
                <a:lnTo>
                  <a:pt x="347055" y="32973"/>
                </a:lnTo>
                <a:lnTo>
                  <a:pt x="347055" y="34080"/>
                </a:lnTo>
                <a:lnTo>
                  <a:pt x="347055" y="36601"/>
                </a:lnTo>
                <a:lnTo>
                  <a:pt x="344522" y="39122"/>
                </a:lnTo>
                <a:lnTo>
                  <a:pt x="341989" y="40382"/>
                </a:lnTo>
                <a:lnTo>
                  <a:pt x="339455" y="42903"/>
                </a:lnTo>
                <a:lnTo>
                  <a:pt x="334389" y="45424"/>
                </a:lnTo>
                <a:lnTo>
                  <a:pt x="330589" y="47945"/>
                </a:lnTo>
                <a:lnTo>
                  <a:pt x="325523" y="47945"/>
                </a:lnTo>
                <a:lnTo>
                  <a:pt x="315390" y="50466"/>
                </a:lnTo>
                <a:lnTo>
                  <a:pt x="301457" y="50466"/>
                </a:lnTo>
                <a:lnTo>
                  <a:pt x="286257" y="52987"/>
                </a:lnTo>
                <a:lnTo>
                  <a:pt x="269791" y="52987"/>
                </a:lnTo>
                <a:lnTo>
                  <a:pt x="249525" y="55508"/>
                </a:lnTo>
                <a:lnTo>
                  <a:pt x="230526" y="63071"/>
                </a:lnTo>
                <a:lnTo>
                  <a:pt x="208993" y="69374"/>
                </a:lnTo>
                <a:lnTo>
                  <a:pt x="187461" y="79458"/>
                </a:lnTo>
                <a:lnTo>
                  <a:pt x="164661" y="92063"/>
                </a:lnTo>
                <a:lnTo>
                  <a:pt x="143129" y="105928"/>
                </a:lnTo>
                <a:lnTo>
                  <a:pt x="121596" y="123575"/>
                </a:lnTo>
                <a:lnTo>
                  <a:pt x="110196" y="132399"/>
                </a:lnTo>
                <a:lnTo>
                  <a:pt x="100063" y="142483"/>
                </a:lnTo>
                <a:lnTo>
                  <a:pt x="89930" y="150046"/>
                </a:lnTo>
                <a:lnTo>
                  <a:pt x="81064" y="156349"/>
                </a:lnTo>
                <a:lnTo>
                  <a:pt x="70931" y="163912"/>
                </a:lnTo>
                <a:lnTo>
                  <a:pt x="60798" y="171475"/>
                </a:lnTo>
                <a:lnTo>
                  <a:pt x="54465" y="176517"/>
                </a:lnTo>
                <a:lnTo>
                  <a:pt x="46865" y="180298"/>
                </a:lnTo>
                <a:lnTo>
                  <a:pt x="39265" y="185340"/>
                </a:lnTo>
                <a:lnTo>
                  <a:pt x="31666" y="187861"/>
                </a:lnTo>
                <a:lnTo>
                  <a:pt x="26599" y="190382"/>
                </a:lnTo>
                <a:lnTo>
                  <a:pt x="22799" y="192903"/>
                </a:lnTo>
                <a:lnTo>
                  <a:pt x="17733" y="192903"/>
                </a:lnTo>
                <a:lnTo>
                  <a:pt x="12666" y="192903"/>
                </a:lnTo>
                <a:lnTo>
                  <a:pt x="10133" y="192903"/>
                </a:lnTo>
                <a:lnTo>
                  <a:pt x="7600" y="192903"/>
                </a:lnTo>
                <a:lnTo>
                  <a:pt x="5067" y="190382"/>
                </a:lnTo>
                <a:lnTo>
                  <a:pt x="2533" y="187861"/>
                </a:lnTo>
                <a:lnTo>
                  <a:pt x="0" y="180298"/>
                </a:lnTo>
                <a:lnTo>
                  <a:pt x="0" y="173996"/>
                </a:lnTo>
                <a:lnTo>
                  <a:pt x="0" y="163912"/>
                </a:lnTo>
                <a:lnTo>
                  <a:pt x="5067" y="150046"/>
                </a:lnTo>
                <a:lnTo>
                  <a:pt x="10133" y="134920"/>
                </a:lnTo>
                <a:lnTo>
                  <a:pt x="17733" y="118533"/>
                </a:lnTo>
                <a:lnTo>
                  <a:pt x="26599" y="98365"/>
                </a:lnTo>
                <a:lnTo>
                  <a:pt x="34199" y="79458"/>
                </a:lnTo>
                <a:lnTo>
                  <a:pt x="41799" y="60550"/>
                </a:lnTo>
                <a:lnTo>
                  <a:pt x="46865" y="45424"/>
                </a:lnTo>
                <a:lnTo>
                  <a:pt x="51932" y="31559"/>
                </a:lnTo>
                <a:lnTo>
                  <a:pt x="54465" y="18954"/>
                </a:lnTo>
                <a:lnTo>
                  <a:pt x="54465" y="13912"/>
                </a:lnTo>
                <a:lnTo>
                  <a:pt x="55732" y="10130"/>
                </a:lnTo>
                <a:lnTo>
                  <a:pt x="54465" y="5088"/>
                </a:lnTo>
                <a:lnTo>
                  <a:pt x="54465" y="2567"/>
                </a:lnTo>
                <a:lnTo>
                  <a:pt x="54465" y="46"/>
                </a:lnTo>
                <a:lnTo>
                  <a:pt x="5441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任意多边形: 形状 59"/>
          <p:cNvSpPr/>
          <p:nvPr/>
        </p:nvSpPr>
        <p:spPr>
          <a:xfrm>
            <a:off x="1546569" y="3590337"/>
            <a:ext cx="1588732" cy="250420"/>
          </a:xfrm>
          <a:custGeom>
            <a:avLst/>
            <a:gdLst>
              <a:gd name="connsiteX0" fmla="*/ 944103 w 1191549"/>
              <a:gd name="connsiteY0" fmla="*/ 0 h 187815"/>
              <a:gd name="connsiteX1" fmla="*/ 951717 w 1191549"/>
              <a:gd name="connsiteY1" fmla="*/ 0 h 187815"/>
              <a:gd name="connsiteX2" fmla="*/ 960599 w 1191549"/>
              <a:gd name="connsiteY2" fmla="*/ 0 h 187815"/>
              <a:gd name="connsiteX3" fmla="*/ 968213 w 1191549"/>
              <a:gd name="connsiteY3" fmla="*/ 0 h 187815"/>
              <a:gd name="connsiteX4" fmla="*/ 978365 w 1191549"/>
              <a:gd name="connsiteY4" fmla="*/ 1261 h 187815"/>
              <a:gd name="connsiteX5" fmla="*/ 984709 w 1191549"/>
              <a:gd name="connsiteY5" fmla="*/ 3782 h 187815"/>
              <a:gd name="connsiteX6" fmla="*/ 994861 w 1191549"/>
              <a:gd name="connsiteY6" fmla="*/ 6303 h 187815"/>
              <a:gd name="connsiteX7" fmla="*/ 1005013 w 1191549"/>
              <a:gd name="connsiteY7" fmla="*/ 11345 h 187815"/>
              <a:gd name="connsiteX8" fmla="*/ 1016433 w 1191549"/>
              <a:gd name="connsiteY8" fmla="*/ 16387 h 187815"/>
              <a:gd name="connsiteX9" fmla="*/ 1031661 w 1191549"/>
              <a:gd name="connsiteY9" fmla="*/ 21429 h 187815"/>
              <a:gd name="connsiteX10" fmla="*/ 1045619 w 1191549"/>
              <a:gd name="connsiteY10" fmla="*/ 26471 h 187815"/>
              <a:gd name="connsiteX11" fmla="*/ 1063385 w 1191549"/>
              <a:gd name="connsiteY11" fmla="*/ 32773 h 187815"/>
              <a:gd name="connsiteX12" fmla="*/ 1082419 w 1191549"/>
              <a:gd name="connsiteY12" fmla="*/ 40336 h 187815"/>
              <a:gd name="connsiteX13" fmla="*/ 1101453 w 1191549"/>
              <a:gd name="connsiteY13" fmla="*/ 50420 h 187815"/>
              <a:gd name="connsiteX14" fmla="*/ 1119219 w 1191549"/>
              <a:gd name="connsiteY14" fmla="*/ 56723 h 187815"/>
              <a:gd name="connsiteX15" fmla="*/ 1133177 w 1191549"/>
              <a:gd name="connsiteY15" fmla="*/ 66807 h 187815"/>
              <a:gd name="connsiteX16" fmla="*/ 1148405 w 1191549"/>
              <a:gd name="connsiteY16" fmla="*/ 74370 h 187815"/>
              <a:gd name="connsiteX17" fmla="*/ 1159825 w 1191549"/>
              <a:gd name="connsiteY17" fmla="*/ 81933 h 187815"/>
              <a:gd name="connsiteX18" fmla="*/ 1169977 w 1191549"/>
              <a:gd name="connsiteY18" fmla="*/ 85714 h 187815"/>
              <a:gd name="connsiteX19" fmla="*/ 1180129 w 1191549"/>
              <a:gd name="connsiteY19" fmla="*/ 90756 h 187815"/>
              <a:gd name="connsiteX20" fmla="*/ 1186473 w 1191549"/>
              <a:gd name="connsiteY20" fmla="*/ 95798 h 187815"/>
              <a:gd name="connsiteX21" fmla="*/ 1189011 w 1191549"/>
              <a:gd name="connsiteY21" fmla="*/ 100840 h 187815"/>
              <a:gd name="connsiteX22" fmla="*/ 1191549 w 1191549"/>
              <a:gd name="connsiteY22" fmla="*/ 105883 h 187815"/>
              <a:gd name="connsiteX23" fmla="*/ 1191549 w 1191549"/>
              <a:gd name="connsiteY23" fmla="*/ 112185 h 187815"/>
              <a:gd name="connsiteX24" fmla="*/ 1191549 w 1191549"/>
              <a:gd name="connsiteY24" fmla="*/ 119748 h 187815"/>
              <a:gd name="connsiteX25" fmla="*/ 1191451 w 1191549"/>
              <a:gd name="connsiteY25" fmla="*/ 119944 h 187815"/>
              <a:gd name="connsiteX26" fmla="*/ 970190 w 1191549"/>
              <a:gd name="connsiteY26" fmla="*/ 140526 h 187815"/>
              <a:gd name="connsiteX27" fmla="*/ 963137 w 1191549"/>
              <a:gd name="connsiteY27" fmla="*/ 132353 h 187815"/>
              <a:gd name="connsiteX28" fmla="*/ 954255 w 1191549"/>
              <a:gd name="connsiteY28" fmla="*/ 124790 h 187815"/>
              <a:gd name="connsiteX29" fmla="*/ 944103 w 1191549"/>
              <a:gd name="connsiteY29" fmla="*/ 119748 h 187815"/>
              <a:gd name="connsiteX30" fmla="*/ 928875 w 1191549"/>
              <a:gd name="connsiteY30" fmla="*/ 112185 h 187815"/>
              <a:gd name="connsiteX31" fmla="*/ 917455 w 1191549"/>
              <a:gd name="connsiteY31" fmla="*/ 108404 h 187815"/>
              <a:gd name="connsiteX32" fmla="*/ 900958 w 1191549"/>
              <a:gd name="connsiteY32" fmla="*/ 105883 h 187815"/>
              <a:gd name="connsiteX33" fmla="*/ 883193 w 1191549"/>
              <a:gd name="connsiteY33" fmla="*/ 103362 h 187815"/>
              <a:gd name="connsiteX34" fmla="*/ 866697 w 1191549"/>
              <a:gd name="connsiteY34" fmla="*/ 103362 h 187815"/>
              <a:gd name="connsiteX35" fmla="*/ 859083 w 1191549"/>
              <a:gd name="connsiteY35" fmla="*/ 103362 h 187815"/>
              <a:gd name="connsiteX36" fmla="*/ 851469 w 1191549"/>
              <a:gd name="connsiteY36" fmla="*/ 103362 h 187815"/>
              <a:gd name="connsiteX37" fmla="*/ 845124 w 1191549"/>
              <a:gd name="connsiteY37" fmla="*/ 103362 h 187815"/>
              <a:gd name="connsiteX38" fmla="*/ 834973 w 1191549"/>
              <a:gd name="connsiteY38" fmla="*/ 103362 h 187815"/>
              <a:gd name="connsiteX39" fmla="*/ 824821 w 1191549"/>
              <a:gd name="connsiteY39" fmla="*/ 105883 h 187815"/>
              <a:gd name="connsiteX40" fmla="*/ 810863 w 1191549"/>
              <a:gd name="connsiteY40" fmla="*/ 105883 h 187815"/>
              <a:gd name="connsiteX41" fmla="*/ 798173 w 1191549"/>
              <a:gd name="connsiteY41" fmla="*/ 108404 h 187815"/>
              <a:gd name="connsiteX42" fmla="*/ 781677 w 1191549"/>
              <a:gd name="connsiteY42" fmla="*/ 108404 h 187815"/>
              <a:gd name="connsiteX43" fmla="*/ 766449 w 1191549"/>
              <a:gd name="connsiteY43" fmla="*/ 110925 h 187815"/>
              <a:gd name="connsiteX44" fmla="*/ 747415 w 1191549"/>
              <a:gd name="connsiteY44" fmla="*/ 110925 h 187815"/>
              <a:gd name="connsiteX45" fmla="*/ 728380 w 1191549"/>
              <a:gd name="connsiteY45" fmla="*/ 112185 h 187815"/>
              <a:gd name="connsiteX46" fmla="*/ 708077 w 1191549"/>
              <a:gd name="connsiteY46" fmla="*/ 114706 h 187815"/>
              <a:gd name="connsiteX47" fmla="*/ 686505 w 1191549"/>
              <a:gd name="connsiteY47" fmla="*/ 117227 h 187815"/>
              <a:gd name="connsiteX48" fmla="*/ 662395 w 1191549"/>
              <a:gd name="connsiteY48" fmla="*/ 119748 h 187815"/>
              <a:gd name="connsiteX49" fmla="*/ 638285 w 1191549"/>
              <a:gd name="connsiteY49" fmla="*/ 122269 h 187815"/>
              <a:gd name="connsiteX50" fmla="*/ 611637 w 1191549"/>
              <a:gd name="connsiteY50" fmla="*/ 124790 h 187815"/>
              <a:gd name="connsiteX51" fmla="*/ 582451 w 1191549"/>
              <a:gd name="connsiteY51" fmla="*/ 127311 h 187815"/>
              <a:gd name="connsiteX52" fmla="*/ 553265 w 1191549"/>
              <a:gd name="connsiteY52" fmla="*/ 129832 h 187815"/>
              <a:gd name="connsiteX53" fmla="*/ 524079 w 1191549"/>
              <a:gd name="connsiteY53" fmla="*/ 134874 h 187815"/>
              <a:gd name="connsiteX54" fmla="*/ 492355 w 1191549"/>
              <a:gd name="connsiteY54" fmla="*/ 137395 h 187815"/>
              <a:gd name="connsiteX55" fmla="*/ 458093 w 1191549"/>
              <a:gd name="connsiteY55" fmla="*/ 138656 h 187815"/>
              <a:gd name="connsiteX56" fmla="*/ 425100 w 1191549"/>
              <a:gd name="connsiteY56" fmla="*/ 143698 h 187815"/>
              <a:gd name="connsiteX57" fmla="*/ 388300 w 1191549"/>
              <a:gd name="connsiteY57" fmla="*/ 146219 h 187815"/>
              <a:gd name="connsiteX58" fmla="*/ 348963 w 1191549"/>
              <a:gd name="connsiteY58" fmla="*/ 151261 h 187815"/>
              <a:gd name="connsiteX59" fmla="*/ 310894 w 1191549"/>
              <a:gd name="connsiteY59" fmla="*/ 156303 h 187815"/>
              <a:gd name="connsiteX60" fmla="*/ 271557 w 1191549"/>
              <a:gd name="connsiteY60" fmla="*/ 158824 h 187815"/>
              <a:gd name="connsiteX61" fmla="*/ 228412 w 1191549"/>
              <a:gd name="connsiteY61" fmla="*/ 163866 h 187815"/>
              <a:gd name="connsiteX62" fmla="*/ 186537 w 1191549"/>
              <a:gd name="connsiteY62" fmla="*/ 167647 h 187815"/>
              <a:gd name="connsiteX63" fmla="*/ 140854 w 1191549"/>
              <a:gd name="connsiteY63" fmla="*/ 172689 h 187815"/>
              <a:gd name="connsiteX64" fmla="*/ 93903 w 1191549"/>
              <a:gd name="connsiteY64" fmla="*/ 177731 h 187815"/>
              <a:gd name="connsiteX65" fmla="*/ 48220 w 1191549"/>
              <a:gd name="connsiteY65" fmla="*/ 182773 h 187815"/>
              <a:gd name="connsiteX66" fmla="*/ 0 w 1191549"/>
              <a:gd name="connsiteY66" fmla="*/ 187815 h 187815"/>
              <a:gd name="connsiteX67" fmla="*/ 0 w 1191549"/>
              <a:gd name="connsiteY67" fmla="*/ 124790 h 187815"/>
              <a:gd name="connsiteX68" fmla="*/ 5076 w 1191549"/>
              <a:gd name="connsiteY68" fmla="*/ 124790 h 187815"/>
              <a:gd name="connsiteX69" fmla="*/ 11421 w 1191549"/>
              <a:gd name="connsiteY69" fmla="*/ 124790 h 187815"/>
              <a:gd name="connsiteX70" fmla="*/ 19034 w 1191549"/>
              <a:gd name="connsiteY70" fmla="*/ 124790 h 187815"/>
              <a:gd name="connsiteX71" fmla="*/ 29186 w 1191549"/>
              <a:gd name="connsiteY71" fmla="*/ 124790 h 187815"/>
              <a:gd name="connsiteX72" fmla="*/ 40607 w 1191549"/>
              <a:gd name="connsiteY72" fmla="*/ 124790 h 187815"/>
              <a:gd name="connsiteX73" fmla="*/ 53296 w 1191549"/>
              <a:gd name="connsiteY73" fmla="*/ 122269 h 187815"/>
              <a:gd name="connsiteX74" fmla="*/ 65986 w 1191549"/>
              <a:gd name="connsiteY74" fmla="*/ 122269 h 187815"/>
              <a:gd name="connsiteX75" fmla="*/ 79944 w 1191549"/>
              <a:gd name="connsiteY75" fmla="*/ 119748 h 187815"/>
              <a:gd name="connsiteX76" fmla="*/ 96441 w 1191549"/>
              <a:gd name="connsiteY76" fmla="*/ 117227 h 187815"/>
              <a:gd name="connsiteX77" fmla="*/ 114206 w 1191549"/>
              <a:gd name="connsiteY77" fmla="*/ 117227 h 187815"/>
              <a:gd name="connsiteX78" fmla="*/ 133240 w 1191549"/>
              <a:gd name="connsiteY78" fmla="*/ 114706 h 187815"/>
              <a:gd name="connsiteX79" fmla="*/ 152275 w 1191549"/>
              <a:gd name="connsiteY79" fmla="*/ 112185 h 187815"/>
              <a:gd name="connsiteX80" fmla="*/ 172578 w 1191549"/>
              <a:gd name="connsiteY80" fmla="*/ 110925 h 187815"/>
              <a:gd name="connsiteX81" fmla="*/ 194150 w 1191549"/>
              <a:gd name="connsiteY81" fmla="*/ 108404 h 187815"/>
              <a:gd name="connsiteX82" fmla="*/ 218260 w 1191549"/>
              <a:gd name="connsiteY82" fmla="*/ 105883 h 187815"/>
              <a:gd name="connsiteX83" fmla="*/ 242371 w 1191549"/>
              <a:gd name="connsiteY83" fmla="*/ 103362 h 187815"/>
              <a:gd name="connsiteX84" fmla="*/ 290591 w 1191549"/>
              <a:gd name="connsiteY84" fmla="*/ 95798 h 187815"/>
              <a:gd name="connsiteX85" fmla="*/ 342618 w 1191549"/>
              <a:gd name="connsiteY85" fmla="*/ 90756 h 187815"/>
              <a:gd name="connsiteX86" fmla="*/ 393376 w 1191549"/>
              <a:gd name="connsiteY86" fmla="*/ 83193 h 187815"/>
              <a:gd name="connsiteX87" fmla="*/ 446672 w 1191549"/>
              <a:gd name="connsiteY87" fmla="*/ 79412 h 187815"/>
              <a:gd name="connsiteX88" fmla="*/ 502506 w 1191549"/>
              <a:gd name="connsiteY88" fmla="*/ 71849 h 187815"/>
              <a:gd name="connsiteX89" fmla="*/ 555803 w 1191549"/>
              <a:gd name="connsiteY89" fmla="*/ 64286 h 187815"/>
              <a:gd name="connsiteX90" fmla="*/ 611637 w 1191549"/>
              <a:gd name="connsiteY90" fmla="*/ 56723 h 187815"/>
              <a:gd name="connsiteX91" fmla="*/ 667471 w 1191549"/>
              <a:gd name="connsiteY91" fmla="*/ 47899 h 187815"/>
              <a:gd name="connsiteX92" fmla="*/ 694119 w 1191549"/>
              <a:gd name="connsiteY92" fmla="*/ 45378 h 187815"/>
              <a:gd name="connsiteX93" fmla="*/ 718229 w 1191549"/>
              <a:gd name="connsiteY93" fmla="*/ 42857 h 187815"/>
              <a:gd name="connsiteX94" fmla="*/ 742339 w 1191549"/>
              <a:gd name="connsiteY94" fmla="*/ 40336 h 187815"/>
              <a:gd name="connsiteX95" fmla="*/ 763911 w 1191549"/>
              <a:gd name="connsiteY95" fmla="*/ 35294 h 187815"/>
              <a:gd name="connsiteX96" fmla="*/ 784215 w 1191549"/>
              <a:gd name="connsiteY96" fmla="*/ 32773 h 187815"/>
              <a:gd name="connsiteX97" fmla="*/ 803249 w 1191549"/>
              <a:gd name="connsiteY97" fmla="*/ 30252 h 187815"/>
              <a:gd name="connsiteX98" fmla="*/ 819745 w 1191549"/>
              <a:gd name="connsiteY98" fmla="*/ 27731 h 187815"/>
              <a:gd name="connsiteX99" fmla="*/ 837511 w 1191549"/>
              <a:gd name="connsiteY99" fmla="*/ 26471 h 187815"/>
              <a:gd name="connsiteX100" fmla="*/ 851469 w 1191549"/>
              <a:gd name="connsiteY100" fmla="*/ 23950 h 187815"/>
              <a:gd name="connsiteX101" fmla="*/ 866697 w 1191549"/>
              <a:gd name="connsiteY101" fmla="*/ 21429 h 187815"/>
              <a:gd name="connsiteX102" fmla="*/ 878117 w 1191549"/>
              <a:gd name="connsiteY102" fmla="*/ 18908 h 187815"/>
              <a:gd name="connsiteX103" fmla="*/ 888269 w 1191549"/>
              <a:gd name="connsiteY103" fmla="*/ 16387 h 187815"/>
              <a:gd name="connsiteX104" fmla="*/ 898420 w 1191549"/>
              <a:gd name="connsiteY104" fmla="*/ 13866 h 187815"/>
              <a:gd name="connsiteX105" fmla="*/ 904765 w 1191549"/>
              <a:gd name="connsiteY105" fmla="*/ 13866 h 187815"/>
              <a:gd name="connsiteX106" fmla="*/ 912379 w 1191549"/>
              <a:gd name="connsiteY106" fmla="*/ 11345 h 187815"/>
              <a:gd name="connsiteX107" fmla="*/ 917455 w 1191549"/>
              <a:gd name="connsiteY107" fmla="*/ 8824 h 187815"/>
              <a:gd name="connsiteX108" fmla="*/ 931413 w 1191549"/>
              <a:gd name="connsiteY108" fmla="*/ 3782 h 187815"/>
              <a:gd name="connsiteX109" fmla="*/ 936489 w 1191549"/>
              <a:gd name="connsiteY109" fmla="*/ 1261 h 187815"/>
              <a:gd name="connsiteX110" fmla="*/ 944103 w 1191549"/>
              <a:gd name="connsiteY110" fmla="*/ 0 h 1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191549" h="187815">
                <a:moveTo>
                  <a:pt x="944103" y="0"/>
                </a:moveTo>
                <a:lnTo>
                  <a:pt x="951717" y="0"/>
                </a:lnTo>
                <a:lnTo>
                  <a:pt x="960599" y="0"/>
                </a:lnTo>
                <a:lnTo>
                  <a:pt x="968213" y="0"/>
                </a:lnTo>
                <a:lnTo>
                  <a:pt x="978365" y="1261"/>
                </a:lnTo>
                <a:lnTo>
                  <a:pt x="984709" y="3782"/>
                </a:lnTo>
                <a:lnTo>
                  <a:pt x="994861" y="6303"/>
                </a:lnTo>
                <a:lnTo>
                  <a:pt x="1005013" y="11345"/>
                </a:lnTo>
                <a:lnTo>
                  <a:pt x="1016433" y="16387"/>
                </a:lnTo>
                <a:lnTo>
                  <a:pt x="1031661" y="21429"/>
                </a:lnTo>
                <a:lnTo>
                  <a:pt x="1045619" y="26471"/>
                </a:lnTo>
                <a:lnTo>
                  <a:pt x="1063385" y="32773"/>
                </a:lnTo>
                <a:lnTo>
                  <a:pt x="1082419" y="40336"/>
                </a:lnTo>
                <a:lnTo>
                  <a:pt x="1101453" y="50420"/>
                </a:lnTo>
                <a:lnTo>
                  <a:pt x="1119219" y="56723"/>
                </a:lnTo>
                <a:lnTo>
                  <a:pt x="1133177" y="66807"/>
                </a:lnTo>
                <a:lnTo>
                  <a:pt x="1148405" y="74370"/>
                </a:lnTo>
                <a:lnTo>
                  <a:pt x="1159825" y="81933"/>
                </a:lnTo>
                <a:lnTo>
                  <a:pt x="1169977" y="85714"/>
                </a:lnTo>
                <a:lnTo>
                  <a:pt x="1180129" y="90756"/>
                </a:lnTo>
                <a:lnTo>
                  <a:pt x="1186473" y="95798"/>
                </a:lnTo>
                <a:lnTo>
                  <a:pt x="1189011" y="100840"/>
                </a:lnTo>
                <a:lnTo>
                  <a:pt x="1191549" y="105883"/>
                </a:lnTo>
                <a:lnTo>
                  <a:pt x="1191549" y="112185"/>
                </a:lnTo>
                <a:lnTo>
                  <a:pt x="1191549" y="119748"/>
                </a:lnTo>
                <a:lnTo>
                  <a:pt x="1191451" y="119944"/>
                </a:lnTo>
                <a:lnTo>
                  <a:pt x="970190" y="140526"/>
                </a:lnTo>
                <a:lnTo>
                  <a:pt x="963137" y="132353"/>
                </a:lnTo>
                <a:lnTo>
                  <a:pt x="954255" y="124790"/>
                </a:lnTo>
                <a:lnTo>
                  <a:pt x="944103" y="119748"/>
                </a:lnTo>
                <a:lnTo>
                  <a:pt x="928875" y="112185"/>
                </a:lnTo>
                <a:lnTo>
                  <a:pt x="917455" y="108404"/>
                </a:lnTo>
                <a:lnTo>
                  <a:pt x="900958" y="105883"/>
                </a:lnTo>
                <a:lnTo>
                  <a:pt x="883193" y="103362"/>
                </a:lnTo>
                <a:lnTo>
                  <a:pt x="866697" y="103362"/>
                </a:lnTo>
                <a:lnTo>
                  <a:pt x="859083" y="103362"/>
                </a:lnTo>
                <a:lnTo>
                  <a:pt x="851469" y="103362"/>
                </a:lnTo>
                <a:lnTo>
                  <a:pt x="845124" y="103362"/>
                </a:lnTo>
                <a:lnTo>
                  <a:pt x="834973" y="103362"/>
                </a:lnTo>
                <a:lnTo>
                  <a:pt x="824821" y="105883"/>
                </a:lnTo>
                <a:lnTo>
                  <a:pt x="810863" y="105883"/>
                </a:lnTo>
                <a:lnTo>
                  <a:pt x="798173" y="108404"/>
                </a:lnTo>
                <a:lnTo>
                  <a:pt x="781677" y="108404"/>
                </a:lnTo>
                <a:lnTo>
                  <a:pt x="766449" y="110925"/>
                </a:lnTo>
                <a:lnTo>
                  <a:pt x="747415" y="110925"/>
                </a:lnTo>
                <a:lnTo>
                  <a:pt x="728380" y="112185"/>
                </a:lnTo>
                <a:lnTo>
                  <a:pt x="708077" y="114706"/>
                </a:lnTo>
                <a:lnTo>
                  <a:pt x="686505" y="117227"/>
                </a:lnTo>
                <a:lnTo>
                  <a:pt x="662395" y="119748"/>
                </a:lnTo>
                <a:lnTo>
                  <a:pt x="638285" y="122269"/>
                </a:lnTo>
                <a:lnTo>
                  <a:pt x="611637" y="124790"/>
                </a:lnTo>
                <a:lnTo>
                  <a:pt x="582451" y="127311"/>
                </a:lnTo>
                <a:lnTo>
                  <a:pt x="553265" y="129832"/>
                </a:lnTo>
                <a:lnTo>
                  <a:pt x="524079" y="134874"/>
                </a:lnTo>
                <a:lnTo>
                  <a:pt x="492355" y="137395"/>
                </a:lnTo>
                <a:lnTo>
                  <a:pt x="458093" y="138656"/>
                </a:lnTo>
                <a:lnTo>
                  <a:pt x="425100" y="143698"/>
                </a:lnTo>
                <a:lnTo>
                  <a:pt x="388300" y="146219"/>
                </a:lnTo>
                <a:lnTo>
                  <a:pt x="348963" y="151261"/>
                </a:lnTo>
                <a:lnTo>
                  <a:pt x="310894" y="156303"/>
                </a:lnTo>
                <a:lnTo>
                  <a:pt x="271557" y="158824"/>
                </a:lnTo>
                <a:lnTo>
                  <a:pt x="228412" y="163866"/>
                </a:lnTo>
                <a:lnTo>
                  <a:pt x="186537" y="167647"/>
                </a:lnTo>
                <a:lnTo>
                  <a:pt x="140854" y="172689"/>
                </a:lnTo>
                <a:lnTo>
                  <a:pt x="93903" y="177731"/>
                </a:lnTo>
                <a:lnTo>
                  <a:pt x="48220" y="182773"/>
                </a:lnTo>
                <a:lnTo>
                  <a:pt x="0" y="187815"/>
                </a:lnTo>
                <a:lnTo>
                  <a:pt x="0" y="124790"/>
                </a:lnTo>
                <a:lnTo>
                  <a:pt x="5076" y="124790"/>
                </a:lnTo>
                <a:lnTo>
                  <a:pt x="11421" y="124790"/>
                </a:lnTo>
                <a:lnTo>
                  <a:pt x="19034" y="124790"/>
                </a:lnTo>
                <a:lnTo>
                  <a:pt x="29186" y="124790"/>
                </a:lnTo>
                <a:lnTo>
                  <a:pt x="40607" y="124790"/>
                </a:lnTo>
                <a:lnTo>
                  <a:pt x="53296" y="122269"/>
                </a:lnTo>
                <a:lnTo>
                  <a:pt x="65986" y="122269"/>
                </a:lnTo>
                <a:lnTo>
                  <a:pt x="79944" y="119748"/>
                </a:lnTo>
                <a:lnTo>
                  <a:pt x="96441" y="117227"/>
                </a:lnTo>
                <a:lnTo>
                  <a:pt x="114206" y="117227"/>
                </a:lnTo>
                <a:lnTo>
                  <a:pt x="133240" y="114706"/>
                </a:lnTo>
                <a:lnTo>
                  <a:pt x="152275" y="112185"/>
                </a:lnTo>
                <a:lnTo>
                  <a:pt x="172578" y="110925"/>
                </a:lnTo>
                <a:lnTo>
                  <a:pt x="194150" y="108404"/>
                </a:lnTo>
                <a:lnTo>
                  <a:pt x="218260" y="105883"/>
                </a:lnTo>
                <a:lnTo>
                  <a:pt x="242371" y="103362"/>
                </a:lnTo>
                <a:lnTo>
                  <a:pt x="290591" y="95798"/>
                </a:lnTo>
                <a:lnTo>
                  <a:pt x="342618" y="90756"/>
                </a:lnTo>
                <a:lnTo>
                  <a:pt x="393376" y="83193"/>
                </a:lnTo>
                <a:lnTo>
                  <a:pt x="446672" y="79412"/>
                </a:lnTo>
                <a:lnTo>
                  <a:pt x="502506" y="71849"/>
                </a:lnTo>
                <a:lnTo>
                  <a:pt x="555803" y="64286"/>
                </a:lnTo>
                <a:lnTo>
                  <a:pt x="611637" y="56723"/>
                </a:lnTo>
                <a:lnTo>
                  <a:pt x="667471" y="47899"/>
                </a:lnTo>
                <a:lnTo>
                  <a:pt x="694119" y="45378"/>
                </a:lnTo>
                <a:lnTo>
                  <a:pt x="718229" y="42857"/>
                </a:lnTo>
                <a:lnTo>
                  <a:pt x="742339" y="40336"/>
                </a:lnTo>
                <a:lnTo>
                  <a:pt x="763911" y="35294"/>
                </a:lnTo>
                <a:lnTo>
                  <a:pt x="784215" y="32773"/>
                </a:lnTo>
                <a:lnTo>
                  <a:pt x="803249" y="30252"/>
                </a:lnTo>
                <a:lnTo>
                  <a:pt x="819745" y="27731"/>
                </a:lnTo>
                <a:lnTo>
                  <a:pt x="837511" y="26471"/>
                </a:lnTo>
                <a:lnTo>
                  <a:pt x="851469" y="23950"/>
                </a:lnTo>
                <a:lnTo>
                  <a:pt x="866697" y="21429"/>
                </a:lnTo>
                <a:lnTo>
                  <a:pt x="878117" y="18908"/>
                </a:lnTo>
                <a:lnTo>
                  <a:pt x="888269" y="16387"/>
                </a:lnTo>
                <a:lnTo>
                  <a:pt x="898420" y="13866"/>
                </a:lnTo>
                <a:lnTo>
                  <a:pt x="904765" y="13866"/>
                </a:lnTo>
                <a:lnTo>
                  <a:pt x="912379" y="11345"/>
                </a:lnTo>
                <a:lnTo>
                  <a:pt x="917455" y="8824"/>
                </a:lnTo>
                <a:lnTo>
                  <a:pt x="931413" y="3782"/>
                </a:lnTo>
                <a:lnTo>
                  <a:pt x="936489" y="1261"/>
                </a:lnTo>
                <a:lnTo>
                  <a:pt x="9441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任意多边形: 形状 60"/>
          <p:cNvSpPr/>
          <p:nvPr/>
        </p:nvSpPr>
        <p:spPr>
          <a:xfrm>
            <a:off x="2598953" y="4328153"/>
            <a:ext cx="158099" cy="338708"/>
          </a:xfrm>
          <a:custGeom>
            <a:avLst/>
            <a:gdLst>
              <a:gd name="connsiteX0" fmla="*/ 0 w 118574"/>
              <a:gd name="connsiteY0" fmla="*/ 0 h 254031"/>
              <a:gd name="connsiteX1" fmla="*/ 11421 w 118574"/>
              <a:gd name="connsiteY1" fmla="*/ 5042 h 254031"/>
              <a:gd name="connsiteX2" fmla="*/ 26648 w 118574"/>
              <a:gd name="connsiteY2" fmla="*/ 12605 h 254031"/>
              <a:gd name="connsiteX3" fmla="*/ 38069 w 118574"/>
              <a:gd name="connsiteY3" fmla="*/ 20168 h 254031"/>
              <a:gd name="connsiteX4" fmla="*/ 50759 w 118574"/>
              <a:gd name="connsiteY4" fmla="*/ 25210 h 254031"/>
              <a:gd name="connsiteX5" fmla="*/ 62179 w 118574"/>
              <a:gd name="connsiteY5" fmla="*/ 28991 h 254031"/>
              <a:gd name="connsiteX6" fmla="*/ 72331 w 118574"/>
              <a:gd name="connsiteY6" fmla="*/ 34033 h 254031"/>
              <a:gd name="connsiteX7" fmla="*/ 82482 w 118574"/>
              <a:gd name="connsiteY7" fmla="*/ 36554 h 254031"/>
              <a:gd name="connsiteX8" fmla="*/ 88827 w 118574"/>
              <a:gd name="connsiteY8" fmla="*/ 39075 h 254031"/>
              <a:gd name="connsiteX9" fmla="*/ 98979 w 118574"/>
              <a:gd name="connsiteY9" fmla="*/ 41596 h 254031"/>
              <a:gd name="connsiteX10" fmla="*/ 106593 w 118574"/>
              <a:gd name="connsiteY10" fmla="*/ 44117 h 254031"/>
              <a:gd name="connsiteX11" fmla="*/ 112937 w 118574"/>
              <a:gd name="connsiteY11" fmla="*/ 44117 h 254031"/>
              <a:gd name="connsiteX12" fmla="*/ 118013 w 118574"/>
              <a:gd name="connsiteY12" fmla="*/ 44117 h 254031"/>
              <a:gd name="connsiteX13" fmla="*/ 118574 w 118574"/>
              <a:gd name="connsiteY13" fmla="*/ 44117 h 254031"/>
              <a:gd name="connsiteX14" fmla="*/ 98583 w 118574"/>
              <a:gd name="connsiteY14" fmla="*/ 254031 h 254031"/>
              <a:gd name="connsiteX15" fmla="*/ 96441 w 118574"/>
              <a:gd name="connsiteY15" fmla="*/ 250840 h 254031"/>
              <a:gd name="connsiteX16" fmla="*/ 93903 w 118574"/>
              <a:gd name="connsiteY16" fmla="*/ 242017 h 254031"/>
              <a:gd name="connsiteX17" fmla="*/ 93903 w 118574"/>
              <a:gd name="connsiteY17" fmla="*/ 229412 h 254031"/>
              <a:gd name="connsiteX18" fmla="*/ 93903 w 118574"/>
              <a:gd name="connsiteY18" fmla="*/ 218067 h 254031"/>
              <a:gd name="connsiteX19" fmla="*/ 93903 w 118574"/>
              <a:gd name="connsiteY19" fmla="*/ 207983 h 254031"/>
              <a:gd name="connsiteX20" fmla="*/ 91365 w 118574"/>
              <a:gd name="connsiteY20" fmla="*/ 200420 h 254031"/>
              <a:gd name="connsiteX21" fmla="*/ 88827 w 118574"/>
              <a:gd name="connsiteY21" fmla="*/ 191596 h 254031"/>
              <a:gd name="connsiteX22" fmla="*/ 86289 w 118574"/>
              <a:gd name="connsiteY22" fmla="*/ 181512 h 254031"/>
              <a:gd name="connsiteX23" fmla="*/ 83751 w 118574"/>
              <a:gd name="connsiteY23" fmla="*/ 171428 h 254031"/>
              <a:gd name="connsiteX24" fmla="*/ 79945 w 118574"/>
              <a:gd name="connsiteY24" fmla="*/ 160084 h 254031"/>
              <a:gd name="connsiteX25" fmla="*/ 74869 w 118574"/>
              <a:gd name="connsiteY25" fmla="*/ 147479 h 254031"/>
              <a:gd name="connsiteX26" fmla="*/ 67255 w 118574"/>
              <a:gd name="connsiteY26" fmla="*/ 136134 h 254031"/>
              <a:gd name="connsiteX27" fmla="*/ 62179 w 118574"/>
              <a:gd name="connsiteY27" fmla="*/ 121008 h 254031"/>
              <a:gd name="connsiteX28" fmla="*/ 55834 w 118574"/>
              <a:gd name="connsiteY28" fmla="*/ 107143 h 254031"/>
              <a:gd name="connsiteX29" fmla="*/ 48221 w 118574"/>
              <a:gd name="connsiteY29" fmla="*/ 89495 h 254031"/>
              <a:gd name="connsiteX30" fmla="*/ 38069 w 118574"/>
              <a:gd name="connsiteY30" fmla="*/ 73109 h 254031"/>
              <a:gd name="connsiteX31" fmla="*/ 27917 w 118574"/>
              <a:gd name="connsiteY31" fmla="*/ 55462 h 254031"/>
              <a:gd name="connsiteX32" fmla="*/ 19035 w 118574"/>
              <a:gd name="connsiteY32" fmla="*/ 39075 h 254031"/>
              <a:gd name="connsiteX33" fmla="*/ 8883 w 118574"/>
              <a:gd name="connsiteY33" fmla="*/ 20168 h 254031"/>
              <a:gd name="connsiteX34" fmla="*/ 0 w 118574"/>
              <a:gd name="connsiteY34" fmla="*/ 0 h 25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8574" h="254031">
                <a:moveTo>
                  <a:pt x="0" y="0"/>
                </a:moveTo>
                <a:lnTo>
                  <a:pt x="11421" y="5042"/>
                </a:lnTo>
                <a:lnTo>
                  <a:pt x="26648" y="12605"/>
                </a:lnTo>
                <a:lnTo>
                  <a:pt x="38069" y="20168"/>
                </a:lnTo>
                <a:lnTo>
                  <a:pt x="50759" y="25210"/>
                </a:lnTo>
                <a:lnTo>
                  <a:pt x="62179" y="28991"/>
                </a:lnTo>
                <a:lnTo>
                  <a:pt x="72331" y="34033"/>
                </a:lnTo>
                <a:lnTo>
                  <a:pt x="82482" y="36554"/>
                </a:lnTo>
                <a:lnTo>
                  <a:pt x="88827" y="39075"/>
                </a:lnTo>
                <a:lnTo>
                  <a:pt x="98979" y="41596"/>
                </a:lnTo>
                <a:lnTo>
                  <a:pt x="106593" y="44117"/>
                </a:lnTo>
                <a:lnTo>
                  <a:pt x="112937" y="44117"/>
                </a:lnTo>
                <a:lnTo>
                  <a:pt x="118013" y="44117"/>
                </a:lnTo>
                <a:lnTo>
                  <a:pt x="118574" y="44117"/>
                </a:lnTo>
                <a:lnTo>
                  <a:pt x="98583" y="254031"/>
                </a:lnTo>
                <a:lnTo>
                  <a:pt x="96441" y="250840"/>
                </a:lnTo>
                <a:lnTo>
                  <a:pt x="93903" y="242017"/>
                </a:lnTo>
                <a:lnTo>
                  <a:pt x="93903" y="229412"/>
                </a:lnTo>
                <a:lnTo>
                  <a:pt x="93903" y="218067"/>
                </a:lnTo>
                <a:lnTo>
                  <a:pt x="93903" y="207983"/>
                </a:lnTo>
                <a:lnTo>
                  <a:pt x="91365" y="200420"/>
                </a:lnTo>
                <a:lnTo>
                  <a:pt x="88827" y="191596"/>
                </a:lnTo>
                <a:lnTo>
                  <a:pt x="86289" y="181512"/>
                </a:lnTo>
                <a:lnTo>
                  <a:pt x="83751" y="171428"/>
                </a:lnTo>
                <a:lnTo>
                  <a:pt x="79945" y="160084"/>
                </a:lnTo>
                <a:lnTo>
                  <a:pt x="74869" y="147479"/>
                </a:lnTo>
                <a:lnTo>
                  <a:pt x="67255" y="136134"/>
                </a:lnTo>
                <a:lnTo>
                  <a:pt x="62179" y="121008"/>
                </a:lnTo>
                <a:lnTo>
                  <a:pt x="55834" y="107143"/>
                </a:lnTo>
                <a:lnTo>
                  <a:pt x="48221" y="89495"/>
                </a:lnTo>
                <a:lnTo>
                  <a:pt x="38069" y="73109"/>
                </a:lnTo>
                <a:lnTo>
                  <a:pt x="27917" y="55462"/>
                </a:lnTo>
                <a:lnTo>
                  <a:pt x="19035" y="39075"/>
                </a:lnTo>
                <a:lnTo>
                  <a:pt x="8883" y="2016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2" name="任意多边形: 形状 61"/>
          <p:cNvSpPr/>
          <p:nvPr/>
        </p:nvSpPr>
        <p:spPr>
          <a:xfrm>
            <a:off x="1326848" y="2664029"/>
            <a:ext cx="2180283" cy="344537"/>
          </a:xfrm>
          <a:custGeom>
            <a:avLst/>
            <a:gdLst>
              <a:gd name="connsiteX0" fmla="*/ 1409753 w 1635212"/>
              <a:gd name="connsiteY0" fmla="*/ 0 h 258403"/>
              <a:gd name="connsiteX1" fmla="*/ 1412286 w 1635212"/>
              <a:gd name="connsiteY1" fmla="*/ 2521 h 258403"/>
              <a:gd name="connsiteX2" fmla="*/ 1414820 w 1635212"/>
              <a:gd name="connsiteY2" fmla="*/ 2521 h 258403"/>
              <a:gd name="connsiteX3" fmla="*/ 1417353 w 1635212"/>
              <a:gd name="connsiteY3" fmla="*/ 2521 h 258403"/>
              <a:gd name="connsiteX4" fmla="*/ 1422419 w 1635212"/>
              <a:gd name="connsiteY4" fmla="*/ 5042 h 258403"/>
              <a:gd name="connsiteX5" fmla="*/ 1426219 w 1635212"/>
              <a:gd name="connsiteY5" fmla="*/ 7563 h 258403"/>
              <a:gd name="connsiteX6" fmla="*/ 1433819 w 1635212"/>
              <a:gd name="connsiteY6" fmla="*/ 8824 h 258403"/>
              <a:gd name="connsiteX7" fmla="*/ 1438885 w 1635212"/>
              <a:gd name="connsiteY7" fmla="*/ 13866 h 258403"/>
              <a:gd name="connsiteX8" fmla="*/ 1446485 w 1635212"/>
              <a:gd name="connsiteY8" fmla="*/ 16387 h 258403"/>
              <a:gd name="connsiteX9" fmla="*/ 1455352 w 1635212"/>
              <a:gd name="connsiteY9" fmla="*/ 21429 h 258403"/>
              <a:gd name="connsiteX10" fmla="*/ 1462951 w 1635212"/>
              <a:gd name="connsiteY10" fmla="*/ 26471 h 258403"/>
              <a:gd name="connsiteX11" fmla="*/ 1473084 w 1635212"/>
              <a:gd name="connsiteY11" fmla="*/ 31513 h 258403"/>
              <a:gd name="connsiteX12" fmla="*/ 1481951 w 1635212"/>
              <a:gd name="connsiteY12" fmla="*/ 36555 h 258403"/>
              <a:gd name="connsiteX13" fmla="*/ 1494617 w 1635212"/>
              <a:gd name="connsiteY13" fmla="*/ 42857 h 258403"/>
              <a:gd name="connsiteX14" fmla="*/ 1507283 w 1635212"/>
              <a:gd name="connsiteY14" fmla="*/ 47899 h 258403"/>
              <a:gd name="connsiteX15" fmla="*/ 1518683 w 1635212"/>
              <a:gd name="connsiteY15" fmla="*/ 55462 h 258403"/>
              <a:gd name="connsiteX16" fmla="*/ 1531349 w 1635212"/>
              <a:gd name="connsiteY16" fmla="*/ 63025 h 258403"/>
              <a:gd name="connsiteX17" fmla="*/ 1552882 w 1635212"/>
              <a:gd name="connsiteY17" fmla="*/ 79412 h 258403"/>
              <a:gd name="connsiteX18" fmla="*/ 1569348 w 1635212"/>
              <a:gd name="connsiteY18" fmla="*/ 95798 h 258403"/>
              <a:gd name="connsiteX19" fmla="*/ 1587080 w 1635212"/>
              <a:gd name="connsiteY19" fmla="*/ 108403 h 258403"/>
              <a:gd name="connsiteX20" fmla="*/ 1601013 w 1635212"/>
              <a:gd name="connsiteY20" fmla="*/ 119748 h 258403"/>
              <a:gd name="connsiteX21" fmla="*/ 1608613 w 1635212"/>
              <a:gd name="connsiteY21" fmla="*/ 127311 h 258403"/>
              <a:gd name="connsiteX22" fmla="*/ 1613680 w 1635212"/>
              <a:gd name="connsiteY22" fmla="*/ 132353 h 258403"/>
              <a:gd name="connsiteX23" fmla="*/ 1618746 w 1635212"/>
              <a:gd name="connsiteY23" fmla="*/ 137395 h 258403"/>
              <a:gd name="connsiteX24" fmla="*/ 1622546 w 1635212"/>
              <a:gd name="connsiteY24" fmla="*/ 142437 h 258403"/>
              <a:gd name="connsiteX25" fmla="*/ 1627612 w 1635212"/>
              <a:gd name="connsiteY25" fmla="*/ 144958 h 258403"/>
              <a:gd name="connsiteX26" fmla="*/ 1630146 w 1635212"/>
              <a:gd name="connsiteY26" fmla="*/ 148740 h 258403"/>
              <a:gd name="connsiteX27" fmla="*/ 1632679 w 1635212"/>
              <a:gd name="connsiteY27" fmla="*/ 151261 h 258403"/>
              <a:gd name="connsiteX28" fmla="*/ 1635212 w 1635212"/>
              <a:gd name="connsiteY28" fmla="*/ 156303 h 258403"/>
              <a:gd name="connsiteX29" fmla="*/ 1635212 w 1635212"/>
              <a:gd name="connsiteY29" fmla="*/ 161345 h 258403"/>
              <a:gd name="connsiteX30" fmla="*/ 1635212 w 1635212"/>
              <a:gd name="connsiteY30" fmla="*/ 163866 h 258403"/>
              <a:gd name="connsiteX31" fmla="*/ 1635212 w 1635212"/>
              <a:gd name="connsiteY31" fmla="*/ 167801 h 258403"/>
              <a:gd name="connsiteX32" fmla="*/ 1342576 w 1635212"/>
              <a:gd name="connsiteY32" fmla="*/ 134828 h 258403"/>
              <a:gd name="connsiteX33" fmla="*/ 1340089 w 1635212"/>
              <a:gd name="connsiteY33" fmla="*/ 132353 h 258403"/>
              <a:gd name="connsiteX34" fmla="*/ 1337555 w 1635212"/>
              <a:gd name="connsiteY34" fmla="*/ 129832 h 258403"/>
              <a:gd name="connsiteX35" fmla="*/ 1332489 w 1635212"/>
              <a:gd name="connsiteY35" fmla="*/ 127311 h 258403"/>
              <a:gd name="connsiteX36" fmla="*/ 1327422 w 1635212"/>
              <a:gd name="connsiteY36" fmla="*/ 122269 h 258403"/>
              <a:gd name="connsiteX37" fmla="*/ 1319823 w 1635212"/>
              <a:gd name="connsiteY37" fmla="*/ 119748 h 258403"/>
              <a:gd name="connsiteX38" fmla="*/ 1313490 w 1635212"/>
              <a:gd name="connsiteY38" fmla="*/ 118487 h 258403"/>
              <a:gd name="connsiteX39" fmla="*/ 1305890 w 1635212"/>
              <a:gd name="connsiteY39" fmla="*/ 115966 h 258403"/>
              <a:gd name="connsiteX40" fmla="*/ 1298290 w 1635212"/>
              <a:gd name="connsiteY40" fmla="*/ 113445 h 258403"/>
              <a:gd name="connsiteX41" fmla="*/ 1288157 w 1635212"/>
              <a:gd name="connsiteY41" fmla="*/ 108403 h 258403"/>
              <a:gd name="connsiteX42" fmla="*/ 1281824 w 1635212"/>
              <a:gd name="connsiteY42" fmla="*/ 110924 h 258403"/>
              <a:gd name="connsiteX43" fmla="*/ 1276758 w 1635212"/>
              <a:gd name="connsiteY43" fmla="*/ 110924 h 258403"/>
              <a:gd name="connsiteX44" fmla="*/ 1266625 w 1635212"/>
              <a:gd name="connsiteY44" fmla="*/ 110924 h 258403"/>
              <a:gd name="connsiteX45" fmla="*/ 1257758 w 1635212"/>
              <a:gd name="connsiteY45" fmla="*/ 110924 h 258403"/>
              <a:gd name="connsiteX46" fmla="*/ 1247625 w 1635212"/>
              <a:gd name="connsiteY46" fmla="*/ 110924 h 258403"/>
              <a:gd name="connsiteX47" fmla="*/ 1234959 w 1635212"/>
              <a:gd name="connsiteY47" fmla="*/ 113445 h 258403"/>
              <a:gd name="connsiteX48" fmla="*/ 1221026 w 1635212"/>
              <a:gd name="connsiteY48" fmla="*/ 113445 h 258403"/>
              <a:gd name="connsiteX49" fmla="*/ 1205827 w 1635212"/>
              <a:gd name="connsiteY49" fmla="*/ 115966 h 258403"/>
              <a:gd name="connsiteX50" fmla="*/ 1189360 w 1635212"/>
              <a:gd name="connsiteY50" fmla="*/ 115966 h 258403"/>
              <a:gd name="connsiteX51" fmla="*/ 1172894 w 1635212"/>
              <a:gd name="connsiteY51" fmla="*/ 118487 h 258403"/>
              <a:gd name="connsiteX52" fmla="*/ 1155162 w 1635212"/>
              <a:gd name="connsiteY52" fmla="*/ 119748 h 258403"/>
              <a:gd name="connsiteX53" fmla="*/ 1136162 w 1635212"/>
              <a:gd name="connsiteY53" fmla="*/ 122269 h 258403"/>
              <a:gd name="connsiteX54" fmla="*/ 1114630 w 1635212"/>
              <a:gd name="connsiteY54" fmla="*/ 124790 h 258403"/>
              <a:gd name="connsiteX55" fmla="*/ 1091830 w 1635212"/>
              <a:gd name="connsiteY55" fmla="*/ 127311 h 258403"/>
              <a:gd name="connsiteX56" fmla="*/ 1070298 w 1635212"/>
              <a:gd name="connsiteY56" fmla="*/ 129832 h 258403"/>
              <a:gd name="connsiteX57" fmla="*/ 1046232 w 1635212"/>
              <a:gd name="connsiteY57" fmla="*/ 132353 h 258403"/>
              <a:gd name="connsiteX58" fmla="*/ 1019633 w 1635212"/>
              <a:gd name="connsiteY58" fmla="*/ 134874 h 258403"/>
              <a:gd name="connsiteX59" fmla="*/ 990500 w 1635212"/>
              <a:gd name="connsiteY59" fmla="*/ 139916 h 258403"/>
              <a:gd name="connsiteX60" fmla="*/ 961368 w 1635212"/>
              <a:gd name="connsiteY60" fmla="*/ 142437 h 258403"/>
              <a:gd name="connsiteX61" fmla="*/ 929702 w 1635212"/>
              <a:gd name="connsiteY61" fmla="*/ 147479 h 258403"/>
              <a:gd name="connsiteX62" fmla="*/ 898037 w 1635212"/>
              <a:gd name="connsiteY62" fmla="*/ 148740 h 258403"/>
              <a:gd name="connsiteX63" fmla="*/ 865105 w 1635212"/>
              <a:gd name="connsiteY63" fmla="*/ 153782 h 258403"/>
              <a:gd name="connsiteX64" fmla="*/ 830906 w 1635212"/>
              <a:gd name="connsiteY64" fmla="*/ 156303 h 258403"/>
              <a:gd name="connsiteX65" fmla="*/ 794174 w 1635212"/>
              <a:gd name="connsiteY65" fmla="*/ 161345 h 258403"/>
              <a:gd name="connsiteX66" fmla="*/ 756175 w 1635212"/>
              <a:gd name="connsiteY66" fmla="*/ 166387 h 258403"/>
              <a:gd name="connsiteX67" fmla="*/ 716910 w 1635212"/>
              <a:gd name="connsiteY67" fmla="*/ 171429 h 258403"/>
              <a:gd name="connsiteX68" fmla="*/ 677644 w 1635212"/>
              <a:gd name="connsiteY68" fmla="*/ 175210 h 258403"/>
              <a:gd name="connsiteX69" fmla="*/ 637112 w 1635212"/>
              <a:gd name="connsiteY69" fmla="*/ 180252 h 258403"/>
              <a:gd name="connsiteX70" fmla="*/ 592780 w 1635212"/>
              <a:gd name="connsiteY70" fmla="*/ 185294 h 258403"/>
              <a:gd name="connsiteX71" fmla="*/ 549715 w 1635212"/>
              <a:gd name="connsiteY71" fmla="*/ 190336 h 258403"/>
              <a:gd name="connsiteX72" fmla="*/ 504117 w 1635212"/>
              <a:gd name="connsiteY72" fmla="*/ 197899 h 258403"/>
              <a:gd name="connsiteX73" fmla="*/ 457252 w 1635212"/>
              <a:gd name="connsiteY73" fmla="*/ 202941 h 258403"/>
              <a:gd name="connsiteX74" fmla="*/ 433186 w 1635212"/>
              <a:gd name="connsiteY74" fmla="*/ 206723 h 258403"/>
              <a:gd name="connsiteX75" fmla="*/ 409120 w 1635212"/>
              <a:gd name="connsiteY75" fmla="*/ 209244 h 258403"/>
              <a:gd name="connsiteX76" fmla="*/ 387587 w 1635212"/>
              <a:gd name="connsiteY76" fmla="*/ 211765 h 258403"/>
              <a:gd name="connsiteX77" fmla="*/ 366055 w 1635212"/>
              <a:gd name="connsiteY77" fmla="*/ 216807 h 258403"/>
              <a:gd name="connsiteX78" fmla="*/ 343255 w 1635212"/>
              <a:gd name="connsiteY78" fmla="*/ 219328 h 258403"/>
              <a:gd name="connsiteX79" fmla="*/ 321723 w 1635212"/>
              <a:gd name="connsiteY79" fmla="*/ 221849 h 258403"/>
              <a:gd name="connsiteX80" fmla="*/ 302723 w 1635212"/>
              <a:gd name="connsiteY80" fmla="*/ 224370 h 258403"/>
              <a:gd name="connsiteX81" fmla="*/ 283724 w 1635212"/>
              <a:gd name="connsiteY81" fmla="*/ 229412 h 258403"/>
              <a:gd name="connsiteX82" fmla="*/ 263458 w 1635212"/>
              <a:gd name="connsiteY82" fmla="*/ 230672 h 258403"/>
              <a:gd name="connsiteX83" fmla="*/ 244459 w 1635212"/>
              <a:gd name="connsiteY83" fmla="*/ 233193 h 258403"/>
              <a:gd name="connsiteX84" fmla="*/ 227992 w 1635212"/>
              <a:gd name="connsiteY84" fmla="*/ 235714 h 258403"/>
              <a:gd name="connsiteX85" fmla="*/ 210260 w 1635212"/>
              <a:gd name="connsiteY85" fmla="*/ 235714 h 258403"/>
              <a:gd name="connsiteX86" fmla="*/ 193794 w 1635212"/>
              <a:gd name="connsiteY86" fmla="*/ 238235 h 258403"/>
              <a:gd name="connsiteX87" fmla="*/ 176061 w 1635212"/>
              <a:gd name="connsiteY87" fmla="*/ 240756 h 258403"/>
              <a:gd name="connsiteX88" fmla="*/ 162128 w 1635212"/>
              <a:gd name="connsiteY88" fmla="*/ 243277 h 258403"/>
              <a:gd name="connsiteX89" fmla="*/ 146928 w 1635212"/>
              <a:gd name="connsiteY89" fmla="*/ 245798 h 258403"/>
              <a:gd name="connsiteX90" fmla="*/ 132996 w 1635212"/>
              <a:gd name="connsiteY90" fmla="*/ 245798 h 258403"/>
              <a:gd name="connsiteX91" fmla="*/ 119063 w 1635212"/>
              <a:gd name="connsiteY91" fmla="*/ 248319 h 258403"/>
              <a:gd name="connsiteX92" fmla="*/ 106397 w 1635212"/>
              <a:gd name="connsiteY92" fmla="*/ 248319 h 258403"/>
              <a:gd name="connsiteX93" fmla="*/ 93730 w 1635212"/>
              <a:gd name="connsiteY93" fmla="*/ 250840 h 258403"/>
              <a:gd name="connsiteX94" fmla="*/ 82331 w 1635212"/>
              <a:gd name="connsiteY94" fmla="*/ 250840 h 258403"/>
              <a:gd name="connsiteX95" fmla="*/ 72198 w 1635212"/>
              <a:gd name="connsiteY95" fmla="*/ 253361 h 258403"/>
              <a:gd name="connsiteX96" fmla="*/ 63331 w 1635212"/>
              <a:gd name="connsiteY96" fmla="*/ 253361 h 258403"/>
              <a:gd name="connsiteX97" fmla="*/ 53198 w 1635212"/>
              <a:gd name="connsiteY97" fmla="*/ 253361 h 258403"/>
              <a:gd name="connsiteX98" fmla="*/ 43065 w 1635212"/>
              <a:gd name="connsiteY98" fmla="*/ 255882 h 258403"/>
              <a:gd name="connsiteX99" fmla="*/ 36732 w 1635212"/>
              <a:gd name="connsiteY99" fmla="*/ 255882 h 258403"/>
              <a:gd name="connsiteX100" fmla="*/ 26599 w 1635212"/>
              <a:gd name="connsiteY100" fmla="*/ 255882 h 258403"/>
              <a:gd name="connsiteX101" fmla="*/ 21533 w 1635212"/>
              <a:gd name="connsiteY101" fmla="*/ 255882 h 258403"/>
              <a:gd name="connsiteX102" fmla="*/ 13933 w 1635212"/>
              <a:gd name="connsiteY102" fmla="*/ 255882 h 258403"/>
              <a:gd name="connsiteX103" fmla="*/ 8866 w 1635212"/>
              <a:gd name="connsiteY103" fmla="*/ 258403 h 258403"/>
              <a:gd name="connsiteX104" fmla="*/ 2533 w 1635212"/>
              <a:gd name="connsiteY104" fmla="*/ 258403 h 258403"/>
              <a:gd name="connsiteX105" fmla="*/ 0 w 1635212"/>
              <a:gd name="connsiteY105" fmla="*/ 258403 h 258403"/>
              <a:gd name="connsiteX106" fmla="*/ 0 w 1635212"/>
              <a:gd name="connsiteY106" fmla="*/ 187815 h 258403"/>
              <a:gd name="connsiteX107" fmla="*/ 60798 w 1635212"/>
              <a:gd name="connsiteY107" fmla="*/ 180252 h 258403"/>
              <a:gd name="connsiteX108" fmla="*/ 119063 w 1635212"/>
              <a:gd name="connsiteY108" fmla="*/ 175210 h 258403"/>
              <a:gd name="connsiteX109" fmla="*/ 176061 w 1635212"/>
              <a:gd name="connsiteY109" fmla="*/ 168908 h 258403"/>
              <a:gd name="connsiteX110" fmla="*/ 202660 w 1635212"/>
              <a:gd name="connsiteY110" fmla="*/ 166387 h 258403"/>
              <a:gd name="connsiteX111" fmla="*/ 230526 w 1635212"/>
              <a:gd name="connsiteY111" fmla="*/ 163866 h 258403"/>
              <a:gd name="connsiteX112" fmla="*/ 257125 w 1635212"/>
              <a:gd name="connsiteY112" fmla="*/ 161345 h 258403"/>
              <a:gd name="connsiteX113" fmla="*/ 283724 w 1635212"/>
              <a:gd name="connsiteY113" fmla="*/ 158824 h 258403"/>
              <a:gd name="connsiteX114" fmla="*/ 307790 w 1635212"/>
              <a:gd name="connsiteY114" fmla="*/ 153782 h 258403"/>
              <a:gd name="connsiteX115" fmla="*/ 331856 w 1635212"/>
              <a:gd name="connsiteY115" fmla="*/ 151261 h 258403"/>
              <a:gd name="connsiteX116" fmla="*/ 355922 w 1635212"/>
              <a:gd name="connsiteY116" fmla="*/ 148740 h 258403"/>
              <a:gd name="connsiteX117" fmla="*/ 379987 w 1635212"/>
              <a:gd name="connsiteY117" fmla="*/ 147479 h 258403"/>
              <a:gd name="connsiteX118" fmla="*/ 401520 w 1635212"/>
              <a:gd name="connsiteY118" fmla="*/ 144958 h 258403"/>
              <a:gd name="connsiteX119" fmla="*/ 424319 w 1635212"/>
              <a:gd name="connsiteY119" fmla="*/ 139916 h 258403"/>
              <a:gd name="connsiteX120" fmla="*/ 443319 w 1635212"/>
              <a:gd name="connsiteY120" fmla="*/ 139916 h 258403"/>
              <a:gd name="connsiteX121" fmla="*/ 467385 w 1635212"/>
              <a:gd name="connsiteY121" fmla="*/ 137395 h 258403"/>
              <a:gd name="connsiteX122" fmla="*/ 510450 w 1635212"/>
              <a:gd name="connsiteY122" fmla="*/ 132353 h 258403"/>
              <a:gd name="connsiteX123" fmla="*/ 559848 w 1635212"/>
              <a:gd name="connsiteY123" fmla="*/ 127311 h 258403"/>
              <a:gd name="connsiteX124" fmla="*/ 607980 w 1635212"/>
              <a:gd name="connsiteY124" fmla="*/ 122269 h 258403"/>
              <a:gd name="connsiteX125" fmla="*/ 661178 w 1635212"/>
              <a:gd name="connsiteY125" fmla="*/ 118487 h 258403"/>
              <a:gd name="connsiteX126" fmla="*/ 711843 w 1635212"/>
              <a:gd name="connsiteY126" fmla="*/ 110924 h 258403"/>
              <a:gd name="connsiteX127" fmla="*/ 765041 w 1635212"/>
              <a:gd name="connsiteY127" fmla="*/ 103361 h 258403"/>
              <a:gd name="connsiteX128" fmla="*/ 820773 w 1635212"/>
              <a:gd name="connsiteY128" fmla="*/ 93277 h 258403"/>
              <a:gd name="connsiteX129" fmla="*/ 873971 w 1635212"/>
              <a:gd name="connsiteY129" fmla="*/ 84454 h 258403"/>
              <a:gd name="connsiteX130" fmla="*/ 925903 w 1635212"/>
              <a:gd name="connsiteY130" fmla="*/ 76891 h 258403"/>
              <a:gd name="connsiteX131" fmla="*/ 976568 w 1635212"/>
              <a:gd name="connsiteY131" fmla="*/ 69328 h 258403"/>
              <a:gd name="connsiteX132" fmla="*/ 1022166 w 1635212"/>
              <a:gd name="connsiteY132" fmla="*/ 64286 h 258403"/>
              <a:gd name="connsiteX133" fmla="*/ 1065231 w 1635212"/>
              <a:gd name="connsiteY133" fmla="*/ 60504 h 258403"/>
              <a:gd name="connsiteX134" fmla="*/ 1107030 w 1635212"/>
              <a:gd name="connsiteY134" fmla="*/ 55462 h 258403"/>
              <a:gd name="connsiteX135" fmla="*/ 1147562 w 1635212"/>
              <a:gd name="connsiteY135" fmla="*/ 50420 h 258403"/>
              <a:gd name="connsiteX136" fmla="*/ 1184294 w 1635212"/>
              <a:gd name="connsiteY136" fmla="*/ 47899 h 258403"/>
              <a:gd name="connsiteX137" fmla="*/ 1202027 w 1635212"/>
              <a:gd name="connsiteY137" fmla="*/ 45378 h 258403"/>
              <a:gd name="connsiteX138" fmla="*/ 1218493 w 1635212"/>
              <a:gd name="connsiteY138" fmla="*/ 42857 h 258403"/>
              <a:gd name="connsiteX139" fmla="*/ 1232426 w 1635212"/>
              <a:gd name="connsiteY139" fmla="*/ 42857 h 258403"/>
              <a:gd name="connsiteX140" fmla="*/ 1247625 w 1635212"/>
              <a:gd name="connsiteY140" fmla="*/ 40336 h 258403"/>
              <a:gd name="connsiteX141" fmla="*/ 1261558 w 1635212"/>
              <a:gd name="connsiteY141" fmla="*/ 37815 h 258403"/>
              <a:gd name="connsiteX142" fmla="*/ 1274224 w 1635212"/>
              <a:gd name="connsiteY142" fmla="*/ 36555 h 258403"/>
              <a:gd name="connsiteX143" fmla="*/ 1286890 w 1635212"/>
              <a:gd name="connsiteY143" fmla="*/ 34034 h 258403"/>
              <a:gd name="connsiteX144" fmla="*/ 1295757 w 1635212"/>
              <a:gd name="connsiteY144" fmla="*/ 31513 h 258403"/>
              <a:gd name="connsiteX145" fmla="*/ 1308423 w 1635212"/>
              <a:gd name="connsiteY145" fmla="*/ 28992 h 258403"/>
              <a:gd name="connsiteX146" fmla="*/ 1314756 w 1635212"/>
              <a:gd name="connsiteY146" fmla="*/ 26471 h 258403"/>
              <a:gd name="connsiteX147" fmla="*/ 1324889 w 1635212"/>
              <a:gd name="connsiteY147" fmla="*/ 26471 h 258403"/>
              <a:gd name="connsiteX148" fmla="*/ 1332489 w 1635212"/>
              <a:gd name="connsiteY148" fmla="*/ 23950 h 258403"/>
              <a:gd name="connsiteX149" fmla="*/ 1340089 w 1635212"/>
              <a:gd name="connsiteY149" fmla="*/ 21429 h 258403"/>
              <a:gd name="connsiteX150" fmla="*/ 1346422 w 1635212"/>
              <a:gd name="connsiteY150" fmla="*/ 18908 h 258403"/>
              <a:gd name="connsiteX151" fmla="*/ 1351488 w 1635212"/>
              <a:gd name="connsiteY151" fmla="*/ 16387 h 258403"/>
              <a:gd name="connsiteX152" fmla="*/ 1356555 w 1635212"/>
              <a:gd name="connsiteY152" fmla="*/ 16387 h 258403"/>
              <a:gd name="connsiteX153" fmla="*/ 1370488 w 1635212"/>
              <a:gd name="connsiteY153" fmla="*/ 8824 h 258403"/>
              <a:gd name="connsiteX154" fmla="*/ 1383154 w 1635212"/>
              <a:gd name="connsiteY154" fmla="*/ 5042 h 258403"/>
              <a:gd name="connsiteX155" fmla="*/ 1395820 w 1635212"/>
              <a:gd name="connsiteY155" fmla="*/ 2521 h 258403"/>
              <a:gd name="connsiteX156" fmla="*/ 1402153 w 1635212"/>
              <a:gd name="connsiteY156" fmla="*/ 2521 h 258403"/>
              <a:gd name="connsiteX157" fmla="*/ 1409753 w 1635212"/>
              <a:gd name="connsiteY157" fmla="*/ 0 h 25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635212" h="258403">
                <a:moveTo>
                  <a:pt x="1409753" y="0"/>
                </a:moveTo>
                <a:lnTo>
                  <a:pt x="1412286" y="2521"/>
                </a:lnTo>
                <a:lnTo>
                  <a:pt x="1414820" y="2521"/>
                </a:lnTo>
                <a:lnTo>
                  <a:pt x="1417353" y="2521"/>
                </a:lnTo>
                <a:lnTo>
                  <a:pt x="1422419" y="5042"/>
                </a:lnTo>
                <a:lnTo>
                  <a:pt x="1426219" y="7563"/>
                </a:lnTo>
                <a:lnTo>
                  <a:pt x="1433819" y="8824"/>
                </a:lnTo>
                <a:lnTo>
                  <a:pt x="1438885" y="13866"/>
                </a:lnTo>
                <a:lnTo>
                  <a:pt x="1446485" y="16387"/>
                </a:lnTo>
                <a:lnTo>
                  <a:pt x="1455352" y="21429"/>
                </a:lnTo>
                <a:lnTo>
                  <a:pt x="1462951" y="26471"/>
                </a:lnTo>
                <a:lnTo>
                  <a:pt x="1473084" y="31513"/>
                </a:lnTo>
                <a:lnTo>
                  <a:pt x="1481951" y="36555"/>
                </a:lnTo>
                <a:lnTo>
                  <a:pt x="1494617" y="42857"/>
                </a:lnTo>
                <a:lnTo>
                  <a:pt x="1507283" y="47899"/>
                </a:lnTo>
                <a:lnTo>
                  <a:pt x="1518683" y="55462"/>
                </a:lnTo>
                <a:lnTo>
                  <a:pt x="1531349" y="63025"/>
                </a:lnTo>
                <a:lnTo>
                  <a:pt x="1552882" y="79412"/>
                </a:lnTo>
                <a:lnTo>
                  <a:pt x="1569348" y="95798"/>
                </a:lnTo>
                <a:lnTo>
                  <a:pt x="1587080" y="108403"/>
                </a:lnTo>
                <a:lnTo>
                  <a:pt x="1601013" y="119748"/>
                </a:lnTo>
                <a:lnTo>
                  <a:pt x="1608613" y="127311"/>
                </a:lnTo>
                <a:lnTo>
                  <a:pt x="1613680" y="132353"/>
                </a:lnTo>
                <a:lnTo>
                  <a:pt x="1618746" y="137395"/>
                </a:lnTo>
                <a:lnTo>
                  <a:pt x="1622546" y="142437"/>
                </a:lnTo>
                <a:lnTo>
                  <a:pt x="1627612" y="144958"/>
                </a:lnTo>
                <a:lnTo>
                  <a:pt x="1630146" y="148740"/>
                </a:lnTo>
                <a:lnTo>
                  <a:pt x="1632679" y="151261"/>
                </a:lnTo>
                <a:lnTo>
                  <a:pt x="1635212" y="156303"/>
                </a:lnTo>
                <a:lnTo>
                  <a:pt x="1635212" y="161345"/>
                </a:lnTo>
                <a:lnTo>
                  <a:pt x="1635212" y="163866"/>
                </a:lnTo>
                <a:lnTo>
                  <a:pt x="1635212" y="167801"/>
                </a:lnTo>
                <a:lnTo>
                  <a:pt x="1342576" y="134828"/>
                </a:lnTo>
                <a:lnTo>
                  <a:pt x="1340089" y="132353"/>
                </a:lnTo>
                <a:lnTo>
                  <a:pt x="1337555" y="129832"/>
                </a:lnTo>
                <a:lnTo>
                  <a:pt x="1332489" y="127311"/>
                </a:lnTo>
                <a:lnTo>
                  <a:pt x="1327422" y="122269"/>
                </a:lnTo>
                <a:lnTo>
                  <a:pt x="1319823" y="119748"/>
                </a:lnTo>
                <a:lnTo>
                  <a:pt x="1313490" y="118487"/>
                </a:lnTo>
                <a:lnTo>
                  <a:pt x="1305890" y="115966"/>
                </a:lnTo>
                <a:lnTo>
                  <a:pt x="1298290" y="113445"/>
                </a:lnTo>
                <a:lnTo>
                  <a:pt x="1288157" y="108403"/>
                </a:lnTo>
                <a:lnTo>
                  <a:pt x="1281824" y="110924"/>
                </a:lnTo>
                <a:lnTo>
                  <a:pt x="1276758" y="110924"/>
                </a:lnTo>
                <a:lnTo>
                  <a:pt x="1266625" y="110924"/>
                </a:lnTo>
                <a:lnTo>
                  <a:pt x="1257758" y="110924"/>
                </a:lnTo>
                <a:lnTo>
                  <a:pt x="1247625" y="110924"/>
                </a:lnTo>
                <a:lnTo>
                  <a:pt x="1234959" y="113445"/>
                </a:lnTo>
                <a:lnTo>
                  <a:pt x="1221026" y="113445"/>
                </a:lnTo>
                <a:lnTo>
                  <a:pt x="1205827" y="115966"/>
                </a:lnTo>
                <a:lnTo>
                  <a:pt x="1189360" y="115966"/>
                </a:lnTo>
                <a:lnTo>
                  <a:pt x="1172894" y="118487"/>
                </a:lnTo>
                <a:lnTo>
                  <a:pt x="1155162" y="119748"/>
                </a:lnTo>
                <a:lnTo>
                  <a:pt x="1136162" y="122269"/>
                </a:lnTo>
                <a:lnTo>
                  <a:pt x="1114630" y="124790"/>
                </a:lnTo>
                <a:lnTo>
                  <a:pt x="1091830" y="127311"/>
                </a:lnTo>
                <a:lnTo>
                  <a:pt x="1070298" y="129832"/>
                </a:lnTo>
                <a:lnTo>
                  <a:pt x="1046232" y="132353"/>
                </a:lnTo>
                <a:lnTo>
                  <a:pt x="1019633" y="134874"/>
                </a:lnTo>
                <a:lnTo>
                  <a:pt x="990500" y="139916"/>
                </a:lnTo>
                <a:lnTo>
                  <a:pt x="961368" y="142437"/>
                </a:lnTo>
                <a:lnTo>
                  <a:pt x="929702" y="147479"/>
                </a:lnTo>
                <a:lnTo>
                  <a:pt x="898037" y="148740"/>
                </a:lnTo>
                <a:lnTo>
                  <a:pt x="865105" y="153782"/>
                </a:lnTo>
                <a:lnTo>
                  <a:pt x="830906" y="156303"/>
                </a:lnTo>
                <a:lnTo>
                  <a:pt x="794174" y="161345"/>
                </a:lnTo>
                <a:lnTo>
                  <a:pt x="756175" y="166387"/>
                </a:lnTo>
                <a:lnTo>
                  <a:pt x="716910" y="171429"/>
                </a:lnTo>
                <a:lnTo>
                  <a:pt x="677644" y="175210"/>
                </a:lnTo>
                <a:lnTo>
                  <a:pt x="637112" y="180252"/>
                </a:lnTo>
                <a:lnTo>
                  <a:pt x="592780" y="185294"/>
                </a:lnTo>
                <a:lnTo>
                  <a:pt x="549715" y="190336"/>
                </a:lnTo>
                <a:lnTo>
                  <a:pt x="504117" y="197899"/>
                </a:lnTo>
                <a:lnTo>
                  <a:pt x="457252" y="202941"/>
                </a:lnTo>
                <a:lnTo>
                  <a:pt x="433186" y="206723"/>
                </a:lnTo>
                <a:lnTo>
                  <a:pt x="409120" y="209244"/>
                </a:lnTo>
                <a:lnTo>
                  <a:pt x="387587" y="211765"/>
                </a:lnTo>
                <a:lnTo>
                  <a:pt x="366055" y="216807"/>
                </a:lnTo>
                <a:lnTo>
                  <a:pt x="343255" y="219328"/>
                </a:lnTo>
                <a:lnTo>
                  <a:pt x="321723" y="221849"/>
                </a:lnTo>
                <a:lnTo>
                  <a:pt x="302723" y="224370"/>
                </a:lnTo>
                <a:lnTo>
                  <a:pt x="283724" y="229412"/>
                </a:lnTo>
                <a:lnTo>
                  <a:pt x="263458" y="230672"/>
                </a:lnTo>
                <a:lnTo>
                  <a:pt x="244459" y="233193"/>
                </a:lnTo>
                <a:lnTo>
                  <a:pt x="227992" y="235714"/>
                </a:lnTo>
                <a:lnTo>
                  <a:pt x="210260" y="235714"/>
                </a:lnTo>
                <a:lnTo>
                  <a:pt x="193794" y="238235"/>
                </a:lnTo>
                <a:lnTo>
                  <a:pt x="176061" y="240756"/>
                </a:lnTo>
                <a:lnTo>
                  <a:pt x="162128" y="243277"/>
                </a:lnTo>
                <a:lnTo>
                  <a:pt x="146928" y="245798"/>
                </a:lnTo>
                <a:lnTo>
                  <a:pt x="132996" y="245798"/>
                </a:lnTo>
                <a:lnTo>
                  <a:pt x="119063" y="248319"/>
                </a:lnTo>
                <a:lnTo>
                  <a:pt x="106397" y="248319"/>
                </a:lnTo>
                <a:lnTo>
                  <a:pt x="93730" y="250840"/>
                </a:lnTo>
                <a:lnTo>
                  <a:pt x="82331" y="250840"/>
                </a:lnTo>
                <a:lnTo>
                  <a:pt x="72198" y="253361"/>
                </a:lnTo>
                <a:lnTo>
                  <a:pt x="63331" y="253361"/>
                </a:lnTo>
                <a:lnTo>
                  <a:pt x="53198" y="253361"/>
                </a:lnTo>
                <a:lnTo>
                  <a:pt x="43065" y="255882"/>
                </a:lnTo>
                <a:lnTo>
                  <a:pt x="36732" y="255882"/>
                </a:lnTo>
                <a:lnTo>
                  <a:pt x="26599" y="255882"/>
                </a:lnTo>
                <a:lnTo>
                  <a:pt x="21533" y="255882"/>
                </a:lnTo>
                <a:lnTo>
                  <a:pt x="13933" y="255882"/>
                </a:lnTo>
                <a:lnTo>
                  <a:pt x="8866" y="258403"/>
                </a:lnTo>
                <a:lnTo>
                  <a:pt x="2533" y="258403"/>
                </a:lnTo>
                <a:lnTo>
                  <a:pt x="0" y="258403"/>
                </a:lnTo>
                <a:lnTo>
                  <a:pt x="0" y="187815"/>
                </a:lnTo>
                <a:lnTo>
                  <a:pt x="60798" y="180252"/>
                </a:lnTo>
                <a:lnTo>
                  <a:pt x="119063" y="175210"/>
                </a:lnTo>
                <a:lnTo>
                  <a:pt x="176061" y="168908"/>
                </a:lnTo>
                <a:lnTo>
                  <a:pt x="202660" y="166387"/>
                </a:lnTo>
                <a:lnTo>
                  <a:pt x="230526" y="163866"/>
                </a:lnTo>
                <a:lnTo>
                  <a:pt x="257125" y="161345"/>
                </a:lnTo>
                <a:lnTo>
                  <a:pt x="283724" y="158824"/>
                </a:lnTo>
                <a:lnTo>
                  <a:pt x="307790" y="153782"/>
                </a:lnTo>
                <a:lnTo>
                  <a:pt x="331856" y="151261"/>
                </a:lnTo>
                <a:lnTo>
                  <a:pt x="355922" y="148740"/>
                </a:lnTo>
                <a:lnTo>
                  <a:pt x="379987" y="147479"/>
                </a:lnTo>
                <a:lnTo>
                  <a:pt x="401520" y="144958"/>
                </a:lnTo>
                <a:lnTo>
                  <a:pt x="424319" y="139916"/>
                </a:lnTo>
                <a:lnTo>
                  <a:pt x="443319" y="139916"/>
                </a:lnTo>
                <a:lnTo>
                  <a:pt x="467385" y="137395"/>
                </a:lnTo>
                <a:lnTo>
                  <a:pt x="510450" y="132353"/>
                </a:lnTo>
                <a:lnTo>
                  <a:pt x="559848" y="127311"/>
                </a:lnTo>
                <a:lnTo>
                  <a:pt x="607980" y="122269"/>
                </a:lnTo>
                <a:lnTo>
                  <a:pt x="661178" y="118487"/>
                </a:lnTo>
                <a:lnTo>
                  <a:pt x="711843" y="110924"/>
                </a:lnTo>
                <a:lnTo>
                  <a:pt x="765041" y="103361"/>
                </a:lnTo>
                <a:lnTo>
                  <a:pt x="820773" y="93277"/>
                </a:lnTo>
                <a:lnTo>
                  <a:pt x="873971" y="84454"/>
                </a:lnTo>
                <a:lnTo>
                  <a:pt x="925903" y="76891"/>
                </a:lnTo>
                <a:lnTo>
                  <a:pt x="976568" y="69328"/>
                </a:lnTo>
                <a:lnTo>
                  <a:pt x="1022166" y="64286"/>
                </a:lnTo>
                <a:lnTo>
                  <a:pt x="1065231" y="60504"/>
                </a:lnTo>
                <a:lnTo>
                  <a:pt x="1107030" y="55462"/>
                </a:lnTo>
                <a:lnTo>
                  <a:pt x="1147562" y="50420"/>
                </a:lnTo>
                <a:lnTo>
                  <a:pt x="1184294" y="47899"/>
                </a:lnTo>
                <a:lnTo>
                  <a:pt x="1202027" y="45378"/>
                </a:lnTo>
                <a:lnTo>
                  <a:pt x="1218493" y="42857"/>
                </a:lnTo>
                <a:lnTo>
                  <a:pt x="1232426" y="42857"/>
                </a:lnTo>
                <a:lnTo>
                  <a:pt x="1247625" y="40336"/>
                </a:lnTo>
                <a:lnTo>
                  <a:pt x="1261558" y="37815"/>
                </a:lnTo>
                <a:lnTo>
                  <a:pt x="1274224" y="36555"/>
                </a:lnTo>
                <a:lnTo>
                  <a:pt x="1286890" y="34034"/>
                </a:lnTo>
                <a:lnTo>
                  <a:pt x="1295757" y="31513"/>
                </a:lnTo>
                <a:lnTo>
                  <a:pt x="1308423" y="28992"/>
                </a:lnTo>
                <a:lnTo>
                  <a:pt x="1314756" y="26471"/>
                </a:lnTo>
                <a:lnTo>
                  <a:pt x="1324889" y="26471"/>
                </a:lnTo>
                <a:lnTo>
                  <a:pt x="1332489" y="23950"/>
                </a:lnTo>
                <a:lnTo>
                  <a:pt x="1340089" y="21429"/>
                </a:lnTo>
                <a:lnTo>
                  <a:pt x="1346422" y="18908"/>
                </a:lnTo>
                <a:lnTo>
                  <a:pt x="1351488" y="16387"/>
                </a:lnTo>
                <a:lnTo>
                  <a:pt x="1356555" y="16387"/>
                </a:lnTo>
                <a:lnTo>
                  <a:pt x="1370488" y="8824"/>
                </a:lnTo>
                <a:lnTo>
                  <a:pt x="1383154" y="5042"/>
                </a:lnTo>
                <a:lnTo>
                  <a:pt x="1395820" y="2521"/>
                </a:lnTo>
                <a:lnTo>
                  <a:pt x="1402153" y="2521"/>
                </a:lnTo>
                <a:lnTo>
                  <a:pt x="140975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任意多边形: 形状 62"/>
          <p:cNvSpPr/>
          <p:nvPr/>
        </p:nvSpPr>
        <p:spPr>
          <a:xfrm>
            <a:off x="2730397" y="3750261"/>
            <a:ext cx="404771" cy="939235"/>
          </a:xfrm>
          <a:custGeom>
            <a:avLst/>
            <a:gdLst>
              <a:gd name="connsiteX0" fmla="*/ 303578 w 303578"/>
              <a:gd name="connsiteY0" fmla="*/ 0 h 704426"/>
              <a:gd name="connsiteX1" fmla="*/ 301138 w 303578"/>
              <a:gd name="connsiteY1" fmla="*/ 4846 h 704426"/>
              <a:gd name="connsiteX2" fmla="*/ 298600 w 303578"/>
              <a:gd name="connsiteY2" fmla="*/ 12409 h 704426"/>
              <a:gd name="connsiteX3" fmla="*/ 296062 w 303578"/>
              <a:gd name="connsiteY3" fmla="*/ 21233 h 704426"/>
              <a:gd name="connsiteX4" fmla="*/ 289718 w 303578"/>
              <a:gd name="connsiteY4" fmla="*/ 28796 h 704426"/>
              <a:gd name="connsiteX5" fmla="*/ 284642 w 303578"/>
              <a:gd name="connsiteY5" fmla="*/ 33838 h 704426"/>
              <a:gd name="connsiteX6" fmla="*/ 279566 w 303578"/>
              <a:gd name="connsiteY6" fmla="*/ 41401 h 704426"/>
              <a:gd name="connsiteX7" fmla="*/ 277028 w 303578"/>
              <a:gd name="connsiteY7" fmla="*/ 47703 h 704426"/>
              <a:gd name="connsiteX8" fmla="*/ 271952 w 303578"/>
              <a:gd name="connsiteY8" fmla="*/ 57787 h 704426"/>
              <a:gd name="connsiteX9" fmla="*/ 266876 w 303578"/>
              <a:gd name="connsiteY9" fmla="*/ 67871 h 704426"/>
              <a:gd name="connsiteX10" fmla="*/ 263070 w 303578"/>
              <a:gd name="connsiteY10" fmla="*/ 79216 h 704426"/>
              <a:gd name="connsiteX11" fmla="*/ 260532 w 303578"/>
              <a:gd name="connsiteY11" fmla="*/ 91821 h 704426"/>
              <a:gd name="connsiteX12" fmla="*/ 255456 w 303578"/>
              <a:gd name="connsiteY12" fmla="*/ 105686 h 704426"/>
              <a:gd name="connsiteX13" fmla="*/ 252918 w 303578"/>
              <a:gd name="connsiteY13" fmla="*/ 120813 h 704426"/>
              <a:gd name="connsiteX14" fmla="*/ 247842 w 303578"/>
              <a:gd name="connsiteY14" fmla="*/ 137199 h 704426"/>
              <a:gd name="connsiteX15" fmla="*/ 245304 w 303578"/>
              <a:gd name="connsiteY15" fmla="*/ 154846 h 704426"/>
              <a:gd name="connsiteX16" fmla="*/ 242766 w 303578"/>
              <a:gd name="connsiteY16" fmla="*/ 173754 h 704426"/>
              <a:gd name="connsiteX17" fmla="*/ 237691 w 303578"/>
              <a:gd name="connsiteY17" fmla="*/ 192661 h 704426"/>
              <a:gd name="connsiteX18" fmla="*/ 236422 w 303578"/>
              <a:gd name="connsiteY18" fmla="*/ 214090 h 704426"/>
              <a:gd name="connsiteX19" fmla="*/ 233884 w 303578"/>
              <a:gd name="connsiteY19" fmla="*/ 239300 h 704426"/>
              <a:gd name="connsiteX20" fmla="*/ 228808 w 303578"/>
              <a:gd name="connsiteY20" fmla="*/ 263250 h 704426"/>
              <a:gd name="connsiteX21" fmla="*/ 228808 w 303578"/>
              <a:gd name="connsiteY21" fmla="*/ 287199 h 704426"/>
              <a:gd name="connsiteX22" fmla="*/ 226270 w 303578"/>
              <a:gd name="connsiteY22" fmla="*/ 308628 h 704426"/>
              <a:gd name="connsiteX23" fmla="*/ 223732 w 303578"/>
              <a:gd name="connsiteY23" fmla="*/ 332577 h 704426"/>
              <a:gd name="connsiteX24" fmla="*/ 221194 w 303578"/>
              <a:gd name="connsiteY24" fmla="*/ 354006 h 704426"/>
              <a:gd name="connsiteX25" fmla="*/ 218656 w 303578"/>
              <a:gd name="connsiteY25" fmla="*/ 374174 h 704426"/>
              <a:gd name="connsiteX26" fmla="*/ 216118 w 303578"/>
              <a:gd name="connsiteY26" fmla="*/ 395603 h 704426"/>
              <a:gd name="connsiteX27" fmla="*/ 211042 w 303578"/>
              <a:gd name="connsiteY27" fmla="*/ 414510 h 704426"/>
              <a:gd name="connsiteX28" fmla="*/ 208505 w 303578"/>
              <a:gd name="connsiteY28" fmla="*/ 432157 h 704426"/>
              <a:gd name="connsiteX29" fmla="*/ 207236 w 303578"/>
              <a:gd name="connsiteY29" fmla="*/ 448544 h 704426"/>
              <a:gd name="connsiteX30" fmla="*/ 202160 w 303578"/>
              <a:gd name="connsiteY30" fmla="*/ 464930 h 704426"/>
              <a:gd name="connsiteX31" fmla="*/ 199622 w 303578"/>
              <a:gd name="connsiteY31" fmla="*/ 482577 h 704426"/>
              <a:gd name="connsiteX32" fmla="*/ 194546 w 303578"/>
              <a:gd name="connsiteY32" fmla="*/ 496443 h 704426"/>
              <a:gd name="connsiteX33" fmla="*/ 189470 w 303578"/>
              <a:gd name="connsiteY33" fmla="*/ 511569 h 704426"/>
              <a:gd name="connsiteX34" fmla="*/ 186932 w 303578"/>
              <a:gd name="connsiteY34" fmla="*/ 522913 h 704426"/>
              <a:gd name="connsiteX35" fmla="*/ 181856 w 303578"/>
              <a:gd name="connsiteY35" fmla="*/ 538040 h 704426"/>
              <a:gd name="connsiteX36" fmla="*/ 178050 w 303578"/>
              <a:gd name="connsiteY36" fmla="*/ 549384 h 704426"/>
              <a:gd name="connsiteX37" fmla="*/ 167898 w 303578"/>
              <a:gd name="connsiteY37" fmla="*/ 569552 h 704426"/>
              <a:gd name="connsiteX38" fmla="*/ 157746 w 303578"/>
              <a:gd name="connsiteY38" fmla="*/ 588460 h 704426"/>
              <a:gd name="connsiteX39" fmla="*/ 148864 w 303578"/>
              <a:gd name="connsiteY39" fmla="*/ 604846 h 704426"/>
              <a:gd name="connsiteX40" fmla="*/ 138712 w 303578"/>
              <a:gd name="connsiteY40" fmla="*/ 622493 h 704426"/>
              <a:gd name="connsiteX41" fmla="*/ 128560 w 303578"/>
              <a:gd name="connsiteY41" fmla="*/ 638880 h 704426"/>
              <a:gd name="connsiteX42" fmla="*/ 119678 w 303578"/>
              <a:gd name="connsiteY42" fmla="*/ 651485 h 704426"/>
              <a:gd name="connsiteX43" fmla="*/ 109526 w 303578"/>
              <a:gd name="connsiteY43" fmla="*/ 662830 h 704426"/>
              <a:gd name="connsiteX44" fmla="*/ 99374 w 303578"/>
              <a:gd name="connsiteY44" fmla="*/ 672914 h 704426"/>
              <a:gd name="connsiteX45" fmla="*/ 90492 w 303578"/>
              <a:gd name="connsiteY45" fmla="*/ 681737 h 704426"/>
              <a:gd name="connsiteX46" fmla="*/ 80340 w 303578"/>
              <a:gd name="connsiteY46" fmla="*/ 686779 h 704426"/>
              <a:gd name="connsiteX47" fmla="*/ 70188 w 303578"/>
              <a:gd name="connsiteY47" fmla="*/ 694342 h 704426"/>
              <a:gd name="connsiteX48" fmla="*/ 61306 w 303578"/>
              <a:gd name="connsiteY48" fmla="*/ 696863 h 704426"/>
              <a:gd name="connsiteX49" fmla="*/ 51154 w 303578"/>
              <a:gd name="connsiteY49" fmla="*/ 701905 h 704426"/>
              <a:gd name="connsiteX50" fmla="*/ 43540 w 303578"/>
              <a:gd name="connsiteY50" fmla="*/ 704426 h 704426"/>
              <a:gd name="connsiteX51" fmla="*/ 37196 w 303578"/>
              <a:gd name="connsiteY51" fmla="*/ 704426 h 704426"/>
              <a:gd name="connsiteX52" fmla="*/ 29582 w 303578"/>
              <a:gd name="connsiteY52" fmla="*/ 704426 h 704426"/>
              <a:gd name="connsiteX53" fmla="*/ 19430 w 303578"/>
              <a:gd name="connsiteY53" fmla="*/ 704426 h 704426"/>
              <a:gd name="connsiteX54" fmla="*/ 13085 w 303578"/>
              <a:gd name="connsiteY54" fmla="*/ 701905 h 704426"/>
              <a:gd name="connsiteX55" fmla="*/ 8010 w 303578"/>
              <a:gd name="connsiteY55" fmla="*/ 696863 h 704426"/>
              <a:gd name="connsiteX56" fmla="*/ 2934 w 303578"/>
              <a:gd name="connsiteY56" fmla="*/ 691821 h 704426"/>
              <a:gd name="connsiteX57" fmla="*/ 0 w 303578"/>
              <a:gd name="connsiteY57" fmla="*/ 687449 h 704426"/>
              <a:gd name="connsiteX58" fmla="*/ 19991 w 303578"/>
              <a:gd name="connsiteY58" fmla="*/ 477535 h 704426"/>
              <a:gd name="connsiteX59" fmla="*/ 27044 w 303578"/>
              <a:gd name="connsiteY59" fmla="*/ 477535 h 704426"/>
              <a:gd name="connsiteX60" fmla="*/ 29582 w 303578"/>
              <a:gd name="connsiteY60" fmla="*/ 475014 h 704426"/>
              <a:gd name="connsiteX61" fmla="*/ 34658 w 303578"/>
              <a:gd name="connsiteY61" fmla="*/ 475014 h 704426"/>
              <a:gd name="connsiteX62" fmla="*/ 39733 w 303578"/>
              <a:gd name="connsiteY62" fmla="*/ 472493 h 704426"/>
              <a:gd name="connsiteX63" fmla="*/ 39733 w 303578"/>
              <a:gd name="connsiteY63" fmla="*/ 469972 h 704426"/>
              <a:gd name="connsiteX64" fmla="*/ 41002 w 303578"/>
              <a:gd name="connsiteY64" fmla="*/ 464930 h 704426"/>
              <a:gd name="connsiteX65" fmla="*/ 43540 w 303578"/>
              <a:gd name="connsiteY65" fmla="*/ 461149 h 704426"/>
              <a:gd name="connsiteX66" fmla="*/ 46078 w 303578"/>
              <a:gd name="connsiteY66" fmla="*/ 456107 h 704426"/>
              <a:gd name="connsiteX67" fmla="*/ 48616 w 303578"/>
              <a:gd name="connsiteY67" fmla="*/ 448544 h 704426"/>
              <a:gd name="connsiteX68" fmla="*/ 51154 w 303578"/>
              <a:gd name="connsiteY68" fmla="*/ 440981 h 704426"/>
              <a:gd name="connsiteX69" fmla="*/ 53692 w 303578"/>
              <a:gd name="connsiteY69" fmla="*/ 432157 h 704426"/>
              <a:gd name="connsiteX70" fmla="*/ 56230 w 303578"/>
              <a:gd name="connsiteY70" fmla="*/ 422073 h 704426"/>
              <a:gd name="connsiteX71" fmla="*/ 61306 w 303578"/>
              <a:gd name="connsiteY71" fmla="*/ 409468 h 704426"/>
              <a:gd name="connsiteX72" fmla="*/ 63844 w 303578"/>
              <a:gd name="connsiteY72" fmla="*/ 398124 h 704426"/>
              <a:gd name="connsiteX73" fmla="*/ 66382 w 303578"/>
              <a:gd name="connsiteY73" fmla="*/ 382997 h 704426"/>
              <a:gd name="connsiteX74" fmla="*/ 68919 w 303578"/>
              <a:gd name="connsiteY74" fmla="*/ 369132 h 704426"/>
              <a:gd name="connsiteX75" fmla="*/ 72726 w 303578"/>
              <a:gd name="connsiteY75" fmla="*/ 354006 h 704426"/>
              <a:gd name="connsiteX76" fmla="*/ 75264 w 303578"/>
              <a:gd name="connsiteY76" fmla="*/ 337619 h 704426"/>
              <a:gd name="connsiteX77" fmla="*/ 77802 w 303578"/>
              <a:gd name="connsiteY77" fmla="*/ 318712 h 704426"/>
              <a:gd name="connsiteX78" fmla="*/ 82878 w 303578"/>
              <a:gd name="connsiteY78" fmla="*/ 301065 h 704426"/>
              <a:gd name="connsiteX79" fmla="*/ 85416 w 303578"/>
              <a:gd name="connsiteY79" fmla="*/ 282157 h 704426"/>
              <a:gd name="connsiteX80" fmla="*/ 87954 w 303578"/>
              <a:gd name="connsiteY80" fmla="*/ 265771 h 704426"/>
              <a:gd name="connsiteX81" fmla="*/ 90492 w 303578"/>
              <a:gd name="connsiteY81" fmla="*/ 248123 h 704426"/>
              <a:gd name="connsiteX82" fmla="*/ 93030 w 303578"/>
              <a:gd name="connsiteY82" fmla="*/ 231737 h 704426"/>
              <a:gd name="connsiteX83" fmla="*/ 95567 w 303578"/>
              <a:gd name="connsiteY83" fmla="*/ 214090 h 704426"/>
              <a:gd name="connsiteX84" fmla="*/ 96836 w 303578"/>
              <a:gd name="connsiteY84" fmla="*/ 200224 h 704426"/>
              <a:gd name="connsiteX85" fmla="*/ 99374 w 303578"/>
              <a:gd name="connsiteY85" fmla="*/ 187619 h 704426"/>
              <a:gd name="connsiteX86" fmla="*/ 99374 w 303578"/>
              <a:gd name="connsiteY86" fmla="*/ 173754 h 704426"/>
              <a:gd name="connsiteX87" fmla="*/ 101912 w 303578"/>
              <a:gd name="connsiteY87" fmla="*/ 161149 h 704426"/>
              <a:gd name="connsiteX88" fmla="*/ 104450 w 303578"/>
              <a:gd name="connsiteY88" fmla="*/ 149804 h 704426"/>
              <a:gd name="connsiteX89" fmla="*/ 104450 w 303578"/>
              <a:gd name="connsiteY89" fmla="*/ 139720 h 704426"/>
              <a:gd name="connsiteX90" fmla="*/ 106988 w 303578"/>
              <a:gd name="connsiteY90" fmla="*/ 129636 h 704426"/>
              <a:gd name="connsiteX91" fmla="*/ 106988 w 303578"/>
              <a:gd name="connsiteY91" fmla="*/ 120813 h 704426"/>
              <a:gd name="connsiteX92" fmla="*/ 106988 w 303578"/>
              <a:gd name="connsiteY92" fmla="*/ 113249 h 704426"/>
              <a:gd name="connsiteX93" fmla="*/ 106988 w 303578"/>
              <a:gd name="connsiteY93" fmla="*/ 105686 h 704426"/>
              <a:gd name="connsiteX94" fmla="*/ 106988 w 303578"/>
              <a:gd name="connsiteY94" fmla="*/ 99384 h 704426"/>
              <a:gd name="connsiteX95" fmla="*/ 106988 w 303578"/>
              <a:gd name="connsiteY95" fmla="*/ 89300 h 704426"/>
              <a:gd name="connsiteX96" fmla="*/ 106988 w 303578"/>
              <a:gd name="connsiteY96" fmla="*/ 79216 h 704426"/>
              <a:gd name="connsiteX97" fmla="*/ 104450 w 303578"/>
              <a:gd name="connsiteY97" fmla="*/ 70392 h 704426"/>
              <a:gd name="connsiteX98" fmla="*/ 101912 w 303578"/>
              <a:gd name="connsiteY98" fmla="*/ 60308 h 704426"/>
              <a:gd name="connsiteX99" fmla="*/ 96836 w 303578"/>
              <a:gd name="connsiteY99" fmla="*/ 50224 h 704426"/>
              <a:gd name="connsiteX100" fmla="*/ 93030 w 303578"/>
              <a:gd name="connsiteY100" fmla="*/ 41401 h 704426"/>
              <a:gd name="connsiteX101" fmla="*/ 87954 w 303578"/>
              <a:gd name="connsiteY101" fmla="*/ 31317 h 704426"/>
              <a:gd name="connsiteX102" fmla="*/ 82878 w 303578"/>
              <a:gd name="connsiteY102" fmla="*/ 21233 h 704426"/>
              <a:gd name="connsiteX103" fmla="*/ 82317 w 303578"/>
              <a:gd name="connsiteY103" fmla="*/ 20582 h 704426"/>
              <a:gd name="connsiteX104" fmla="*/ 303578 w 303578"/>
              <a:gd name="connsiteY104" fmla="*/ 0 h 70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03578" h="704426">
                <a:moveTo>
                  <a:pt x="303578" y="0"/>
                </a:moveTo>
                <a:lnTo>
                  <a:pt x="301138" y="4846"/>
                </a:lnTo>
                <a:lnTo>
                  <a:pt x="298600" y="12409"/>
                </a:lnTo>
                <a:lnTo>
                  <a:pt x="296062" y="21233"/>
                </a:lnTo>
                <a:lnTo>
                  <a:pt x="289718" y="28796"/>
                </a:lnTo>
                <a:lnTo>
                  <a:pt x="284642" y="33838"/>
                </a:lnTo>
                <a:lnTo>
                  <a:pt x="279566" y="41401"/>
                </a:lnTo>
                <a:lnTo>
                  <a:pt x="277028" y="47703"/>
                </a:lnTo>
                <a:lnTo>
                  <a:pt x="271952" y="57787"/>
                </a:lnTo>
                <a:lnTo>
                  <a:pt x="266876" y="67871"/>
                </a:lnTo>
                <a:lnTo>
                  <a:pt x="263070" y="79216"/>
                </a:lnTo>
                <a:lnTo>
                  <a:pt x="260532" y="91821"/>
                </a:lnTo>
                <a:lnTo>
                  <a:pt x="255456" y="105686"/>
                </a:lnTo>
                <a:lnTo>
                  <a:pt x="252918" y="120813"/>
                </a:lnTo>
                <a:lnTo>
                  <a:pt x="247842" y="137199"/>
                </a:lnTo>
                <a:lnTo>
                  <a:pt x="245304" y="154846"/>
                </a:lnTo>
                <a:lnTo>
                  <a:pt x="242766" y="173754"/>
                </a:lnTo>
                <a:lnTo>
                  <a:pt x="237691" y="192661"/>
                </a:lnTo>
                <a:lnTo>
                  <a:pt x="236422" y="214090"/>
                </a:lnTo>
                <a:lnTo>
                  <a:pt x="233884" y="239300"/>
                </a:lnTo>
                <a:lnTo>
                  <a:pt x="228808" y="263250"/>
                </a:lnTo>
                <a:lnTo>
                  <a:pt x="228808" y="287199"/>
                </a:lnTo>
                <a:lnTo>
                  <a:pt x="226270" y="308628"/>
                </a:lnTo>
                <a:lnTo>
                  <a:pt x="223732" y="332577"/>
                </a:lnTo>
                <a:lnTo>
                  <a:pt x="221194" y="354006"/>
                </a:lnTo>
                <a:lnTo>
                  <a:pt x="218656" y="374174"/>
                </a:lnTo>
                <a:lnTo>
                  <a:pt x="216118" y="395603"/>
                </a:lnTo>
                <a:lnTo>
                  <a:pt x="211042" y="414510"/>
                </a:lnTo>
                <a:lnTo>
                  <a:pt x="208505" y="432157"/>
                </a:lnTo>
                <a:lnTo>
                  <a:pt x="207236" y="448544"/>
                </a:lnTo>
                <a:lnTo>
                  <a:pt x="202160" y="464930"/>
                </a:lnTo>
                <a:lnTo>
                  <a:pt x="199622" y="482577"/>
                </a:lnTo>
                <a:lnTo>
                  <a:pt x="194546" y="496443"/>
                </a:lnTo>
                <a:lnTo>
                  <a:pt x="189470" y="511569"/>
                </a:lnTo>
                <a:lnTo>
                  <a:pt x="186932" y="522913"/>
                </a:lnTo>
                <a:lnTo>
                  <a:pt x="181856" y="538040"/>
                </a:lnTo>
                <a:lnTo>
                  <a:pt x="178050" y="549384"/>
                </a:lnTo>
                <a:lnTo>
                  <a:pt x="167898" y="569552"/>
                </a:lnTo>
                <a:lnTo>
                  <a:pt x="157746" y="588460"/>
                </a:lnTo>
                <a:lnTo>
                  <a:pt x="148864" y="604846"/>
                </a:lnTo>
                <a:lnTo>
                  <a:pt x="138712" y="622493"/>
                </a:lnTo>
                <a:lnTo>
                  <a:pt x="128560" y="638880"/>
                </a:lnTo>
                <a:lnTo>
                  <a:pt x="119678" y="651485"/>
                </a:lnTo>
                <a:lnTo>
                  <a:pt x="109526" y="662830"/>
                </a:lnTo>
                <a:lnTo>
                  <a:pt x="99374" y="672914"/>
                </a:lnTo>
                <a:lnTo>
                  <a:pt x="90492" y="681737"/>
                </a:lnTo>
                <a:lnTo>
                  <a:pt x="80340" y="686779"/>
                </a:lnTo>
                <a:lnTo>
                  <a:pt x="70188" y="694342"/>
                </a:lnTo>
                <a:lnTo>
                  <a:pt x="61306" y="696863"/>
                </a:lnTo>
                <a:lnTo>
                  <a:pt x="51154" y="701905"/>
                </a:lnTo>
                <a:lnTo>
                  <a:pt x="43540" y="704426"/>
                </a:lnTo>
                <a:lnTo>
                  <a:pt x="37196" y="704426"/>
                </a:lnTo>
                <a:lnTo>
                  <a:pt x="29582" y="704426"/>
                </a:lnTo>
                <a:lnTo>
                  <a:pt x="19430" y="704426"/>
                </a:lnTo>
                <a:lnTo>
                  <a:pt x="13085" y="701905"/>
                </a:lnTo>
                <a:lnTo>
                  <a:pt x="8010" y="696863"/>
                </a:lnTo>
                <a:lnTo>
                  <a:pt x="2934" y="691821"/>
                </a:lnTo>
                <a:lnTo>
                  <a:pt x="0" y="687449"/>
                </a:lnTo>
                <a:lnTo>
                  <a:pt x="19991" y="477535"/>
                </a:lnTo>
                <a:lnTo>
                  <a:pt x="27044" y="477535"/>
                </a:lnTo>
                <a:lnTo>
                  <a:pt x="29582" y="475014"/>
                </a:lnTo>
                <a:lnTo>
                  <a:pt x="34658" y="475014"/>
                </a:lnTo>
                <a:lnTo>
                  <a:pt x="39733" y="472493"/>
                </a:lnTo>
                <a:lnTo>
                  <a:pt x="39733" y="469972"/>
                </a:lnTo>
                <a:lnTo>
                  <a:pt x="41002" y="464930"/>
                </a:lnTo>
                <a:lnTo>
                  <a:pt x="43540" y="461149"/>
                </a:lnTo>
                <a:lnTo>
                  <a:pt x="46078" y="456107"/>
                </a:lnTo>
                <a:lnTo>
                  <a:pt x="48616" y="448544"/>
                </a:lnTo>
                <a:lnTo>
                  <a:pt x="51154" y="440981"/>
                </a:lnTo>
                <a:lnTo>
                  <a:pt x="53692" y="432157"/>
                </a:lnTo>
                <a:lnTo>
                  <a:pt x="56230" y="422073"/>
                </a:lnTo>
                <a:lnTo>
                  <a:pt x="61306" y="409468"/>
                </a:lnTo>
                <a:lnTo>
                  <a:pt x="63844" y="398124"/>
                </a:lnTo>
                <a:lnTo>
                  <a:pt x="66382" y="382997"/>
                </a:lnTo>
                <a:lnTo>
                  <a:pt x="68919" y="369132"/>
                </a:lnTo>
                <a:lnTo>
                  <a:pt x="72726" y="354006"/>
                </a:lnTo>
                <a:lnTo>
                  <a:pt x="75264" y="337619"/>
                </a:lnTo>
                <a:lnTo>
                  <a:pt x="77802" y="318712"/>
                </a:lnTo>
                <a:lnTo>
                  <a:pt x="82878" y="301065"/>
                </a:lnTo>
                <a:lnTo>
                  <a:pt x="85416" y="282157"/>
                </a:lnTo>
                <a:lnTo>
                  <a:pt x="87954" y="265771"/>
                </a:lnTo>
                <a:lnTo>
                  <a:pt x="90492" y="248123"/>
                </a:lnTo>
                <a:lnTo>
                  <a:pt x="93030" y="231737"/>
                </a:lnTo>
                <a:lnTo>
                  <a:pt x="95567" y="214090"/>
                </a:lnTo>
                <a:lnTo>
                  <a:pt x="96836" y="200224"/>
                </a:lnTo>
                <a:lnTo>
                  <a:pt x="99374" y="187619"/>
                </a:lnTo>
                <a:lnTo>
                  <a:pt x="99374" y="173754"/>
                </a:lnTo>
                <a:lnTo>
                  <a:pt x="101912" y="161149"/>
                </a:lnTo>
                <a:lnTo>
                  <a:pt x="104450" y="149804"/>
                </a:lnTo>
                <a:lnTo>
                  <a:pt x="104450" y="139720"/>
                </a:lnTo>
                <a:lnTo>
                  <a:pt x="106988" y="129636"/>
                </a:lnTo>
                <a:lnTo>
                  <a:pt x="106988" y="120813"/>
                </a:lnTo>
                <a:lnTo>
                  <a:pt x="106988" y="113249"/>
                </a:lnTo>
                <a:lnTo>
                  <a:pt x="106988" y="105686"/>
                </a:lnTo>
                <a:lnTo>
                  <a:pt x="106988" y="99384"/>
                </a:lnTo>
                <a:lnTo>
                  <a:pt x="106988" y="89300"/>
                </a:lnTo>
                <a:lnTo>
                  <a:pt x="106988" y="79216"/>
                </a:lnTo>
                <a:lnTo>
                  <a:pt x="104450" y="70392"/>
                </a:lnTo>
                <a:lnTo>
                  <a:pt x="101912" y="60308"/>
                </a:lnTo>
                <a:lnTo>
                  <a:pt x="96836" y="50224"/>
                </a:lnTo>
                <a:lnTo>
                  <a:pt x="93030" y="41401"/>
                </a:lnTo>
                <a:lnTo>
                  <a:pt x="87954" y="31317"/>
                </a:lnTo>
                <a:lnTo>
                  <a:pt x="82878" y="21233"/>
                </a:lnTo>
                <a:lnTo>
                  <a:pt x="82317" y="20582"/>
                </a:lnTo>
                <a:lnTo>
                  <a:pt x="30357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文本框 75"/>
          <p:cNvSpPr txBox="1"/>
          <p:nvPr/>
        </p:nvSpPr>
        <p:spPr>
          <a:xfrm>
            <a:off x="3715792" y="1451388"/>
            <a:ext cx="6709021" cy="861760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部首：田（田字底）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75"/>
          <p:cNvSpPr txBox="1"/>
          <p:nvPr/>
        </p:nvSpPr>
        <p:spPr>
          <a:xfrm>
            <a:off x="3715793" y="2594396"/>
            <a:ext cx="5333343" cy="861760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结构：山下结构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75"/>
          <p:cNvSpPr txBox="1"/>
          <p:nvPr/>
        </p:nvSpPr>
        <p:spPr>
          <a:xfrm>
            <a:off x="3715794" y="3737404"/>
            <a:ext cx="5904772" cy="861760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组词：雷声 雷雨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75"/>
          <p:cNvSpPr txBox="1"/>
          <p:nvPr/>
        </p:nvSpPr>
        <p:spPr>
          <a:xfrm>
            <a:off x="3715794" y="4880410"/>
            <a:ext cx="8476207" cy="861760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造句：今天局部有雷雨。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196233" y="130950"/>
            <a:ext cx="5852095" cy="705762"/>
            <a:chOff x="3635896" y="554509"/>
            <a:chExt cx="4390215" cy="529391"/>
          </a:xfrm>
        </p:grpSpPr>
        <p:sp>
          <p:nvSpPr>
            <p:cNvPr id="78" name="TextBox 11"/>
            <p:cNvSpPr txBox="1">
              <a:spLocks noChangeArrowheads="1"/>
            </p:cNvSpPr>
            <p:nvPr/>
          </p:nvSpPr>
          <p:spPr bwMode="auto">
            <a:xfrm>
              <a:off x="4255252" y="554509"/>
              <a:ext cx="3770859" cy="48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4" rIns="91428" bIns="45714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重难点字书写指导</a:t>
              </a:r>
            </a:p>
          </p:txBody>
        </p:sp>
        <p:grpSp>
          <p:nvGrpSpPr>
            <p:cNvPr id="79" name="组合 25"/>
            <p:cNvGrpSpPr/>
            <p:nvPr/>
          </p:nvGrpSpPr>
          <p:grpSpPr>
            <a:xfrm>
              <a:off x="3635896" y="627534"/>
              <a:ext cx="456833" cy="456366"/>
              <a:chOff x="631825" y="5181600"/>
              <a:chExt cx="1554163" cy="1552575"/>
            </a:xfrm>
          </p:grpSpPr>
          <p:sp>
            <p:nvSpPr>
              <p:cNvPr id="80" name="Oval 10"/>
              <p:cNvSpPr>
                <a:spLocks noChangeArrowheads="1"/>
              </p:cNvSpPr>
              <p:nvPr/>
            </p:nvSpPr>
            <p:spPr bwMode="auto">
              <a:xfrm>
                <a:off x="631825" y="5181600"/>
                <a:ext cx="1554163" cy="1552575"/>
              </a:xfrm>
              <a:prstGeom prst="ellipse">
                <a:avLst/>
              </a:prstGeom>
              <a:solidFill>
                <a:srgbClr val="FF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1" name="Freeform 11"/>
              <p:cNvSpPr/>
              <p:nvPr/>
            </p:nvSpPr>
            <p:spPr bwMode="auto">
              <a:xfrm>
                <a:off x="1468438" y="5353050"/>
                <a:ext cx="34925" cy="87313"/>
              </a:xfrm>
              <a:custGeom>
                <a:avLst/>
                <a:gdLst>
                  <a:gd name="T0" fmla="*/ 4 w 12"/>
                  <a:gd name="T1" fmla="*/ 30 h 31"/>
                  <a:gd name="T2" fmla="*/ 12 w 12"/>
                  <a:gd name="T3" fmla="*/ 3 h 31"/>
                  <a:gd name="T4" fmla="*/ 11 w 12"/>
                  <a:gd name="T5" fmla="*/ 0 h 31"/>
                  <a:gd name="T6" fmla="*/ 0 w 12"/>
                  <a:gd name="T7" fmla="*/ 31 h 31"/>
                  <a:gd name="T8" fmla="*/ 4 w 1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30"/>
                    </a:moveTo>
                    <a:cubicBezTo>
                      <a:pt x="4" y="20"/>
                      <a:pt x="7" y="7"/>
                      <a:pt x="12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6"/>
                      <a:pt x="0" y="21"/>
                      <a:pt x="0" y="31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4F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2" name="Freeform 12"/>
              <p:cNvSpPr/>
              <p:nvPr/>
            </p:nvSpPr>
            <p:spPr bwMode="auto">
              <a:xfrm>
                <a:off x="1471613" y="5410200"/>
                <a:ext cx="204788" cy="358775"/>
              </a:xfrm>
              <a:custGeom>
                <a:avLst/>
                <a:gdLst>
                  <a:gd name="T0" fmla="*/ 0 w 72"/>
                  <a:gd name="T1" fmla="*/ 119 h 126"/>
                  <a:gd name="T2" fmla="*/ 66 w 72"/>
                  <a:gd name="T3" fmla="*/ 67 h 126"/>
                  <a:gd name="T4" fmla="*/ 45 w 72"/>
                  <a:gd name="T5" fmla="*/ 7 h 126"/>
                  <a:gd name="T6" fmla="*/ 1 w 72"/>
                  <a:gd name="T7" fmla="*/ 9 h 126"/>
                  <a:gd name="T8" fmla="*/ 0 w 72"/>
                  <a:gd name="T9" fmla="*/ 11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0" y="119"/>
                    </a:moveTo>
                    <a:cubicBezTo>
                      <a:pt x="29" y="126"/>
                      <a:pt x="60" y="101"/>
                      <a:pt x="66" y="67"/>
                    </a:cubicBezTo>
                    <a:cubicBezTo>
                      <a:pt x="72" y="33"/>
                      <a:pt x="61" y="15"/>
                      <a:pt x="45" y="7"/>
                    </a:cubicBezTo>
                    <a:cubicBezTo>
                      <a:pt x="31" y="0"/>
                      <a:pt x="3" y="11"/>
                      <a:pt x="1" y="9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C90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3" name="Freeform 13"/>
              <p:cNvSpPr/>
              <p:nvPr/>
            </p:nvSpPr>
            <p:spPr bwMode="auto">
              <a:xfrm>
                <a:off x="1274763" y="5410200"/>
                <a:ext cx="200025" cy="355600"/>
              </a:xfrm>
              <a:custGeom>
                <a:avLst/>
                <a:gdLst>
                  <a:gd name="T0" fmla="*/ 70 w 70"/>
                  <a:gd name="T1" fmla="*/ 9 h 125"/>
                  <a:gd name="T2" fmla="*/ 26 w 70"/>
                  <a:gd name="T3" fmla="*/ 8 h 125"/>
                  <a:gd name="T4" fmla="*/ 8 w 70"/>
                  <a:gd name="T5" fmla="*/ 69 h 125"/>
                  <a:gd name="T6" fmla="*/ 69 w 70"/>
                  <a:gd name="T7" fmla="*/ 119 h 125"/>
                  <a:gd name="T8" fmla="*/ 70 w 70"/>
                  <a:gd name="T9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5">
                    <a:moveTo>
                      <a:pt x="70" y="9"/>
                    </a:moveTo>
                    <a:cubicBezTo>
                      <a:pt x="68" y="11"/>
                      <a:pt x="40" y="0"/>
                      <a:pt x="26" y="8"/>
                    </a:cubicBezTo>
                    <a:cubicBezTo>
                      <a:pt x="11" y="17"/>
                      <a:pt x="0" y="35"/>
                      <a:pt x="8" y="69"/>
                    </a:cubicBezTo>
                    <a:cubicBezTo>
                      <a:pt x="16" y="103"/>
                      <a:pt x="38" y="125"/>
                      <a:pt x="69" y="119"/>
                    </a:cubicBez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DB1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4" name="Freeform 14"/>
              <p:cNvSpPr/>
              <p:nvPr/>
            </p:nvSpPr>
            <p:spPr bwMode="auto">
              <a:xfrm>
                <a:off x="1374775" y="5313363"/>
                <a:ext cx="125413" cy="53975"/>
              </a:xfrm>
              <a:custGeom>
                <a:avLst/>
                <a:gdLst>
                  <a:gd name="T0" fmla="*/ 44 w 44"/>
                  <a:gd name="T1" fmla="*/ 19 h 19"/>
                  <a:gd name="T2" fmla="*/ 27 w 44"/>
                  <a:gd name="T3" fmla="*/ 4 h 19"/>
                  <a:gd name="T4" fmla="*/ 0 w 44"/>
                  <a:gd name="T5" fmla="*/ 1 h 19"/>
                  <a:gd name="T6" fmla="*/ 0 w 44"/>
                  <a:gd name="T7" fmla="*/ 2 h 19"/>
                  <a:gd name="T8" fmla="*/ 44 w 4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44" y="19"/>
                    </a:moveTo>
                    <a:cubicBezTo>
                      <a:pt x="44" y="19"/>
                      <a:pt x="40" y="9"/>
                      <a:pt x="27" y="4"/>
                    </a:cubicBezTo>
                    <a:cubicBezTo>
                      <a:pt x="15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2" y="10"/>
                      <a:pt x="28" y="14"/>
                      <a:pt x="44" y="19"/>
                    </a:cubicBezTo>
                    <a:close/>
                  </a:path>
                </a:pathLst>
              </a:custGeom>
              <a:solidFill>
                <a:srgbClr val="128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5" name="Freeform 15"/>
              <p:cNvSpPr/>
              <p:nvPr/>
            </p:nvSpPr>
            <p:spPr bwMode="auto">
              <a:xfrm>
                <a:off x="1374775" y="5318125"/>
                <a:ext cx="125413" cy="103188"/>
              </a:xfrm>
              <a:custGeom>
                <a:avLst/>
                <a:gdLst>
                  <a:gd name="T0" fmla="*/ 0 w 44"/>
                  <a:gd name="T1" fmla="*/ 0 h 36"/>
                  <a:gd name="T2" fmla="*/ 6 w 44"/>
                  <a:gd name="T3" fmla="*/ 12 h 36"/>
                  <a:gd name="T4" fmla="*/ 44 w 44"/>
                  <a:gd name="T5" fmla="*/ 17 h 36"/>
                  <a:gd name="T6" fmla="*/ 0 w 4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cubicBezTo>
                      <a:pt x="0" y="2"/>
                      <a:pt x="2" y="7"/>
                      <a:pt x="6" y="12"/>
                    </a:cubicBezTo>
                    <a:cubicBezTo>
                      <a:pt x="30" y="36"/>
                      <a:pt x="43" y="18"/>
                      <a:pt x="44" y="17"/>
                    </a:cubicBezTo>
                    <a:cubicBezTo>
                      <a:pt x="28" y="12"/>
                      <a:pt x="12" y="8"/>
                      <a:pt x="0" y="0"/>
                    </a:cubicBezTo>
                    <a:close/>
                  </a:path>
                </a:pathLst>
              </a:custGeom>
              <a:solidFill>
                <a:srgbClr val="0E7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6" name="Rectangle 16"/>
              <p:cNvSpPr>
                <a:spLocks noChangeArrowheads="1"/>
              </p:cNvSpPr>
              <p:nvPr/>
            </p:nvSpPr>
            <p:spPr bwMode="auto">
              <a:xfrm>
                <a:off x="908050" y="6238875"/>
                <a:ext cx="904875" cy="227013"/>
              </a:xfrm>
              <a:prstGeom prst="rect">
                <a:avLst/>
              </a:prstGeom>
              <a:solidFill>
                <a:srgbClr val="FF1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7" name="Rectangle 17"/>
              <p:cNvSpPr>
                <a:spLocks noChangeArrowheads="1"/>
              </p:cNvSpPr>
              <p:nvPr/>
            </p:nvSpPr>
            <p:spPr bwMode="auto">
              <a:xfrm>
                <a:off x="1681163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8" name="Rectangle 18"/>
              <p:cNvSpPr>
                <a:spLocks noChangeArrowheads="1"/>
              </p:cNvSpPr>
              <p:nvPr/>
            </p:nvSpPr>
            <p:spPr bwMode="auto">
              <a:xfrm>
                <a:off x="16510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9" name="Rectangle 19"/>
              <p:cNvSpPr>
                <a:spLocks noChangeArrowheads="1"/>
              </p:cNvSpPr>
              <p:nvPr/>
            </p:nvSpPr>
            <p:spPr bwMode="auto">
              <a:xfrm>
                <a:off x="16129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0" name="Rectangle 20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solidFill>
                <a:srgbClr val="F9E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1" name="Rectangle 21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2" name="Rectangle 22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3" name="Rectangle 23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4" name="Rectangle 24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5" name="Rectangle 25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6" name="Rectangle 26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7" name="Rectangle 27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8" name="Rectangle 28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9" name="Rectangle 29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0" name="Rectangle 30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1" name="Rectangle 31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2" name="Rectangle 32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3" name="Rectangle 33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4" name="Rectangle 34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5" name="Rectangle 35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6" name="Rectangle 36"/>
              <p:cNvSpPr>
                <a:spLocks noChangeArrowheads="1"/>
              </p:cNvSpPr>
              <p:nvPr/>
            </p:nvSpPr>
            <p:spPr bwMode="auto">
              <a:xfrm>
                <a:off x="879475" y="6118225"/>
                <a:ext cx="1058863" cy="120650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7" name="Rectangle 37"/>
              <p:cNvSpPr>
                <a:spLocks noChangeArrowheads="1"/>
              </p:cNvSpPr>
              <p:nvPr/>
            </p:nvSpPr>
            <p:spPr bwMode="auto">
              <a:xfrm>
                <a:off x="1835150" y="6118225"/>
                <a:ext cx="28575" cy="120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8" name="Rectangle 38"/>
              <p:cNvSpPr>
                <a:spLocks noChangeArrowheads="1"/>
              </p:cNvSpPr>
              <p:nvPr/>
            </p:nvSpPr>
            <p:spPr bwMode="auto">
              <a:xfrm>
                <a:off x="1101725" y="5751513"/>
                <a:ext cx="588963" cy="150813"/>
              </a:xfrm>
              <a:prstGeom prst="rect">
                <a:avLst/>
              </a:prstGeom>
              <a:solidFill>
                <a:srgbClr val="2B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9" name="Rectangle 39"/>
              <p:cNvSpPr>
                <a:spLocks noChangeArrowheads="1"/>
              </p:cNvSpPr>
              <p:nvPr/>
            </p:nvSpPr>
            <p:spPr bwMode="auto">
              <a:xfrm>
                <a:off x="1633538" y="5751513"/>
                <a:ext cx="14288" cy="150813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0" name="Freeform 40"/>
              <p:cNvSpPr/>
              <p:nvPr/>
            </p:nvSpPr>
            <p:spPr bwMode="auto">
              <a:xfrm>
                <a:off x="1012825" y="5902325"/>
                <a:ext cx="530225" cy="215900"/>
              </a:xfrm>
              <a:custGeom>
                <a:avLst/>
                <a:gdLst>
                  <a:gd name="T0" fmla="*/ 186 w 186"/>
                  <a:gd name="T1" fmla="*/ 38 h 76"/>
                  <a:gd name="T2" fmla="*/ 183 w 186"/>
                  <a:gd name="T3" fmla="*/ 0 h 76"/>
                  <a:gd name="T4" fmla="*/ 183 w 186"/>
                  <a:gd name="T5" fmla="*/ 0 h 76"/>
                  <a:gd name="T6" fmla="*/ 182 w 186"/>
                  <a:gd name="T7" fmla="*/ 0 h 76"/>
                  <a:gd name="T8" fmla="*/ 182 w 186"/>
                  <a:gd name="T9" fmla="*/ 0 h 76"/>
                  <a:gd name="T10" fmla="*/ 182 w 186"/>
                  <a:gd name="T11" fmla="*/ 0 h 76"/>
                  <a:gd name="T12" fmla="*/ 0 w 186"/>
                  <a:gd name="T13" fmla="*/ 0 h 76"/>
                  <a:gd name="T14" fmla="*/ 0 w 186"/>
                  <a:gd name="T15" fmla="*/ 8 h 76"/>
                  <a:gd name="T16" fmla="*/ 173 w 186"/>
                  <a:gd name="T17" fmla="*/ 8 h 76"/>
                  <a:gd name="T18" fmla="*/ 173 w 186"/>
                  <a:gd name="T19" fmla="*/ 68 h 76"/>
                  <a:gd name="T20" fmla="*/ 0 w 186"/>
                  <a:gd name="T21" fmla="*/ 68 h 76"/>
                  <a:gd name="T22" fmla="*/ 0 w 186"/>
                  <a:gd name="T23" fmla="*/ 76 h 76"/>
                  <a:gd name="T24" fmla="*/ 183 w 186"/>
                  <a:gd name="T25" fmla="*/ 76 h 76"/>
                  <a:gd name="T26" fmla="*/ 183 w 186"/>
                  <a:gd name="T27" fmla="*/ 76 h 76"/>
                  <a:gd name="T28" fmla="*/ 186 w 186"/>
                  <a:gd name="T2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76">
                    <a:moveTo>
                      <a:pt x="186" y="38"/>
                    </a:moveTo>
                    <a:cubicBezTo>
                      <a:pt x="186" y="19"/>
                      <a:pt x="184" y="3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4" y="73"/>
                      <a:pt x="186" y="57"/>
                      <a:pt x="186" y="38"/>
                    </a:cubicBezTo>
                    <a:close/>
                  </a:path>
                </a:pathLst>
              </a:custGeom>
              <a:solidFill>
                <a:srgbClr val="5D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1" name="Freeform 41"/>
              <p:cNvSpPr/>
              <p:nvPr/>
            </p:nvSpPr>
            <p:spPr bwMode="auto">
              <a:xfrm>
                <a:off x="1425575" y="6034088"/>
                <a:ext cx="42863" cy="122238"/>
              </a:xfrm>
              <a:custGeom>
                <a:avLst/>
                <a:gdLst>
                  <a:gd name="T0" fmla="*/ 0 w 27"/>
                  <a:gd name="T1" fmla="*/ 0 h 77"/>
                  <a:gd name="T2" fmla="*/ 0 w 27"/>
                  <a:gd name="T3" fmla="*/ 77 h 77"/>
                  <a:gd name="T4" fmla="*/ 13 w 27"/>
                  <a:gd name="T5" fmla="*/ 64 h 77"/>
                  <a:gd name="T6" fmla="*/ 27 w 27"/>
                  <a:gd name="T7" fmla="*/ 77 h 77"/>
                  <a:gd name="T8" fmla="*/ 27 w 27"/>
                  <a:gd name="T9" fmla="*/ 0 h 77"/>
                  <a:gd name="T10" fmla="*/ 0 w 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7">
                    <a:moveTo>
                      <a:pt x="0" y="0"/>
                    </a:moveTo>
                    <a:lnTo>
                      <a:pt x="0" y="77"/>
                    </a:lnTo>
                    <a:lnTo>
                      <a:pt x="13" y="64"/>
                    </a:lnTo>
                    <a:lnTo>
                      <a:pt x="27" y="77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endParaRPr 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>
            <a:spLocks noChangeArrowheads="1"/>
          </p:cNvSpPr>
          <p:nvPr/>
        </p:nvSpPr>
        <p:spPr bwMode="auto">
          <a:xfrm>
            <a:off x="531095" y="396601"/>
            <a:ext cx="31474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>
                <a:solidFill>
                  <a:srgbClr val="FF0000"/>
                </a:solidFill>
                <a:latin typeface="汉语拼音" panose="000B0604020202020204" pitchFamily="34" charset="0"/>
                <a:ea typeface="GB Pinyinok-B" panose="02010601030101010101" pitchFamily="2" charset="-122"/>
                <a:cs typeface="汉语拼音" panose="000B0604020202020204" pitchFamily="34" charset="0"/>
              </a:rPr>
              <a:t>chuí</a:t>
            </a:r>
            <a:endParaRPr lang="zh-CN" altLang="en-US" sz="8800" dirty="0">
              <a:solidFill>
                <a:srgbClr val="FF0000"/>
              </a:solidFill>
              <a:latin typeface="汉语拼音" panose="000B0604020202020204" pitchFamily="34" charset="0"/>
              <a:ea typeface="GB Pinyinok-B" panose="02010601030101010101" pitchFamily="2" charset="-122"/>
              <a:cs typeface="汉语拼音" panose="000B0604020202020204" pitchFamily="34" charset="0"/>
            </a:endParaRPr>
          </a:p>
        </p:txBody>
      </p:sp>
      <p:pic>
        <p:nvPicPr>
          <p:cNvPr id="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7" y="1868026"/>
            <a:ext cx="3147484" cy="31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952464" y="2190741"/>
            <a:ext cx="2400000" cy="2400000"/>
            <a:chOff x="1517812" y="1459319"/>
            <a:chExt cx="1133475" cy="1133476"/>
          </a:xfrm>
          <a:solidFill>
            <a:schemeClr val="tx1"/>
          </a:solidFill>
        </p:grpSpPr>
        <p:sp>
          <p:nvSpPr>
            <p:cNvPr id="5" name="Freeform 7"/>
            <p:cNvSpPr/>
            <p:nvPr/>
          </p:nvSpPr>
          <p:spPr bwMode="auto">
            <a:xfrm>
              <a:off x="1822612" y="1459319"/>
              <a:ext cx="419100" cy="190500"/>
            </a:xfrm>
            <a:custGeom>
              <a:avLst/>
              <a:gdLst>
                <a:gd name="T0" fmla="*/ 228 w 528"/>
                <a:gd name="T1" fmla="*/ 220 h 241"/>
                <a:gd name="T2" fmla="*/ 201 w 528"/>
                <a:gd name="T3" fmla="*/ 224 h 241"/>
                <a:gd name="T4" fmla="*/ 176 w 528"/>
                <a:gd name="T5" fmla="*/ 227 h 241"/>
                <a:gd name="T6" fmla="*/ 142 w 528"/>
                <a:gd name="T7" fmla="*/ 233 h 241"/>
                <a:gd name="T8" fmla="*/ 102 w 528"/>
                <a:gd name="T9" fmla="*/ 237 h 241"/>
                <a:gd name="T10" fmla="*/ 67 w 528"/>
                <a:gd name="T11" fmla="*/ 237 h 241"/>
                <a:gd name="T12" fmla="*/ 52 w 528"/>
                <a:gd name="T13" fmla="*/ 239 h 241"/>
                <a:gd name="T14" fmla="*/ 40 w 528"/>
                <a:gd name="T15" fmla="*/ 241 h 241"/>
                <a:gd name="T16" fmla="*/ 29 w 528"/>
                <a:gd name="T17" fmla="*/ 239 h 241"/>
                <a:gd name="T18" fmla="*/ 14 w 528"/>
                <a:gd name="T19" fmla="*/ 235 h 241"/>
                <a:gd name="T20" fmla="*/ 4 w 528"/>
                <a:gd name="T21" fmla="*/ 224 h 241"/>
                <a:gd name="T22" fmla="*/ 27 w 528"/>
                <a:gd name="T23" fmla="*/ 208 h 241"/>
                <a:gd name="T24" fmla="*/ 79 w 528"/>
                <a:gd name="T25" fmla="*/ 191 h 241"/>
                <a:gd name="T26" fmla="*/ 125 w 528"/>
                <a:gd name="T27" fmla="*/ 176 h 241"/>
                <a:gd name="T28" fmla="*/ 167 w 528"/>
                <a:gd name="T29" fmla="*/ 162 h 241"/>
                <a:gd name="T30" fmla="*/ 205 w 528"/>
                <a:gd name="T31" fmla="*/ 149 h 241"/>
                <a:gd name="T32" fmla="*/ 239 w 528"/>
                <a:gd name="T33" fmla="*/ 136 h 241"/>
                <a:gd name="T34" fmla="*/ 270 w 528"/>
                <a:gd name="T35" fmla="*/ 124 h 241"/>
                <a:gd name="T36" fmla="*/ 297 w 528"/>
                <a:gd name="T37" fmla="*/ 115 h 241"/>
                <a:gd name="T38" fmla="*/ 320 w 528"/>
                <a:gd name="T39" fmla="*/ 103 h 241"/>
                <a:gd name="T40" fmla="*/ 339 w 528"/>
                <a:gd name="T41" fmla="*/ 94 h 241"/>
                <a:gd name="T42" fmla="*/ 356 w 528"/>
                <a:gd name="T43" fmla="*/ 84 h 241"/>
                <a:gd name="T44" fmla="*/ 369 w 528"/>
                <a:gd name="T45" fmla="*/ 74 h 241"/>
                <a:gd name="T46" fmla="*/ 381 w 528"/>
                <a:gd name="T47" fmla="*/ 65 h 241"/>
                <a:gd name="T48" fmla="*/ 390 w 528"/>
                <a:gd name="T49" fmla="*/ 55 h 241"/>
                <a:gd name="T50" fmla="*/ 396 w 528"/>
                <a:gd name="T51" fmla="*/ 46 h 241"/>
                <a:gd name="T52" fmla="*/ 398 w 528"/>
                <a:gd name="T53" fmla="*/ 38 h 241"/>
                <a:gd name="T54" fmla="*/ 400 w 528"/>
                <a:gd name="T55" fmla="*/ 27 h 241"/>
                <a:gd name="T56" fmla="*/ 402 w 528"/>
                <a:gd name="T57" fmla="*/ 15 h 241"/>
                <a:gd name="T58" fmla="*/ 406 w 528"/>
                <a:gd name="T59" fmla="*/ 6 h 241"/>
                <a:gd name="T60" fmla="*/ 413 w 528"/>
                <a:gd name="T61" fmla="*/ 2 h 241"/>
                <a:gd name="T62" fmla="*/ 421 w 528"/>
                <a:gd name="T63" fmla="*/ 2 h 241"/>
                <a:gd name="T64" fmla="*/ 433 w 528"/>
                <a:gd name="T65" fmla="*/ 4 h 241"/>
                <a:gd name="T66" fmla="*/ 446 w 528"/>
                <a:gd name="T67" fmla="*/ 9 h 241"/>
                <a:gd name="T68" fmla="*/ 463 w 528"/>
                <a:gd name="T69" fmla="*/ 17 h 241"/>
                <a:gd name="T70" fmla="*/ 484 w 528"/>
                <a:gd name="T71" fmla="*/ 36 h 241"/>
                <a:gd name="T72" fmla="*/ 509 w 528"/>
                <a:gd name="T73" fmla="*/ 67 h 241"/>
                <a:gd name="T74" fmla="*/ 519 w 528"/>
                <a:gd name="T75" fmla="*/ 82 h 241"/>
                <a:gd name="T76" fmla="*/ 526 w 528"/>
                <a:gd name="T77" fmla="*/ 103 h 241"/>
                <a:gd name="T78" fmla="*/ 528 w 528"/>
                <a:gd name="T79" fmla="*/ 117 h 241"/>
                <a:gd name="T80" fmla="*/ 528 w 528"/>
                <a:gd name="T81" fmla="*/ 126 h 241"/>
                <a:gd name="T82" fmla="*/ 522 w 528"/>
                <a:gd name="T83" fmla="*/ 134 h 241"/>
                <a:gd name="T84" fmla="*/ 517 w 528"/>
                <a:gd name="T85" fmla="*/ 139 h 241"/>
                <a:gd name="T86" fmla="*/ 511 w 528"/>
                <a:gd name="T87" fmla="*/ 145 h 241"/>
                <a:gd name="T88" fmla="*/ 501 w 528"/>
                <a:gd name="T89" fmla="*/ 149 h 241"/>
                <a:gd name="T90" fmla="*/ 490 w 528"/>
                <a:gd name="T91" fmla="*/ 155 h 241"/>
                <a:gd name="T92" fmla="*/ 477 w 528"/>
                <a:gd name="T93" fmla="*/ 159 h 241"/>
                <a:gd name="T94" fmla="*/ 459 w 528"/>
                <a:gd name="T95" fmla="*/ 164 h 241"/>
                <a:gd name="T96" fmla="*/ 442 w 528"/>
                <a:gd name="T97" fmla="*/ 170 h 241"/>
                <a:gd name="T98" fmla="*/ 398 w 528"/>
                <a:gd name="T99" fmla="*/ 180 h 241"/>
                <a:gd name="T100" fmla="*/ 350 w 528"/>
                <a:gd name="T101" fmla="*/ 191 h 241"/>
                <a:gd name="T102" fmla="*/ 299 w 528"/>
                <a:gd name="T103" fmla="*/ 203 h 241"/>
                <a:gd name="T104" fmla="*/ 243 w 528"/>
                <a:gd name="T105" fmla="*/ 21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8" h="241">
                  <a:moveTo>
                    <a:pt x="243" y="218"/>
                  </a:moveTo>
                  <a:lnTo>
                    <a:pt x="228" y="220"/>
                  </a:lnTo>
                  <a:lnTo>
                    <a:pt x="214" y="222"/>
                  </a:lnTo>
                  <a:lnTo>
                    <a:pt x="201" y="224"/>
                  </a:lnTo>
                  <a:lnTo>
                    <a:pt x="188" y="226"/>
                  </a:lnTo>
                  <a:lnTo>
                    <a:pt x="176" y="227"/>
                  </a:lnTo>
                  <a:lnTo>
                    <a:pt x="163" y="229"/>
                  </a:lnTo>
                  <a:lnTo>
                    <a:pt x="142" y="233"/>
                  </a:lnTo>
                  <a:lnTo>
                    <a:pt x="121" y="235"/>
                  </a:lnTo>
                  <a:lnTo>
                    <a:pt x="102" y="237"/>
                  </a:lnTo>
                  <a:lnTo>
                    <a:pt x="84" y="237"/>
                  </a:lnTo>
                  <a:lnTo>
                    <a:pt x="67" y="237"/>
                  </a:lnTo>
                  <a:lnTo>
                    <a:pt x="60" y="239"/>
                  </a:lnTo>
                  <a:lnTo>
                    <a:pt x="52" y="239"/>
                  </a:lnTo>
                  <a:lnTo>
                    <a:pt x="46" y="239"/>
                  </a:lnTo>
                  <a:lnTo>
                    <a:pt x="40" y="241"/>
                  </a:lnTo>
                  <a:lnTo>
                    <a:pt x="35" y="239"/>
                  </a:lnTo>
                  <a:lnTo>
                    <a:pt x="29" y="239"/>
                  </a:lnTo>
                  <a:lnTo>
                    <a:pt x="21" y="237"/>
                  </a:lnTo>
                  <a:lnTo>
                    <a:pt x="14" y="235"/>
                  </a:lnTo>
                  <a:lnTo>
                    <a:pt x="8" y="229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27" y="208"/>
                  </a:lnTo>
                  <a:lnTo>
                    <a:pt x="54" y="201"/>
                  </a:lnTo>
                  <a:lnTo>
                    <a:pt x="79" y="191"/>
                  </a:lnTo>
                  <a:lnTo>
                    <a:pt x="102" y="183"/>
                  </a:lnTo>
                  <a:lnTo>
                    <a:pt x="125" y="176"/>
                  </a:lnTo>
                  <a:lnTo>
                    <a:pt x="146" y="168"/>
                  </a:lnTo>
                  <a:lnTo>
                    <a:pt x="167" y="162"/>
                  </a:lnTo>
                  <a:lnTo>
                    <a:pt x="186" y="155"/>
                  </a:lnTo>
                  <a:lnTo>
                    <a:pt x="205" y="149"/>
                  </a:lnTo>
                  <a:lnTo>
                    <a:pt x="222" y="143"/>
                  </a:lnTo>
                  <a:lnTo>
                    <a:pt x="239" y="136"/>
                  </a:lnTo>
                  <a:lnTo>
                    <a:pt x="255" y="130"/>
                  </a:lnTo>
                  <a:lnTo>
                    <a:pt x="270" y="124"/>
                  </a:lnTo>
                  <a:lnTo>
                    <a:pt x="283" y="120"/>
                  </a:lnTo>
                  <a:lnTo>
                    <a:pt x="297" y="115"/>
                  </a:lnTo>
                  <a:lnTo>
                    <a:pt x="308" y="109"/>
                  </a:lnTo>
                  <a:lnTo>
                    <a:pt x="320" y="103"/>
                  </a:lnTo>
                  <a:lnTo>
                    <a:pt x="329" y="99"/>
                  </a:lnTo>
                  <a:lnTo>
                    <a:pt x="339" y="94"/>
                  </a:lnTo>
                  <a:lnTo>
                    <a:pt x="348" y="88"/>
                  </a:lnTo>
                  <a:lnTo>
                    <a:pt x="356" y="84"/>
                  </a:lnTo>
                  <a:lnTo>
                    <a:pt x="364" y="78"/>
                  </a:lnTo>
                  <a:lnTo>
                    <a:pt x="369" y="74"/>
                  </a:lnTo>
                  <a:lnTo>
                    <a:pt x="377" y="69"/>
                  </a:lnTo>
                  <a:lnTo>
                    <a:pt x="381" y="65"/>
                  </a:lnTo>
                  <a:lnTo>
                    <a:pt x="387" y="59"/>
                  </a:lnTo>
                  <a:lnTo>
                    <a:pt x="390" y="55"/>
                  </a:lnTo>
                  <a:lnTo>
                    <a:pt x="394" y="51"/>
                  </a:lnTo>
                  <a:lnTo>
                    <a:pt x="396" y="46"/>
                  </a:lnTo>
                  <a:lnTo>
                    <a:pt x="398" y="42"/>
                  </a:lnTo>
                  <a:lnTo>
                    <a:pt x="398" y="38"/>
                  </a:lnTo>
                  <a:lnTo>
                    <a:pt x="398" y="34"/>
                  </a:lnTo>
                  <a:lnTo>
                    <a:pt x="400" y="27"/>
                  </a:lnTo>
                  <a:lnTo>
                    <a:pt x="400" y="21"/>
                  </a:lnTo>
                  <a:lnTo>
                    <a:pt x="402" y="15"/>
                  </a:lnTo>
                  <a:lnTo>
                    <a:pt x="404" y="9"/>
                  </a:lnTo>
                  <a:lnTo>
                    <a:pt x="406" y="6"/>
                  </a:lnTo>
                  <a:lnTo>
                    <a:pt x="410" y="4"/>
                  </a:lnTo>
                  <a:lnTo>
                    <a:pt x="413" y="2"/>
                  </a:lnTo>
                  <a:lnTo>
                    <a:pt x="417" y="0"/>
                  </a:lnTo>
                  <a:lnTo>
                    <a:pt x="421" y="2"/>
                  </a:lnTo>
                  <a:lnTo>
                    <a:pt x="427" y="2"/>
                  </a:lnTo>
                  <a:lnTo>
                    <a:pt x="433" y="4"/>
                  </a:lnTo>
                  <a:lnTo>
                    <a:pt x="440" y="6"/>
                  </a:lnTo>
                  <a:lnTo>
                    <a:pt x="446" y="9"/>
                  </a:lnTo>
                  <a:lnTo>
                    <a:pt x="454" y="11"/>
                  </a:lnTo>
                  <a:lnTo>
                    <a:pt x="463" y="17"/>
                  </a:lnTo>
                  <a:lnTo>
                    <a:pt x="471" y="21"/>
                  </a:lnTo>
                  <a:lnTo>
                    <a:pt x="484" y="36"/>
                  </a:lnTo>
                  <a:lnTo>
                    <a:pt x="498" y="51"/>
                  </a:lnTo>
                  <a:lnTo>
                    <a:pt x="509" y="67"/>
                  </a:lnTo>
                  <a:lnTo>
                    <a:pt x="515" y="74"/>
                  </a:lnTo>
                  <a:lnTo>
                    <a:pt x="519" y="82"/>
                  </a:lnTo>
                  <a:lnTo>
                    <a:pt x="524" y="97"/>
                  </a:lnTo>
                  <a:lnTo>
                    <a:pt x="526" y="103"/>
                  </a:lnTo>
                  <a:lnTo>
                    <a:pt x="526" y="111"/>
                  </a:lnTo>
                  <a:lnTo>
                    <a:pt x="528" y="117"/>
                  </a:lnTo>
                  <a:lnTo>
                    <a:pt x="528" y="122"/>
                  </a:lnTo>
                  <a:lnTo>
                    <a:pt x="528" y="126"/>
                  </a:lnTo>
                  <a:lnTo>
                    <a:pt x="526" y="130"/>
                  </a:lnTo>
                  <a:lnTo>
                    <a:pt x="522" y="134"/>
                  </a:lnTo>
                  <a:lnTo>
                    <a:pt x="520" y="138"/>
                  </a:lnTo>
                  <a:lnTo>
                    <a:pt x="517" y="139"/>
                  </a:lnTo>
                  <a:lnTo>
                    <a:pt x="515" y="141"/>
                  </a:lnTo>
                  <a:lnTo>
                    <a:pt x="511" y="145"/>
                  </a:lnTo>
                  <a:lnTo>
                    <a:pt x="507" y="147"/>
                  </a:lnTo>
                  <a:lnTo>
                    <a:pt x="501" y="149"/>
                  </a:lnTo>
                  <a:lnTo>
                    <a:pt x="496" y="153"/>
                  </a:lnTo>
                  <a:lnTo>
                    <a:pt x="490" y="155"/>
                  </a:lnTo>
                  <a:lnTo>
                    <a:pt x="484" y="157"/>
                  </a:lnTo>
                  <a:lnTo>
                    <a:pt x="477" y="159"/>
                  </a:lnTo>
                  <a:lnTo>
                    <a:pt x="469" y="162"/>
                  </a:lnTo>
                  <a:lnTo>
                    <a:pt x="459" y="164"/>
                  </a:lnTo>
                  <a:lnTo>
                    <a:pt x="452" y="166"/>
                  </a:lnTo>
                  <a:lnTo>
                    <a:pt x="442" y="170"/>
                  </a:lnTo>
                  <a:lnTo>
                    <a:pt x="421" y="176"/>
                  </a:lnTo>
                  <a:lnTo>
                    <a:pt x="398" y="180"/>
                  </a:lnTo>
                  <a:lnTo>
                    <a:pt x="375" y="185"/>
                  </a:lnTo>
                  <a:lnTo>
                    <a:pt x="350" y="191"/>
                  </a:lnTo>
                  <a:lnTo>
                    <a:pt x="325" y="197"/>
                  </a:lnTo>
                  <a:lnTo>
                    <a:pt x="299" y="203"/>
                  </a:lnTo>
                  <a:lnTo>
                    <a:pt x="272" y="210"/>
                  </a:lnTo>
                  <a:lnTo>
                    <a:pt x="243" y="218"/>
                  </a:lnTo>
                  <a:lnTo>
                    <a:pt x="243" y="218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716249" y="2451507"/>
              <a:ext cx="695325" cy="141288"/>
            </a:xfrm>
            <a:custGeom>
              <a:avLst/>
              <a:gdLst>
                <a:gd name="T0" fmla="*/ 29 w 876"/>
                <a:gd name="T1" fmla="*/ 147 h 178"/>
                <a:gd name="T2" fmla="*/ 12 w 876"/>
                <a:gd name="T3" fmla="*/ 132 h 178"/>
                <a:gd name="T4" fmla="*/ 2 w 876"/>
                <a:gd name="T5" fmla="*/ 116 h 178"/>
                <a:gd name="T6" fmla="*/ 0 w 876"/>
                <a:gd name="T7" fmla="*/ 109 h 178"/>
                <a:gd name="T8" fmla="*/ 12 w 876"/>
                <a:gd name="T9" fmla="*/ 105 h 178"/>
                <a:gd name="T10" fmla="*/ 29 w 876"/>
                <a:gd name="T11" fmla="*/ 103 h 178"/>
                <a:gd name="T12" fmla="*/ 39 w 876"/>
                <a:gd name="T13" fmla="*/ 101 h 178"/>
                <a:gd name="T14" fmla="*/ 54 w 876"/>
                <a:gd name="T15" fmla="*/ 99 h 178"/>
                <a:gd name="T16" fmla="*/ 73 w 876"/>
                <a:gd name="T17" fmla="*/ 97 h 178"/>
                <a:gd name="T18" fmla="*/ 100 w 876"/>
                <a:gd name="T19" fmla="*/ 94 h 178"/>
                <a:gd name="T20" fmla="*/ 130 w 876"/>
                <a:gd name="T21" fmla="*/ 90 h 178"/>
                <a:gd name="T22" fmla="*/ 167 w 876"/>
                <a:gd name="T23" fmla="*/ 84 h 178"/>
                <a:gd name="T24" fmla="*/ 209 w 876"/>
                <a:gd name="T25" fmla="*/ 76 h 178"/>
                <a:gd name="T26" fmla="*/ 257 w 876"/>
                <a:gd name="T27" fmla="*/ 69 h 178"/>
                <a:gd name="T28" fmla="*/ 310 w 876"/>
                <a:gd name="T29" fmla="*/ 61 h 178"/>
                <a:gd name="T30" fmla="*/ 368 w 876"/>
                <a:gd name="T31" fmla="*/ 51 h 178"/>
                <a:gd name="T32" fmla="*/ 429 w 876"/>
                <a:gd name="T33" fmla="*/ 42 h 178"/>
                <a:gd name="T34" fmla="*/ 484 w 876"/>
                <a:gd name="T35" fmla="*/ 34 h 178"/>
                <a:gd name="T36" fmla="*/ 534 w 876"/>
                <a:gd name="T37" fmla="*/ 27 h 178"/>
                <a:gd name="T38" fmla="*/ 580 w 876"/>
                <a:gd name="T39" fmla="*/ 19 h 178"/>
                <a:gd name="T40" fmla="*/ 622 w 876"/>
                <a:gd name="T41" fmla="*/ 13 h 178"/>
                <a:gd name="T42" fmla="*/ 658 w 876"/>
                <a:gd name="T43" fmla="*/ 7 h 178"/>
                <a:gd name="T44" fmla="*/ 691 w 876"/>
                <a:gd name="T45" fmla="*/ 4 h 178"/>
                <a:gd name="T46" fmla="*/ 718 w 876"/>
                <a:gd name="T47" fmla="*/ 2 h 178"/>
                <a:gd name="T48" fmla="*/ 741 w 876"/>
                <a:gd name="T49" fmla="*/ 0 h 178"/>
                <a:gd name="T50" fmla="*/ 760 w 876"/>
                <a:gd name="T51" fmla="*/ 0 h 178"/>
                <a:gd name="T52" fmla="*/ 775 w 876"/>
                <a:gd name="T53" fmla="*/ 2 h 178"/>
                <a:gd name="T54" fmla="*/ 809 w 876"/>
                <a:gd name="T55" fmla="*/ 11 h 178"/>
                <a:gd name="T56" fmla="*/ 838 w 876"/>
                <a:gd name="T57" fmla="*/ 28 h 178"/>
                <a:gd name="T58" fmla="*/ 859 w 876"/>
                <a:gd name="T59" fmla="*/ 50 h 178"/>
                <a:gd name="T60" fmla="*/ 871 w 876"/>
                <a:gd name="T61" fmla="*/ 65 h 178"/>
                <a:gd name="T62" fmla="*/ 876 w 876"/>
                <a:gd name="T63" fmla="*/ 72 h 178"/>
                <a:gd name="T64" fmla="*/ 876 w 876"/>
                <a:gd name="T65" fmla="*/ 80 h 178"/>
                <a:gd name="T66" fmla="*/ 873 w 876"/>
                <a:gd name="T67" fmla="*/ 88 h 178"/>
                <a:gd name="T68" fmla="*/ 865 w 876"/>
                <a:gd name="T69" fmla="*/ 92 h 178"/>
                <a:gd name="T70" fmla="*/ 850 w 876"/>
                <a:gd name="T71" fmla="*/ 95 h 178"/>
                <a:gd name="T72" fmla="*/ 821 w 876"/>
                <a:gd name="T73" fmla="*/ 99 h 178"/>
                <a:gd name="T74" fmla="*/ 781 w 876"/>
                <a:gd name="T75" fmla="*/ 101 h 178"/>
                <a:gd name="T76" fmla="*/ 731 w 876"/>
                <a:gd name="T77" fmla="*/ 103 h 178"/>
                <a:gd name="T78" fmla="*/ 668 w 876"/>
                <a:gd name="T79" fmla="*/ 103 h 178"/>
                <a:gd name="T80" fmla="*/ 609 w 876"/>
                <a:gd name="T81" fmla="*/ 103 h 178"/>
                <a:gd name="T82" fmla="*/ 553 w 876"/>
                <a:gd name="T83" fmla="*/ 107 h 178"/>
                <a:gd name="T84" fmla="*/ 501 w 876"/>
                <a:gd name="T85" fmla="*/ 109 h 178"/>
                <a:gd name="T86" fmla="*/ 412 w 876"/>
                <a:gd name="T87" fmla="*/ 116 h 178"/>
                <a:gd name="T88" fmla="*/ 329 w 876"/>
                <a:gd name="T89" fmla="*/ 132 h 178"/>
                <a:gd name="T90" fmla="*/ 255 w 876"/>
                <a:gd name="T91" fmla="*/ 147 h 178"/>
                <a:gd name="T92" fmla="*/ 197 w 876"/>
                <a:gd name="T93" fmla="*/ 160 h 178"/>
                <a:gd name="T94" fmla="*/ 167 w 876"/>
                <a:gd name="T95" fmla="*/ 166 h 178"/>
                <a:gd name="T96" fmla="*/ 142 w 876"/>
                <a:gd name="T97" fmla="*/ 172 h 178"/>
                <a:gd name="T98" fmla="*/ 123 w 876"/>
                <a:gd name="T99" fmla="*/ 174 h 178"/>
                <a:gd name="T100" fmla="*/ 107 w 876"/>
                <a:gd name="T101" fmla="*/ 176 h 178"/>
                <a:gd name="T102" fmla="*/ 100 w 876"/>
                <a:gd name="T103" fmla="*/ 178 h 178"/>
                <a:gd name="T104" fmla="*/ 83 w 876"/>
                <a:gd name="T105" fmla="*/ 174 h 178"/>
                <a:gd name="T106" fmla="*/ 62 w 876"/>
                <a:gd name="T107" fmla="*/ 166 h 178"/>
                <a:gd name="T108" fmla="*/ 44 w 876"/>
                <a:gd name="T109" fmla="*/ 15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6" h="178">
                  <a:moveTo>
                    <a:pt x="44" y="157"/>
                  </a:moveTo>
                  <a:lnTo>
                    <a:pt x="37" y="153"/>
                  </a:lnTo>
                  <a:lnTo>
                    <a:pt x="29" y="147"/>
                  </a:lnTo>
                  <a:lnTo>
                    <a:pt x="23" y="141"/>
                  </a:lnTo>
                  <a:lnTo>
                    <a:pt x="18" y="138"/>
                  </a:lnTo>
                  <a:lnTo>
                    <a:pt x="12" y="132"/>
                  </a:lnTo>
                  <a:lnTo>
                    <a:pt x="8" y="126"/>
                  </a:lnTo>
                  <a:lnTo>
                    <a:pt x="4" y="122"/>
                  </a:lnTo>
                  <a:lnTo>
                    <a:pt x="2" y="116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4" y="107"/>
                  </a:lnTo>
                  <a:lnTo>
                    <a:pt x="6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7" y="103"/>
                  </a:lnTo>
                  <a:lnTo>
                    <a:pt x="29" y="103"/>
                  </a:lnTo>
                  <a:lnTo>
                    <a:pt x="31" y="103"/>
                  </a:lnTo>
                  <a:lnTo>
                    <a:pt x="35" y="103"/>
                  </a:lnTo>
                  <a:lnTo>
                    <a:pt x="39" y="101"/>
                  </a:lnTo>
                  <a:lnTo>
                    <a:pt x="42" y="101"/>
                  </a:lnTo>
                  <a:lnTo>
                    <a:pt x="48" y="101"/>
                  </a:lnTo>
                  <a:lnTo>
                    <a:pt x="54" y="99"/>
                  </a:lnTo>
                  <a:lnTo>
                    <a:pt x="60" y="99"/>
                  </a:lnTo>
                  <a:lnTo>
                    <a:pt x="65" y="99"/>
                  </a:lnTo>
                  <a:lnTo>
                    <a:pt x="73" y="97"/>
                  </a:lnTo>
                  <a:lnTo>
                    <a:pt x="83" y="95"/>
                  </a:lnTo>
                  <a:lnTo>
                    <a:pt x="90" y="95"/>
                  </a:lnTo>
                  <a:lnTo>
                    <a:pt x="100" y="94"/>
                  </a:lnTo>
                  <a:lnTo>
                    <a:pt x="109" y="92"/>
                  </a:lnTo>
                  <a:lnTo>
                    <a:pt x="119" y="90"/>
                  </a:lnTo>
                  <a:lnTo>
                    <a:pt x="130" y="90"/>
                  </a:lnTo>
                  <a:lnTo>
                    <a:pt x="142" y="88"/>
                  </a:lnTo>
                  <a:lnTo>
                    <a:pt x="155" y="86"/>
                  </a:lnTo>
                  <a:lnTo>
                    <a:pt x="167" y="84"/>
                  </a:lnTo>
                  <a:lnTo>
                    <a:pt x="180" y="80"/>
                  </a:lnTo>
                  <a:lnTo>
                    <a:pt x="195" y="78"/>
                  </a:lnTo>
                  <a:lnTo>
                    <a:pt x="209" y="76"/>
                  </a:lnTo>
                  <a:lnTo>
                    <a:pt x="224" y="74"/>
                  </a:lnTo>
                  <a:lnTo>
                    <a:pt x="239" y="72"/>
                  </a:lnTo>
                  <a:lnTo>
                    <a:pt x="257" y="69"/>
                  </a:lnTo>
                  <a:lnTo>
                    <a:pt x="274" y="67"/>
                  </a:lnTo>
                  <a:lnTo>
                    <a:pt x="291" y="65"/>
                  </a:lnTo>
                  <a:lnTo>
                    <a:pt x="310" y="61"/>
                  </a:lnTo>
                  <a:lnTo>
                    <a:pt x="327" y="59"/>
                  </a:lnTo>
                  <a:lnTo>
                    <a:pt x="348" y="55"/>
                  </a:lnTo>
                  <a:lnTo>
                    <a:pt x="368" y="51"/>
                  </a:lnTo>
                  <a:lnTo>
                    <a:pt x="389" y="50"/>
                  </a:lnTo>
                  <a:lnTo>
                    <a:pt x="408" y="46"/>
                  </a:lnTo>
                  <a:lnTo>
                    <a:pt x="429" y="42"/>
                  </a:lnTo>
                  <a:lnTo>
                    <a:pt x="448" y="40"/>
                  </a:lnTo>
                  <a:lnTo>
                    <a:pt x="465" y="36"/>
                  </a:lnTo>
                  <a:lnTo>
                    <a:pt x="484" y="34"/>
                  </a:lnTo>
                  <a:lnTo>
                    <a:pt x="501" y="30"/>
                  </a:lnTo>
                  <a:lnTo>
                    <a:pt x="519" y="28"/>
                  </a:lnTo>
                  <a:lnTo>
                    <a:pt x="534" y="27"/>
                  </a:lnTo>
                  <a:lnTo>
                    <a:pt x="549" y="23"/>
                  </a:lnTo>
                  <a:lnTo>
                    <a:pt x="565" y="21"/>
                  </a:lnTo>
                  <a:lnTo>
                    <a:pt x="580" y="19"/>
                  </a:lnTo>
                  <a:lnTo>
                    <a:pt x="595" y="17"/>
                  </a:lnTo>
                  <a:lnTo>
                    <a:pt x="609" y="15"/>
                  </a:lnTo>
                  <a:lnTo>
                    <a:pt x="622" y="13"/>
                  </a:lnTo>
                  <a:lnTo>
                    <a:pt x="635" y="11"/>
                  </a:lnTo>
                  <a:lnTo>
                    <a:pt x="647" y="9"/>
                  </a:lnTo>
                  <a:lnTo>
                    <a:pt x="658" y="7"/>
                  </a:lnTo>
                  <a:lnTo>
                    <a:pt x="670" y="7"/>
                  </a:lnTo>
                  <a:lnTo>
                    <a:pt x="681" y="6"/>
                  </a:lnTo>
                  <a:lnTo>
                    <a:pt x="691" y="4"/>
                  </a:lnTo>
                  <a:lnTo>
                    <a:pt x="700" y="4"/>
                  </a:lnTo>
                  <a:lnTo>
                    <a:pt x="710" y="2"/>
                  </a:lnTo>
                  <a:lnTo>
                    <a:pt x="718" y="2"/>
                  </a:lnTo>
                  <a:lnTo>
                    <a:pt x="727" y="2"/>
                  </a:lnTo>
                  <a:lnTo>
                    <a:pt x="735" y="0"/>
                  </a:lnTo>
                  <a:lnTo>
                    <a:pt x="741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5" y="0"/>
                  </a:lnTo>
                  <a:lnTo>
                    <a:pt x="769" y="2"/>
                  </a:lnTo>
                  <a:lnTo>
                    <a:pt x="775" y="2"/>
                  </a:lnTo>
                  <a:lnTo>
                    <a:pt x="786" y="4"/>
                  </a:lnTo>
                  <a:lnTo>
                    <a:pt x="800" y="7"/>
                  </a:lnTo>
                  <a:lnTo>
                    <a:pt x="809" y="11"/>
                  </a:lnTo>
                  <a:lnTo>
                    <a:pt x="821" y="17"/>
                  </a:lnTo>
                  <a:lnTo>
                    <a:pt x="829" y="23"/>
                  </a:lnTo>
                  <a:lnTo>
                    <a:pt x="838" y="28"/>
                  </a:lnTo>
                  <a:lnTo>
                    <a:pt x="846" y="34"/>
                  </a:lnTo>
                  <a:lnTo>
                    <a:pt x="852" y="42"/>
                  </a:lnTo>
                  <a:lnTo>
                    <a:pt x="859" y="50"/>
                  </a:lnTo>
                  <a:lnTo>
                    <a:pt x="863" y="55"/>
                  </a:lnTo>
                  <a:lnTo>
                    <a:pt x="869" y="59"/>
                  </a:lnTo>
                  <a:lnTo>
                    <a:pt x="871" y="65"/>
                  </a:lnTo>
                  <a:lnTo>
                    <a:pt x="874" y="67"/>
                  </a:lnTo>
                  <a:lnTo>
                    <a:pt x="874" y="71"/>
                  </a:lnTo>
                  <a:lnTo>
                    <a:pt x="876" y="72"/>
                  </a:lnTo>
                  <a:lnTo>
                    <a:pt x="876" y="76"/>
                  </a:lnTo>
                  <a:lnTo>
                    <a:pt x="876" y="78"/>
                  </a:lnTo>
                  <a:lnTo>
                    <a:pt x="876" y="80"/>
                  </a:lnTo>
                  <a:lnTo>
                    <a:pt x="876" y="82"/>
                  </a:lnTo>
                  <a:lnTo>
                    <a:pt x="874" y="86"/>
                  </a:lnTo>
                  <a:lnTo>
                    <a:pt x="873" y="88"/>
                  </a:lnTo>
                  <a:lnTo>
                    <a:pt x="871" y="90"/>
                  </a:lnTo>
                  <a:lnTo>
                    <a:pt x="869" y="92"/>
                  </a:lnTo>
                  <a:lnTo>
                    <a:pt x="865" y="92"/>
                  </a:lnTo>
                  <a:lnTo>
                    <a:pt x="861" y="94"/>
                  </a:lnTo>
                  <a:lnTo>
                    <a:pt x="855" y="94"/>
                  </a:lnTo>
                  <a:lnTo>
                    <a:pt x="850" y="95"/>
                  </a:lnTo>
                  <a:lnTo>
                    <a:pt x="840" y="97"/>
                  </a:lnTo>
                  <a:lnTo>
                    <a:pt x="832" y="97"/>
                  </a:lnTo>
                  <a:lnTo>
                    <a:pt x="821" y="99"/>
                  </a:lnTo>
                  <a:lnTo>
                    <a:pt x="809" y="99"/>
                  </a:lnTo>
                  <a:lnTo>
                    <a:pt x="796" y="101"/>
                  </a:lnTo>
                  <a:lnTo>
                    <a:pt x="781" y="101"/>
                  </a:lnTo>
                  <a:lnTo>
                    <a:pt x="765" y="101"/>
                  </a:lnTo>
                  <a:lnTo>
                    <a:pt x="748" y="103"/>
                  </a:lnTo>
                  <a:lnTo>
                    <a:pt x="731" y="103"/>
                  </a:lnTo>
                  <a:lnTo>
                    <a:pt x="710" y="103"/>
                  </a:lnTo>
                  <a:lnTo>
                    <a:pt x="689" y="103"/>
                  </a:lnTo>
                  <a:lnTo>
                    <a:pt x="668" y="103"/>
                  </a:lnTo>
                  <a:lnTo>
                    <a:pt x="649" y="103"/>
                  </a:lnTo>
                  <a:lnTo>
                    <a:pt x="628" y="103"/>
                  </a:lnTo>
                  <a:lnTo>
                    <a:pt x="609" y="103"/>
                  </a:lnTo>
                  <a:lnTo>
                    <a:pt x="589" y="105"/>
                  </a:lnTo>
                  <a:lnTo>
                    <a:pt x="570" y="105"/>
                  </a:lnTo>
                  <a:lnTo>
                    <a:pt x="553" y="107"/>
                  </a:lnTo>
                  <a:lnTo>
                    <a:pt x="536" y="107"/>
                  </a:lnTo>
                  <a:lnTo>
                    <a:pt x="519" y="109"/>
                  </a:lnTo>
                  <a:lnTo>
                    <a:pt x="501" y="109"/>
                  </a:lnTo>
                  <a:lnTo>
                    <a:pt x="471" y="111"/>
                  </a:lnTo>
                  <a:lnTo>
                    <a:pt x="440" y="115"/>
                  </a:lnTo>
                  <a:lnTo>
                    <a:pt x="412" y="116"/>
                  </a:lnTo>
                  <a:lnTo>
                    <a:pt x="383" y="122"/>
                  </a:lnTo>
                  <a:lnTo>
                    <a:pt x="356" y="126"/>
                  </a:lnTo>
                  <a:lnTo>
                    <a:pt x="329" y="132"/>
                  </a:lnTo>
                  <a:lnTo>
                    <a:pt x="303" y="138"/>
                  </a:lnTo>
                  <a:lnTo>
                    <a:pt x="278" y="141"/>
                  </a:lnTo>
                  <a:lnTo>
                    <a:pt x="255" y="147"/>
                  </a:lnTo>
                  <a:lnTo>
                    <a:pt x="230" y="153"/>
                  </a:lnTo>
                  <a:lnTo>
                    <a:pt x="207" y="157"/>
                  </a:lnTo>
                  <a:lnTo>
                    <a:pt x="197" y="160"/>
                  </a:lnTo>
                  <a:lnTo>
                    <a:pt x="186" y="162"/>
                  </a:lnTo>
                  <a:lnTo>
                    <a:pt x="176" y="164"/>
                  </a:lnTo>
                  <a:lnTo>
                    <a:pt x="167" y="166"/>
                  </a:lnTo>
                  <a:lnTo>
                    <a:pt x="157" y="168"/>
                  </a:lnTo>
                  <a:lnTo>
                    <a:pt x="150" y="170"/>
                  </a:lnTo>
                  <a:lnTo>
                    <a:pt x="142" y="172"/>
                  </a:lnTo>
                  <a:lnTo>
                    <a:pt x="136" y="172"/>
                  </a:lnTo>
                  <a:lnTo>
                    <a:pt x="128" y="174"/>
                  </a:lnTo>
                  <a:lnTo>
                    <a:pt x="123" y="174"/>
                  </a:lnTo>
                  <a:lnTo>
                    <a:pt x="117" y="176"/>
                  </a:lnTo>
                  <a:lnTo>
                    <a:pt x="113" y="176"/>
                  </a:lnTo>
                  <a:lnTo>
                    <a:pt x="107" y="176"/>
                  </a:lnTo>
                  <a:lnTo>
                    <a:pt x="106" y="178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94" y="178"/>
                  </a:lnTo>
                  <a:lnTo>
                    <a:pt x="88" y="176"/>
                  </a:lnTo>
                  <a:lnTo>
                    <a:pt x="83" y="174"/>
                  </a:lnTo>
                  <a:lnTo>
                    <a:pt x="77" y="172"/>
                  </a:lnTo>
                  <a:lnTo>
                    <a:pt x="69" y="170"/>
                  </a:lnTo>
                  <a:lnTo>
                    <a:pt x="62" y="166"/>
                  </a:lnTo>
                  <a:lnTo>
                    <a:pt x="54" y="162"/>
                  </a:lnTo>
                  <a:lnTo>
                    <a:pt x="44" y="157"/>
                  </a:lnTo>
                  <a:lnTo>
                    <a:pt x="44" y="157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632112" y="2210207"/>
              <a:ext cx="863600" cy="168275"/>
            </a:xfrm>
            <a:custGeom>
              <a:avLst/>
              <a:gdLst>
                <a:gd name="T0" fmla="*/ 1081 w 1089"/>
                <a:gd name="T1" fmla="*/ 91 h 210"/>
                <a:gd name="T2" fmla="*/ 1066 w 1089"/>
                <a:gd name="T3" fmla="*/ 95 h 210"/>
                <a:gd name="T4" fmla="*/ 1041 w 1089"/>
                <a:gd name="T5" fmla="*/ 99 h 210"/>
                <a:gd name="T6" fmla="*/ 1003 w 1089"/>
                <a:gd name="T7" fmla="*/ 101 h 210"/>
                <a:gd name="T8" fmla="*/ 955 w 1089"/>
                <a:gd name="T9" fmla="*/ 103 h 210"/>
                <a:gd name="T10" fmla="*/ 895 w 1089"/>
                <a:gd name="T11" fmla="*/ 103 h 210"/>
                <a:gd name="T12" fmla="*/ 827 w 1089"/>
                <a:gd name="T13" fmla="*/ 107 h 210"/>
                <a:gd name="T14" fmla="*/ 744 w 1089"/>
                <a:gd name="T15" fmla="*/ 113 h 210"/>
                <a:gd name="T16" fmla="*/ 652 w 1089"/>
                <a:gd name="T17" fmla="*/ 124 h 210"/>
                <a:gd name="T18" fmla="*/ 549 w 1089"/>
                <a:gd name="T19" fmla="*/ 139 h 210"/>
                <a:gd name="T20" fmla="*/ 434 w 1089"/>
                <a:gd name="T21" fmla="*/ 157 h 210"/>
                <a:gd name="T22" fmla="*/ 379 w 1089"/>
                <a:gd name="T23" fmla="*/ 166 h 210"/>
                <a:gd name="T24" fmla="*/ 327 w 1089"/>
                <a:gd name="T25" fmla="*/ 174 h 210"/>
                <a:gd name="T26" fmla="*/ 279 w 1089"/>
                <a:gd name="T27" fmla="*/ 181 h 210"/>
                <a:gd name="T28" fmla="*/ 239 w 1089"/>
                <a:gd name="T29" fmla="*/ 189 h 210"/>
                <a:gd name="T30" fmla="*/ 203 w 1089"/>
                <a:gd name="T31" fmla="*/ 195 h 210"/>
                <a:gd name="T32" fmla="*/ 172 w 1089"/>
                <a:gd name="T33" fmla="*/ 201 h 210"/>
                <a:gd name="T34" fmla="*/ 146 w 1089"/>
                <a:gd name="T35" fmla="*/ 204 h 210"/>
                <a:gd name="T36" fmla="*/ 126 w 1089"/>
                <a:gd name="T37" fmla="*/ 206 h 210"/>
                <a:gd name="T38" fmla="*/ 111 w 1089"/>
                <a:gd name="T39" fmla="*/ 210 h 210"/>
                <a:gd name="T40" fmla="*/ 102 w 1089"/>
                <a:gd name="T41" fmla="*/ 210 h 210"/>
                <a:gd name="T42" fmla="*/ 92 w 1089"/>
                <a:gd name="T43" fmla="*/ 210 h 210"/>
                <a:gd name="T44" fmla="*/ 75 w 1089"/>
                <a:gd name="T45" fmla="*/ 204 h 210"/>
                <a:gd name="T46" fmla="*/ 52 w 1089"/>
                <a:gd name="T47" fmla="*/ 191 h 210"/>
                <a:gd name="T48" fmla="*/ 23 w 1089"/>
                <a:gd name="T49" fmla="*/ 170 h 210"/>
                <a:gd name="T50" fmla="*/ 6 w 1089"/>
                <a:gd name="T51" fmla="*/ 153 h 210"/>
                <a:gd name="T52" fmla="*/ 0 w 1089"/>
                <a:gd name="T53" fmla="*/ 143 h 210"/>
                <a:gd name="T54" fmla="*/ 8 w 1089"/>
                <a:gd name="T55" fmla="*/ 139 h 210"/>
                <a:gd name="T56" fmla="*/ 29 w 1089"/>
                <a:gd name="T57" fmla="*/ 135 h 210"/>
                <a:gd name="T58" fmla="*/ 65 w 1089"/>
                <a:gd name="T59" fmla="*/ 130 h 210"/>
                <a:gd name="T60" fmla="*/ 115 w 1089"/>
                <a:gd name="T61" fmla="*/ 122 h 210"/>
                <a:gd name="T62" fmla="*/ 180 w 1089"/>
                <a:gd name="T63" fmla="*/ 113 h 210"/>
                <a:gd name="T64" fmla="*/ 257 w 1089"/>
                <a:gd name="T65" fmla="*/ 101 h 210"/>
                <a:gd name="T66" fmla="*/ 339 w 1089"/>
                <a:gd name="T67" fmla="*/ 90 h 210"/>
                <a:gd name="T68" fmla="*/ 427 w 1089"/>
                <a:gd name="T69" fmla="*/ 78 h 210"/>
                <a:gd name="T70" fmla="*/ 520 w 1089"/>
                <a:gd name="T71" fmla="*/ 63 h 210"/>
                <a:gd name="T72" fmla="*/ 620 w 1089"/>
                <a:gd name="T73" fmla="*/ 47 h 210"/>
                <a:gd name="T74" fmla="*/ 706 w 1089"/>
                <a:gd name="T75" fmla="*/ 32 h 210"/>
                <a:gd name="T76" fmla="*/ 754 w 1089"/>
                <a:gd name="T77" fmla="*/ 25 h 210"/>
                <a:gd name="T78" fmla="*/ 800 w 1089"/>
                <a:gd name="T79" fmla="*/ 19 h 210"/>
                <a:gd name="T80" fmla="*/ 863 w 1089"/>
                <a:gd name="T81" fmla="*/ 9 h 210"/>
                <a:gd name="T82" fmla="*/ 926 w 1089"/>
                <a:gd name="T83" fmla="*/ 3 h 210"/>
                <a:gd name="T84" fmla="*/ 972 w 1089"/>
                <a:gd name="T85" fmla="*/ 0 h 210"/>
                <a:gd name="T86" fmla="*/ 1001 w 1089"/>
                <a:gd name="T87" fmla="*/ 0 h 210"/>
                <a:gd name="T88" fmla="*/ 1025 w 1089"/>
                <a:gd name="T89" fmla="*/ 7 h 210"/>
                <a:gd name="T90" fmla="*/ 1047 w 1089"/>
                <a:gd name="T91" fmla="*/ 21 h 210"/>
                <a:gd name="T92" fmla="*/ 1068 w 1089"/>
                <a:gd name="T93" fmla="*/ 42 h 210"/>
                <a:gd name="T94" fmla="*/ 1083 w 1089"/>
                <a:gd name="T95" fmla="*/ 63 h 210"/>
                <a:gd name="T96" fmla="*/ 1089 w 1089"/>
                <a:gd name="T97" fmla="*/ 78 h 210"/>
                <a:gd name="T98" fmla="*/ 1087 w 1089"/>
                <a:gd name="T99" fmla="*/ 9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9" h="210">
                  <a:moveTo>
                    <a:pt x="1087" y="90"/>
                  </a:moveTo>
                  <a:lnTo>
                    <a:pt x="1085" y="90"/>
                  </a:lnTo>
                  <a:lnTo>
                    <a:pt x="1081" y="91"/>
                  </a:lnTo>
                  <a:lnTo>
                    <a:pt x="1077" y="93"/>
                  </a:lnTo>
                  <a:lnTo>
                    <a:pt x="1073" y="93"/>
                  </a:lnTo>
                  <a:lnTo>
                    <a:pt x="1066" y="95"/>
                  </a:lnTo>
                  <a:lnTo>
                    <a:pt x="1058" y="95"/>
                  </a:lnTo>
                  <a:lnTo>
                    <a:pt x="1050" y="97"/>
                  </a:lnTo>
                  <a:lnTo>
                    <a:pt x="1041" y="99"/>
                  </a:lnTo>
                  <a:lnTo>
                    <a:pt x="1029" y="99"/>
                  </a:lnTo>
                  <a:lnTo>
                    <a:pt x="1016" y="99"/>
                  </a:lnTo>
                  <a:lnTo>
                    <a:pt x="1003" y="101"/>
                  </a:lnTo>
                  <a:lnTo>
                    <a:pt x="989" y="101"/>
                  </a:lnTo>
                  <a:lnTo>
                    <a:pt x="972" y="101"/>
                  </a:lnTo>
                  <a:lnTo>
                    <a:pt x="955" y="103"/>
                  </a:lnTo>
                  <a:lnTo>
                    <a:pt x="937" y="103"/>
                  </a:lnTo>
                  <a:lnTo>
                    <a:pt x="916" y="103"/>
                  </a:lnTo>
                  <a:lnTo>
                    <a:pt x="895" y="103"/>
                  </a:lnTo>
                  <a:lnTo>
                    <a:pt x="874" y="103"/>
                  </a:lnTo>
                  <a:lnTo>
                    <a:pt x="851" y="105"/>
                  </a:lnTo>
                  <a:lnTo>
                    <a:pt x="827" y="107"/>
                  </a:lnTo>
                  <a:lnTo>
                    <a:pt x="800" y="109"/>
                  </a:lnTo>
                  <a:lnTo>
                    <a:pt x="773" y="111"/>
                  </a:lnTo>
                  <a:lnTo>
                    <a:pt x="744" y="113"/>
                  </a:lnTo>
                  <a:lnTo>
                    <a:pt x="714" y="116"/>
                  </a:lnTo>
                  <a:lnTo>
                    <a:pt x="683" y="120"/>
                  </a:lnTo>
                  <a:lnTo>
                    <a:pt x="652" y="124"/>
                  </a:lnTo>
                  <a:lnTo>
                    <a:pt x="618" y="128"/>
                  </a:lnTo>
                  <a:lnTo>
                    <a:pt x="584" y="134"/>
                  </a:lnTo>
                  <a:lnTo>
                    <a:pt x="549" y="139"/>
                  </a:lnTo>
                  <a:lnTo>
                    <a:pt x="513" y="145"/>
                  </a:lnTo>
                  <a:lnTo>
                    <a:pt x="475" y="151"/>
                  </a:lnTo>
                  <a:lnTo>
                    <a:pt x="434" y="157"/>
                  </a:lnTo>
                  <a:lnTo>
                    <a:pt x="415" y="160"/>
                  </a:lnTo>
                  <a:lnTo>
                    <a:pt x="396" y="162"/>
                  </a:lnTo>
                  <a:lnTo>
                    <a:pt x="379" y="166"/>
                  </a:lnTo>
                  <a:lnTo>
                    <a:pt x="360" y="168"/>
                  </a:lnTo>
                  <a:lnTo>
                    <a:pt x="343" y="172"/>
                  </a:lnTo>
                  <a:lnTo>
                    <a:pt x="327" y="174"/>
                  </a:lnTo>
                  <a:lnTo>
                    <a:pt x="310" y="178"/>
                  </a:lnTo>
                  <a:lnTo>
                    <a:pt x="295" y="179"/>
                  </a:lnTo>
                  <a:lnTo>
                    <a:pt x="279" y="181"/>
                  </a:lnTo>
                  <a:lnTo>
                    <a:pt x="266" y="185"/>
                  </a:lnTo>
                  <a:lnTo>
                    <a:pt x="253" y="187"/>
                  </a:lnTo>
                  <a:lnTo>
                    <a:pt x="239" y="189"/>
                  </a:lnTo>
                  <a:lnTo>
                    <a:pt x="226" y="191"/>
                  </a:lnTo>
                  <a:lnTo>
                    <a:pt x="214" y="193"/>
                  </a:lnTo>
                  <a:lnTo>
                    <a:pt x="203" y="195"/>
                  </a:lnTo>
                  <a:lnTo>
                    <a:pt x="191" y="197"/>
                  </a:lnTo>
                  <a:lnTo>
                    <a:pt x="182" y="199"/>
                  </a:lnTo>
                  <a:lnTo>
                    <a:pt x="172" y="201"/>
                  </a:lnTo>
                  <a:lnTo>
                    <a:pt x="163" y="201"/>
                  </a:lnTo>
                  <a:lnTo>
                    <a:pt x="153" y="202"/>
                  </a:lnTo>
                  <a:lnTo>
                    <a:pt x="146" y="204"/>
                  </a:lnTo>
                  <a:lnTo>
                    <a:pt x="138" y="204"/>
                  </a:lnTo>
                  <a:lnTo>
                    <a:pt x="132" y="206"/>
                  </a:lnTo>
                  <a:lnTo>
                    <a:pt x="126" y="206"/>
                  </a:lnTo>
                  <a:lnTo>
                    <a:pt x="121" y="208"/>
                  </a:lnTo>
                  <a:lnTo>
                    <a:pt x="115" y="208"/>
                  </a:lnTo>
                  <a:lnTo>
                    <a:pt x="111" y="210"/>
                  </a:lnTo>
                  <a:lnTo>
                    <a:pt x="107" y="210"/>
                  </a:lnTo>
                  <a:lnTo>
                    <a:pt x="103" y="210"/>
                  </a:lnTo>
                  <a:lnTo>
                    <a:pt x="102" y="210"/>
                  </a:lnTo>
                  <a:lnTo>
                    <a:pt x="100" y="210"/>
                  </a:lnTo>
                  <a:lnTo>
                    <a:pt x="98" y="210"/>
                  </a:lnTo>
                  <a:lnTo>
                    <a:pt x="92" y="210"/>
                  </a:lnTo>
                  <a:lnTo>
                    <a:pt x="88" y="210"/>
                  </a:lnTo>
                  <a:lnTo>
                    <a:pt x="81" y="208"/>
                  </a:lnTo>
                  <a:lnTo>
                    <a:pt x="75" y="204"/>
                  </a:lnTo>
                  <a:lnTo>
                    <a:pt x="67" y="201"/>
                  </a:lnTo>
                  <a:lnTo>
                    <a:pt x="59" y="197"/>
                  </a:lnTo>
                  <a:lnTo>
                    <a:pt x="52" y="191"/>
                  </a:lnTo>
                  <a:lnTo>
                    <a:pt x="42" y="183"/>
                  </a:lnTo>
                  <a:lnTo>
                    <a:pt x="33" y="176"/>
                  </a:lnTo>
                  <a:lnTo>
                    <a:pt x="23" y="170"/>
                  </a:lnTo>
                  <a:lnTo>
                    <a:pt x="17" y="164"/>
                  </a:lnTo>
                  <a:lnTo>
                    <a:pt x="12" y="158"/>
                  </a:lnTo>
                  <a:lnTo>
                    <a:pt x="6" y="153"/>
                  </a:lnTo>
                  <a:lnTo>
                    <a:pt x="4" y="149"/>
                  </a:lnTo>
                  <a:lnTo>
                    <a:pt x="2" y="145"/>
                  </a:lnTo>
                  <a:lnTo>
                    <a:pt x="0" y="143"/>
                  </a:lnTo>
                  <a:lnTo>
                    <a:pt x="2" y="141"/>
                  </a:lnTo>
                  <a:lnTo>
                    <a:pt x="4" y="141"/>
                  </a:lnTo>
                  <a:lnTo>
                    <a:pt x="8" y="139"/>
                  </a:lnTo>
                  <a:lnTo>
                    <a:pt x="14" y="137"/>
                  </a:lnTo>
                  <a:lnTo>
                    <a:pt x="21" y="135"/>
                  </a:lnTo>
                  <a:lnTo>
                    <a:pt x="29" y="135"/>
                  </a:lnTo>
                  <a:lnTo>
                    <a:pt x="40" y="134"/>
                  </a:lnTo>
                  <a:lnTo>
                    <a:pt x="52" y="132"/>
                  </a:lnTo>
                  <a:lnTo>
                    <a:pt x="65" y="130"/>
                  </a:lnTo>
                  <a:lnTo>
                    <a:pt x="81" y="128"/>
                  </a:lnTo>
                  <a:lnTo>
                    <a:pt x="98" y="124"/>
                  </a:lnTo>
                  <a:lnTo>
                    <a:pt x="115" y="122"/>
                  </a:lnTo>
                  <a:lnTo>
                    <a:pt x="136" y="120"/>
                  </a:lnTo>
                  <a:lnTo>
                    <a:pt x="157" y="116"/>
                  </a:lnTo>
                  <a:lnTo>
                    <a:pt x="180" y="113"/>
                  </a:lnTo>
                  <a:lnTo>
                    <a:pt x="207" y="109"/>
                  </a:lnTo>
                  <a:lnTo>
                    <a:pt x="232" y="105"/>
                  </a:lnTo>
                  <a:lnTo>
                    <a:pt x="257" y="101"/>
                  </a:lnTo>
                  <a:lnTo>
                    <a:pt x="283" y="97"/>
                  </a:lnTo>
                  <a:lnTo>
                    <a:pt x="310" y="93"/>
                  </a:lnTo>
                  <a:lnTo>
                    <a:pt x="339" y="90"/>
                  </a:lnTo>
                  <a:lnTo>
                    <a:pt x="367" y="86"/>
                  </a:lnTo>
                  <a:lnTo>
                    <a:pt x="396" y="82"/>
                  </a:lnTo>
                  <a:lnTo>
                    <a:pt x="427" y="78"/>
                  </a:lnTo>
                  <a:lnTo>
                    <a:pt x="457" y="72"/>
                  </a:lnTo>
                  <a:lnTo>
                    <a:pt x="488" y="69"/>
                  </a:lnTo>
                  <a:lnTo>
                    <a:pt x="520" y="63"/>
                  </a:lnTo>
                  <a:lnTo>
                    <a:pt x="553" y="59"/>
                  </a:lnTo>
                  <a:lnTo>
                    <a:pt x="586" y="53"/>
                  </a:lnTo>
                  <a:lnTo>
                    <a:pt x="620" y="47"/>
                  </a:lnTo>
                  <a:lnTo>
                    <a:pt x="652" y="42"/>
                  </a:lnTo>
                  <a:lnTo>
                    <a:pt x="689" y="34"/>
                  </a:lnTo>
                  <a:lnTo>
                    <a:pt x="706" y="32"/>
                  </a:lnTo>
                  <a:lnTo>
                    <a:pt x="721" y="30"/>
                  </a:lnTo>
                  <a:lnTo>
                    <a:pt x="739" y="26"/>
                  </a:lnTo>
                  <a:lnTo>
                    <a:pt x="754" y="25"/>
                  </a:lnTo>
                  <a:lnTo>
                    <a:pt x="769" y="23"/>
                  </a:lnTo>
                  <a:lnTo>
                    <a:pt x="784" y="21"/>
                  </a:lnTo>
                  <a:lnTo>
                    <a:pt x="800" y="19"/>
                  </a:lnTo>
                  <a:lnTo>
                    <a:pt x="813" y="17"/>
                  </a:lnTo>
                  <a:lnTo>
                    <a:pt x="840" y="13"/>
                  </a:lnTo>
                  <a:lnTo>
                    <a:pt x="863" y="9"/>
                  </a:lnTo>
                  <a:lnTo>
                    <a:pt x="886" y="7"/>
                  </a:lnTo>
                  <a:lnTo>
                    <a:pt x="907" y="5"/>
                  </a:lnTo>
                  <a:lnTo>
                    <a:pt x="926" y="3"/>
                  </a:lnTo>
                  <a:lnTo>
                    <a:pt x="943" y="2"/>
                  </a:lnTo>
                  <a:lnTo>
                    <a:pt x="959" y="0"/>
                  </a:lnTo>
                  <a:lnTo>
                    <a:pt x="972" y="0"/>
                  </a:lnTo>
                  <a:lnTo>
                    <a:pt x="983" y="0"/>
                  </a:lnTo>
                  <a:lnTo>
                    <a:pt x="993" y="0"/>
                  </a:lnTo>
                  <a:lnTo>
                    <a:pt x="1001" y="0"/>
                  </a:lnTo>
                  <a:lnTo>
                    <a:pt x="1008" y="2"/>
                  </a:lnTo>
                  <a:lnTo>
                    <a:pt x="1016" y="3"/>
                  </a:lnTo>
                  <a:lnTo>
                    <a:pt x="1025" y="7"/>
                  </a:lnTo>
                  <a:lnTo>
                    <a:pt x="1033" y="11"/>
                  </a:lnTo>
                  <a:lnTo>
                    <a:pt x="1041" y="17"/>
                  </a:lnTo>
                  <a:lnTo>
                    <a:pt x="1047" y="21"/>
                  </a:lnTo>
                  <a:lnTo>
                    <a:pt x="1054" y="28"/>
                  </a:lnTo>
                  <a:lnTo>
                    <a:pt x="1062" y="34"/>
                  </a:lnTo>
                  <a:lnTo>
                    <a:pt x="1068" y="42"/>
                  </a:lnTo>
                  <a:lnTo>
                    <a:pt x="1073" y="49"/>
                  </a:lnTo>
                  <a:lnTo>
                    <a:pt x="1079" y="55"/>
                  </a:lnTo>
                  <a:lnTo>
                    <a:pt x="1083" y="63"/>
                  </a:lnTo>
                  <a:lnTo>
                    <a:pt x="1087" y="69"/>
                  </a:lnTo>
                  <a:lnTo>
                    <a:pt x="1087" y="74"/>
                  </a:lnTo>
                  <a:lnTo>
                    <a:pt x="1089" y="78"/>
                  </a:lnTo>
                  <a:lnTo>
                    <a:pt x="1089" y="84"/>
                  </a:lnTo>
                  <a:lnTo>
                    <a:pt x="1087" y="90"/>
                  </a:lnTo>
                  <a:lnTo>
                    <a:pt x="1087" y="90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1517812" y="1959382"/>
              <a:ext cx="1133475" cy="201613"/>
            </a:xfrm>
            <a:custGeom>
              <a:avLst/>
              <a:gdLst>
                <a:gd name="T0" fmla="*/ 1075 w 1429"/>
                <a:gd name="T1" fmla="*/ 96 h 255"/>
                <a:gd name="T2" fmla="*/ 1014 w 1429"/>
                <a:gd name="T3" fmla="*/ 98 h 255"/>
                <a:gd name="T4" fmla="*/ 973 w 1429"/>
                <a:gd name="T5" fmla="*/ 103 h 255"/>
                <a:gd name="T6" fmla="*/ 943 w 1429"/>
                <a:gd name="T7" fmla="*/ 107 h 255"/>
                <a:gd name="T8" fmla="*/ 906 w 1429"/>
                <a:gd name="T9" fmla="*/ 113 h 255"/>
                <a:gd name="T10" fmla="*/ 861 w 1429"/>
                <a:gd name="T11" fmla="*/ 119 h 255"/>
                <a:gd name="T12" fmla="*/ 807 w 1429"/>
                <a:gd name="T13" fmla="*/ 126 h 255"/>
                <a:gd name="T14" fmla="*/ 748 w 1429"/>
                <a:gd name="T15" fmla="*/ 136 h 255"/>
                <a:gd name="T16" fmla="*/ 625 w 1429"/>
                <a:gd name="T17" fmla="*/ 157 h 255"/>
                <a:gd name="T18" fmla="*/ 520 w 1429"/>
                <a:gd name="T19" fmla="*/ 174 h 255"/>
                <a:gd name="T20" fmla="*/ 426 w 1429"/>
                <a:gd name="T21" fmla="*/ 190 h 255"/>
                <a:gd name="T22" fmla="*/ 334 w 1429"/>
                <a:gd name="T23" fmla="*/ 205 h 255"/>
                <a:gd name="T24" fmla="*/ 250 w 1429"/>
                <a:gd name="T25" fmla="*/ 224 h 255"/>
                <a:gd name="T26" fmla="*/ 195 w 1429"/>
                <a:gd name="T27" fmla="*/ 237 h 255"/>
                <a:gd name="T28" fmla="*/ 159 w 1429"/>
                <a:gd name="T29" fmla="*/ 247 h 255"/>
                <a:gd name="T30" fmla="*/ 132 w 1429"/>
                <a:gd name="T31" fmla="*/ 251 h 255"/>
                <a:gd name="T32" fmla="*/ 111 w 1429"/>
                <a:gd name="T33" fmla="*/ 255 h 255"/>
                <a:gd name="T34" fmla="*/ 95 w 1429"/>
                <a:gd name="T35" fmla="*/ 253 h 255"/>
                <a:gd name="T36" fmla="*/ 84 w 1429"/>
                <a:gd name="T37" fmla="*/ 251 h 255"/>
                <a:gd name="T38" fmla="*/ 63 w 1429"/>
                <a:gd name="T39" fmla="*/ 245 h 255"/>
                <a:gd name="T40" fmla="*/ 42 w 1429"/>
                <a:gd name="T41" fmla="*/ 232 h 255"/>
                <a:gd name="T42" fmla="*/ 19 w 1429"/>
                <a:gd name="T43" fmla="*/ 211 h 255"/>
                <a:gd name="T44" fmla="*/ 4 w 1429"/>
                <a:gd name="T45" fmla="*/ 193 h 255"/>
                <a:gd name="T46" fmla="*/ 0 w 1429"/>
                <a:gd name="T47" fmla="*/ 184 h 255"/>
                <a:gd name="T48" fmla="*/ 44 w 1429"/>
                <a:gd name="T49" fmla="*/ 180 h 255"/>
                <a:gd name="T50" fmla="*/ 95 w 1429"/>
                <a:gd name="T51" fmla="*/ 172 h 255"/>
                <a:gd name="T52" fmla="*/ 155 w 1429"/>
                <a:gd name="T53" fmla="*/ 165 h 255"/>
                <a:gd name="T54" fmla="*/ 220 w 1429"/>
                <a:gd name="T55" fmla="*/ 155 h 255"/>
                <a:gd name="T56" fmla="*/ 292 w 1429"/>
                <a:gd name="T57" fmla="*/ 142 h 255"/>
                <a:gd name="T58" fmla="*/ 422 w 1429"/>
                <a:gd name="T59" fmla="*/ 121 h 255"/>
                <a:gd name="T60" fmla="*/ 570 w 1429"/>
                <a:gd name="T61" fmla="*/ 98 h 255"/>
                <a:gd name="T62" fmla="*/ 711 w 1429"/>
                <a:gd name="T63" fmla="*/ 75 h 255"/>
                <a:gd name="T64" fmla="*/ 838 w 1429"/>
                <a:gd name="T65" fmla="*/ 59 h 255"/>
                <a:gd name="T66" fmla="*/ 958 w 1429"/>
                <a:gd name="T67" fmla="*/ 42 h 255"/>
                <a:gd name="T68" fmla="*/ 1056 w 1429"/>
                <a:gd name="T69" fmla="*/ 25 h 255"/>
                <a:gd name="T70" fmla="*/ 1109 w 1429"/>
                <a:gd name="T71" fmla="*/ 15 h 255"/>
                <a:gd name="T72" fmla="*/ 1157 w 1429"/>
                <a:gd name="T73" fmla="*/ 8 h 255"/>
                <a:gd name="T74" fmla="*/ 1199 w 1429"/>
                <a:gd name="T75" fmla="*/ 4 h 255"/>
                <a:gd name="T76" fmla="*/ 1237 w 1429"/>
                <a:gd name="T77" fmla="*/ 2 h 255"/>
                <a:gd name="T78" fmla="*/ 1272 w 1429"/>
                <a:gd name="T79" fmla="*/ 0 h 255"/>
                <a:gd name="T80" fmla="*/ 1325 w 1429"/>
                <a:gd name="T81" fmla="*/ 6 h 255"/>
                <a:gd name="T82" fmla="*/ 1365 w 1429"/>
                <a:gd name="T83" fmla="*/ 21 h 255"/>
                <a:gd name="T84" fmla="*/ 1394 w 1429"/>
                <a:gd name="T85" fmla="*/ 44 h 255"/>
                <a:gd name="T86" fmla="*/ 1413 w 1429"/>
                <a:gd name="T87" fmla="*/ 69 h 255"/>
                <a:gd name="T88" fmla="*/ 1425 w 1429"/>
                <a:gd name="T89" fmla="*/ 86 h 255"/>
                <a:gd name="T90" fmla="*/ 1427 w 1429"/>
                <a:gd name="T91" fmla="*/ 98 h 255"/>
                <a:gd name="T92" fmla="*/ 1423 w 1429"/>
                <a:gd name="T93" fmla="*/ 107 h 255"/>
                <a:gd name="T94" fmla="*/ 1415 w 1429"/>
                <a:gd name="T95" fmla="*/ 109 h 255"/>
                <a:gd name="T96" fmla="*/ 1406 w 1429"/>
                <a:gd name="T97" fmla="*/ 109 h 255"/>
                <a:gd name="T98" fmla="*/ 1387 w 1429"/>
                <a:gd name="T99" fmla="*/ 109 h 255"/>
                <a:gd name="T100" fmla="*/ 1362 w 1429"/>
                <a:gd name="T101" fmla="*/ 107 h 255"/>
                <a:gd name="T102" fmla="*/ 1331 w 1429"/>
                <a:gd name="T103" fmla="*/ 107 h 255"/>
                <a:gd name="T104" fmla="*/ 1291 w 1429"/>
                <a:gd name="T105" fmla="*/ 103 h 255"/>
                <a:gd name="T106" fmla="*/ 1222 w 1429"/>
                <a:gd name="T107" fmla="*/ 98 h 255"/>
                <a:gd name="T108" fmla="*/ 1174 w 1429"/>
                <a:gd name="T109" fmla="*/ 96 h 255"/>
                <a:gd name="T110" fmla="*/ 1144 w 1429"/>
                <a:gd name="T111" fmla="*/ 96 h 255"/>
                <a:gd name="T112" fmla="*/ 1117 w 1429"/>
                <a:gd name="T113" fmla="*/ 96 h 255"/>
                <a:gd name="T114" fmla="*/ 1102 w 1429"/>
                <a:gd name="T115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9" h="255">
                  <a:moveTo>
                    <a:pt x="1102" y="96"/>
                  </a:moveTo>
                  <a:lnTo>
                    <a:pt x="1088" y="96"/>
                  </a:lnTo>
                  <a:lnTo>
                    <a:pt x="1075" y="96"/>
                  </a:lnTo>
                  <a:lnTo>
                    <a:pt x="1044" y="96"/>
                  </a:lnTo>
                  <a:lnTo>
                    <a:pt x="1029" y="98"/>
                  </a:lnTo>
                  <a:lnTo>
                    <a:pt x="1014" y="98"/>
                  </a:lnTo>
                  <a:lnTo>
                    <a:pt x="998" y="100"/>
                  </a:lnTo>
                  <a:lnTo>
                    <a:pt x="981" y="102"/>
                  </a:lnTo>
                  <a:lnTo>
                    <a:pt x="973" y="103"/>
                  </a:lnTo>
                  <a:lnTo>
                    <a:pt x="964" y="105"/>
                  </a:lnTo>
                  <a:lnTo>
                    <a:pt x="954" y="107"/>
                  </a:lnTo>
                  <a:lnTo>
                    <a:pt x="943" y="107"/>
                  </a:lnTo>
                  <a:lnTo>
                    <a:pt x="931" y="109"/>
                  </a:lnTo>
                  <a:lnTo>
                    <a:pt x="920" y="111"/>
                  </a:lnTo>
                  <a:lnTo>
                    <a:pt x="906" y="113"/>
                  </a:lnTo>
                  <a:lnTo>
                    <a:pt x="891" y="115"/>
                  </a:lnTo>
                  <a:lnTo>
                    <a:pt x="876" y="117"/>
                  </a:lnTo>
                  <a:lnTo>
                    <a:pt x="861" y="119"/>
                  </a:lnTo>
                  <a:lnTo>
                    <a:pt x="843" y="121"/>
                  </a:lnTo>
                  <a:lnTo>
                    <a:pt x="826" y="123"/>
                  </a:lnTo>
                  <a:lnTo>
                    <a:pt x="807" y="126"/>
                  </a:lnTo>
                  <a:lnTo>
                    <a:pt x="788" y="128"/>
                  </a:lnTo>
                  <a:lnTo>
                    <a:pt x="769" y="132"/>
                  </a:lnTo>
                  <a:lnTo>
                    <a:pt x="748" y="136"/>
                  </a:lnTo>
                  <a:lnTo>
                    <a:pt x="706" y="144"/>
                  </a:lnTo>
                  <a:lnTo>
                    <a:pt x="663" y="151"/>
                  </a:lnTo>
                  <a:lnTo>
                    <a:pt x="625" y="157"/>
                  </a:lnTo>
                  <a:lnTo>
                    <a:pt x="589" y="163"/>
                  </a:lnTo>
                  <a:lnTo>
                    <a:pt x="553" y="168"/>
                  </a:lnTo>
                  <a:lnTo>
                    <a:pt x="520" y="174"/>
                  </a:lnTo>
                  <a:lnTo>
                    <a:pt x="488" y="178"/>
                  </a:lnTo>
                  <a:lnTo>
                    <a:pt x="457" y="184"/>
                  </a:lnTo>
                  <a:lnTo>
                    <a:pt x="426" y="190"/>
                  </a:lnTo>
                  <a:lnTo>
                    <a:pt x="396" y="193"/>
                  </a:lnTo>
                  <a:lnTo>
                    <a:pt x="365" y="199"/>
                  </a:lnTo>
                  <a:lnTo>
                    <a:pt x="334" y="205"/>
                  </a:lnTo>
                  <a:lnTo>
                    <a:pt x="306" y="211"/>
                  </a:lnTo>
                  <a:lnTo>
                    <a:pt x="277" y="216"/>
                  </a:lnTo>
                  <a:lnTo>
                    <a:pt x="250" y="224"/>
                  </a:lnTo>
                  <a:lnTo>
                    <a:pt x="222" y="232"/>
                  </a:lnTo>
                  <a:lnTo>
                    <a:pt x="208" y="235"/>
                  </a:lnTo>
                  <a:lnTo>
                    <a:pt x="195" y="237"/>
                  </a:lnTo>
                  <a:lnTo>
                    <a:pt x="181" y="241"/>
                  </a:lnTo>
                  <a:lnTo>
                    <a:pt x="170" y="243"/>
                  </a:lnTo>
                  <a:lnTo>
                    <a:pt x="159" y="247"/>
                  </a:lnTo>
                  <a:lnTo>
                    <a:pt x="149" y="249"/>
                  </a:lnTo>
                  <a:lnTo>
                    <a:pt x="139" y="251"/>
                  </a:lnTo>
                  <a:lnTo>
                    <a:pt x="132" y="251"/>
                  </a:lnTo>
                  <a:lnTo>
                    <a:pt x="124" y="253"/>
                  </a:lnTo>
                  <a:lnTo>
                    <a:pt x="116" y="253"/>
                  </a:lnTo>
                  <a:lnTo>
                    <a:pt x="111" y="255"/>
                  </a:lnTo>
                  <a:lnTo>
                    <a:pt x="105" y="255"/>
                  </a:lnTo>
                  <a:lnTo>
                    <a:pt x="99" y="255"/>
                  </a:lnTo>
                  <a:lnTo>
                    <a:pt x="95" y="253"/>
                  </a:lnTo>
                  <a:lnTo>
                    <a:pt x="92" y="253"/>
                  </a:lnTo>
                  <a:lnTo>
                    <a:pt x="90" y="251"/>
                  </a:lnTo>
                  <a:lnTo>
                    <a:pt x="84" y="251"/>
                  </a:lnTo>
                  <a:lnTo>
                    <a:pt x="76" y="251"/>
                  </a:lnTo>
                  <a:lnTo>
                    <a:pt x="69" y="249"/>
                  </a:lnTo>
                  <a:lnTo>
                    <a:pt x="63" y="245"/>
                  </a:lnTo>
                  <a:lnTo>
                    <a:pt x="55" y="241"/>
                  </a:lnTo>
                  <a:lnTo>
                    <a:pt x="49" y="237"/>
                  </a:lnTo>
                  <a:lnTo>
                    <a:pt x="42" y="232"/>
                  </a:lnTo>
                  <a:lnTo>
                    <a:pt x="36" y="224"/>
                  </a:lnTo>
                  <a:lnTo>
                    <a:pt x="27" y="216"/>
                  </a:lnTo>
                  <a:lnTo>
                    <a:pt x="19" y="211"/>
                  </a:lnTo>
                  <a:lnTo>
                    <a:pt x="13" y="205"/>
                  </a:lnTo>
                  <a:lnTo>
                    <a:pt x="9" y="199"/>
                  </a:lnTo>
                  <a:lnTo>
                    <a:pt x="4" y="193"/>
                  </a:lnTo>
                  <a:lnTo>
                    <a:pt x="2" y="190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13" y="182"/>
                  </a:lnTo>
                  <a:lnTo>
                    <a:pt x="28" y="180"/>
                  </a:lnTo>
                  <a:lnTo>
                    <a:pt x="44" y="180"/>
                  </a:lnTo>
                  <a:lnTo>
                    <a:pt x="61" y="178"/>
                  </a:lnTo>
                  <a:lnTo>
                    <a:pt x="78" y="174"/>
                  </a:lnTo>
                  <a:lnTo>
                    <a:pt x="95" y="172"/>
                  </a:lnTo>
                  <a:lnTo>
                    <a:pt x="115" y="170"/>
                  </a:lnTo>
                  <a:lnTo>
                    <a:pt x="134" y="168"/>
                  </a:lnTo>
                  <a:lnTo>
                    <a:pt x="155" y="165"/>
                  </a:lnTo>
                  <a:lnTo>
                    <a:pt x="176" y="161"/>
                  </a:lnTo>
                  <a:lnTo>
                    <a:pt x="199" y="159"/>
                  </a:lnTo>
                  <a:lnTo>
                    <a:pt x="220" y="155"/>
                  </a:lnTo>
                  <a:lnTo>
                    <a:pt x="245" y="149"/>
                  </a:lnTo>
                  <a:lnTo>
                    <a:pt x="268" y="146"/>
                  </a:lnTo>
                  <a:lnTo>
                    <a:pt x="292" y="142"/>
                  </a:lnTo>
                  <a:lnTo>
                    <a:pt x="319" y="136"/>
                  </a:lnTo>
                  <a:lnTo>
                    <a:pt x="371" y="128"/>
                  </a:lnTo>
                  <a:lnTo>
                    <a:pt x="422" y="121"/>
                  </a:lnTo>
                  <a:lnTo>
                    <a:pt x="472" y="113"/>
                  </a:lnTo>
                  <a:lnTo>
                    <a:pt x="522" y="105"/>
                  </a:lnTo>
                  <a:lnTo>
                    <a:pt x="570" y="98"/>
                  </a:lnTo>
                  <a:lnTo>
                    <a:pt x="618" y="90"/>
                  </a:lnTo>
                  <a:lnTo>
                    <a:pt x="665" y="82"/>
                  </a:lnTo>
                  <a:lnTo>
                    <a:pt x="711" y="75"/>
                  </a:lnTo>
                  <a:lnTo>
                    <a:pt x="753" y="71"/>
                  </a:lnTo>
                  <a:lnTo>
                    <a:pt x="795" y="65"/>
                  </a:lnTo>
                  <a:lnTo>
                    <a:pt x="838" y="59"/>
                  </a:lnTo>
                  <a:lnTo>
                    <a:pt x="878" y="54"/>
                  </a:lnTo>
                  <a:lnTo>
                    <a:pt x="918" y="48"/>
                  </a:lnTo>
                  <a:lnTo>
                    <a:pt x="958" y="42"/>
                  </a:lnTo>
                  <a:lnTo>
                    <a:pt x="998" y="35"/>
                  </a:lnTo>
                  <a:lnTo>
                    <a:pt x="1036" y="29"/>
                  </a:lnTo>
                  <a:lnTo>
                    <a:pt x="1056" y="25"/>
                  </a:lnTo>
                  <a:lnTo>
                    <a:pt x="1073" y="21"/>
                  </a:lnTo>
                  <a:lnTo>
                    <a:pt x="1092" y="17"/>
                  </a:lnTo>
                  <a:lnTo>
                    <a:pt x="1109" y="15"/>
                  </a:lnTo>
                  <a:lnTo>
                    <a:pt x="1124" y="12"/>
                  </a:lnTo>
                  <a:lnTo>
                    <a:pt x="1142" y="10"/>
                  </a:lnTo>
                  <a:lnTo>
                    <a:pt x="1157" y="8"/>
                  </a:lnTo>
                  <a:lnTo>
                    <a:pt x="1172" y="6"/>
                  </a:lnTo>
                  <a:lnTo>
                    <a:pt x="1186" y="6"/>
                  </a:lnTo>
                  <a:lnTo>
                    <a:pt x="1199" y="4"/>
                  </a:lnTo>
                  <a:lnTo>
                    <a:pt x="1212" y="2"/>
                  </a:lnTo>
                  <a:lnTo>
                    <a:pt x="1226" y="2"/>
                  </a:lnTo>
                  <a:lnTo>
                    <a:pt x="1237" y="2"/>
                  </a:lnTo>
                  <a:lnTo>
                    <a:pt x="1249" y="2"/>
                  </a:lnTo>
                  <a:lnTo>
                    <a:pt x="1260" y="0"/>
                  </a:lnTo>
                  <a:lnTo>
                    <a:pt x="1272" y="0"/>
                  </a:lnTo>
                  <a:lnTo>
                    <a:pt x="1291" y="2"/>
                  </a:lnTo>
                  <a:lnTo>
                    <a:pt x="1308" y="4"/>
                  </a:lnTo>
                  <a:lnTo>
                    <a:pt x="1325" y="6"/>
                  </a:lnTo>
                  <a:lnTo>
                    <a:pt x="1341" y="10"/>
                  </a:lnTo>
                  <a:lnTo>
                    <a:pt x="1354" y="15"/>
                  </a:lnTo>
                  <a:lnTo>
                    <a:pt x="1365" y="21"/>
                  </a:lnTo>
                  <a:lnTo>
                    <a:pt x="1377" y="27"/>
                  </a:lnTo>
                  <a:lnTo>
                    <a:pt x="1387" y="35"/>
                  </a:lnTo>
                  <a:lnTo>
                    <a:pt x="1394" y="44"/>
                  </a:lnTo>
                  <a:lnTo>
                    <a:pt x="1402" y="54"/>
                  </a:lnTo>
                  <a:lnTo>
                    <a:pt x="1408" y="61"/>
                  </a:lnTo>
                  <a:lnTo>
                    <a:pt x="1413" y="69"/>
                  </a:lnTo>
                  <a:lnTo>
                    <a:pt x="1419" y="77"/>
                  </a:lnTo>
                  <a:lnTo>
                    <a:pt x="1423" y="80"/>
                  </a:lnTo>
                  <a:lnTo>
                    <a:pt x="1425" y="86"/>
                  </a:lnTo>
                  <a:lnTo>
                    <a:pt x="1429" y="88"/>
                  </a:lnTo>
                  <a:lnTo>
                    <a:pt x="1429" y="94"/>
                  </a:lnTo>
                  <a:lnTo>
                    <a:pt x="1427" y="98"/>
                  </a:lnTo>
                  <a:lnTo>
                    <a:pt x="1425" y="102"/>
                  </a:lnTo>
                  <a:lnTo>
                    <a:pt x="1425" y="103"/>
                  </a:lnTo>
                  <a:lnTo>
                    <a:pt x="1423" y="107"/>
                  </a:lnTo>
                  <a:lnTo>
                    <a:pt x="1421" y="107"/>
                  </a:lnTo>
                  <a:lnTo>
                    <a:pt x="1419" y="109"/>
                  </a:lnTo>
                  <a:lnTo>
                    <a:pt x="1415" y="109"/>
                  </a:lnTo>
                  <a:lnTo>
                    <a:pt x="1413" y="109"/>
                  </a:lnTo>
                  <a:lnTo>
                    <a:pt x="1409" y="109"/>
                  </a:lnTo>
                  <a:lnTo>
                    <a:pt x="1406" y="109"/>
                  </a:lnTo>
                  <a:lnTo>
                    <a:pt x="1400" y="109"/>
                  </a:lnTo>
                  <a:lnTo>
                    <a:pt x="1394" y="109"/>
                  </a:lnTo>
                  <a:lnTo>
                    <a:pt x="1387" y="109"/>
                  </a:lnTo>
                  <a:lnTo>
                    <a:pt x="1379" y="109"/>
                  </a:lnTo>
                  <a:lnTo>
                    <a:pt x="1371" y="109"/>
                  </a:lnTo>
                  <a:lnTo>
                    <a:pt x="1362" y="107"/>
                  </a:lnTo>
                  <a:lnTo>
                    <a:pt x="1352" y="107"/>
                  </a:lnTo>
                  <a:lnTo>
                    <a:pt x="1343" y="107"/>
                  </a:lnTo>
                  <a:lnTo>
                    <a:pt x="1331" y="107"/>
                  </a:lnTo>
                  <a:lnTo>
                    <a:pt x="1318" y="105"/>
                  </a:lnTo>
                  <a:lnTo>
                    <a:pt x="1304" y="105"/>
                  </a:lnTo>
                  <a:lnTo>
                    <a:pt x="1291" y="103"/>
                  </a:lnTo>
                  <a:lnTo>
                    <a:pt x="1277" y="102"/>
                  </a:lnTo>
                  <a:lnTo>
                    <a:pt x="1249" y="100"/>
                  </a:lnTo>
                  <a:lnTo>
                    <a:pt x="1222" y="98"/>
                  </a:lnTo>
                  <a:lnTo>
                    <a:pt x="1197" y="98"/>
                  </a:lnTo>
                  <a:lnTo>
                    <a:pt x="1186" y="98"/>
                  </a:lnTo>
                  <a:lnTo>
                    <a:pt x="1174" y="96"/>
                  </a:lnTo>
                  <a:lnTo>
                    <a:pt x="1163" y="96"/>
                  </a:lnTo>
                  <a:lnTo>
                    <a:pt x="1153" y="96"/>
                  </a:lnTo>
                  <a:lnTo>
                    <a:pt x="1144" y="96"/>
                  </a:lnTo>
                  <a:lnTo>
                    <a:pt x="1134" y="96"/>
                  </a:lnTo>
                  <a:lnTo>
                    <a:pt x="1124" y="96"/>
                  </a:lnTo>
                  <a:lnTo>
                    <a:pt x="1117" y="96"/>
                  </a:lnTo>
                  <a:lnTo>
                    <a:pt x="1109" y="96"/>
                  </a:lnTo>
                  <a:lnTo>
                    <a:pt x="1102" y="96"/>
                  </a:lnTo>
                  <a:lnTo>
                    <a:pt x="1102" y="96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1730537" y="1905407"/>
              <a:ext cx="131763" cy="342900"/>
            </a:xfrm>
            <a:custGeom>
              <a:avLst/>
              <a:gdLst>
                <a:gd name="T0" fmla="*/ 72 w 166"/>
                <a:gd name="T1" fmla="*/ 201 h 432"/>
                <a:gd name="T2" fmla="*/ 65 w 166"/>
                <a:gd name="T3" fmla="*/ 170 h 432"/>
                <a:gd name="T4" fmla="*/ 59 w 166"/>
                <a:gd name="T5" fmla="*/ 144 h 432"/>
                <a:gd name="T6" fmla="*/ 51 w 166"/>
                <a:gd name="T7" fmla="*/ 121 h 432"/>
                <a:gd name="T8" fmla="*/ 44 w 166"/>
                <a:gd name="T9" fmla="*/ 100 h 432"/>
                <a:gd name="T10" fmla="*/ 38 w 166"/>
                <a:gd name="T11" fmla="*/ 84 h 432"/>
                <a:gd name="T12" fmla="*/ 30 w 166"/>
                <a:gd name="T13" fmla="*/ 69 h 432"/>
                <a:gd name="T14" fmla="*/ 24 w 166"/>
                <a:gd name="T15" fmla="*/ 59 h 432"/>
                <a:gd name="T16" fmla="*/ 15 w 166"/>
                <a:gd name="T17" fmla="*/ 50 h 432"/>
                <a:gd name="T18" fmla="*/ 5 w 166"/>
                <a:gd name="T19" fmla="*/ 38 h 432"/>
                <a:gd name="T20" fmla="*/ 1 w 166"/>
                <a:gd name="T21" fmla="*/ 29 h 432"/>
                <a:gd name="T22" fmla="*/ 1 w 166"/>
                <a:gd name="T23" fmla="*/ 19 h 432"/>
                <a:gd name="T24" fmla="*/ 5 w 166"/>
                <a:gd name="T25" fmla="*/ 12 h 432"/>
                <a:gd name="T26" fmla="*/ 13 w 166"/>
                <a:gd name="T27" fmla="*/ 6 h 432"/>
                <a:gd name="T28" fmla="*/ 24 w 166"/>
                <a:gd name="T29" fmla="*/ 2 h 432"/>
                <a:gd name="T30" fmla="*/ 38 w 166"/>
                <a:gd name="T31" fmla="*/ 0 h 432"/>
                <a:gd name="T32" fmla="*/ 51 w 166"/>
                <a:gd name="T33" fmla="*/ 0 h 432"/>
                <a:gd name="T34" fmla="*/ 72 w 166"/>
                <a:gd name="T35" fmla="*/ 4 h 432"/>
                <a:gd name="T36" fmla="*/ 97 w 166"/>
                <a:gd name="T37" fmla="*/ 12 h 432"/>
                <a:gd name="T38" fmla="*/ 118 w 166"/>
                <a:gd name="T39" fmla="*/ 23 h 432"/>
                <a:gd name="T40" fmla="*/ 132 w 166"/>
                <a:gd name="T41" fmla="*/ 33 h 432"/>
                <a:gd name="T42" fmla="*/ 141 w 166"/>
                <a:gd name="T43" fmla="*/ 42 h 432"/>
                <a:gd name="T44" fmla="*/ 147 w 166"/>
                <a:gd name="T45" fmla="*/ 48 h 432"/>
                <a:gd name="T46" fmla="*/ 149 w 166"/>
                <a:gd name="T47" fmla="*/ 52 h 432"/>
                <a:gd name="T48" fmla="*/ 151 w 166"/>
                <a:gd name="T49" fmla="*/ 59 h 432"/>
                <a:gd name="T50" fmla="*/ 153 w 166"/>
                <a:gd name="T51" fmla="*/ 73 h 432"/>
                <a:gd name="T52" fmla="*/ 153 w 166"/>
                <a:gd name="T53" fmla="*/ 88 h 432"/>
                <a:gd name="T54" fmla="*/ 154 w 166"/>
                <a:gd name="T55" fmla="*/ 105 h 432"/>
                <a:gd name="T56" fmla="*/ 156 w 166"/>
                <a:gd name="T57" fmla="*/ 128 h 432"/>
                <a:gd name="T58" fmla="*/ 158 w 166"/>
                <a:gd name="T59" fmla="*/ 153 h 432"/>
                <a:gd name="T60" fmla="*/ 160 w 166"/>
                <a:gd name="T61" fmla="*/ 184 h 432"/>
                <a:gd name="T62" fmla="*/ 162 w 166"/>
                <a:gd name="T63" fmla="*/ 213 h 432"/>
                <a:gd name="T64" fmla="*/ 162 w 166"/>
                <a:gd name="T65" fmla="*/ 239 h 432"/>
                <a:gd name="T66" fmla="*/ 164 w 166"/>
                <a:gd name="T67" fmla="*/ 262 h 432"/>
                <a:gd name="T68" fmla="*/ 164 w 166"/>
                <a:gd name="T69" fmla="*/ 283 h 432"/>
                <a:gd name="T70" fmla="*/ 166 w 166"/>
                <a:gd name="T71" fmla="*/ 302 h 432"/>
                <a:gd name="T72" fmla="*/ 166 w 166"/>
                <a:gd name="T73" fmla="*/ 318 h 432"/>
                <a:gd name="T74" fmla="*/ 166 w 166"/>
                <a:gd name="T75" fmla="*/ 329 h 432"/>
                <a:gd name="T76" fmla="*/ 166 w 166"/>
                <a:gd name="T77" fmla="*/ 339 h 432"/>
                <a:gd name="T78" fmla="*/ 166 w 166"/>
                <a:gd name="T79" fmla="*/ 358 h 432"/>
                <a:gd name="T80" fmla="*/ 164 w 166"/>
                <a:gd name="T81" fmla="*/ 375 h 432"/>
                <a:gd name="T82" fmla="*/ 162 w 166"/>
                <a:gd name="T83" fmla="*/ 398 h 432"/>
                <a:gd name="T84" fmla="*/ 156 w 166"/>
                <a:gd name="T85" fmla="*/ 413 h 432"/>
                <a:gd name="T86" fmla="*/ 153 w 166"/>
                <a:gd name="T87" fmla="*/ 423 h 432"/>
                <a:gd name="T88" fmla="*/ 149 w 166"/>
                <a:gd name="T89" fmla="*/ 431 h 432"/>
                <a:gd name="T90" fmla="*/ 143 w 166"/>
                <a:gd name="T91" fmla="*/ 432 h 432"/>
                <a:gd name="T92" fmla="*/ 139 w 166"/>
                <a:gd name="T93" fmla="*/ 432 h 432"/>
                <a:gd name="T94" fmla="*/ 135 w 166"/>
                <a:gd name="T95" fmla="*/ 427 h 432"/>
                <a:gd name="T96" fmla="*/ 130 w 166"/>
                <a:gd name="T97" fmla="*/ 417 h 432"/>
                <a:gd name="T98" fmla="*/ 126 w 166"/>
                <a:gd name="T99" fmla="*/ 402 h 432"/>
                <a:gd name="T100" fmla="*/ 120 w 166"/>
                <a:gd name="T101" fmla="*/ 387 h 432"/>
                <a:gd name="T102" fmla="*/ 116 w 166"/>
                <a:gd name="T103" fmla="*/ 373 h 432"/>
                <a:gd name="T104" fmla="*/ 110 w 166"/>
                <a:gd name="T105" fmla="*/ 358 h 432"/>
                <a:gd name="T106" fmla="*/ 105 w 166"/>
                <a:gd name="T107" fmla="*/ 339 h 432"/>
                <a:gd name="T108" fmla="*/ 99 w 166"/>
                <a:gd name="T109" fmla="*/ 316 h 432"/>
                <a:gd name="T110" fmla="*/ 91 w 166"/>
                <a:gd name="T111" fmla="*/ 291 h 432"/>
                <a:gd name="T112" fmla="*/ 86 w 166"/>
                <a:gd name="T113" fmla="*/ 264 h 432"/>
                <a:gd name="T114" fmla="*/ 78 w 166"/>
                <a:gd name="T115" fmla="*/ 234 h 432"/>
                <a:gd name="T116" fmla="*/ 74 w 166"/>
                <a:gd name="T117" fmla="*/ 21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432">
                  <a:moveTo>
                    <a:pt x="74" y="216"/>
                  </a:moveTo>
                  <a:lnTo>
                    <a:pt x="72" y="201"/>
                  </a:lnTo>
                  <a:lnTo>
                    <a:pt x="68" y="186"/>
                  </a:lnTo>
                  <a:lnTo>
                    <a:pt x="65" y="170"/>
                  </a:lnTo>
                  <a:lnTo>
                    <a:pt x="61" y="157"/>
                  </a:lnTo>
                  <a:lnTo>
                    <a:pt x="59" y="144"/>
                  </a:lnTo>
                  <a:lnTo>
                    <a:pt x="55" y="132"/>
                  </a:lnTo>
                  <a:lnTo>
                    <a:pt x="51" y="121"/>
                  </a:lnTo>
                  <a:lnTo>
                    <a:pt x="47" y="111"/>
                  </a:lnTo>
                  <a:lnTo>
                    <a:pt x="44" y="100"/>
                  </a:lnTo>
                  <a:lnTo>
                    <a:pt x="42" y="92"/>
                  </a:lnTo>
                  <a:lnTo>
                    <a:pt x="38" y="84"/>
                  </a:lnTo>
                  <a:lnTo>
                    <a:pt x="34" y="77"/>
                  </a:lnTo>
                  <a:lnTo>
                    <a:pt x="30" y="69"/>
                  </a:lnTo>
                  <a:lnTo>
                    <a:pt x="28" y="63"/>
                  </a:lnTo>
                  <a:lnTo>
                    <a:pt x="24" y="59"/>
                  </a:lnTo>
                  <a:lnTo>
                    <a:pt x="21" y="54"/>
                  </a:lnTo>
                  <a:lnTo>
                    <a:pt x="15" y="50"/>
                  </a:lnTo>
                  <a:lnTo>
                    <a:pt x="9" y="44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72" y="4"/>
                  </a:lnTo>
                  <a:lnTo>
                    <a:pt x="88" y="8"/>
                  </a:lnTo>
                  <a:lnTo>
                    <a:pt x="97" y="12"/>
                  </a:lnTo>
                  <a:lnTo>
                    <a:pt x="105" y="14"/>
                  </a:lnTo>
                  <a:lnTo>
                    <a:pt x="118" y="23"/>
                  </a:lnTo>
                  <a:lnTo>
                    <a:pt x="124" y="29"/>
                  </a:lnTo>
                  <a:lnTo>
                    <a:pt x="132" y="33"/>
                  </a:lnTo>
                  <a:lnTo>
                    <a:pt x="135" y="38"/>
                  </a:lnTo>
                  <a:lnTo>
                    <a:pt x="141" y="42"/>
                  </a:lnTo>
                  <a:lnTo>
                    <a:pt x="145" y="44"/>
                  </a:lnTo>
                  <a:lnTo>
                    <a:pt x="147" y="48"/>
                  </a:lnTo>
                  <a:lnTo>
                    <a:pt x="149" y="50"/>
                  </a:lnTo>
                  <a:lnTo>
                    <a:pt x="149" y="52"/>
                  </a:lnTo>
                  <a:lnTo>
                    <a:pt x="151" y="56"/>
                  </a:lnTo>
                  <a:lnTo>
                    <a:pt x="151" y="59"/>
                  </a:lnTo>
                  <a:lnTo>
                    <a:pt x="151" y="65"/>
                  </a:lnTo>
                  <a:lnTo>
                    <a:pt x="153" y="73"/>
                  </a:lnTo>
                  <a:lnTo>
                    <a:pt x="153" y="79"/>
                  </a:lnTo>
                  <a:lnTo>
                    <a:pt x="153" y="88"/>
                  </a:lnTo>
                  <a:lnTo>
                    <a:pt x="154" y="96"/>
                  </a:lnTo>
                  <a:lnTo>
                    <a:pt x="154" y="105"/>
                  </a:lnTo>
                  <a:lnTo>
                    <a:pt x="154" y="117"/>
                  </a:lnTo>
                  <a:lnTo>
                    <a:pt x="156" y="128"/>
                  </a:lnTo>
                  <a:lnTo>
                    <a:pt x="156" y="142"/>
                  </a:lnTo>
                  <a:lnTo>
                    <a:pt x="158" y="153"/>
                  </a:lnTo>
                  <a:lnTo>
                    <a:pt x="158" y="169"/>
                  </a:lnTo>
                  <a:lnTo>
                    <a:pt x="160" y="184"/>
                  </a:lnTo>
                  <a:lnTo>
                    <a:pt x="160" y="197"/>
                  </a:lnTo>
                  <a:lnTo>
                    <a:pt x="162" y="213"/>
                  </a:lnTo>
                  <a:lnTo>
                    <a:pt x="162" y="226"/>
                  </a:lnTo>
                  <a:lnTo>
                    <a:pt x="162" y="239"/>
                  </a:lnTo>
                  <a:lnTo>
                    <a:pt x="164" y="251"/>
                  </a:lnTo>
                  <a:lnTo>
                    <a:pt x="164" y="262"/>
                  </a:lnTo>
                  <a:lnTo>
                    <a:pt x="164" y="274"/>
                  </a:lnTo>
                  <a:lnTo>
                    <a:pt x="164" y="283"/>
                  </a:lnTo>
                  <a:lnTo>
                    <a:pt x="164" y="293"/>
                  </a:lnTo>
                  <a:lnTo>
                    <a:pt x="166" y="302"/>
                  </a:lnTo>
                  <a:lnTo>
                    <a:pt x="166" y="310"/>
                  </a:lnTo>
                  <a:lnTo>
                    <a:pt x="166" y="318"/>
                  </a:lnTo>
                  <a:lnTo>
                    <a:pt x="166" y="323"/>
                  </a:lnTo>
                  <a:lnTo>
                    <a:pt x="166" y="329"/>
                  </a:lnTo>
                  <a:lnTo>
                    <a:pt x="166" y="335"/>
                  </a:lnTo>
                  <a:lnTo>
                    <a:pt x="166" y="339"/>
                  </a:lnTo>
                  <a:lnTo>
                    <a:pt x="166" y="348"/>
                  </a:lnTo>
                  <a:lnTo>
                    <a:pt x="166" y="358"/>
                  </a:lnTo>
                  <a:lnTo>
                    <a:pt x="166" y="367"/>
                  </a:lnTo>
                  <a:lnTo>
                    <a:pt x="164" y="375"/>
                  </a:lnTo>
                  <a:lnTo>
                    <a:pt x="162" y="390"/>
                  </a:lnTo>
                  <a:lnTo>
                    <a:pt x="162" y="398"/>
                  </a:lnTo>
                  <a:lnTo>
                    <a:pt x="160" y="406"/>
                  </a:lnTo>
                  <a:lnTo>
                    <a:pt x="156" y="413"/>
                  </a:lnTo>
                  <a:lnTo>
                    <a:pt x="154" y="419"/>
                  </a:lnTo>
                  <a:lnTo>
                    <a:pt x="153" y="423"/>
                  </a:lnTo>
                  <a:lnTo>
                    <a:pt x="151" y="427"/>
                  </a:lnTo>
                  <a:lnTo>
                    <a:pt x="149" y="431"/>
                  </a:lnTo>
                  <a:lnTo>
                    <a:pt x="145" y="432"/>
                  </a:lnTo>
                  <a:lnTo>
                    <a:pt x="143" y="432"/>
                  </a:lnTo>
                  <a:lnTo>
                    <a:pt x="141" y="432"/>
                  </a:lnTo>
                  <a:lnTo>
                    <a:pt x="139" y="432"/>
                  </a:lnTo>
                  <a:lnTo>
                    <a:pt x="137" y="431"/>
                  </a:lnTo>
                  <a:lnTo>
                    <a:pt x="135" y="427"/>
                  </a:lnTo>
                  <a:lnTo>
                    <a:pt x="132" y="423"/>
                  </a:lnTo>
                  <a:lnTo>
                    <a:pt x="130" y="417"/>
                  </a:lnTo>
                  <a:lnTo>
                    <a:pt x="128" y="411"/>
                  </a:lnTo>
                  <a:lnTo>
                    <a:pt x="126" y="402"/>
                  </a:lnTo>
                  <a:lnTo>
                    <a:pt x="124" y="392"/>
                  </a:lnTo>
                  <a:lnTo>
                    <a:pt x="120" y="387"/>
                  </a:lnTo>
                  <a:lnTo>
                    <a:pt x="118" y="381"/>
                  </a:lnTo>
                  <a:lnTo>
                    <a:pt x="116" y="373"/>
                  </a:lnTo>
                  <a:lnTo>
                    <a:pt x="112" y="366"/>
                  </a:lnTo>
                  <a:lnTo>
                    <a:pt x="110" y="358"/>
                  </a:lnTo>
                  <a:lnTo>
                    <a:pt x="107" y="348"/>
                  </a:lnTo>
                  <a:lnTo>
                    <a:pt x="105" y="339"/>
                  </a:lnTo>
                  <a:lnTo>
                    <a:pt x="101" y="327"/>
                  </a:lnTo>
                  <a:lnTo>
                    <a:pt x="99" y="316"/>
                  </a:lnTo>
                  <a:lnTo>
                    <a:pt x="95" y="304"/>
                  </a:lnTo>
                  <a:lnTo>
                    <a:pt x="91" y="291"/>
                  </a:lnTo>
                  <a:lnTo>
                    <a:pt x="88" y="278"/>
                  </a:lnTo>
                  <a:lnTo>
                    <a:pt x="86" y="264"/>
                  </a:lnTo>
                  <a:lnTo>
                    <a:pt x="82" y="249"/>
                  </a:lnTo>
                  <a:lnTo>
                    <a:pt x="78" y="234"/>
                  </a:lnTo>
                  <a:lnTo>
                    <a:pt x="74" y="216"/>
                  </a:lnTo>
                  <a:lnTo>
                    <a:pt x="74" y="216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206787" y="1827619"/>
              <a:ext cx="171450" cy="433388"/>
            </a:xfrm>
            <a:custGeom>
              <a:avLst/>
              <a:gdLst>
                <a:gd name="T0" fmla="*/ 195 w 216"/>
                <a:gd name="T1" fmla="*/ 151 h 545"/>
                <a:gd name="T2" fmla="*/ 188 w 216"/>
                <a:gd name="T3" fmla="*/ 168 h 545"/>
                <a:gd name="T4" fmla="*/ 180 w 216"/>
                <a:gd name="T5" fmla="*/ 189 h 545"/>
                <a:gd name="T6" fmla="*/ 170 w 216"/>
                <a:gd name="T7" fmla="*/ 212 h 545"/>
                <a:gd name="T8" fmla="*/ 159 w 216"/>
                <a:gd name="T9" fmla="*/ 241 h 545"/>
                <a:gd name="T10" fmla="*/ 147 w 216"/>
                <a:gd name="T11" fmla="*/ 271 h 545"/>
                <a:gd name="T12" fmla="*/ 136 w 216"/>
                <a:gd name="T13" fmla="*/ 308 h 545"/>
                <a:gd name="T14" fmla="*/ 121 w 216"/>
                <a:gd name="T15" fmla="*/ 346 h 545"/>
                <a:gd name="T16" fmla="*/ 105 w 216"/>
                <a:gd name="T17" fmla="*/ 388 h 545"/>
                <a:gd name="T18" fmla="*/ 92 w 216"/>
                <a:gd name="T19" fmla="*/ 426 h 545"/>
                <a:gd name="T20" fmla="*/ 77 w 216"/>
                <a:gd name="T21" fmla="*/ 461 h 545"/>
                <a:gd name="T22" fmla="*/ 61 w 216"/>
                <a:gd name="T23" fmla="*/ 487 h 545"/>
                <a:gd name="T24" fmla="*/ 48 w 216"/>
                <a:gd name="T25" fmla="*/ 510 h 545"/>
                <a:gd name="T26" fmla="*/ 33 w 216"/>
                <a:gd name="T27" fmla="*/ 526 h 545"/>
                <a:gd name="T28" fmla="*/ 19 w 216"/>
                <a:gd name="T29" fmla="*/ 537 h 545"/>
                <a:gd name="T30" fmla="*/ 6 w 216"/>
                <a:gd name="T31" fmla="*/ 543 h 545"/>
                <a:gd name="T32" fmla="*/ 10 w 216"/>
                <a:gd name="T33" fmla="*/ 507 h 545"/>
                <a:gd name="T34" fmla="*/ 31 w 216"/>
                <a:gd name="T35" fmla="*/ 432 h 545"/>
                <a:gd name="T36" fmla="*/ 48 w 216"/>
                <a:gd name="T37" fmla="*/ 361 h 545"/>
                <a:gd name="T38" fmla="*/ 65 w 216"/>
                <a:gd name="T39" fmla="*/ 292 h 545"/>
                <a:gd name="T40" fmla="*/ 75 w 216"/>
                <a:gd name="T41" fmla="*/ 244 h 545"/>
                <a:gd name="T42" fmla="*/ 80 w 216"/>
                <a:gd name="T43" fmla="*/ 218 h 545"/>
                <a:gd name="T44" fmla="*/ 86 w 216"/>
                <a:gd name="T45" fmla="*/ 191 h 545"/>
                <a:gd name="T46" fmla="*/ 92 w 216"/>
                <a:gd name="T47" fmla="*/ 168 h 545"/>
                <a:gd name="T48" fmla="*/ 96 w 216"/>
                <a:gd name="T49" fmla="*/ 149 h 545"/>
                <a:gd name="T50" fmla="*/ 100 w 216"/>
                <a:gd name="T51" fmla="*/ 130 h 545"/>
                <a:gd name="T52" fmla="*/ 103 w 216"/>
                <a:gd name="T53" fmla="*/ 114 h 545"/>
                <a:gd name="T54" fmla="*/ 107 w 216"/>
                <a:gd name="T55" fmla="*/ 103 h 545"/>
                <a:gd name="T56" fmla="*/ 107 w 216"/>
                <a:gd name="T57" fmla="*/ 90 h 545"/>
                <a:gd name="T58" fmla="*/ 105 w 216"/>
                <a:gd name="T59" fmla="*/ 74 h 545"/>
                <a:gd name="T60" fmla="*/ 102 w 216"/>
                <a:gd name="T61" fmla="*/ 59 h 545"/>
                <a:gd name="T62" fmla="*/ 94 w 216"/>
                <a:gd name="T63" fmla="*/ 44 h 545"/>
                <a:gd name="T64" fmla="*/ 84 w 216"/>
                <a:gd name="T65" fmla="*/ 28 h 545"/>
                <a:gd name="T66" fmla="*/ 77 w 216"/>
                <a:gd name="T67" fmla="*/ 19 h 545"/>
                <a:gd name="T68" fmla="*/ 77 w 216"/>
                <a:gd name="T69" fmla="*/ 11 h 545"/>
                <a:gd name="T70" fmla="*/ 84 w 216"/>
                <a:gd name="T71" fmla="*/ 5 h 545"/>
                <a:gd name="T72" fmla="*/ 94 w 216"/>
                <a:gd name="T73" fmla="*/ 0 h 545"/>
                <a:gd name="T74" fmla="*/ 105 w 216"/>
                <a:gd name="T75" fmla="*/ 0 h 545"/>
                <a:gd name="T76" fmla="*/ 121 w 216"/>
                <a:gd name="T77" fmla="*/ 3 h 545"/>
                <a:gd name="T78" fmla="*/ 140 w 216"/>
                <a:gd name="T79" fmla="*/ 11 h 545"/>
                <a:gd name="T80" fmla="*/ 161 w 216"/>
                <a:gd name="T81" fmla="*/ 21 h 545"/>
                <a:gd name="T82" fmla="*/ 180 w 216"/>
                <a:gd name="T83" fmla="*/ 32 h 545"/>
                <a:gd name="T84" fmla="*/ 193 w 216"/>
                <a:gd name="T85" fmla="*/ 42 h 545"/>
                <a:gd name="T86" fmla="*/ 205 w 216"/>
                <a:gd name="T87" fmla="*/ 51 h 545"/>
                <a:gd name="T88" fmla="*/ 214 w 216"/>
                <a:gd name="T89" fmla="*/ 65 h 545"/>
                <a:gd name="T90" fmla="*/ 216 w 216"/>
                <a:gd name="T91" fmla="*/ 82 h 545"/>
                <a:gd name="T92" fmla="*/ 212 w 216"/>
                <a:gd name="T93" fmla="*/ 105 h 545"/>
                <a:gd name="T94" fmla="*/ 205 w 216"/>
                <a:gd name="T95" fmla="*/ 130 h 545"/>
                <a:gd name="T96" fmla="*/ 199 w 216"/>
                <a:gd name="T97" fmla="*/ 1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545">
                  <a:moveTo>
                    <a:pt x="199" y="145"/>
                  </a:moveTo>
                  <a:lnTo>
                    <a:pt x="195" y="151"/>
                  </a:lnTo>
                  <a:lnTo>
                    <a:pt x="191" y="158"/>
                  </a:lnTo>
                  <a:lnTo>
                    <a:pt x="188" y="168"/>
                  </a:lnTo>
                  <a:lnTo>
                    <a:pt x="184" y="178"/>
                  </a:lnTo>
                  <a:lnTo>
                    <a:pt x="180" y="189"/>
                  </a:lnTo>
                  <a:lnTo>
                    <a:pt x="174" y="200"/>
                  </a:lnTo>
                  <a:lnTo>
                    <a:pt x="170" y="212"/>
                  </a:lnTo>
                  <a:lnTo>
                    <a:pt x="165" y="225"/>
                  </a:lnTo>
                  <a:lnTo>
                    <a:pt x="159" y="241"/>
                  </a:lnTo>
                  <a:lnTo>
                    <a:pt x="155" y="256"/>
                  </a:lnTo>
                  <a:lnTo>
                    <a:pt x="147" y="271"/>
                  </a:lnTo>
                  <a:lnTo>
                    <a:pt x="142" y="288"/>
                  </a:lnTo>
                  <a:lnTo>
                    <a:pt x="136" y="308"/>
                  </a:lnTo>
                  <a:lnTo>
                    <a:pt x="128" y="327"/>
                  </a:lnTo>
                  <a:lnTo>
                    <a:pt x="121" y="346"/>
                  </a:lnTo>
                  <a:lnTo>
                    <a:pt x="113" y="369"/>
                  </a:lnTo>
                  <a:lnTo>
                    <a:pt x="105" y="388"/>
                  </a:lnTo>
                  <a:lnTo>
                    <a:pt x="98" y="409"/>
                  </a:lnTo>
                  <a:lnTo>
                    <a:pt x="92" y="426"/>
                  </a:lnTo>
                  <a:lnTo>
                    <a:pt x="84" y="443"/>
                  </a:lnTo>
                  <a:lnTo>
                    <a:pt x="77" y="461"/>
                  </a:lnTo>
                  <a:lnTo>
                    <a:pt x="69" y="474"/>
                  </a:lnTo>
                  <a:lnTo>
                    <a:pt x="61" y="487"/>
                  </a:lnTo>
                  <a:lnTo>
                    <a:pt x="54" y="499"/>
                  </a:lnTo>
                  <a:lnTo>
                    <a:pt x="48" y="510"/>
                  </a:lnTo>
                  <a:lnTo>
                    <a:pt x="40" y="518"/>
                  </a:lnTo>
                  <a:lnTo>
                    <a:pt x="33" y="526"/>
                  </a:lnTo>
                  <a:lnTo>
                    <a:pt x="27" y="533"/>
                  </a:lnTo>
                  <a:lnTo>
                    <a:pt x="19" y="537"/>
                  </a:lnTo>
                  <a:lnTo>
                    <a:pt x="14" y="541"/>
                  </a:lnTo>
                  <a:lnTo>
                    <a:pt x="6" y="543"/>
                  </a:lnTo>
                  <a:lnTo>
                    <a:pt x="0" y="545"/>
                  </a:lnTo>
                  <a:lnTo>
                    <a:pt x="10" y="507"/>
                  </a:lnTo>
                  <a:lnTo>
                    <a:pt x="21" y="468"/>
                  </a:lnTo>
                  <a:lnTo>
                    <a:pt x="31" y="432"/>
                  </a:lnTo>
                  <a:lnTo>
                    <a:pt x="40" y="398"/>
                  </a:lnTo>
                  <a:lnTo>
                    <a:pt x="48" y="361"/>
                  </a:lnTo>
                  <a:lnTo>
                    <a:pt x="58" y="327"/>
                  </a:lnTo>
                  <a:lnTo>
                    <a:pt x="65" y="292"/>
                  </a:lnTo>
                  <a:lnTo>
                    <a:pt x="71" y="260"/>
                  </a:lnTo>
                  <a:lnTo>
                    <a:pt x="75" y="244"/>
                  </a:lnTo>
                  <a:lnTo>
                    <a:pt x="79" y="231"/>
                  </a:lnTo>
                  <a:lnTo>
                    <a:pt x="80" y="218"/>
                  </a:lnTo>
                  <a:lnTo>
                    <a:pt x="84" y="204"/>
                  </a:lnTo>
                  <a:lnTo>
                    <a:pt x="86" y="191"/>
                  </a:lnTo>
                  <a:lnTo>
                    <a:pt x="90" y="179"/>
                  </a:lnTo>
                  <a:lnTo>
                    <a:pt x="92" y="168"/>
                  </a:lnTo>
                  <a:lnTo>
                    <a:pt x="94" y="158"/>
                  </a:lnTo>
                  <a:lnTo>
                    <a:pt x="96" y="149"/>
                  </a:lnTo>
                  <a:lnTo>
                    <a:pt x="98" y="139"/>
                  </a:lnTo>
                  <a:lnTo>
                    <a:pt x="100" y="130"/>
                  </a:lnTo>
                  <a:lnTo>
                    <a:pt x="102" y="122"/>
                  </a:lnTo>
                  <a:lnTo>
                    <a:pt x="103" y="114"/>
                  </a:lnTo>
                  <a:lnTo>
                    <a:pt x="105" y="109"/>
                  </a:lnTo>
                  <a:lnTo>
                    <a:pt x="107" y="103"/>
                  </a:lnTo>
                  <a:lnTo>
                    <a:pt x="107" y="97"/>
                  </a:lnTo>
                  <a:lnTo>
                    <a:pt x="107" y="90"/>
                  </a:lnTo>
                  <a:lnTo>
                    <a:pt x="107" y="82"/>
                  </a:lnTo>
                  <a:lnTo>
                    <a:pt x="105" y="74"/>
                  </a:lnTo>
                  <a:lnTo>
                    <a:pt x="103" y="67"/>
                  </a:lnTo>
                  <a:lnTo>
                    <a:pt x="102" y="59"/>
                  </a:lnTo>
                  <a:lnTo>
                    <a:pt x="98" y="51"/>
                  </a:lnTo>
                  <a:lnTo>
                    <a:pt x="94" y="44"/>
                  </a:lnTo>
                  <a:lnTo>
                    <a:pt x="90" y="36"/>
                  </a:lnTo>
                  <a:lnTo>
                    <a:pt x="84" y="28"/>
                  </a:lnTo>
                  <a:lnTo>
                    <a:pt x="80" y="23"/>
                  </a:lnTo>
                  <a:lnTo>
                    <a:pt x="77" y="19"/>
                  </a:lnTo>
                  <a:lnTo>
                    <a:pt x="77" y="15"/>
                  </a:lnTo>
                  <a:lnTo>
                    <a:pt x="77" y="11"/>
                  </a:lnTo>
                  <a:lnTo>
                    <a:pt x="80" y="7"/>
                  </a:lnTo>
                  <a:lnTo>
                    <a:pt x="84" y="5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3" y="2"/>
                  </a:lnTo>
                  <a:lnTo>
                    <a:pt x="121" y="3"/>
                  </a:lnTo>
                  <a:lnTo>
                    <a:pt x="130" y="7"/>
                  </a:lnTo>
                  <a:lnTo>
                    <a:pt x="140" y="11"/>
                  </a:lnTo>
                  <a:lnTo>
                    <a:pt x="149" y="17"/>
                  </a:lnTo>
                  <a:lnTo>
                    <a:pt x="161" y="21"/>
                  </a:lnTo>
                  <a:lnTo>
                    <a:pt x="170" y="26"/>
                  </a:lnTo>
                  <a:lnTo>
                    <a:pt x="180" y="32"/>
                  </a:lnTo>
                  <a:lnTo>
                    <a:pt x="188" y="36"/>
                  </a:lnTo>
                  <a:lnTo>
                    <a:pt x="193" y="42"/>
                  </a:lnTo>
                  <a:lnTo>
                    <a:pt x="201" y="46"/>
                  </a:lnTo>
                  <a:lnTo>
                    <a:pt x="205" y="51"/>
                  </a:lnTo>
                  <a:lnTo>
                    <a:pt x="211" y="57"/>
                  </a:lnTo>
                  <a:lnTo>
                    <a:pt x="214" y="65"/>
                  </a:lnTo>
                  <a:lnTo>
                    <a:pt x="216" y="72"/>
                  </a:lnTo>
                  <a:lnTo>
                    <a:pt x="216" y="82"/>
                  </a:lnTo>
                  <a:lnTo>
                    <a:pt x="216" y="93"/>
                  </a:lnTo>
                  <a:lnTo>
                    <a:pt x="212" y="105"/>
                  </a:lnTo>
                  <a:lnTo>
                    <a:pt x="209" y="116"/>
                  </a:lnTo>
                  <a:lnTo>
                    <a:pt x="205" y="130"/>
                  </a:lnTo>
                  <a:lnTo>
                    <a:pt x="199" y="145"/>
                  </a:lnTo>
                  <a:lnTo>
                    <a:pt x="199" y="145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778162" y="1733957"/>
              <a:ext cx="581025" cy="128588"/>
            </a:xfrm>
            <a:custGeom>
              <a:avLst/>
              <a:gdLst>
                <a:gd name="T0" fmla="*/ 501 w 730"/>
                <a:gd name="T1" fmla="*/ 15 h 163"/>
                <a:gd name="T2" fmla="*/ 541 w 730"/>
                <a:gd name="T3" fmla="*/ 8 h 163"/>
                <a:gd name="T4" fmla="*/ 579 w 730"/>
                <a:gd name="T5" fmla="*/ 2 h 163"/>
                <a:gd name="T6" fmla="*/ 612 w 730"/>
                <a:gd name="T7" fmla="*/ 0 h 163"/>
                <a:gd name="T8" fmla="*/ 642 w 730"/>
                <a:gd name="T9" fmla="*/ 0 h 163"/>
                <a:gd name="T10" fmla="*/ 665 w 730"/>
                <a:gd name="T11" fmla="*/ 0 h 163"/>
                <a:gd name="T12" fmla="*/ 685 w 730"/>
                <a:gd name="T13" fmla="*/ 2 h 163"/>
                <a:gd name="T14" fmla="*/ 700 w 730"/>
                <a:gd name="T15" fmla="*/ 4 h 163"/>
                <a:gd name="T16" fmla="*/ 713 w 730"/>
                <a:gd name="T17" fmla="*/ 10 h 163"/>
                <a:gd name="T18" fmla="*/ 723 w 730"/>
                <a:gd name="T19" fmla="*/ 13 h 163"/>
                <a:gd name="T20" fmla="*/ 729 w 730"/>
                <a:gd name="T21" fmla="*/ 19 h 163"/>
                <a:gd name="T22" fmla="*/ 730 w 730"/>
                <a:gd name="T23" fmla="*/ 25 h 163"/>
                <a:gd name="T24" fmla="*/ 730 w 730"/>
                <a:gd name="T25" fmla="*/ 29 h 163"/>
                <a:gd name="T26" fmla="*/ 729 w 730"/>
                <a:gd name="T27" fmla="*/ 34 h 163"/>
                <a:gd name="T28" fmla="*/ 723 w 730"/>
                <a:gd name="T29" fmla="*/ 40 h 163"/>
                <a:gd name="T30" fmla="*/ 713 w 730"/>
                <a:gd name="T31" fmla="*/ 50 h 163"/>
                <a:gd name="T32" fmla="*/ 704 w 730"/>
                <a:gd name="T33" fmla="*/ 56 h 163"/>
                <a:gd name="T34" fmla="*/ 694 w 730"/>
                <a:gd name="T35" fmla="*/ 61 h 163"/>
                <a:gd name="T36" fmla="*/ 679 w 730"/>
                <a:gd name="T37" fmla="*/ 67 h 163"/>
                <a:gd name="T38" fmla="*/ 662 w 730"/>
                <a:gd name="T39" fmla="*/ 73 h 163"/>
                <a:gd name="T40" fmla="*/ 641 w 730"/>
                <a:gd name="T41" fmla="*/ 78 h 163"/>
                <a:gd name="T42" fmla="*/ 614 w 730"/>
                <a:gd name="T43" fmla="*/ 84 h 163"/>
                <a:gd name="T44" fmla="*/ 585 w 730"/>
                <a:gd name="T45" fmla="*/ 90 h 163"/>
                <a:gd name="T46" fmla="*/ 551 w 730"/>
                <a:gd name="T47" fmla="*/ 98 h 163"/>
                <a:gd name="T48" fmla="*/ 493 w 730"/>
                <a:gd name="T49" fmla="*/ 109 h 163"/>
                <a:gd name="T50" fmla="*/ 421 w 730"/>
                <a:gd name="T51" fmla="*/ 121 h 163"/>
                <a:gd name="T52" fmla="*/ 348 w 730"/>
                <a:gd name="T53" fmla="*/ 132 h 163"/>
                <a:gd name="T54" fmla="*/ 277 w 730"/>
                <a:gd name="T55" fmla="*/ 140 h 163"/>
                <a:gd name="T56" fmla="*/ 227 w 730"/>
                <a:gd name="T57" fmla="*/ 144 h 163"/>
                <a:gd name="T58" fmla="*/ 197 w 730"/>
                <a:gd name="T59" fmla="*/ 149 h 163"/>
                <a:gd name="T60" fmla="*/ 168 w 730"/>
                <a:gd name="T61" fmla="*/ 153 h 163"/>
                <a:gd name="T62" fmla="*/ 145 w 730"/>
                <a:gd name="T63" fmla="*/ 155 h 163"/>
                <a:gd name="T64" fmla="*/ 124 w 730"/>
                <a:gd name="T65" fmla="*/ 159 h 163"/>
                <a:gd name="T66" fmla="*/ 107 w 730"/>
                <a:gd name="T67" fmla="*/ 161 h 163"/>
                <a:gd name="T68" fmla="*/ 93 w 730"/>
                <a:gd name="T69" fmla="*/ 161 h 163"/>
                <a:gd name="T70" fmla="*/ 84 w 730"/>
                <a:gd name="T71" fmla="*/ 163 h 163"/>
                <a:gd name="T72" fmla="*/ 74 w 730"/>
                <a:gd name="T73" fmla="*/ 163 h 163"/>
                <a:gd name="T74" fmla="*/ 59 w 730"/>
                <a:gd name="T75" fmla="*/ 159 h 163"/>
                <a:gd name="T76" fmla="*/ 46 w 730"/>
                <a:gd name="T77" fmla="*/ 155 h 163"/>
                <a:gd name="T78" fmla="*/ 32 w 730"/>
                <a:gd name="T79" fmla="*/ 147 h 163"/>
                <a:gd name="T80" fmla="*/ 17 w 730"/>
                <a:gd name="T81" fmla="*/ 140 h 163"/>
                <a:gd name="T82" fmla="*/ 5 w 730"/>
                <a:gd name="T83" fmla="*/ 134 h 163"/>
                <a:gd name="T84" fmla="*/ 0 w 730"/>
                <a:gd name="T85" fmla="*/ 128 h 163"/>
                <a:gd name="T86" fmla="*/ 0 w 730"/>
                <a:gd name="T87" fmla="*/ 124 h 163"/>
                <a:gd name="T88" fmla="*/ 4 w 730"/>
                <a:gd name="T89" fmla="*/ 121 h 163"/>
                <a:gd name="T90" fmla="*/ 11 w 730"/>
                <a:gd name="T91" fmla="*/ 117 h 163"/>
                <a:gd name="T92" fmla="*/ 27 w 730"/>
                <a:gd name="T93" fmla="*/ 113 h 163"/>
                <a:gd name="T94" fmla="*/ 48 w 730"/>
                <a:gd name="T95" fmla="*/ 109 h 163"/>
                <a:gd name="T96" fmla="*/ 72 w 730"/>
                <a:gd name="T97" fmla="*/ 103 h 163"/>
                <a:gd name="T98" fmla="*/ 105 w 730"/>
                <a:gd name="T99" fmla="*/ 96 h 163"/>
                <a:gd name="T100" fmla="*/ 141 w 730"/>
                <a:gd name="T101" fmla="*/ 88 h 163"/>
                <a:gd name="T102" fmla="*/ 183 w 730"/>
                <a:gd name="T103" fmla="*/ 78 h 163"/>
                <a:gd name="T104" fmla="*/ 229 w 730"/>
                <a:gd name="T105" fmla="*/ 69 h 163"/>
                <a:gd name="T106" fmla="*/ 273 w 730"/>
                <a:gd name="T107" fmla="*/ 59 h 163"/>
                <a:gd name="T108" fmla="*/ 315 w 730"/>
                <a:gd name="T109" fmla="*/ 50 h 163"/>
                <a:gd name="T110" fmla="*/ 352 w 730"/>
                <a:gd name="T111" fmla="*/ 42 h 163"/>
                <a:gd name="T112" fmla="*/ 386 w 730"/>
                <a:gd name="T113" fmla="*/ 36 h 163"/>
                <a:gd name="T114" fmla="*/ 417 w 730"/>
                <a:gd name="T115" fmla="*/ 31 h 163"/>
                <a:gd name="T116" fmla="*/ 444 w 730"/>
                <a:gd name="T117" fmla="*/ 25 h 163"/>
                <a:gd name="T118" fmla="*/ 468 w 730"/>
                <a:gd name="T119" fmla="*/ 21 h 163"/>
                <a:gd name="T120" fmla="*/ 478 w 730"/>
                <a:gd name="T121" fmla="*/ 1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0" h="163">
                  <a:moveTo>
                    <a:pt x="478" y="19"/>
                  </a:moveTo>
                  <a:lnTo>
                    <a:pt x="501" y="15"/>
                  </a:lnTo>
                  <a:lnTo>
                    <a:pt x="522" y="12"/>
                  </a:lnTo>
                  <a:lnTo>
                    <a:pt x="541" y="8"/>
                  </a:lnTo>
                  <a:lnTo>
                    <a:pt x="560" y="4"/>
                  </a:lnTo>
                  <a:lnTo>
                    <a:pt x="579" y="2"/>
                  </a:lnTo>
                  <a:lnTo>
                    <a:pt x="597" y="0"/>
                  </a:lnTo>
                  <a:lnTo>
                    <a:pt x="612" y="0"/>
                  </a:lnTo>
                  <a:lnTo>
                    <a:pt x="629" y="0"/>
                  </a:lnTo>
                  <a:lnTo>
                    <a:pt x="642" y="0"/>
                  </a:lnTo>
                  <a:lnTo>
                    <a:pt x="654" y="0"/>
                  </a:lnTo>
                  <a:lnTo>
                    <a:pt x="665" y="0"/>
                  </a:lnTo>
                  <a:lnTo>
                    <a:pt x="675" y="0"/>
                  </a:lnTo>
                  <a:lnTo>
                    <a:pt x="685" y="2"/>
                  </a:lnTo>
                  <a:lnTo>
                    <a:pt x="692" y="2"/>
                  </a:lnTo>
                  <a:lnTo>
                    <a:pt x="700" y="4"/>
                  </a:lnTo>
                  <a:lnTo>
                    <a:pt x="707" y="6"/>
                  </a:lnTo>
                  <a:lnTo>
                    <a:pt x="713" y="10"/>
                  </a:lnTo>
                  <a:lnTo>
                    <a:pt x="719" y="12"/>
                  </a:lnTo>
                  <a:lnTo>
                    <a:pt x="723" y="13"/>
                  </a:lnTo>
                  <a:lnTo>
                    <a:pt x="727" y="17"/>
                  </a:lnTo>
                  <a:lnTo>
                    <a:pt x="729" y="19"/>
                  </a:lnTo>
                  <a:lnTo>
                    <a:pt x="730" y="21"/>
                  </a:lnTo>
                  <a:lnTo>
                    <a:pt x="730" y="25"/>
                  </a:lnTo>
                  <a:lnTo>
                    <a:pt x="730" y="27"/>
                  </a:lnTo>
                  <a:lnTo>
                    <a:pt x="730" y="29"/>
                  </a:lnTo>
                  <a:lnTo>
                    <a:pt x="730" y="33"/>
                  </a:lnTo>
                  <a:lnTo>
                    <a:pt x="729" y="34"/>
                  </a:lnTo>
                  <a:lnTo>
                    <a:pt x="727" y="38"/>
                  </a:lnTo>
                  <a:lnTo>
                    <a:pt x="723" y="40"/>
                  </a:lnTo>
                  <a:lnTo>
                    <a:pt x="719" y="44"/>
                  </a:lnTo>
                  <a:lnTo>
                    <a:pt x="713" y="50"/>
                  </a:lnTo>
                  <a:lnTo>
                    <a:pt x="707" y="54"/>
                  </a:lnTo>
                  <a:lnTo>
                    <a:pt x="704" y="56"/>
                  </a:lnTo>
                  <a:lnTo>
                    <a:pt x="698" y="59"/>
                  </a:lnTo>
                  <a:lnTo>
                    <a:pt x="694" y="61"/>
                  </a:lnTo>
                  <a:lnTo>
                    <a:pt x="686" y="63"/>
                  </a:lnTo>
                  <a:lnTo>
                    <a:pt x="679" y="67"/>
                  </a:lnTo>
                  <a:lnTo>
                    <a:pt x="671" y="69"/>
                  </a:lnTo>
                  <a:lnTo>
                    <a:pt x="662" y="73"/>
                  </a:lnTo>
                  <a:lnTo>
                    <a:pt x="652" y="75"/>
                  </a:lnTo>
                  <a:lnTo>
                    <a:pt x="641" y="78"/>
                  </a:lnTo>
                  <a:lnTo>
                    <a:pt x="627" y="80"/>
                  </a:lnTo>
                  <a:lnTo>
                    <a:pt x="614" y="84"/>
                  </a:lnTo>
                  <a:lnTo>
                    <a:pt x="600" y="86"/>
                  </a:lnTo>
                  <a:lnTo>
                    <a:pt x="585" y="90"/>
                  </a:lnTo>
                  <a:lnTo>
                    <a:pt x="568" y="94"/>
                  </a:lnTo>
                  <a:lnTo>
                    <a:pt x="551" y="98"/>
                  </a:lnTo>
                  <a:lnTo>
                    <a:pt x="532" y="101"/>
                  </a:lnTo>
                  <a:lnTo>
                    <a:pt x="493" y="109"/>
                  </a:lnTo>
                  <a:lnTo>
                    <a:pt x="457" y="115"/>
                  </a:lnTo>
                  <a:lnTo>
                    <a:pt x="421" y="121"/>
                  </a:lnTo>
                  <a:lnTo>
                    <a:pt x="382" y="126"/>
                  </a:lnTo>
                  <a:lnTo>
                    <a:pt x="348" y="132"/>
                  </a:lnTo>
                  <a:lnTo>
                    <a:pt x="312" y="136"/>
                  </a:lnTo>
                  <a:lnTo>
                    <a:pt x="277" y="140"/>
                  </a:lnTo>
                  <a:lnTo>
                    <a:pt x="243" y="142"/>
                  </a:lnTo>
                  <a:lnTo>
                    <a:pt x="227" y="144"/>
                  </a:lnTo>
                  <a:lnTo>
                    <a:pt x="210" y="147"/>
                  </a:lnTo>
                  <a:lnTo>
                    <a:pt x="197" y="149"/>
                  </a:lnTo>
                  <a:lnTo>
                    <a:pt x="181" y="151"/>
                  </a:lnTo>
                  <a:lnTo>
                    <a:pt x="168" y="153"/>
                  </a:lnTo>
                  <a:lnTo>
                    <a:pt x="157" y="155"/>
                  </a:lnTo>
                  <a:lnTo>
                    <a:pt x="145" y="155"/>
                  </a:lnTo>
                  <a:lnTo>
                    <a:pt x="134" y="157"/>
                  </a:lnTo>
                  <a:lnTo>
                    <a:pt x="124" y="159"/>
                  </a:lnTo>
                  <a:lnTo>
                    <a:pt x="116" y="159"/>
                  </a:lnTo>
                  <a:lnTo>
                    <a:pt x="107" y="161"/>
                  </a:lnTo>
                  <a:lnTo>
                    <a:pt x="101" y="161"/>
                  </a:lnTo>
                  <a:lnTo>
                    <a:pt x="93" y="161"/>
                  </a:lnTo>
                  <a:lnTo>
                    <a:pt x="90" y="163"/>
                  </a:lnTo>
                  <a:lnTo>
                    <a:pt x="84" y="163"/>
                  </a:lnTo>
                  <a:lnTo>
                    <a:pt x="80" y="163"/>
                  </a:lnTo>
                  <a:lnTo>
                    <a:pt x="74" y="163"/>
                  </a:lnTo>
                  <a:lnTo>
                    <a:pt x="67" y="161"/>
                  </a:lnTo>
                  <a:lnTo>
                    <a:pt x="59" y="159"/>
                  </a:lnTo>
                  <a:lnTo>
                    <a:pt x="53" y="157"/>
                  </a:lnTo>
                  <a:lnTo>
                    <a:pt x="46" y="155"/>
                  </a:lnTo>
                  <a:lnTo>
                    <a:pt x="40" y="151"/>
                  </a:lnTo>
                  <a:lnTo>
                    <a:pt x="32" y="147"/>
                  </a:lnTo>
                  <a:lnTo>
                    <a:pt x="27" y="142"/>
                  </a:lnTo>
                  <a:lnTo>
                    <a:pt x="17" y="140"/>
                  </a:lnTo>
                  <a:lnTo>
                    <a:pt x="11" y="136"/>
                  </a:lnTo>
                  <a:lnTo>
                    <a:pt x="5" y="134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11" y="117"/>
                  </a:lnTo>
                  <a:lnTo>
                    <a:pt x="19" y="115"/>
                  </a:lnTo>
                  <a:lnTo>
                    <a:pt x="27" y="113"/>
                  </a:lnTo>
                  <a:lnTo>
                    <a:pt x="36" y="111"/>
                  </a:lnTo>
                  <a:lnTo>
                    <a:pt x="48" y="109"/>
                  </a:lnTo>
                  <a:lnTo>
                    <a:pt x="59" y="105"/>
                  </a:lnTo>
                  <a:lnTo>
                    <a:pt x="72" y="103"/>
                  </a:lnTo>
                  <a:lnTo>
                    <a:pt x="88" y="100"/>
                  </a:lnTo>
                  <a:lnTo>
                    <a:pt x="105" y="96"/>
                  </a:lnTo>
                  <a:lnTo>
                    <a:pt x="122" y="92"/>
                  </a:lnTo>
                  <a:lnTo>
                    <a:pt x="141" y="88"/>
                  </a:lnTo>
                  <a:lnTo>
                    <a:pt x="162" y="84"/>
                  </a:lnTo>
                  <a:lnTo>
                    <a:pt x="183" y="78"/>
                  </a:lnTo>
                  <a:lnTo>
                    <a:pt x="206" y="75"/>
                  </a:lnTo>
                  <a:lnTo>
                    <a:pt x="229" y="69"/>
                  </a:lnTo>
                  <a:lnTo>
                    <a:pt x="252" y="65"/>
                  </a:lnTo>
                  <a:lnTo>
                    <a:pt x="273" y="59"/>
                  </a:lnTo>
                  <a:lnTo>
                    <a:pt x="294" y="56"/>
                  </a:lnTo>
                  <a:lnTo>
                    <a:pt x="315" y="50"/>
                  </a:lnTo>
                  <a:lnTo>
                    <a:pt x="334" y="46"/>
                  </a:lnTo>
                  <a:lnTo>
                    <a:pt x="352" y="42"/>
                  </a:lnTo>
                  <a:lnTo>
                    <a:pt x="369" y="38"/>
                  </a:lnTo>
                  <a:lnTo>
                    <a:pt x="386" y="36"/>
                  </a:lnTo>
                  <a:lnTo>
                    <a:pt x="401" y="33"/>
                  </a:lnTo>
                  <a:lnTo>
                    <a:pt x="417" y="31"/>
                  </a:lnTo>
                  <a:lnTo>
                    <a:pt x="430" y="27"/>
                  </a:lnTo>
                  <a:lnTo>
                    <a:pt x="444" y="25"/>
                  </a:lnTo>
                  <a:lnTo>
                    <a:pt x="457" y="23"/>
                  </a:lnTo>
                  <a:lnTo>
                    <a:pt x="468" y="21"/>
                  </a:lnTo>
                  <a:lnTo>
                    <a:pt x="478" y="19"/>
                  </a:lnTo>
                  <a:lnTo>
                    <a:pt x="478" y="19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006762" y="1587907"/>
              <a:ext cx="80963" cy="930275"/>
            </a:xfrm>
            <a:custGeom>
              <a:avLst/>
              <a:gdLst>
                <a:gd name="T0" fmla="*/ 3 w 103"/>
                <a:gd name="T1" fmla="*/ 1171 h 1171"/>
                <a:gd name="T2" fmla="*/ 5 w 103"/>
                <a:gd name="T3" fmla="*/ 1083 h 1171"/>
                <a:gd name="T4" fmla="*/ 5 w 103"/>
                <a:gd name="T5" fmla="*/ 999 h 1171"/>
                <a:gd name="T6" fmla="*/ 7 w 103"/>
                <a:gd name="T7" fmla="*/ 919 h 1171"/>
                <a:gd name="T8" fmla="*/ 7 w 103"/>
                <a:gd name="T9" fmla="*/ 844 h 1171"/>
                <a:gd name="T10" fmla="*/ 7 w 103"/>
                <a:gd name="T11" fmla="*/ 771 h 1171"/>
                <a:gd name="T12" fmla="*/ 9 w 103"/>
                <a:gd name="T13" fmla="*/ 702 h 1171"/>
                <a:gd name="T14" fmla="*/ 9 w 103"/>
                <a:gd name="T15" fmla="*/ 637 h 1171"/>
                <a:gd name="T16" fmla="*/ 9 w 103"/>
                <a:gd name="T17" fmla="*/ 578 h 1171"/>
                <a:gd name="T18" fmla="*/ 9 w 103"/>
                <a:gd name="T19" fmla="*/ 521 h 1171"/>
                <a:gd name="T20" fmla="*/ 9 w 103"/>
                <a:gd name="T21" fmla="*/ 469 h 1171"/>
                <a:gd name="T22" fmla="*/ 7 w 103"/>
                <a:gd name="T23" fmla="*/ 421 h 1171"/>
                <a:gd name="T24" fmla="*/ 7 w 103"/>
                <a:gd name="T25" fmla="*/ 375 h 1171"/>
                <a:gd name="T26" fmla="*/ 7 w 103"/>
                <a:gd name="T27" fmla="*/ 335 h 1171"/>
                <a:gd name="T28" fmla="*/ 5 w 103"/>
                <a:gd name="T29" fmla="*/ 299 h 1171"/>
                <a:gd name="T30" fmla="*/ 5 w 103"/>
                <a:gd name="T31" fmla="*/ 266 h 1171"/>
                <a:gd name="T32" fmla="*/ 3 w 103"/>
                <a:gd name="T33" fmla="*/ 238 h 1171"/>
                <a:gd name="T34" fmla="*/ 2 w 103"/>
                <a:gd name="T35" fmla="*/ 188 h 1171"/>
                <a:gd name="T36" fmla="*/ 2 w 103"/>
                <a:gd name="T37" fmla="*/ 142 h 1171"/>
                <a:gd name="T38" fmla="*/ 0 w 103"/>
                <a:gd name="T39" fmla="*/ 104 h 1171"/>
                <a:gd name="T40" fmla="*/ 0 w 103"/>
                <a:gd name="T41" fmla="*/ 71 h 1171"/>
                <a:gd name="T42" fmla="*/ 0 w 103"/>
                <a:gd name="T43" fmla="*/ 44 h 1171"/>
                <a:gd name="T44" fmla="*/ 2 w 103"/>
                <a:gd name="T45" fmla="*/ 23 h 1171"/>
                <a:gd name="T46" fmla="*/ 2 w 103"/>
                <a:gd name="T47" fmla="*/ 10 h 1171"/>
                <a:gd name="T48" fmla="*/ 3 w 103"/>
                <a:gd name="T49" fmla="*/ 0 h 1171"/>
                <a:gd name="T50" fmla="*/ 32 w 103"/>
                <a:gd name="T51" fmla="*/ 20 h 1171"/>
                <a:gd name="T52" fmla="*/ 49 w 103"/>
                <a:gd name="T53" fmla="*/ 31 h 1171"/>
                <a:gd name="T54" fmla="*/ 65 w 103"/>
                <a:gd name="T55" fmla="*/ 41 h 1171"/>
                <a:gd name="T56" fmla="*/ 76 w 103"/>
                <a:gd name="T57" fmla="*/ 50 h 1171"/>
                <a:gd name="T58" fmla="*/ 86 w 103"/>
                <a:gd name="T59" fmla="*/ 56 h 1171"/>
                <a:gd name="T60" fmla="*/ 93 w 103"/>
                <a:gd name="T61" fmla="*/ 64 h 1171"/>
                <a:gd name="T62" fmla="*/ 99 w 103"/>
                <a:gd name="T63" fmla="*/ 67 h 1171"/>
                <a:gd name="T64" fmla="*/ 101 w 103"/>
                <a:gd name="T65" fmla="*/ 71 h 1171"/>
                <a:gd name="T66" fmla="*/ 101 w 103"/>
                <a:gd name="T67" fmla="*/ 75 h 1171"/>
                <a:gd name="T68" fmla="*/ 103 w 103"/>
                <a:gd name="T69" fmla="*/ 85 h 1171"/>
                <a:gd name="T70" fmla="*/ 103 w 103"/>
                <a:gd name="T71" fmla="*/ 96 h 1171"/>
                <a:gd name="T72" fmla="*/ 103 w 103"/>
                <a:gd name="T73" fmla="*/ 111 h 1171"/>
                <a:gd name="T74" fmla="*/ 103 w 103"/>
                <a:gd name="T75" fmla="*/ 129 h 1171"/>
                <a:gd name="T76" fmla="*/ 103 w 103"/>
                <a:gd name="T77" fmla="*/ 150 h 1171"/>
                <a:gd name="T78" fmla="*/ 103 w 103"/>
                <a:gd name="T79" fmla="*/ 173 h 1171"/>
                <a:gd name="T80" fmla="*/ 101 w 103"/>
                <a:gd name="T81" fmla="*/ 199 h 1171"/>
                <a:gd name="T82" fmla="*/ 101 w 103"/>
                <a:gd name="T83" fmla="*/ 228 h 1171"/>
                <a:gd name="T84" fmla="*/ 101 w 103"/>
                <a:gd name="T85" fmla="*/ 261 h 1171"/>
                <a:gd name="T86" fmla="*/ 99 w 103"/>
                <a:gd name="T87" fmla="*/ 297 h 1171"/>
                <a:gd name="T88" fmla="*/ 99 w 103"/>
                <a:gd name="T89" fmla="*/ 335 h 1171"/>
                <a:gd name="T90" fmla="*/ 97 w 103"/>
                <a:gd name="T91" fmla="*/ 377 h 1171"/>
                <a:gd name="T92" fmla="*/ 95 w 103"/>
                <a:gd name="T93" fmla="*/ 421 h 1171"/>
                <a:gd name="T94" fmla="*/ 95 w 103"/>
                <a:gd name="T95" fmla="*/ 469 h 1171"/>
                <a:gd name="T96" fmla="*/ 93 w 103"/>
                <a:gd name="T97" fmla="*/ 546 h 1171"/>
                <a:gd name="T98" fmla="*/ 91 w 103"/>
                <a:gd name="T99" fmla="*/ 645 h 1171"/>
                <a:gd name="T100" fmla="*/ 90 w 103"/>
                <a:gd name="T101" fmla="*/ 739 h 1171"/>
                <a:gd name="T102" fmla="*/ 88 w 103"/>
                <a:gd name="T103" fmla="*/ 829 h 1171"/>
                <a:gd name="T104" fmla="*/ 86 w 103"/>
                <a:gd name="T105" fmla="*/ 913 h 1171"/>
                <a:gd name="T106" fmla="*/ 84 w 103"/>
                <a:gd name="T107" fmla="*/ 993 h 1171"/>
                <a:gd name="T108" fmla="*/ 84 w 103"/>
                <a:gd name="T109" fmla="*/ 1068 h 1171"/>
                <a:gd name="T110" fmla="*/ 82 w 103"/>
                <a:gd name="T111" fmla="*/ 1139 h 1171"/>
                <a:gd name="T112" fmla="*/ 82 w 103"/>
                <a:gd name="T113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" h="1171">
                  <a:moveTo>
                    <a:pt x="82" y="1171"/>
                  </a:moveTo>
                  <a:lnTo>
                    <a:pt x="3" y="1171"/>
                  </a:lnTo>
                  <a:lnTo>
                    <a:pt x="5" y="1127"/>
                  </a:lnTo>
                  <a:lnTo>
                    <a:pt x="5" y="1083"/>
                  </a:lnTo>
                  <a:lnTo>
                    <a:pt x="5" y="1041"/>
                  </a:lnTo>
                  <a:lnTo>
                    <a:pt x="5" y="999"/>
                  </a:lnTo>
                  <a:lnTo>
                    <a:pt x="7" y="959"/>
                  </a:lnTo>
                  <a:lnTo>
                    <a:pt x="7" y="919"/>
                  </a:lnTo>
                  <a:lnTo>
                    <a:pt x="7" y="880"/>
                  </a:lnTo>
                  <a:lnTo>
                    <a:pt x="7" y="844"/>
                  </a:lnTo>
                  <a:lnTo>
                    <a:pt x="7" y="806"/>
                  </a:lnTo>
                  <a:lnTo>
                    <a:pt x="7" y="771"/>
                  </a:lnTo>
                  <a:lnTo>
                    <a:pt x="7" y="737"/>
                  </a:lnTo>
                  <a:lnTo>
                    <a:pt x="9" y="702"/>
                  </a:lnTo>
                  <a:lnTo>
                    <a:pt x="9" y="670"/>
                  </a:lnTo>
                  <a:lnTo>
                    <a:pt x="9" y="637"/>
                  </a:lnTo>
                  <a:lnTo>
                    <a:pt x="9" y="607"/>
                  </a:lnTo>
                  <a:lnTo>
                    <a:pt x="9" y="578"/>
                  </a:lnTo>
                  <a:lnTo>
                    <a:pt x="9" y="549"/>
                  </a:lnTo>
                  <a:lnTo>
                    <a:pt x="9" y="521"/>
                  </a:lnTo>
                  <a:lnTo>
                    <a:pt x="9" y="494"/>
                  </a:lnTo>
                  <a:lnTo>
                    <a:pt x="9" y="469"/>
                  </a:lnTo>
                  <a:lnTo>
                    <a:pt x="7" y="444"/>
                  </a:lnTo>
                  <a:lnTo>
                    <a:pt x="7" y="421"/>
                  </a:lnTo>
                  <a:lnTo>
                    <a:pt x="7" y="398"/>
                  </a:lnTo>
                  <a:lnTo>
                    <a:pt x="7" y="375"/>
                  </a:lnTo>
                  <a:lnTo>
                    <a:pt x="7" y="356"/>
                  </a:lnTo>
                  <a:lnTo>
                    <a:pt x="7" y="335"/>
                  </a:lnTo>
                  <a:lnTo>
                    <a:pt x="7" y="316"/>
                  </a:lnTo>
                  <a:lnTo>
                    <a:pt x="5" y="299"/>
                  </a:lnTo>
                  <a:lnTo>
                    <a:pt x="5" y="282"/>
                  </a:lnTo>
                  <a:lnTo>
                    <a:pt x="5" y="266"/>
                  </a:lnTo>
                  <a:lnTo>
                    <a:pt x="5" y="251"/>
                  </a:lnTo>
                  <a:lnTo>
                    <a:pt x="3" y="238"/>
                  </a:lnTo>
                  <a:lnTo>
                    <a:pt x="3" y="213"/>
                  </a:lnTo>
                  <a:lnTo>
                    <a:pt x="2" y="188"/>
                  </a:lnTo>
                  <a:lnTo>
                    <a:pt x="2" y="165"/>
                  </a:lnTo>
                  <a:lnTo>
                    <a:pt x="2" y="142"/>
                  </a:lnTo>
                  <a:lnTo>
                    <a:pt x="0" y="123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3" y="4"/>
                  </a:lnTo>
                  <a:lnTo>
                    <a:pt x="3" y="0"/>
                  </a:lnTo>
                  <a:lnTo>
                    <a:pt x="25" y="14"/>
                  </a:lnTo>
                  <a:lnTo>
                    <a:pt x="32" y="20"/>
                  </a:lnTo>
                  <a:lnTo>
                    <a:pt x="42" y="25"/>
                  </a:lnTo>
                  <a:lnTo>
                    <a:pt x="49" y="31"/>
                  </a:lnTo>
                  <a:lnTo>
                    <a:pt x="57" y="35"/>
                  </a:lnTo>
                  <a:lnTo>
                    <a:pt x="65" y="41"/>
                  </a:lnTo>
                  <a:lnTo>
                    <a:pt x="70" y="44"/>
                  </a:lnTo>
                  <a:lnTo>
                    <a:pt x="76" y="50"/>
                  </a:lnTo>
                  <a:lnTo>
                    <a:pt x="82" y="54"/>
                  </a:lnTo>
                  <a:lnTo>
                    <a:pt x="86" y="56"/>
                  </a:lnTo>
                  <a:lnTo>
                    <a:pt x="91" y="60"/>
                  </a:lnTo>
                  <a:lnTo>
                    <a:pt x="93" y="64"/>
                  </a:lnTo>
                  <a:lnTo>
                    <a:pt x="97" y="65"/>
                  </a:lnTo>
                  <a:lnTo>
                    <a:pt x="99" y="67"/>
                  </a:lnTo>
                  <a:lnTo>
                    <a:pt x="101" y="69"/>
                  </a:lnTo>
                  <a:lnTo>
                    <a:pt x="101" y="71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3" y="79"/>
                  </a:lnTo>
                  <a:lnTo>
                    <a:pt x="103" y="85"/>
                  </a:lnTo>
                  <a:lnTo>
                    <a:pt x="103" y="90"/>
                  </a:lnTo>
                  <a:lnTo>
                    <a:pt x="103" y="96"/>
                  </a:lnTo>
                  <a:lnTo>
                    <a:pt x="103" y="104"/>
                  </a:lnTo>
                  <a:lnTo>
                    <a:pt x="103" y="111"/>
                  </a:lnTo>
                  <a:lnTo>
                    <a:pt x="103" y="119"/>
                  </a:lnTo>
                  <a:lnTo>
                    <a:pt x="103" y="129"/>
                  </a:lnTo>
                  <a:lnTo>
                    <a:pt x="103" y="138"/>
                  </a:lnTo>
                  <a:lnTo>
                    <a:pt x="103" y="150"/>
                  </a:lnTo>
                  <a:lnTo>
                    <a:pt x="103" y="161"/>
                  </a:lnTo>
                  <a:lnTo>
                    <a:pt x="103" y="173"/>
                  </a:lnTo>
                  <a:lnTo>
                    <a:pt x="103" y="186"/>
                  </a:lnTo>
                  <a:lnTo>
                    <a:pt x="101" y="199"/>
                  </a:lnTo>
                  <a:lnTo>
                    <a:pt x="101" y="213"/>
                  </a:lnTo>
                  <a:lnTo>
                    <a:pt x="101" y="228"/>
                  </a:lnTo>
                  <a:lnTo>
                    <a:pt x="101" y="245"/>
                  </a:lnTo>
                  <a:lnTo>
                    <a:pt x="101" y="261"/>
                  </a:lnTo>
                  <a:lnTo>
                    <a:pt x="99" y="280"/>
                  </a:lnTo>
                  <a:lnTo>
                    <a:pt x="99" y="297"/>
                  </a:lnTo>
                  <a:lnTo>
                    <a:pt x="99" y="316"/>
                  </a:lnTo>
                  <a:lnTo>
                    <a:pt x="99" y="335"/>
                  </a:lnTo>
                  <a:lnTo>
                    <a:pt x="97" y="356"/>
                  </a:lnTo>
                  <a:lnTo>
                    <a:pt x="97" y="377"/>
                  </a:lnTo>
                  <a:lnTo>
                    <a:pt x="97" y="400"/>
                  </a:lnTo>
                  <a:lnTo>
                    <a:pt x="95" y="421"/>
                  </a:lnTo>
                  <a:lnTo>
                    <a:pt x="95" y="446"/>
                  </a:lnTo>
                  <a:lnTo>
                    <a:pt x="95" y="469"/>
                  </a:lnTo>
                  <a:lnTo>
                    <a:pt x="95" y="496"/>
                  </a:lnTo>
                  <a:lnTo>
                    <a:pt x="93" y="546"/>
                  </a:lnTo>
                  <a:lnTo>
                    <a:pt x="91" y="597"/>
                  </a:lnTo>
                  <a:lnTo>
                    <a:pt x="91" y="645"/>
                  </a:lnTo>
                  <a:lnTo>
                    <a:pt x="90" y="693"/>
                  </a:lnTo>
                  <a:lnTo>
                    <a:pt x="90" y="739"/>
                  </a:lnTo>
                  <a:lnTo>
                    <a:pt x="88" y="785"/>
                  </a:lnTo>
                  <a:lnTo>
                    <a:pt x="88" y="829"/>
                  </a:lnTo>
                  <a:lnTo>
                    <a:pt x="86" y="871"/>
                  </a:lnTo>
                  <a:lnTo>
                    <a:pt x="86" y="913"/>
                  </a:lnTo>
                  <a:lnTo>
                    <a:pt x="86" y="953"/>
                  </a:lnTo>
                  <a:lnTo>
                    <a:pt x="84" y="993"/>
                  </a:lnTo>
                  <a:lnTo>
                    <a:pt x="84" y="1031"/>
                  </a:lnTo>
                  <a:lnTo>
                    <a:pt x="84" y="1068"/>
                  </a:lnTo>
                  <a:lnTo>
                    <a:pt x="82" y="1104"/>
                  </a:lnTo>
                  <a:lnTo>
                    <a:pt x="82" y="1139"/>
                  </a:lnTo>
                  <a:lnTo>
                    <a:pt x="82" y="1171"/>
                  </a:lnTo>
                  <a:lnTo>
                    <a:pt x="82" y="1171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3" name="Freeform 7"/>
          <p:cNvSpPr/>
          <p:nvPr/>
        </p:nvSpPr>
        <p:spPr bwMode="auto">
          <a:xfrm>
            <a:off x="1601011" y="2189228"/>
            <a:ext cx="887395" cy="403361"/>
          </a:xfrm>
          <a:custGeom>
            <a:avLst/>
            <a:gdLst>
              <a:gd name="T0" fmla="*/ 228 w 528"/>
              <a:gd name="T1" fmla="*/ 220 h 241"/>
              <a:gd name="T2" fmla="*/ 201 w 528"/>
              <a:gd name="T3" fmla="*/ 224 h 241"/>
              <a:gd name="T4" fmla="*/ 176 w 528"/>
              <a:gd name="T5" fmla="*/ 227 h 241"/>
              <a:gd name="T6" fmla="*/ 142 w 528"/>
              <a:gd name="T7" fmla="*/ 233 h 241"/>
              <a:gd name="T8" fmla="*/ 102 w 528"/>
              <a:gd name="T9" fmla="*/ 237 h 241"/>
              <a:gd name="T10" fmla="*/ 67 w 528"/>
              <a:gd name="T11" fmla="*/ 237 h 241"/>
              <a:gd name="T12" fmla="*/ 52 w 528"/>
              <a:gd name="T13" fmla="*/ 239 h 241"/>
              <a:gd name="T14" fmla="*/ 40 w 528"/>
              <a:gd name="T15" fmla="*/ 241 h 241"/>
              <a:gd name="T16" fmla="*/ 29 w 528"/>
              <a:gd name="T17" fmla="*/ 239 h 241"/>
              <a:gd name="T18" fmla="*/ 14 w 528"/>
              <a:gd name="T19" fmla="*/ 235 h 241"/>
              <a:gd name="T20" fmla="*/ 4 w 528"/>
              <a:gd name="T21" fmla="*/ 224 h 241"/>
              <a:gd name="T22" fmla="*/ 27 w 528"/>
              <a:gd name="T23" fmla="*/ 208 h 241"/>
              <a:gd name="T24" fmla="*/ 79 w 528"/>
              <a:gd name="T25" fmla="*/ 191 h 241"/>
              <a:gd name="T26" fmla="*/ 125 w 528"/>
              <a:gd name="T27" fmla="*/ 176 h 241"/>
              <a:gd name="T28" fmla="*/ 167 w 528"/>
              <a:gd name="T29" fmla="*/ 162 h 241"/>
              <a:gd name="T30" fmla="*/ 205 w 528"/>
              <a:gd name="T31" fmla="*/ 149 h 241"/>
              <a:gd name="T32" fmla="*/ 239 w 528"/>
              <a:gd name="T33" fmla="*/ 136 h 241"/>
              <a:gd name="T34" fmla="*/ 270 w 528"/>
              <a:gd name="T35" fmla="*/ 124 h 241"/>
              <a:gd name="T36" fmla="*/ 297 w 528"/>
              <a:gd name="T37" fmla="*/ 115 h 241"/>
              <a:gd name="T38" fmla="*/ 320 w 528"/>
              <a:gd name="T39" fmla="*/ 103 h 241"/>
              <a:gd name="T40" fmla="*/ 339 w 528"/>
              <a:gd name="T41" fmla="*/ 94 h 241"/>
              <a:gd name="T42" fmla="*/ 356 w 528"/>
              <a:gd name="T43" fmla="*/ 84 h 241"/>
              <a:gd name="T44" fmla="*/ 369 w 528"/>
              <a:gd name="T45" fmla="*/ 74 h 241"/>
              <a:gd name="T46" fmla="*/ 381 w 528"/>
              <a:gd name="T47" fmla="*/ 65 h 241"/>
              <a:gd name="T48" fmla="*/ 390 w 528"/>
              <a:gd name="T49" fmla="*/ 55 h 241"/>
              <a:gd name="T50" fmla="*/ 396 w 528"/>
              <a:gd name="T51" fmla="*/ 46 h 241"/>
              <a:gd name="T52" fmla="*/ 398 w 528"/>
              <a:gd name="T53" fmla="*/ 38 h 241"/>
              <a:gd name="T54" fmla="*/ 400 w 528"/>
              <a:gd name="T55" fmla="*/ 27 h 241"/>
              <a:gd name="T56" fmla="*/ 402 w 528"/>
              <a:gd name="T57" fmla="*/ 15 h 241"/>
              <a:gd name="T58" fmla="*/ 406 w 528"/>
              <a:gd name="T59" fmla="*/ 6 h 241"/>
              <a:gd name="T60" fmla="*/ 413 w 528"/>
              <a:gd name="T61" fmla="*/ 2 h 241"/>
              <a:gd name="T62" fmla="*/ 421 w 528"/>
              <a:gd name="T63" fmla="*/ 2 h 241"/>
              <a:gd name="T64" fmla="*/ 433 w 528"/>
              <a:gd name="T65" fmla="*/ 4 h 241"/>
              <a:gd name="T66" fmla="*/ 446 w 528"/>
              <a:gd name="T67" fmla="*/ 9 h 241"/>
              <a:gd name="T68" fmla="*/ 463 w 528"/>
              <a:gd name="T69" fmla="*/ 17 h 241"/>
              <a:gd name="T70" fmla="*/ 484 w 528"/>
              <a:gd name="T71" fmla="*/ 36 h 241"/>
              <a:gd name="T72" fmla="*/ 509 w 528"/>
              <a:gd name="T73" fmla="*/ 67 h 241"/>
              <a:gd name="T74" fmla="*/ 519 w 528"/>
              <a:gd name="T75" fmla="*/ 82 h 241"/>
              <a:gd name="T76" fmla="*/ 526 w 528"/>
              <a:gd name="T77" fmla="*/ 103 h 241"/>
              <a:gd name="T78" fmla="*/ 528 w 528"/>
              <a:gd name="T79" fmla="*/ 117 h 241"/>
              <a:gd name="T80" fmla="*/ 528 w 528"/>
              <a:gd name="T81" fmla="*/ 126 h 241"/>
              <a:gd name="T82" fmla="*/ 522 w 528"/>
              <a:gd name="T83" fmla="*/ 134 h 241"/>
              <a:gd name="T84" fmla="*/ 517 w 528"/>
              <a:gd name="T85" fmla="*/ 139 h 241"/>
              <a:gd name="T86" fmla="*/ 511 w 528"/>
              <a:gd name="T87" fmla="*/ 145 h 241"/>
              <a:gd name="T88" fmla="*/ 501 w 528"/>
              <a:gd name="T89" fmla="*/ 149 h 241"/>
              <a:gd name="T90" fmla="*/ 490 w 528"/>
              <a:gd name="T91" fmla="*/ 155 h 241"/>
              <a:gd name="T92" fmla="*/ 477 w 528"/>
              <a:gd name="T93" fmla="*/ 159 h 241"/>
              <a:gd name="T94" fmla="*/ 459 w 528"/>
              <a:gd name="T95" fmla="*/ 164 h 241"/>
              <a:gd name="T96" fmla="*/ 442 w 528"/>
              <a:gd name="T97" fmla="*/ 170 h 241"/>
              <a:gd name="T98" fmla="*/ 398 w 528"/>
              <a:gd name="T99" fmla="*/ 180 h 241"/>
              <a:gd name="T100" fmla="*/ 350 w 528"/>
              <a:gd name="T101" fmla="*/ 191 h 241"/>
              <a:gd name="T102" fmla="*/ 299 w 528"/>
              <a:gd name="T103" fmla="*/ 203 h 241"/>
              <a:gd name="T104" fmla="*/ 243 w 528"/>
              <a:gd name="T105" fmla="*/ 21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8" h="241">
                <a:moveTo>
                  <a:pt x="243" y="218"/>
                </a:moveTo>
                <a:lnTo>
                  <a:pt x="228" y="220"/>
                </a:lnTo>
                <a:lnTo>
                  <a:pt x="214" y="222"/>
                </a:lnTo>
                <a:lnTo>
                  <a:pt x="201" y="224"/>
                </a:lnTo>
                <a:lnTo>
                  <a:pt x="188" y="226"/>
                </a:lnTo>
                <a:lnTo>
                  <a:pt x="176" y="227"/>
                </a:lnTo>
                <a:lnTo>
                  <a:pt x="163" y="229"/>
                </a:lnTo>
                <a:lnTo>
                  <a:pt x="142" y="233"/>
                </a:lnTo>
                <a:lnTo>
                  <a:pt x="121" y="235"/>
                </a:lnTo>
                <a:lnTo>
                  <a:pt x="102" y="237"/>
                </a:lnTo>
                <a:lnTo>
                  <a:pt x="84" y="237"/>
                </a:lnTo>
                <a:lnTo>
                  <a:pt x="67" y="237"/>
                </a:lnTo>
                <a:lnTo>
                  <a:pt x="60" y="239"/>
                </a:lnTo>
                <a:lnTo>
                  <a:pt x="52" y="239"/>
                </a:lnTo>
                <a:lnTo>
                  <a:pt x="46" y="239"/>
                </a:lnTo>
                <a:lnTo>
                  <a:pt x="40" y="241"/>
                </a:lnTo>
                <a:lnTo>
                  <a:pt x="35" y="239"/>
                </a:lnTo>
                <a:lnTo>
                  <a:pt x="29" y="239"/>
                </a:lnTo>
                <a:lnTo>
                  <a:pt x="21" y="237"/>
                </a:lnTo>
                <a:lnTo>
                  <a:pt x="14" y="235"/>
                </a:lnTo>
                <a:lnTo>
                  <a:pt x="8" y="229"/>
                </a:lnTo>
                <a:lnTo>
                  <a:pt x="4" y="224"/>
                </a:lnTo>
                <a:lnTo>
                  <a:pt x="0" y="218"/>
                </a:lnTo>
                <a:lnTo>
                  <a:pt x="27" y="208"/>
                </a:lnTo>
                <a:lnTo>
                  <a:pt x="54" y="201"/>
                </a:lnTo>
                <a:lnTo>
                  <a:pt x="79" y="191"/>
                </a:lnTo>
                <a:lnTo>
                  <a:pt x="102" y="183"/>
                </a:lnTo>
                <a:lnTo>
                  <a:pt x="125" y="176"/>
                </a:lnTo>
                <a:lnTo>
                  <a:pt x="146" y="168"/>
                </a:lnTo>
                <a:lnTo>
                  <a:pt x="167" y="162"/>
                </a:lnTo>
                <a:lnTo>
                  <a:pt x="186" y="155"/>
                </a:lnTo>
                <a:lnTo>
                  <a:pt x="205" y="149"/>
                </a:lnTo>
                <a:lnTo>
                  <a:pt x="222" y="143"/>
                </a:lnTo>
                <a:lnTo>
                  <a:pt x="239" y="136"/>
                </a:lnTo>
                <a:lnTo>
                  <a:pt x="255" y="130"/>
                </a:lnTo>
                <a:lnTo>
                  <a:pt x="270" y="124"/>
                </a:lnTo>
                <a:lnTo>
                  <a:pt x="283" y="120"/>
                </a:lnTo>
                <a:lnTo>
                  <a:pt x="297" y="115"/>
                </a:lnTo>
                <a:lnTo>
                  <a:pt x="308" y="109"/>
                </a:lnTo>
                <a:lnTo>
                  <a:pt x="320" y="103"/>
                </a:lnTo>
                <a:lnTo>
                  <a:pt x="329" y="99"/>
                </a:lnTo>
                <a:lnTo>
                  <a:pt x="339" y="94"/>
                </a:lnTo>
                <a:lnTo>
                  <a:pt x="348" y="88"/>
                </a:lnTo>
                <a:lnTo>
                  <a:pt x="356" y="84"/>
                </a:lnTo>
                <a:lnTo>
                  <a:pt x="364" y="78"/>
                </a:lnTo>
                <a:lnTo>
                  <a:pt x="369" y="74"/>
                </a:lnTo>
                <a:lnTo>
                  <a:pt x="377" y="69"/>
                </a:lnTo>
                <a:lnTo>
                  <a:pt x="381" y="65"/>
                </a:lnTo>
                <a:lnTo>
                  <a:pt x="387" y="59"/>
                </a:lnTo>
                <a:lnTo>
                  <a:pt x="390" y="55"/>
                </a:lnTo>
                <a:lnTo>
                  <a:pt x="394" y="51"/>
                </a:lnTo>
                <a:lnTo>
                  <a:pt x="396" y="46"/>
                </a:lnTo>
                <a:lnTo>
                  <a:pt x="398" y="42"/>
                </a:lnTo>
                <a:lnTo>
                  <a:pt x="398" y="38"/>
                </a:lnTo>
                <a:lnTo>
                  <a:pt x="398" y="34"/>
                </a:lnTo>
                <a:lnTo>
                  <a:pt x="400" y="27"/>
                </a:lnTo>
                <a:lnTo>
                  <a:pt x="400" y="21"/>
                </a:lnTo>
                <a:lnTo>
                  <a:pt x="402" y="15"/>
                </a:lnTo>
                <a:lnTo>
                  <a:pt x="404" y="9"/>
                </a:lnTo>
                <a:lnTo>
                  <a:pt x="406" y="6"/>
                </a:lnTo>
                <a:lnTo>
                  <a:pt x="410" y="4"/>
                </a:lnTo>
                <a:lnTo>
                  <a:pt x="413" y="2"/>
                </a:lnTo>
                <a:lnTo>
                  <a:pt x="417" y="0"/>
                </a:lnTo>
                <a:lnTo>
                  <a:pt x="421" y="2"/>
                </a:lnTo>
                <a:lnTo>
                  <a:pt x="427" y="2"/>
                </a:lnTo>
                <a:lnTo>
                  <a:pt x="433" y="4"/>
                </a:lnTo>
                <a:lnTo>
                  <a:pt x="440" y="6"/>
                </a:lnTo>
                <a:lnTo>
                  <a:pt x="446" y="9"/>
                </a:lnTo>
                <a:lnTo>
                  <a:pt x="454" y="11"/>
                </a:lnTo>
                <a:lnTo>
                  <a:pt x="463" y="17"/>
                </a:lnTo>
                <a:lnTo>
                  <a:pt x="471" y="21"/>
                </a:lnTo>
                <a:lnTo>
                  <a:pt x="484" y="36"/>
                </a:lnTo>
                <a:lnTo>
                  <a:pt x="498" y="51"/>
                </a:lnTo>
                <a:lnTo>
                  <a:pt x="509" y="67"/>
                </a:lnTo>
                <a:lnTo>
                  <a:pt x="515" y="74"/>
                </a:lnTo>
                <a:lnTo>
                  <a:pt x="519" y="82"/>
                </a:lnTo>
                <a:lnTo>
                  <a:pt x="524" y="97"/>
                </a:lnTo>
                <a:lnTo>
                  <a:pt x="526" y="103"/>
                </a:lnTo>
                <a:lnTo>
                  <a:pt x="526" y="111"/>
                </a:lnTo>
                <a:lnTo>
                  <a:pt x="528" y="117"/>
                </a:lnTo>
                <a:lnTo>
                  <a:pt x="528" y="122"/>
                </a:lnTo>
                <a:lnTo>
                  <a:pt x="528" y="126"/>
                </a:lnTo>
                <a:lnTo>
                  <a:pt x="526" y="130"/>
                </a:lnTo>
                <a:lnTo>
                  <a:pt x="522" y="134"/>
                </a:lnTo>
                <a:lnTo>
                  <a:pt x="520" y="138"/>
                </a:lnTo>
                <a:lnTo>
                  <a:pt x="517" y="139"/>
                </a:lnTo>
                <a:lnTo>
                  <a:pt x="515" y="141"/>
                </a:lnTo>
                <a:lnTo>
                  <a:pt x="511" y="145"/>
                </a:lnTo>
                <a:lnTo>
                  <a:pt x="507" y="147"/>
                </a:lnTo>
                <a:lnTo>
                  <a:pt x="501" y="149"/>
                </a:lnTo>
                <a:lnTo>
                  <a:pt x="496" y="153"/>
                </a:lnTo>
                <a:lnTo>
                  <a:pt x="490" y="155"/>
                </a:lnTo>
                <a:lnTo>
                  <a:pt x="484" y="157"/>
                </a:lnTo>
                <a:lnTo>
                  <a:pt x="477" y="159"/>
                </a:lnTo>
                <a:lnTo>
                  <a:pt x="469" y="162"/>
                </a:lnTo>
                <a:lnTo>
                  <a:pt x="459" y="164"/>
                </a:lnTo>
                <a:lnTo>
                  <a:pt x="452" y="166"/>
                </a:lnTo>
                <a:lnTo>
                  <a:pt x="442" y="170"/>
                </a:lnTo>
                <a:lnTo>
                  <a:pt x="421" y="176"/>
                </a:lnTo>
                <a:lnTo>
                  <a:pt x="398" y="180"/>
                </a:lnTo>
                <a:lnTo>
                  <a:pt x="375" y="185"/>
                </a:lnTo>
                <a:lnTo>
                  <a:pt x="350" y="191"/>
                </a:lnTo>
                <a:lnTo>
                  <a:pt x="325" y="197"/>
                </a:lnTo>
                <a:lnTo>
                  <a:pt x="299" y="203"/>
                </a:lnTo>
                <a:lnTo>
                  <a:pt x="272" y="210"/>
                </a:lnTo>
                <a:lnTo>
                  <a:pt x="243" y="218"/>
                </a:lnTo>
                <a:lnTo>
                  <a:pt x="243" y="218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4" name="Freeform 8"/>
          <p:cNvSpPr/>
          <p:nvPr/>
        </p:nvSpPr>
        <p:spPr bwMode="auto">
          <a:xfrm>
            <a:off x="1375799" y="4290067"/>
            <a:ext cx="1472269" cy="299160"/>
          </a:xfrm>
          <a:custGeom>
            <a:avLst/>
            <a:gdLst>
              <a:gd name="T0" fmla="*/ 29 w 876"/>
              <a:gd name="T1" fmla="*/ 147 h 178"/>
              <a:gd name="T2" fmla="*/ 12 w 876"/>
              <a:gd name="T3" fmla="*/ 132 h 178"/>
              <a:gd name="T4" fmla="*/ 2 w 876"/>
              <a:gd name="T5" fmla="*/ 116 h 178"/>
              <a:gd name="T6" fmla="*/ 0 w 876"/>
              <a:gd name="T7" fmla="*/ 109 h 178"/>
              <a:gd name="T8" fmla="*/ 12 w 876"/>
              <a:gd name="T9" fmla="*/ 105 h 178"/>
              <a:gd name="T10" fmla="*/ 29 w 876"/>
              <a:gd name="T11" fmla="*/ 103 h 178"/>
              <a:gd name="T12" fmla="*/ 39 w 876"/>
              <a:gd name="T13" fmla="*/ 101 h 178"/>
              <a:gd name="T14" fmla="*/ 54 w 876"/>
              <a:gd name="T15" fmla="*/ 99 h 178"/>
              <a:gd name="T16" fmla="*/ 73 w 876"/>
              <a:gd name="T17" fmla="*/ 97 h 178"/>
              <a:gd name="T18" fmla="*/ 100 w 876"/>
              <a:gd name="T19" fmla="*/ 94 h 178"/>
              <a:gd name="T20" fmla="*/ 130 w 876"/>
              <a:gd name="T21" fmla="*/ 90 h 178"/>
              <a:gd name="T22" fmla="*/ 167 w 876"/>
              <a:gd name="T23" fmla="*/ 84 h 178"/>
              <a:gd name="T24" fmla="*/ 209 w 876"/>
              <a:gd name="T25" fmla="*/ 76 h 178"/>
              <a:gd name="T26" fmla="*/ 257 w 876"/>
              <a:gd name="T27" fmla="*/ 69 h 178"/>
              <a:gd name="T28" fmla="*/ 310 w 876"/>
              <a:gd name="T29" fmla="*/ 61 h 178"/>
              <a:gd name="T30" fmla="*/ 368 w 876"/>
              <a:gd name="T31" fmla="*/ 51 h 178"/>
              <a:gd name="T32" fmla="*/ 429 w 876"/>
              <a:gd name="T33" fmla="*/ 42 h 178"/>
              <a:gd name="T34" fmla="*/ 484 w 876"/>
              <a:gd name="T35" fmla="*/ 34 h 178"/>
              <a:gd name="T36" fmla="*/ 534 w 876"/>
              <a:gd name="T37" fmla="*/ 27 h 178"/>
              <a:gd name="T38" fmla="*/ 580 w 876"/>
              <a:gd name="T39" fmla="*/ 19 h 178"/>
              <a:gd name="T40" fmla="*/ 622 w 876"/>
              <a:gd name="T41" fmla="*/ 13 h 178"/>
              <a:gd name="T42" fmla="*/ 658 w 876"/>
              <a:gd name="T43" fmla="*/ 7 h 178"/>
              <a:gd name="T44" fmla="*/ 691 w 876"/>
              <a:gd name="T45" fmla="*/ 4 h 178"/>
              <a:gd name="T46" fmla="*/ 718 w 876"/>
              <a:gd name="T47" fmla="*/ 2 h 178"/>
              <a:gd name="T48" fmla="*/ 741 w 876"/>
              <a:gd name="T49" fmla="*/ 0 h 178"/>
              <a:gd name="T50" fmla="*/ 760 w 876"/>
              <a:gd name="T51" fmla="*/ 0 h 178"/>
              <a:gd name="T52" fmla="*/ 775 w 876"/>
              <a:gd name="T53" fmla="*/ 2 h 178"/>
              <a:gd name="T54" fmla="*/ 809 w 876"/>
              <a:gd name="T55" fmla="*/ 11 h 178"/>
              <a:gd name="T56" fmla="*/ 838 w 876"/>
              <a:gd name="T57" fmla="*/ 28 h 178"/>
              <a:gd name="T58" fmla="*/ 859 w 876"/>
              <a:gd name="T59" fmla="*/ 50 h 178"/>
              <a:gd name="T60" fmla="*/ 871 w 876"/>
              <a:gd name="T61" fmla="*/ 65 h 178"/>
              <a:gd name="T62" fmla="*/ 876 w 876"/>
              <a:gd name="T63" fmla="*/ 72 h 178"/>
              <a:gd name="T64" fmla="*/ 876 w 876"/>
              <a:gd name="T65" fmla="*/ 80 h 178"/>
              <a:gd name="T66" fmla="*/ 873 w 876"/>
              <a:gd name="T67" fmla="*/ 88 h 178"/>
              <a:gd name="T68" fmla="*/ 865 w 876"/>
              <a:gd name="T69" fmla="*/ 92 h 178"/>
              <a:gd name="T70" fmla="*/ 850 w 876"/>
              <a:gd name="T71" fmla="*/ 95 h 178"/>
              <a:gd name="T72" fmla="*/ 821 w 876"/>
              <a:gd name="T73" fmla="*/ 99 h 178"/>
              <a:gd name="T74" fmla="*/ 781 w 876"/>
              <a:gd name="T75" fmla="*/ 101 h 178"/>
              <a:gd name="T76" fmla="*/ 731 w 876"/>
              <a:gd name="T77" fmla="*/ 103 h 178"/>
              <a:gd name="T78" fmla="*/ 668 w 876"/>
              <a:gd name="T79" fmla="*/ 103 h 178"/>
              <a:gd name="T80" fmla="*/ 609 w 876"/>
              <a:gd name="T81" fmla="*/ 103 h 178"/>
              <a:gd name="T82" fmla="*/ 553 w 876"/>
              <a:gd name="T83" fmla="*/ 107 h 178"/>
              <a:gd name="T84" fmla="*/ 501 w 876"/>
              <a:gd name="T85" fmla="*/ 109 h 178"/>
              <a:gd name="T86" fmla="*/ 412 w 876"/>
              <a:gd name="T87" fmla="*/ 116 h 178"/>
              <a:gd name="T88" fmla="*/ 329 w 876"/>
              <a:gd name="T89" fmla="*/ 132 h 178"/>
              <a:gd name="T90" fmla="*/ 255 w 876"/>
              <a:gd name="T91" fmla="*/ 147 h 178"/>
              <a:gd name="T92" fmla="*/ 197 w 876"/>
              <a:gd name="T93" fmla="*/ 160 h 178"/>
              <a:gd name="T94" fmla="*/ 167 w 876"/>
              <a:gd name="T95" fmla="*/ 166 h 178"/>
              <a:gd name="T96" fmla="*/ 142 w 876"/>
              <a:gd name="T97" fmla="*/ 172 h 178"/>
              <a:gd name="T98" fmla="*/ 123 w 876"/>
              <a:gd name="T99" fmla="*/ 174 h 178"/>
              <a:gd name="T100" fmla="*/ 107 w 876"/>
              <a:gd name="T101" fmla="*/ 176 h 178"/>
              <a:gd name="T102" fmla="*/ 100 w 876"/>
              <a:gd name="T103" fmla="*/ 178 h 178"/>
              <a:gd name="T104" fmla="*/ 83 w 876"/>
              <a:gd name="T105" fmla="*/ 174 h 178"/>
              <a:gd name="T106" fmla="*/ 62 w 876"/>
              <a:gd name="T107" fmla="*/ 166 h 178"/>
              <a:gd name="T108" fmla="*/ 44 w 876"/>
              <a:gd name="T109" fmla="*/ 15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6" h="178">
                <a:moveTo>
                  <a:pt x="44" y="157"/>
                </a:moveTo>
                <a:lnTo>
                  <a:pt x="37" y="153"/>
                </a:lnTo>
                <a:lnTo>
                  <a:pt x="29" y="147"/>
                </a:lnTo>
                <a:lnTo>
                  <a:pt x="23" y="141"/>
                </a:lnTo>
                <a:lnTo>
                  <a:pt x="18" y="138"/>
                </a:lnTo>
                <a:lnTo>
                  <a:pt x="12" y="132"/>
                </a:lnTo>
                <a:lnTo>
                  <a:pt x="8" y="126"/>
                </a:lnTo>
                <a:lnTo>
                  <a:pt x="4" y="122"/>
                </a:lnTo>
                <a:lnTo>
                  <a:pt x="2" y="116"/>
                </a:lnTo>
                <a:lnTo>
                  <a:pt x="0" y="115"/>
                </a:lnTo>
                <a:lnTo>
                  <a:pt x="0" y="111"/>
                </a:lnTo>
                <a:lnTo>
                  <a:pt x="0" y="109"/>
                </a:lnTo>
                <a:lnTo>
                  <a:pt x="4" y="107"/>
                </a:lnTo>
                <a:lnTo>
                  <a:pt x="6" y="105"/>
                </a:lnTo>
                <a:lnTo>
                  <a:pt x="12" y="105"/>
                </a:lnTo>
                <a:lnTo>
                  <a:pt x="18" y="103"/>
                </a:lnTo>
                <a:lnTo>
                  <a:pt x="27" y="103"/>
                </a:lnTo>
                <a:lnTo>
                  <a:pt x="29" y="103"/>
                </a:lnTo>
                <a:lnTo>
                  <a:pt x="31" y="103"/>
                </a:lnTo>
                <a:lnTo>
                  <a:pt x="35" y="103"/>
                </a:lnTo>
                <a:lnTo>
                  <a:pt x="39" y="101"/>
                </a:lnTo>
                <a:lnTo>
                  <a:pt x="42" y="101"/>
                </a:lnTo>
                <a:lnTo>
                  <a:pt x="48" y="101"/>
                </a:lnTo>
                <a:lnTo>
                  <a:pt x="54" y="99"/>
                </a:lnTo>
                <a:lnTo>
                  <a:pt x="60" y="99"/>
                </a:lnTo>
                <a:lnTo>
                  <a:pt x="65" y="99"/>
                </a:lnTo>
                <a:lnTo>
                  <a:pt x="73" y="97"/>
                </a:lnTo>
                <a:lnTo>
                  <a:pt x="83" y="95"/>
                </a:lnTo>
                <a:lnTo>
                  <a:pt x="90" y="95"/>
                </a:lnTo>
                <a:lnTo>
                  <a:pt x="100" y="94"/>
                </a:lnTo>
                <a:lnTo>
                  <a:pt x="109" y="92"/>
                </a:lnTo>
                <a:lnTo>
                  <a:pt x="119" y="90"/>
                </a:lnTo>
                <a:lnTo>
                  <a:pt x="130" y="90"/>
                </a:lnTo>
                <a:lnTo>
                  <a:pt x="142" y="88"/>
                </a:lnTo>
                <a:lnTo>
                  <a:pt x="155" y="86"/>
                </a:lnTo>
                <a:lnTo>
                  <a:pt x="167" y="84"/>
                </a:lnTo>
                <a:lnTo>
                  <a:pt x="180" y="80"/>
                </a:lnTo>
                <a:lnTo>
                  <a:pt x="195" y="78"/>
                </a:lnTo>
                <a:lnTo>
                  <a:pt x="209" y="76"/>
                </a:lnTo>
                <a:lnTo>
                  <a:pt x="224" y="74"/>
                </a:lnTo>
                <a:lnTo>
                  <a:pt x="239" y="72"/>
                </a:lnTo>
                <a:lnTo>
                  <a:pt x="257" y="69"/>
                </a:lnTo>
                <a:lnTo>
                  <a:pt x="274" y="67"/>
                </a:lnTo>
                <a:lnTo>
                  <a:pt x="291" y="65"/>
                </a:lnTo>
                <a:lnTo>
                  <a:pt x="310" y="61"/>
                </a:lnTo>
                <a:lnTo>
                  <a:pt x="327" y="59"/>
                </a:lnTo>
                <a:lnTo>
                  <a:pt x="348" y="55"/>
                </a:lnTo>
                <a:lnTo>
                  <a:pt x="368" y="51"/>
                </a:lnTo>
                <a:lnTo>
                  <a:pt x="389" y="50"/>
                </a:lnTo>
                <a:lnTo>
                  <a:pt x="408" y="46"/>
                </a:lnTo>
                <a:lnTo>
                  <a:pt x="429" y="42"/>
                </a:lnTo>
                <a:lnTo>
                  <a:pt x="448" y="40"/>
                </a:lnTo>
                <a:lnTo>
                  <a:pt x="465" y="36"/>
                </a:lnTo>
                <a:lnTo>
                  <a:pt x="484" y="34"/>
                </a:lnTo>
                <a:lnTo>
                  <a:pt x="501" y="30"/>
                </a:lnTo>
                <a:lnTo>
                  <a:pt x="519" y="28"/>
                </a:lnTo>
                <a:lnTo>
                  <a:pt x="534" y="27"/>
                </a:lnTo>
                <a:lnTo>
                  <a:pt x="549" y="23"/>
                </a:lnTo>
                <a:lnTo>
                  <a:pt x="565" y="21"/>
                </a:lnTo>
                <a:lnTo>
                  <a:pt x="580" y="19"/>
                </a:lnTo>
                <a:lnTo>
                  <a:pt x="595" y="17"/>
                </a:lnTo>
                <a:lnTo>
                  <a:pt x="609" y="15"/>
                </a:lnTo>
                <a:lnTo>
                  <a:pt x="622" y="13"/>
                </a:lnTo>
                <a:lnTo>
                  <a:pt x="635" y="11"/>
                </a:lnTo>
                <a:lnTo>
                  <a:pt x="647" y="9"/>
                </a:lnTo>
                <a:lnTo>
                  <a:pt x="658" y="7"/>
                </a:lnTo>
                <a:lnTo>
                  <a:pt x="670" y="7"/>
                </a:lnTo>
                <a:lnTo>
                  <a:pt x="681" y="6"/>
                </a:lnTo>
                <a:lnTo>
                  <a:pt x="691" y="4"/>
                </a:lnTo>
                <a:lnTo>
                  <a:pt x="700" y="4"/>
                </a:lnTo>
                <a:lnTo>
                  <a:pt x="710" y="2"/>
                </a:lnTo>
                <a:lnTo>
                  <a:pt x="718" y="2"/>
                </a:lnTo>
                <a:lnTo>
                  <a:pt x="727" y="2"/>
                </a:lnTo>
                <a:lnTo>
                  <a:pt x="735" y="0"/>
                </a:lnTo>
                <a:lnTo>
                  <a:pt x="741" y="0"/>
                </a:lnTo>
                <a:lnTo>
                  <a:pt x="748" y="0"/>
                </a:lnTo>
                <a:lnTo>
                  <a:pt x="754" y="0"/>
                </a:lnTo>
                <a:lnTo>
                  <a:pt x="760" y="0"/>
                </a:lnTo>
                <a:lnTo>
                  <a:pt x="765" y="0"/>
                </a:lnTo>
                <a:lnTo>
                  <a:pt x="769" y="2"/>
                </a:lnTo>
                <a:lnTo>
                  <a:pt x="775" y="2"/>
                </a:lnTo>
                <a:lnTo>
                  <a:pt x="786" y="4"/>
                </a:lnTo>
                <a:lnTo>
                  <a:pt x="800" y="7"/>
                </a:lnTo>
                <a:lnTo>
                  <a:pt x="809" y="11"/>
                </a:lnTo>
                <a:lnTo>
                  <a:pt x="821" y="17"/>
                </a:lnTo>
                <a:lnTo>
                  <a:pt x="829" y="23"/>
                </a:lnTo>
                <a:lnTo>
                  <a:pt x="838" y="28"/>
                </a:lnTo>
                <a:lnTo>
                  <a:pt x="846" y="34"/>
                </a:lnTo>
                <a:lnTo>
                  <a:pt x="852" y="42"/>
                </a:lnTo>
                <a:lnTo>
                  <a:pt x="859" y="50"/>
                </a:lnTo>
                <a:lnTo>
                  <a:pt x="863" y="55"/>
                </a:lnTo>
                <a:lnTo>
                  <a:pt x="869" y="59"/>
                </a:lnTo>
                <a:lnTo>
                  <a:pt x="871" y="65"/>
                </a:lnTo>
                <a:lnTo>
                  <a:pt x="874" y="67"/>
                </a:lnTo>
                <a:lnTo>
                  <a:pt x="874" y="71"/>
                </a:lnTo>
                <a:lnTo>
                  <a:pt x="876" y="72"/>
                </a:lnTo>
                <a:lnTo>
                  <a:pt x="876" y="76"/>
                </a:lnTo>
                <a:lnTo>
                  <a:pt x="876" y="78"/>
                </a:lnTo>
                <a:lnTo>
                  <a:pt x="876" y="80"/>
                </a:lnTo>
                <a:lnTo>
                  <a:pt x="876" y="82"/>
                </a:lnTo>
                <a:lnTo>
                  <a:pt x="874" y="86"/>
                </a:lnTo>
                <a:lnTo>
                  <a:pt x="873" y="88"/>
                </a:lnTo>
                <a:lnTo>
                  <a:pt x="871" y="90"/>
                </a:lnTo>
                <a:lnTo>
                  <a:pt x="869" y="92"/>
                </a:lnTo>
                <a:lnTo>
                  <a:pt x="865" y="92"/>
                </a:lnTo>
                <a:lnTo>
                  <a:pt x="861" y="94"/>
                </a:lnTo>
                <a:lnTo>
                  <a:pt x="855" y="94"/>
                </a:lnTo>
                <a:lnTo>
                  <a:pt x="850" y="95"/>
                </a:lnTo>
                <a:lnTo>
                  <a:pt x="840" y="97"/>
                </a:lnTo>
                <a:lnTo>
                  <a:pt x="832" y="97"/>
                </a:lnTo>
                <a:lnTo>
                  <a:pt x="821" y="99"/>
                </a:lnTo>
                <a:lnTo>
                  <a:pt x="809" y="99"/>
                </a:lnTo>
                <a:lnTo>
                  <a:pt x="796" y="101"/>
                </a:lnTo>
                <a:lnTo>
                  <a:pt x="781" y="101"/>
                </a:lnTo>
                <a:lnTo>
                  <a:pt x="765" y="101"/>
                </a:lnTo>
                <a:lnTo>
                  <a:pt x="748" y="103"/>
                </a:lnTo>
                <a:lnTo>
                  <a:pt x="731" y="103"/>
                </a:lnTo>
                <a:lnTo>
                  <a:pt x="710" y="103"/>
                </a:lnTo>
                <a:lnTo>
                  <a:pt x="689" y="103"/>
                </a:lnTo>
                <a:lnTo>
                  <a:pt x="668" y="103"/>
                </a:lnTo>
                <a:lnTo>
                  <a:pt x="649" y="103"/>
                </a:lnTo>
                <a:lnTo>
                  <a:pt x="628" y="103"/>
                </a:lnTo>
                <a:lnTo>
                  <a:pt x="609" y="103"/>
                </a:lnTo>
                <a:lnTo>
                  <a:pt x="589" y="105"/>
                </a:lnTo>
                <a:lnTo>
                  <a:pt x="570" y="105"/>
                </a:lnTo>
                <a:lnTo>
                  <a:pt x="553" y="107"/>
                </a:lnTo>
                <a:lnTo>
                  <a:pt x="536" y="107"/>
                </a:lnTo>
                <a:lnTo>
                  <a:pt x="519" y="109"/>
                </a:lnTo>
                <a:lnTo>
                  <a:pt x="501" y="109"/>
                </a:lnTo>
                <a:lnTo>
                  <a:pt x="471" y="111"/>
                </a:lnTo>
                <a:lnTo>
                  <a:pt x="440" y="115"/>
                </a:lnTo>
                <a:lnTo>
                  <a:pt x="412" y="116"/>
                </a:lnTo>
                <a:lnTo>
                  <a:pt x="383" y="122"/>
                </a:lnTo>
                <a:lnTo>
                  <a:pt x="356" y="126"/>
                </a:lnTo>
                <a:lnTo>
                  <a:pt x="329" y="132"/>
                </a:lnTo>
                <a:lnTo>
                  <a:pt x="303" y="138"/>
                </a:lnTo>
                <a:lnTo>
                  <a:pt x="278" y="141"/>
                </a:lnTo>
                <a:lnTo>
                  <a:pt x="255" y="147"/>
                </a:lnTo>
                <a:lnTo>
                  <a:pt x="230" y="153"/>
                </a:lnTo>
                <a:lnTo>
                  <a:pt x="207" y="157"/>
                </a:lnTo>
                <a:lnTo>
                  <a:pt x="197" y="160"/>
                </a:lnTo>
                <a:lnTo>
                  <a:pt x="186" y="162"/>
                </a:lnTo>
                <a:lnTo>
                  <a:pt x="176" y="164"/>
                </a:lnTo>
                <a:lnTo>
                  <a:pt x="167" y="166"/>
                </a:lnTo>
                <a:lnTo>
                  <a:pt x="157" y="168"/>
                </a:lnTo>
                <a:lnTo>
                  <a:pt x="150" y="170"/>
                </a:lnTo>
                <a:lnTo>
                  <a:pt x="142" y="172"/>
                </a:lnTo>
                <a:lnTo>
                  <a:pt x="136" y="172"/>
                </a:lnTo>
                <a:lnTo>
                  <a:pt x="128" y="174"/>
                </a:lnTo>
                <a:lnTo>
                  <a:pt x="123" y="174"/>
                </a:lnTo>
                <a:lnTo>
                  <a:pt x="117" y="176"/>
                </a:lnTo>
                <a:lnTo>
                  <a:pt x="113" y="176"/>
                </a:lnTo>
                <a:lnTo>
                  <a:pt x="107" y="176"/>
                </a:lnTo>
                <a:lnTo>
                  <a:pt x="106" y="178"/>
                </a:lnTo>
                <a:lnTo>
                  <a:pt x="102" y="178"/>
                </a:lnTo>
                <a:lnTo>
                  <a:pt x="100" y="178"/>
                </a:lnTo>
                <a:lnTo>
                  <a:pt x="94" y="178"/>
                </a:lnTo>
                <a:lnTo>
                  <a:pt x="88" y="176"/>
                </a:lnTo>
                <a:lnTo>
                  <a:pt x="83" y="174"/>
                </a:lnTo>
                <a:lnTo>
                  <a:pt x="77" y="172"/>
                </a:lnTo>
                <a:lnTo>
                  <a:pt x="69" y="170"/>
                </a:lnTo>
                <a:lnTo>
                  <a:pt x="62" y="166"/>
                </a:lnTo>
                <a:lnTo>
                  <a:pt x="54" y="162"/>
                </a:lnTo>
                <a:lnTo>
                  <a:pt x="44" y="157"/>
                </a:lnTo>
                <a:lnTo>
                  <a:pt x="44" y="157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5" name="Freeform 9"/>
          <p:cNvSpPr/>
          <p:nvPr/>
        </p:nvSpPr>
        <p:spPr bwMode="auto">
          <a:xfrm>
            <a:off x="1197650" y="3779143"/>
            <a:ext cx="1828572" cy="356303"/>
          </a:xfrm>
          <a:custGeom>
            <a:avLst/>
            <a:gdLst>
              <a:gd name="T0" fmla="*/ 1081 w 1089"/>
              <a:gd name="T1" fmla="*/ 91 h 210"/>
              <a:gd name="T2" fmla="*/ 1066 w 1089"/>
              <a:gd name="T3" fmla="*/ 95 h 210"/>
              <a:gd name="T4" fmla="*/ 1041 w 1089"/>
              <a:gd name="T5" fmla="*/ 99 h 210"/>
              <a:gd name="T6" fmla="*/ 1003 w 1089"/>
              <a:gd name="T7" fmla="*/ 101 h 210"/>
              <a:gd name="T8" fmla="*/ 955 w 1089"/>
              <a:gd name="T9" fmla="*/ 103 h 210"/>
              <a:gd name="T10" fmla="*/ 895 w 1089"/>
              <a:gd name="T11" fmla="*/ 103 h 210"/>
              <a:gd name="T12" fmla="*/ 827 w 1089"/>
              <a:gd name="T13" fmla="*/ 107 h 210"/>
              <a:gd name="T14" fmla="*/ 744 w 1089"/>
              <a:gd name="T15" fmla="*/ 113 h 210"/>
              <a:gd name="T16" fmla="*/ 652 w 1089"/>
              <a:gd name="T17" fmla="*/ 124 h 210"/>
              <a:gd name="T18" fmla="*/ 549 w 1089"/>
              <a:gd name="T19" fmla="*/ 139 h 210"/>
              <a:gd name="T20" fmla="*/ 434 w 1089"/>
              <a:gd name="T21" fmla="*/ 157 h 210"/>
              <a:gd name="T22" fmla="*/ 379 w 1089"/>
              <a:gd name="T23" fmla="*/ 166 h 210"/>
              <a:gd name="T24" fmla="*/ 327 w 1089"/>
              <a:gd name="T25" fmla="*/ 174 h 210"/>
              <a:gd name="T26" fmla="*/ 279 w 1089"/>
              <a:gd name="T27" fmla="*/ 181 h 210"/>
              <a:gd name="T28" fmla="*/ 239 w 1089"/>
              <a:gd name="T29" fmla="*/ 189 h 210"/>
              <a:gd name="T30" fmla="*/ 203 w 1089"/>
              <a:gd name="T31" fmla="*/ 195 h 210"/>
              <a:gd name="T32" fmla="*/ 172 w 1089"/>
              <a:gd name="T33" fmla="*/ 201 h 210"/>
              <a:gd name="T34" fmla="*/ 146 w 1089"/>
              <a:gd name="T35" fmla="*/ 204 h 210"/>
              <a:gd name="T36" fmla="*/ 126 w 1089"/>
              <a:gd name="T37" fmla="*/ 206 h 210"/>
              <a:gd name="T38" fmla="*/ 111 w 1089"/>
              <a:gd name="T39" fmla="*/ 210 h 210"/>
              <a:gd name="T40" fmla="*/ 102 w 1089"/>
              <a:gd name="T41" fmla="*/ 210 h 210"/>
              <a:gd name="T42" fmla="*/ 92 w 1089"/>
              <a:gd name="T43" fmla="*/ 210 h 210"/>
              <a:gd name="T44" fmla="*/ 75 w 1089"/>
              <a:gd name="T45" fmla="*/ 204 h 210"/>
              <a:gd name="T46" fmla="*/ 52 w 1089"/>
              <a:gd name="T47" fmla="*/ 191 h 210"/>
              <a:gd name="T48" fmla="*/ 23 w 1089"/>
              <a:gd name="T49" fmla="*/ 170 h 210"/>
              <a:gd name="T50" fmla="*/ 6 w 1089"/>
              <a:gd name="T51" fmla="*/ 153 h 210"/>
              <a:gd name="T52" fmla="*/ 0 w 1089"/>
              <a:gd name="T53" fmla="*/ 143 h 210"/>
              <a:gd name="T54" fmla="*/ 8 w 1089"/>
              <a:gd name="T55" fmla="*/ 139 h 210"/>
              <a:gd name="T56" fmla="*/ 29 w 1089"/>
              <a:gd name="T57" fmla="*/ 135 h 210"/>
              <a:gd name="T58" fmla="*/ 65 w 1089"/>
              <a:gd name="T59" fmla="*/ 130 h 210"/>
              <a:gd name="T60" fmla="*/ 115 w 1089"/>
              <a:gd name="T61" fmla="*/ 122 h 210"/>
              <a:gd name="T62" fmla="*/ 180 w 1089"/>
              <a:gd name="T63" fmla="*/ 113 h 210"/>
              <a:gd name="T64" fmla="*/ 257 w 1089"/>
              <a:gd name="T65" fmla="*/ 101 h 210"/>
              <a:gd name="T66" fmla="*/ 339 w 1089"/>
              <a:gd name="T67" fmla="*/ 90 h 210"/>
              <a:gd name="T68" fmla="*/ 427 w 1089"/>
              <a:gd name="T69" fmla="*/ 78 h 210"/>
              <a:gd name="T70" fmla="*/ 520 w 1089"/>
              <a:gd name="T71" fmla="*/ 63 h 210"/>
              <a:gd name="T72" fmla="*/ 620 w 1089"/>
              <a:gd name="T73" fmla="*/ 47 h 210"/>
              <a:gd name="T74" fmla="*/ 706 w 1089"/>
              <a:gd name="T75" fmla="*/ 32 h 210"/>
              <a:gd name="T76" fmla="*/ 754 w 1089"/>
              <a:gd name="T77" fmla="*/ 25 h 210"/>
              <a:gd name="T78" fmla="*/ 800 w 1089"/>
              <a:gd name="T79" fmla="*/ 19 h 210"/>
              <a:gd name="T80" fmla="*/ 863 w 1089"/>
              <a:gd name="T81" fmla="*/ 9 h 210"/>
              <a:gd name="T82" fmla="*/ 926 w 1089"/>
              <a:gd name="T83" fmla="*/ 3 h 210"/>
              <a:gd name="T84" fmla="*/ 972 w 1089"/>
              <a:gd name="T85" fmla="*/ 0 h 210"/>
              <a:gd name="T86" fmla="*/ 1001 w 1089"/>
              <a:gd name="T87" fmla="*/ 0 h 210"/>
              <a:gd name="T88" fmla="*/ 1025 w 1089"/>
              <a:gd name="T89" fmla="*/ 7 h 210"/>
              <a:gd name="T90" fmla="*/ 1047 w 1089"/>
              <a:gd name="T91" fmla="*/ 21 h 210"/>
              <a:gd name="T92" fmla="*/ 1068 w 1089"/>
              <a:gd name="T93" fmla="*/ 42 h 210"/>
              <a:gd name="T94" fmla="*/ 1083 w 1089"/>
              <a:gd name="T95" fmla="*/ 63 h 210"/>
              <a:gd name="T96" fmla="*/ 1089 w 1089"/>
              <a:gd name="T97" fmla="*/ 78 h 210"/>
              <a:gd name="T98" fmla="*/ 1087 w 1089"/>
              <a:gd name="T99" fmla="*/ 9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9" h="210">
                <a:moveTo>
                  <a:pt x="1087" y="90"/>
                </a:moveTo>
                <a:lnTo>
                  <a:pt x="1085" y="90"/>
                </a:lnTo>
                <a:lnTo>
                  <a:pt x="1081" y="91"/>
                </a:lnTo>
                <a:lnTo>
                  <a:pt x="1077" y="93"/>
                </a:lnTo>
                <a:lnTo>
                  <a:pt x="1073" y="93"/>
                </a:lnTo>
                <a:lnTo>
                  <a:pt x="1066" y="95"/>
                </a:lnTo>
                <a:lnTo>
                  <a:pt x="1058" y="95"/>
                </a:lnTo>
                <a:lnTo>
                  <a:pt x="1050" y="97"/>
                </a:lnTo>
                <a:lnTo>
                  <a:pt x="1041" y="99"/>
                </a:lnTo>
                <a:lnTo>
                  <a:pt x="1029" y="99"/>
                </a:lnTo>
                <a:lnTo>
                  <a:pt x="1016" y="99"/>
                </a:lnTo>
                <a:lnTo>
                  <a:pt x="1003" y="101"/>
                </a:lnTo>
                <a:lnTo>
                  <a:pt x="989" y="101"/>
                </a:lnTo>
                <a:lnTo>
                  <a:pt x="972" y="101"/>
                </a:lnTo>
                <a:lnTo>
                  <a:pt x="955" y="103"/>
                </a:lnTo>
                <a:lnTo>
                  <a:pt x="937" y="103"/>
                </a:lnTo>
                <a:lnTo>
                  <a:pt x="916" y="103"/>
                </a:lnTo>
                <a:lnTo>
                  <a:pt x="895" y="103"/>
                </a:lnTo>
                <a:lnTo>
                  <a:pt x="874" y="103"/>
                </a:lnTo>
                <a:lnTo>
                  <a:pt x="851" y="105"/>
                </a:lnTo>
                <a:lnTo>
                  <a:pt x="827" y="107"/>
                </a:lnTo>
                <a:lnTo>
                  <a:pt x="800" y="109"/>
                </a:lnTo>
                <a:lnTo>
                  <a:pt x="773" y="111"/>
                </a:lnTo>
                <a:lnTo>
                  <a:pt x="744" y="113"/>
                </a:lnTo>
                <a:lnTo>
                  <a:pt x="714" y="116"/>
                </a:lnTo>
                <a:lnTo>
                  <a:pt x="683" y="120"/>
                </a:lnTo>
                <a:lnTo>
                  <a:pt x="652" y="124"/>
                </a:lnTo>
                <a:lnTo>
                  <a:pt x="618" y="128"/>
                </a:lnTo>
                <a:lnTo>
                  <a:pt x="584" y="134"/>
                </a:lnTo>
                <a:lnTo>
                  <a:pt x="549" y="139"/>
                </a:lnTo>
                <a:lnTo>
                  <a:pt x="513" y="145"/>
                </a:lnTo>
                <a:lnTo>
                  <a:pt x="475" y="151"/>
                </a:lnTo>
                <a:lnTo>
                  <a:pt x="434" y="157"/>
                </a:lnTo>
                <a:lnTo>
                  <a:pt x="415" y="160"/>
                </a:lnTo>
                <a:lnTo>
                  <a:pt x="396" y="162"/>
                </a:lnTo>
                <a:lnTo>
                  <a:pt x="379" y="166"/>
                </a:lnTo>
                <a:lnTo>
                  <a:pt x="360" y="168"/>
                </a:lnTo>
                <a:lnTo>
                  <a:pt x="343" y="172"/>
                </a:lnTo>
                <a:lnTo>
                  <a:pt x="327" y="174"/>
                </a:lnTo>
                <a:lnTo>
                  <a:pt x="310" y="178"/>
                </a:lnTo>
                <a:lnTo>
                  <a:pt x="295" y="179"/>
                </a:lnTo>
                <a:lnTo>
                  <a:pt x="279" y="181"/>
                </a:lnTo>
                <a:lnTo>
                  <a:pt x="266" y="185"/>
                </a:lnTo>
                <a:lnTo>
                  <a:pt x="253" y="187"/>
                </a:lnTo>
                <a:lnTo>
                  <a:pt x="239" y="189"/>
                </a:lnTo>
                <a:lnTo>
                  <a:pt x="226" y="191"/>
                </a:lnTo>
                <a:lnTo>
                  <a:pt x="214" y="193"/>
                </a:lnTo>
                <a:lnTo>
                  <a:pt x="203" y="195"/>
                </a:lnTo>
                <a:lnTo>
                  <a:pt x="191" y="197"/>
                </a:lnTo>
                <a:lnTo>
                  <a:pt x="182" y="199"/>
                </a:lnTo>
                <a:lnTo>
                  <a:pt x="172" y="201"/>
                </a:lnTo>
                <a:lnTo>
                  <a:pt x="163" y="201"/>
                </a:lnTo>
                <a:lnTo>
                  <a:pt x="153" y="202"/>
                </a:lnTo>
                <a:lnTo>
                  <a:pt x="146" y="204"/>
                </a:lnTo>
                <a:lnTo>
                  <a:pt x="138" y="204"/>
                </a:lnTo>
                <a:lnTo>
                  <a:pt x="132" y="206"/>
                </a:lnTo>
                <a:lnTo>
                  <a:pt x="126" y="206"/>
                </a:lnTo>
                <a:lnTo>
                  <a:pt x="121" y="208"/>
                </a:lnTo>
                <a:lnTo>
                  <a:pt x="115" y="208"/>
                </a:lnTo>
                <a:lnTo>
                  <a:pt x="111" y="210"/>
                </a:lnTo>
                <a:lnTo>
                  <a:pt x="107" y="210"/>
                </a:lnTo>
                <a:lnTo>
                  <a:pt x="103" y="210"/>
                </a:lnTo>
                <a:lnTo>
                  <a:pt x="102" y="210"/>
                </a:lnTo>
                <a:lnTo>
                  <a:pt x="100" y="210"/>
                </a:lnTo>
                <a:lnTo>
                  <a:pt x="98" y="210"/>
                </a:lnTo>
                <a:lnTo>
                  <a:pt x="92" y="210"/>
                </a:lnTo>
                <a:lnTo>
                  <a:pt x="88" y="210"/>
                </a:lnTo>
                <a:lnTo>
                  <a:pt x="81" y="208"/>
                </a:lnTo>
                <a:lnTo>
                  <a:pt x="75" y="204"/>
                </a:lnTo>
                <a:lnTo>
                  <a:pt x="67" y="201"/>
                </a:lnTo>
                <a:lnTo>
                  <a:pt x="59" y="197"/>
                </a:lnTo>
                <a:lnTo>
                  <a:pt x="52" y="191"/>
                </a:lnTo>
                <a:lnTo>
                  <a:pt x="42" y="183"/>
                </a:lnTo>
                <a:lnTo>
                  <a:pt x="33" y="176"/>
                </a:lnTo>
                <a:lnTo>
                  <a:pt x="23" y="170"/>
                </a:lnTo>
                <a:lnTo>
                  <a:pt x="17" y="164"/>
                </a:lnTo>
                <a:lnTo>
                  <a:pt x="12" y="158"/>
                </a:lnTo>
                <a:lnTo>
                  <a:pt x="6" y="153"/>
                </a:lnTo>
                <a:lnTo>
                  <a:pt x="4" y="149"/>
                </a:lnTo>
                <a:lnTo>
                  <a:pt x="2" y="145"/>
                </a:lnTo>
                <a:lnTo>
                  <a:pt x="0" y="143"/>
                </a:lnTo>
                <a:lnTo>
                  <a:pt x="2" y="141"/>
                </a:lnTo>
                <a:lnTo>
                  <a:pt x="4" y="141"/>
                </a:lnTo>
                <a:lnTo>
                  <a:pt x="8" y="139"/>
                </a:lnTo>
                <a:lnTo>
                  <a:pt x="14" y="137"/>
                </a:lnTo>
                <a:lnTo>
                  <a:pt x="21" y="135"/>
                </a:lnTo>
                <a:lnTo>
                  <a:pt x="29" y="135"/>
                </a:lnTo>
                <a:lnTo>
                  <a:pt x="40" y="134"/>
                </a:lnTo>
                <a:lnTo>
                  <a:pt x="52" y="132"/>
                </a:lnTo>
                <a:lnTo>
                  <a:pt x="65" y="130"/>
                </a:lnTo>
                <a:lnTo>
                  <a:pt x="81" y="128"/>
                </a:lnTo>
                <a:lnTo>
                  <a:pt x="98" y="124"/>
                </a:lnTo>
                <a:lnTo>
                  <a:pt x="115" y="122"/>
                </a:lnTo>
                <a:lnTo>
                  <a:pt x="136" y="120"/>
                </a:lnTo>
                <a:lnTo>
                  <a:pt x="157" y="116"/>
                </a:lnTo>
                <a:lnTo>
                  <a:pt x="180" y="113"/>
                </a:lnTo>
                <a:lnTo>
                  <a:pt x="207" y="109"/>
                </a:lnTo>
                <a:lnTo>
                  <a:pt x="232" y="105"/>
                </a:lnTo>
                <a:lnTo>
                  <a:pt x="257" y="101"/>
                </a:lnTo>
                <a:lnTo>
                  <a:pt x="283" y="97"/>
                </a:lnTo>
                <a:lnTo>
                  <a:pt x="310" y="93"/>
                </a:lnTo>
                <a:lnTo>
                  <a:pt x="339" y="90"/>
                </a:lnTo>
                <a:lnTo>
                  <a:pt x="367" y="86"/>
                </a:lnTo>
                <a:lnTo>
                  <a:pt x="396" y="82"/>
                </a:lnTo>
                <a:lnTo>
                  <a:pt x="427" y="78"/>
                </a:lnTo>
                <a:lnTo>
                  <a:pt x="457" y="72"/>
                </a:lnTo>
                <a:lnTo>
                  <a:pt x="488" y="69"/>
                </a:lnTo>
                <a:lnTo>
                  <a:pt x="520" y="63"/>
                </a:lnTo>
                <a:lnTo>
                  <a:pt x="553" y="59"/>
                </a:lnTo>
                <a:lnTo>
                  <a:pt x="586" y="53"/>
                </a:lnTo>
                <a:lnTo>
                  <a:pt x="620" y="47"/>
                </a:lnTo>
                <a:lnTo>
                  <a:pt x="652" y="42"/>
                </a:lnTo>
                <a:lnTo>
                  <a:pt x="689" y="34"/>
                </a:lnTo>
                <a:lnTo>
                  <a:pt x="706" y="32"/>
                </a:lnTo>
                <a:lnTo>
                  <a:pt x="721" y="30"/>
                </a:lnTo>
                <a:lnTo>
                  <a:pt x="739" y="26"/>
                </a:lnTo>
                <a:lnTo>
                  <a:pt x="754" y="25"/>
                </a:lnTo>
                <a:lnTo>
                  <a:pt x="769" y="23"/>
                </a:lnTo>
                <a:lnTo>
                  <a:pt x="784" y="21"/>
                </a:lnTo>
                <a:lnTo>
                  <a:pt x="800" y="19"/>
                </a:lnTo>
                <a:lnTo>
                  <a:pt x="813" y="17"/>
                </a:lnTo>
                <a:lnTo>
                  <a:pt x="840" y="13"/>
                </a:lnTo>
                <a:lnTo>
                  <a:pt x="863" y="9"/>
                </a:lnTo>
                <a:lnTo>
                  <a:pt x="886" y="7"/>
                </a:lnTo>
                <a:lnTo>
                  <a:pt x="907" y="5"/>
                </a:lnTo>
                <a:lnTo>
                  <a:pt x="926" y="3"/>
                </a:lnTo>
                <a:lnTo>
                  <a:pt x="943" y="2"/>
                </a:lnTo>
                <a:lnTo>
                  <a:pt x="959" y="0"/>
                </a:lnTo>
                <a:lnTo>
                  <a:pt x="972" y="0"/>
                </a:lnTo>
                <a:lnTo>
                  <a:pt x="983" y="0"/>
                </a:lnTo>
                <a:lnTo>
                  <a:pt x="993" y="0"/>
                </a:lnTo>
                <a:lnTo>
                  <a:pt x="1001" y="0"/>
                </a:lnTo>
                <a:lnTo>
                  <a:pt x="1008" y="2"/>
                </a:lnTo>
                <a:lnTo>
                  <a:pt x="1016" y="3"/>
                </a:lnTo>
                <a:lnTo>
                  <a:pt x="1025" y="7"/>
                </a:lnTo>
                <a:lnTo>
                  <a:pt x="1033" y="11"/>
                </a:lnTo>
                <a:lnTo>
                  <a:pt x="1041" y="17"/>
                </a:lnTo>
                <a:lnTo>
                  <a:pt x="1047" y="21"/>
                </a:lnTo>
                <a:lnTo>
                  <a:pt x="1054" y="28"/>
                </a:lnTo>
                <a:lnTo>
                  <a:pt x="1062" y="34"/>
                </a:lnTo>
                <a:lnTo>
                  <a:pt x="1068" y="42"/>
                </a:lnTo>
                <a:lnTo>
                  <a:pt x="1073" y="49"/>
                </a:lnTo>
                <a:lnTo>
                  <a:pt x="1079" y="55"/>
                </a:lnTo>
                <a:lnTo>
                  <a:pt x="1083" y="63"/>
                </a:lnTo>
                <a:lnTo>
                  <a:pt x="1087" y="69"/>
                </a:lnTo>
                <a:lnTo>
                  <a:pt x="1087" y="74"/>
                </a:lnTo>
                <a:lnTo>
                  <a:pt x="1089" y="78"/>
                </a:lnTo>
                <a:lnTo>
                  <a:pt x="1089" y="84"/>
                </a:lnTo>
                <a:lnTo>
                  <a:pt x="1087" y="90"/>
                </a:lnTo>
                <a:lnTo>
                  <a:pt x="1087" y="90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6" name="Freeform 10"/>
          <p:cNvSpPr/>
          <p:nvPr/>
        </p:nvSpPr>
        <p:spPr bwMode="auto">
          <a:xfrm>
            <a:off x="955632" y="3248051"/>
            <a:ext cx="2400000" cy="426892"/>
          </a:xfrm>
          <a:custGeom>
            <a:avLst/>
            <a:gdLst>
              <a:gd name="T0" fmla="*/ 1075 w 1429"/>
              <a:gd name="T1" fmla="*/ 96 h 255"/>
              <a:gd name="T2" fmla="*/ 1014 w 1429"/>
              <a:gd name="T3" fmla="*/ 98 h 255"/>
              <a:gd name="T4" fmla="*/ 973 w 1429"/>
              <a:gd name="T5" fmla="*/ 103 h 255"/>
              <a:gd name="T6" fmla="*/ 943 w 1429"/>
              <a:gd name="T7" fmla="*/ 107 h 255"/>
              <a:gd name="T8" fmla="*/ 906 w 1429"/>
              <a:gd name="T9" fmla="*/ 113 h 255"/>
              <a:gd name="T10" fmla="*/ 861 w 1429"/>
              <a:gd name="T11" fmla="*/ 119 h 255"/>
              <a:gd name="T12" fmla="*/ 807 w 1429"/>
              <a:gd name="T13" fmla="*/ 126 h 255"/>
              <a:gd name="T14" fmla="*/ 748 w 1429"/>
              <a:gd name="T15" fmla="*/ 136 h 255"/>
              <a:gd name="T16" fmla="*/ 625 w 1429"/>
              <a:gd name="T17" fmla="*/ 157 h 255"/>
              <a:gd name="T18" fmla="*/ 520 w 1429"/>
              <a:gd name="T19" fmla="*/ 174 h 255"/>
              <a:gd name="T20" fmla="*/ 426 w 1429"/>
              <a:gd name="T21" fmla="*/ 190 h 255"/>
              <a:gd name="T22" fmla="*/ 334 w 1429"/>
              <a:gd name="T23" fmla="*/ 205 h 255"/>
              <a:gd name="T24" fmla="*/ 250 w 1429"/>
              <a:gd name="T25" fmla="*/ 224 h 255"/>
              <a:gd name="T26" fmla="*/ 195 w 1429"/>
              <a:gd name="T27" fmla="*/ 237 h 255"/>
              <a:gd name="T28" fmla="*/ 159 w 1429"/>
              <a:gd name="T29" fmla="*/ 247 h 255"/>
              <a:gd name="T30" fmla="*/ 132 w 1429"/>
              <a:gd name="T31" fmla="*/ 251 h 255"/>
              <a:gd name="T32" fmla="*/ 111 w 1429"/>
              <a:gd name="T33" fmla="*/ 255 h 255"/>
              <a:gd name="T34" fmla="*/ 95 w 1429"/>
              <a:gd name="T35" fmla="*/ 253 h 255"/>
              <a:gd name="T36" fmla="*/ 84 w 1429"/>
              <a:gd name="T37" fmla="*/ 251 h 255"/>
              <a:gd name="T38" fmla="*/ 63 w 1429"/>
              <a:gd name="T39" fmla="*/ 245 h 255"/>
              <a:gd name="T40" fmla="*/ 42 w 1429"/>
              <a:gd name="T41" fmla="*/ 232 h 255"/>
              <a:gd name="T42" fmla="*/ 19 w 1429"/>
              <a:gd name="T43" fmla="*/ 211 h 255"/>
              <a:gd name="T44" fmla="*/ 4 w 1429"/>
              <a:gd name="T45" fmla="*/ 193 h 255"/>
              <a:gd name="T46" fmla="*/ 0 w 1429"/>
              <a:gd name="T47" fmla="*/ 184 h 255"/>
              <a:gd name="T48" fmla="*/ 44 w 1429"/>
              <a:gd name="T49" fmla="*/ 180 h 255"/>
              <a:gd name="T50" fmla="*/ 95 w 1429"/>
              <a:gd name="T51" fmla="*/ 172 h 255"/>
              <a:gd name="T52" fmla="*/ 155 w 1429"/>
              <a:gd name="T53" fmla="*/ 165 h 255"/>
              <a:gd name="T54" fmla="*/ 220 w 1429"/>
              <a:gd name="T55" fmla="*/ 155 h 255"/>
              <a:gd name="T56" fmla="*/ 292 w 1429"/>
              <a:gd name="T57" fmla="*/ 142 h 255"/>
              <a:gd name="T58" fmla="*/ 422 w 1429"/>
              <a:gd name="T59" fmla="*/ 121 h 255"/>
              <a:gd name="T60" fmla="*/ 570 w 1429"/>
              <a:gd name="T61" fmla="*/ 98 h 255"/>
              <a:gd name="T62" fmla="*/ 711 w 1429"/>
              <a:gd name="T63" fmla="*/ 75 h 255"/>
              <a:gd name="T64" fmla="*/ 838 w 1429"/>
              <a:gd name="T65" fmla="*/ 59 h 255"/>
              <a:gd name="T66" fmla="*/ 958 w 1429"/>
              <a:gd name="T67" fmla="*/ 42 h 255"/>
              <a:gd name="T68" fmla="*/ 1056 w 1429"/>
              <a:gd name="T69" fmla="*/ 25 h 255"/>
              <a:gd name="T70" fmla="*/ 1109 w 1429"/>
              <a:gd name="T71" fmla="*/ 15 h 255"/>
              <a:gd name="T72" fmla="*/ 1157 w 1429"/>
              <a:gd name="T73" fmla="*/ 8 h 255"/>
              <a:gd name="T74" fmla="*/ 1199 w 1429"/>
              <a:gd name="T75" fmla="*/ 4 h 255"/>
              <a:gd name="T76" fmla="*/ 1237 w 1429"/>
              <a:gd name="T77" fmla="*/ 2 h 255"/>
              <a:gd name="T78" fmla="*/ 1272 w 1429"/>
              <a:gd name="T79" fmla="*/ 0 h 255"/>
              <a:gd name="T80" fmla="*/ 1325 w 1429"/>
              <a:gd name="T81" fmla="*/ 6 h 255"/>
              <a:gd name="T82" fmla="*/ 1365 w 1429"/>
              <a:gd name="T83" fmla="*/ 21 h 255"/>
              <a:gd name="T84" fmla="*/ 1394 w 1429"/>
              <a:gd name="T85" fmla="*/ 44 h 255"/>
              <a:gd name="T86" fmla="*/ 1413 w 1429"/>
              <a:gd name="T87" fmla="*/ 69 h 255"/>
              <a:gd name="T88" fmla="*/ 1425 w 1429"/>
              <a:gd name="T89" fmla="*/ 86 h 255"/>
              <a:gd name="T90" fmla="*/ 1427 w 1429"/>
              <a:gd name="T91" fmla="*/ 98 h 255"/>
              <a:gd name="T92" fmla="*/ 1423 w 1429"/>
              <a:gd name="T93" fmla="*/ 107 h 255"/>
              <a:gd name="T94" fmla="*/ 1415 w 1429"/>
              <a:gd name="T95" fmla="*/ 109 h 255"/>
              <a:gd name="T96" fmla="*/ 1406 w 1429"/>
              <a:gd name="T97" fmla="*/ 109 h 255"/>
              <a:gd name="T98" fmla="*/ 1387 w 1429"/>
              <a:gd name="T99" fmla="*/ 109 h 255"/>
              <a:gd name="T100" fmla="*/ 1362 w 1429"/>
              <a:gd name="T101" fmla="*/ 107 h 255"/>
              <a:gd name="T102" fmla="*/ 1331 w 1429"/>
              <a:gd name="T103" fmla="*/ 107 h 255"/>
              <a:gd name="T104" fmla="*/ 1291 w 1429"/>
              <a:gd name="T105" fmla="*/ 103 h 255"/>
              <a:gd name="T106" fmla="*/ 1222 w 1429"/>
              <a:gd name="T107" fmla="*/ 98 h 255"/>
              <a:gd name="T108" fmla="*/ 1174 w 1429"/>
              <a:gd name="T109" fmla="*/ 96 h 255"/>
              <a:gd name="T110" fmla="*/ 1144 w 1429"/>
              <a:gd name="T111" fmla="*/ 96 h 255"/>
              <a:gd name="T112" fmla="*/ 1117 w 1429"/>
              <a:gd name="T113" fmla="*/ 96 h 255"/>
              <a:gd name="T114" fmla="*/ 1102 w 1429"/>
              <a:gd name="T115" fmla="*/ 96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9" h="255">
                <a:moveTo>
                  <a:pt x="1102" y="96"/>
                </a:moveTo>
                <a:lnTo>
                  <a:pt x="1088" y="96"/>
                </a:lnTo>
                <a:lnTo>
                  <a:pt x="1075" y="96"/>
                </a:lnTo>
                <a:lnTo>
                  <a:pt x="1044" y="96"/>
                </a:lnTo>
                <a:lnTo>
                  <a:pt x="1029" y="98"/>
                </a:lnTo>
                <a:lnTo>
                  <a:pt x="1014" y="98"/>
                </a:lnTo>
                <a:lnTo>
                  <a:pt x="998" y="100"/>
                </a:lnTo>
                <a:lnTo>
                  <a:pt x="981" y="102"/>
                </a:lnTo>
                <a:lnTo>
                  <a:pt x="973" y="103"/>
                </a:lnTo>
                <a:lnTo>
                  <a:pt x="964" y="105"/>
                </a:lnTo>
                <a:lnTo>
                  <a:pt x="954" y="107"/>
                </a:lnTo>
                <a:lnTo>
                  <a:pt x="943" y="107"/>
                </a:lnTo>
                <a:lnTo>
                  <a:pt x="931" y="109"/>
                </a:lnTo>
                <a:lnTo>
                  <a:pt x="920" y="111"/>
                </a:lnTo>
                <a:lnTo>
                  <a:pt x="906" y="113"/>
                </a:lnTo>
                <a:lnTo>
                  <a:pt x="891" y="115"/>
                </a:lnTo>
                <a:lnTo>
                  <a:pt x="876" y="117"/>
                </a:lnTo>
                <a:lnTo>
                  <a:pt x="861" y="119"/>
                </a:lnTo>
                <a:lnTo>
                  <a:pt x="843" y="121"/>
                </a:lnTo>
                <a:lnTo>
                  <a:pt x="826" y="123"/>
                </a:lnTo>
                <a:lnTo>
                  <a:pt x="807" y="126"/>
                </a:lnTo>
                <a:lnTo>
                  <a:pt x="788" y="128"/>
                </a:lnTo>
                <a:lnTo>
                  <a:pt x="769" y="132"/>
                </a:lnTo>
                <a:lnTo>
                  <a:pt x="748" y="136"/>
                </a:lnTo>
                <a:lnTo>
                  <a:pt x="706" y="144"/>
                </a:lnTo>
                <a:lnTo>
                  <a:pt x="663" y="151"/>
                </a:lnTo>
                <a:lnTo>
                  <a:pt x="625" y="157"/>
                </a:lnTo>
                <a:lnTo>
                  <a:pt x="589" y="163"/>
                </a:lnTo>
                <a:lnTo>
                  <a:pt x="553" y="168"/>
                </a:lnTo>
                <a:lnTo>
                  <a:pt x="520" y="174"/>
                </a:lnTo>
                <a:lnTo>
                  <a:pt x="488" y="178"/>
                </a:lnTo>
                <a:lnTo>
                  <a:pt x="457" y="184"/>
                </a:lnTo>
                <a:lnTo>
                  <a:pt x="426" y="190"/>
                </a:lnTo>
                <a:lnTo>
                  <a:pt x="396" y="193"/>
                </a:lnTo>
                <a:lnTo>
                  <a:pt x="365" y="199"/>
                </a:lnTo>
                <a:lnTo>
                  <a:pt x="334" y="205"/>
                </a:lnTo>
                <a:lnTo>
                  <a:pt x="306" y="211"/>
                </a:lnTo>
                <a:lnTo>
                  <a:pt x="277" y="216"/>
                </a:lnTo>
                <a:lnTo>
                  <a:pt x="250" y="224"/>
                </a:lnTo>
                <a:lnTo>
                  <a:pt x="222" y="232"/>
                </a:lnTo>
                <a:lnTo>
                  <a:pt x="208" y="235"/>
                </a:lnTo>
                <a:lnTo>
                  <a:pt x="195" y="237"/>
                </a:lnTo>
                <a:lnTo>
                  <a:pt x="181" y="241"/>
                </a:lnTo>
                <a:lnTo>
                  <a:pt x="170" y="243"/>
                </a:lnTo>
                <a:lnTo>
                  <a:pt x="159" y="247"/>
                </a:lnTo>
                <a:lnTo>
                  <a:pt x="149" y="249"/>
                </a:lnTo>
                <a:lnTo>
                  <a:pt x="139" y="251"/>
                </a:lnTo>
                <a:lnTo>
                  <a:pt x="132" y="251"/>
                </a:lnTo>
                <a:lnTo>
                  <a:pt x="124" y="253"/>
                </a:lnTo>
                <a:lnTo>
                  <a:pt x="116" y="253"/>
                </a:lnTo>
                <a:lnTo>
                  <a:pt x="111" y="255"/>
                </a:lnTo>
                <a:lnTo>
                  <a:pt x="105" y="255"/>
                </a:lnTo>
                <a:lnTo>
                  <a:pt x="99" y="255"/>
                </a:lnTo>
                <a:lnTo>
                  <a:pt x="95" y="253"/>
                </a:lnTo>
                <a:lnTo>
                  <a:pt x="92" y="253"/>
                </a:lnTo>
                <a:lnTo>
                  <a:pt x="90" y="251"/>
                </a:lnTo>
                <a:lnTo>
                  <a:pt x="84" y="251"/>
                </a:lnTo>
                <a:lnTo>
                  <a:pt x="76" y="251"/>
                </a:lnTo>
                <a:lnTo>
                  <a:pt x="69" y="249"/>
                </a:lnTo>
                <a:lnTo>
                  <a:pt x="63" y="245"/>
                </a:lnTo>
                <a:lnTo>
                  <a:pt x="55" y="241"/>
                </a:lnTo>
                <a:lnTo>
                  <a:pt x="49" y="237"/>
                </a:lnTo>
                <a:lnTo>
                  <a:pt x="42" y="232"/>
                </a:lnTo>
                <a:lnTo>
                  <a:pt x="36" y="224"/>
                </a:lnTo>
                <a:lnTo>
                  <a:pt x="27" y="216"/>
                </a:lnTo>
                <a:lnTo>
                  <a:pt x="19" y="211"/>
                </a:lnTo>
                <a:lnTo>
                  <a:pt x="13" y="205"/>
                </a:lnTo>
                <a:lnTo>
                  <a:pt x="9" y="199"/>
                </a:lnTo>
                <a:lnTo>
                  <a:pt x="4" y="193"/>
                </a:lnTo>
                <a:lnTo>
                  <a:pt x="2" y="190"/>
                </a:lnTo>
                <a:lnTo>
                  <a:pt x="0" y="186"/>
                </a:lnTo>
                <a:lnTo>
                  <a:pt x="0" y="184"/>
                </a:lnTo>
                <a:lnTo>
                  <a:pt x="13" y="182"/>
                </a:lnTo>
                <a:lnTo>
                  <a:pt x="28" y="180"/>
                </a:lnTo>
                <a:lnTo>
                  <a:pt x="44" y="180"/>
                </a:lnTo>
                <a:lnTo>
                  <a:pt x="61" y="178"/>
                </a:lnTo>
                <a:lnTo>
                  <a:pt x="78" y="174"/>
                </a:lnTo>
                <a:lnTo>
                  <a:pt x="95" y="172"/>
                </a:lnTo>
                <a:lnTo>
                  <a:pt x="115" y="170"/>
                </a:lnTo>
                <a:lnTo>
                  <a:pt x="134" y="168"/>
                </a:lnTo>
                <a:lnTo>
                  <a:pt x="155" y="165"/>
                </a:lnTo>
                <a:lnTo>
                  <a:pt x="176" y="161"/>
                </a:lnTo>
                <a:lnTo>
                  <a:pt x="199" y="159"/>
                </a:lnTo>
                <a:lnTo>
                  <a:pt x="220" y="155"/>
                </a:lnTo>
                <a:lnTo>
                  <a:pt x="245" y="149"/>
                </a:lnTo>
                <a:lnTo>
                  <a:pt x="268" y="146"/>
                </a:lnTo>
                <a:lnTo>
                  <a:pt x="292" y="142"/>
                </a:lnTo>
                <a:lnTo>
                  <a:pt x="319" y="136"/>
                </a:lnTo>
                <a:lnTo>
                  <a:pt x="371" y="128"/>
                </a:lnTo>
                <a:lnTo>
                  <a:pt x="422" y="121"/>
                </a:lnTo>
                <a:lnTo>
                  <a:pt x="472" y="113"/>
                </a:lnTo>
                <a:lnTo>
                  <a:pt x="522" y="105"/>
                </a:lnTo>
                <a:lnTo>
                  <a:pt x="570" y="98"/>
                </a:lnTo>
                <a:lnTo>
                  <a:pt x="618" y="90"/>
                </a:lnTo>
                <a:lnTo>
                  <a:pt x="665" y="82"/>
                </a:lnTo>
                <a:lnTo>
                  <a:pt x="711" y="75"/>
                </a:lnTo>
                <a:lnTo>
                  <a:pt x="753" y="71"/>
                </a:lnTo>
                <a:lnTo>
                  <a:pt x="795" y="65"/>
                </a:lnTo>
                <a:lnTo>
                  <a:pt x="838" y="59"/>
                </a:lnTo>
                <a:lnTo>
                  <a:pt x="878" y="54"/>
                </a:lnTo>
                <a:lnTo>
                  <a:pt x="918" y="48"/>
                </a:lnTo>
                <a:lnTo>
                  <a:pt x="958" y="42"/>
                </a:lnTo>
                <a:lnTo>
                  <a:pt x="998" y="35"/>
                </a:lnTo>
                <a:lnTo>
                  <a:pt x="1036" y="29"/>
                </a:lnTo>
                <a:lnTo>
                  <a:pt x="1056" y="25"/>
                </a:lnTo>
                <a:lnTo>
                  <a:pt x="1073" y="21"/>
                </a:lnTo>
                <a:lnTo>
                  <a:pt x="1092" y="17"/>
                </a:lnTo>
                <a:lnTo>
                  <a:pt x="1109" y="15"/>
                </a:lnTo>
                <a:lnTo>
                  <a:pt x="1124" y="12"/>
                </a:lnTo>
                <a:lnTo>
                  <a:pt x="1142" y="10"/>
                </a:lnTo>
                <a:lnTo>
                  <a:pt x="1157" y="8"/>
                </a:lnTo>
                <a:lnTo>
                  <a:pt x="1172" y="6"/>
                </a:lnTo>
                <a:lnTo>
                  <a:pt x="1186" y="6"/>
                </a:lnTo>
                <a:lnTo>
                  <a:pt x="1199" y="4"/>
                </a:lnTo>
                <a:lnTo>
                  <a:pt x="1212" y="2"/>
                </a:lnTo>
                <a:lnTo>
                  <a:pt x="1226" y="2"/>
                </a:lnTo>
                <a:lnTo>
                  <a:pt x="1237" y="2"/>
                </a:lnTo>
                <a:lnTo>
                  <a:pt x="1249" y="2"/>
                </a:lnTo>
                <a:lnTo>
                  <a:pt x="1260" y="0"/>
                </a:lnTo>
                <a:lnTo>
                  <a:pt x="1272" y="0"/>
                </a:lnTo>
                <a:lnTo>
                  <a:pt x="1291" y="2"/>
                </a:lnTo>
                <a:lnTo>
                  <a:pt x="1308" y="4"/>
                </a:lnTo>
                <a:lnTo>
                  <a:pt x="1325" y="6"/>
                </a:lnTo>
                <a:lnTo>
                  <a:pt x="1341" y="10"/>
                </a:lnTo>
                <a:lnTo>
                  <a:pt x="1354" y="15"/>
                </a:lnTo>
                <a:lnTo>
                  <a:pt x="1365" y="21"/>
                </a:lnTo>
                <a:lnTo>
                  <a:pt x="1377" y="27"/>
                </a:lnTo>
                <a:lnTo>
                  <a:pt x="1387" y="35"/>
                </a:lnTo>
                <a:lnTo>
                  <a:pt x="1394" y="44"/>
                </a:lnTo>
                <a:lnTo>
                  <a:pt x="1402" y="54"/>
                </a:lnTo>
                <a:lnTo>
                  <a:pt x="1408" y="61"/>
                </a:lnTo>
                <a:lnTo>
                  <a:pt x="1413" y="69"/>
                </a:lnTo>
                <a:lnTo>
                  <a:pt x="1419" y="77"/>
                </a:lnTo>
                <a:lnTo>
                  <a:pt x="1423" y="80"/>
                </a:lnTo>
                <a:lnTo>
                  <a:pt x="1425" y="86"/>
                </a:lnTo>
                <a:lnTo>
                  <a:pt x="1429" y="88"/>
                </a:lnTo>
                <a:lnTo>
                  <a:pt x="1429" y="94"/>
                </a:lnTo>
                <a:lnTo>
                  <a:pt x="1427" y="98"/>
                </a:lnTo>
                <a:lnTo>
                  <a:pt x="1425" y="102"/>
                </a:lnTo>
                <a:lnTo>
                  <a:pt x="1425" y="103"/>
                </a:lnTo>
                <a:lnTo>
                  <a:pt x="1423" y="107"/>
                </a:lnTo>
                <a:lnTo>
                  <a:pt x="1421" y="107"/>
                </a:lnTo>
                <a:lnTo>
                  <a:pt x="1419" y="109"/>
                </a:lnTo>
                <a:lnTo>
                  <a:pt x="1415" y="109"/>
                </a:lnTo>
                <a:lnTo>
                  <a:pt x="1413" y="109"/>
                </a:lnTo>
                <a:lnTo>
                  <a:pt x="1409" y="109"/>
                </a:lnTo>
                <a:lnTo>
                  <a:pt x="1406" y="109"/>
                </a:lnTo>
                <a:lnTo>
                  <a:pt x="1400" y="109"/>
                </a:lnTo>
                <a:lnTo>
                  <a:pt x="1394" y="109"/>
                </a:lnTo>
                <a:lnTo>
                  <a:pt x="1387" y="109"/>
                </a:lnTo>
                <a:lnTo>
                  <a:pt x="1379" y="109"/>
                </a:lnTo>
                <a:lnTo>
                  <a:pt x="1371" y="109"/>
                </a:lnTo>
                <a:lnTo>
                  <a:pt x="1362" y="107"/>
                </a:lnTo>
                <a:lnTo>
                  <a:pt x="1352" y="107"/>
                </a:lnTo>
                <a:lnTo>
                  <a:pt x="1343" y="107"/>
                </a:lnTo>
                <a:lnTo>
                  <a:pt x="1331" y="107"/>
                </a:lnTo>
                <a:lnTo>
                  <a:pt x="1318" y="105"/>
                </a:lnTo>
                <a:lnTo>
                  <a:pt x="1304" y="105"/>
                </a:lnTo>
                <a:lnTo>
                  <a:pt x="1291" y="103"/>
                </a:lnTo>
                <a:lnTo>
                  <a:pt x="1277" y="102"/>
                </a:lnTo>
                <a:lnTo>
                  <a:pt x="1249" y="100"/>
                </a:lnTo>
                <a:lnTo>
                  <a:pt x="1222" y="98"/>
                </a:lnTo>
                <a:lnTo>
                  <a:pt x="1197" y="98"/>
                </a:lnTo>
                <a:lnTo>
                  <a:pt x="1186" y="98"/>
                </a:lnTo>
                <a:lnTo>
                  <a:pt x="1174" y="96"/>
                </a:lnTo>
                <a:lnTo>
                  <a:pt x="1163" y="96"/>
                </a:lnTo>
                <a:lnTo>
                  <a:pt x="1153" y="96"/>
                </a:lnTo>
                <a:lnTo>
                  <a:pt x="1144" y="96"/>
                </a:lnTo>
                <a:lnTo>
                  <a:pt x="1134" y="96"/>
                </a:lnTo>
                <a:lnTo>
                  <a:pt x="1124" y="96"/>
                </a:lnTo>
                <a:lnTo>
                  <a:pt x="1117" y="96"/>
                </a:lnTo>
                <a:lnTo>
                  <a:pt x="1109" y="96"/>
                </a:lnTo>
                <a:lnTo>
                  <a:pt x="1102" y="96"/>
                </a:lnTo>
                <a:lnTo>
                  <a:pt x="1102" y="96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7" name="Freeform 11"/>
          <p:cNvSpPr/>
          <p:nvPr/>
        </p:nvSpPr>
        <p:spPr bwMode="auto">
          <a:xfrm>
            <a:off x="1406052" y="3133766"/>
            <a:ext cx="278992" cy="726049"/>
          </a:xfrm>
          <a:custGeom>
            <a:avLst/>
            <a:gdLst>
              <a:gd name="T0" fmla="*/ 72 w 166"/>
              <a:gd name="T1" fmla="*/ 201 h 432"/>
              <a:gd name="T2" fmla="*/ 65 w 166"/>
              <a:gd name="T3" fmla="*/ 170 h 432"/>
              <a:gd name="T4" fmla="*/ 59 w 166"/>
              <a:gd name="T5" fmla="*/ 144 h 432"/>
              <a:gd name="T6" fmla="*/ 51 w 166"/>
              <a:gd name="T7" fmla="*/ 121 h 432"/>
              <a:gd name="T8" fmla="*/ 44 w 166"/>
              <a:gd name="T9" fmla="*/ 100 h 432"/>
              <a:gd name="T10" fmla="*/ 38 w 166"/>
              <a:gd name="T11" fmla="*/ 84 h 432"/>
              <a:gd name="T12" fmla="*/ 30 w 166"/>
              <a:gd name="T13" fmla="*/ 69 h 432"/>
              <a:gd name="T14" fmla="*/ 24 w 166"/>
              <a:gd name="T15" fmla="*/ 59 h 432"/>
              <a:gd name="T16" fmla="*/ 15 w 166"/>
              <a:gd name="T17" fmla="*/ 50 h 432"/>
              <a:gd name="T18" fmla="*/ 5 w 166"/>
              <a:gd name="T19" fmla="*/ 38 h 432"/>
              <a:gd name="T20" fmla="*/ 1 w 166"/>
              <a:gd name="T21" fmla="*/ 29 h 432"/>
              <a:gd name="T22" fmla="*/ 1 w 166"/>
              <a:gd name="T23" fmla="*/ 19 h 432"/>
              <a:gd name="T24" fmla="*/ 5 w 166"/>
              <a:gd name="T25" fmla="*/ 12 h 432"/>
              <a:gd name="T26" fmla="*/ 13 w 166"/>
              <a:gd name="T27" fmla="*/ 6 h 432"/>
              <a:gd name="T28" fmla="*/ 24 w 166"/>
              <a:gd name="T29" fmla="*/ 2 h 432"/>
              <a:gd name="T30" fmla="*/ 38 w 166"/>
              <a:gd name="T31" fmla="*/ 0 h 432"/>
              <a:gd name="T32" fmla="*/ 51 w 166"/>
              <a:gd name="T33" fmla="*/ 0 h 432"/>
              <a:gd name="T34" fmla="*/ 72 w 166"/>
              <a:gd name="T35" fmla="*/ 4 h 432"/>
              <a:gd name="T36" fmla="*/ 97 w 166"/>
              <a:gd name="T37" fmla="*/ 12 h 432"/>
              <a:gd name="T38" fmla="*/ 118 w 166"/>
              <a:gd name="T39" fmla="*/ 23 h 432"/>
              <a:gd name="T40" fmla="*/ 132 w 166"/>
              <a:gd name="T41" fmla="*/ 33 h 432"/>
              <a:gd name="T42" fmla="*/ 141 w 166"/>
              <a:gd name="T43" fmla="*/ 42 h 432"/>
              <a:gd name="T44" fmla="*/ 147 w 166"/>
              <a:gd name="T45" fmla="*/ 48 h 432"/>
              <a:gd name="T46" fmla="*/ 149 w 166"/>
              <a:gd name="T47" fmla="*/ 52 h 432"/>
              <a:gd name="T48" fmla="*/ 151 w 166"/>
              <a:gd name="T49" fmla="*/ 59 h 432"/>
              <a:gd name="T50" fmla="*/ 153 w 166"/>
              <a:gd name="T51" fmla="*/ 73 h 432"/>
              <a:gd name="T52" fmla="*/ 153 w 166"/>
              <a:gd name="T53" fmla="*/ 88 h 432"/>
              <a:gd name="T54" fmla="*/ 154 w 166"/>
              <a:gd name="T55" fmla="*/ 105 h 432"/>
              <a:gd name="T56" fmla="*/ 156 w 166"/>
              <a:gd name="T57" fmla="*/ 128 h 432"/>
              <a:gd name="T58" fmla="*/ 158 w 166"/>
              <a:gd name="T59" fmla="*/ 153 h 432"/>
              <a:gd name="T60" fmla="*/ 160 w 166"/>
              <a:gd name="T61" fmla="*/ 184 h 432"/>
              <a:gd name="T62" fmla="*/ 162 w 166"/>
              <a:gd name="T63" fmla="*/ 213 h 432"/>
              <a:gd name="T64" fmla="*/ 162 w 166"/>
              <a:gd name="T65" fmla="*/ 239 h 432"/>
              <a:gd name="T66" fmla="*/ 164 w 166"/>
              <a:gd name="T67" fmla="*/ 262 h 432"/>
              <a:gd name="T68" fmla="*/ 164 w 166"/>
              <a:gd name="T69" fmla="*/ 283 h 432"/>
              <a:gd name="T70" fmla="*/ 166 w 166"/>
              <a:gd name="T71" fmla="*/ 302 h 432"/>
              <a:gd name="T72" fmla="*/ 166 w 166"/>
              <a:gd name="T73" fmla="*/ 318 h 432"/>
              <a:gd name="T74" fmla="*/ 166 w 166"/>
              <a:gd name="T75" fmla="*/ 329 h 432"/>
              <a:gd name="T76" fmla="*/ 166 w 166"/>
              <a:gd name="T77" fmla="*/ 339 h 432"/>
              <a:gd name="T78" fmla="*/ 166 w 166"/>
              <a:gd name="T79" fmla="*/ 358 h 432"/>
              <a:gd name="T80" fmla="*/ 164 w 166"/>
              <a:gd name="T81" fmla="*/ 375 h 432"/>
              <a:gd name="T82" fmla="*/ 162 w 166"/>
              <a:gd name="T83" fmla="*/ 398 h 432"/>
              <a:gd name="T84" fmla="*/ 156 w 166"/>
              <a:gd name="T85" fmla="*/ 413 h 432"/>
              <a:gd name="T86" fmla="*/ 153 w 166"/>
              <a:gd name="T87" fmla="*/ 423 h 432"/>
              <a:gd name="T88" fmla="*/ 149 w 166"/>
              <a:gd name="T89" fmla="*/ 431 h 432"/>
              <a:gd name="T90" fmla="*/ 143 w 166"/>
              <a:gd name="T91" fmla="*/ 432 h 432"/>
              <a:gd name="T92" fmla="*/ 139 w 166"/>
              <a:gd name="T93" fmla="*/ 432 h 432"/>
              <a:gd name="T94" fmla="*/ 135 w 166"/>
              <a:gd name="T95" fmla="*/ 427 h 432"/>
              <a:gd name="T96" fmla="*/ 130 w 166"/>
              <a:gd name="T97" fmla="*/ 417 h 432"/>
              <a:gd name="T98" fmla="*/ 126 w 166"/>
              <a:gd name="T99" fmla="*/ 402 h 432"/>
              <a:gd name="T100" fmla="*/ 120 w 166"/>
              <a:gd name="T101" fmla="*/ 387 h 432"/>
              <a:gd name="T102" fmla="*/ 116 w 166"/>
              <a:gd name="T103" fmla="*/ 373 h 432"/>
              <a:gd name="T104" fmla="*/ 110 w 166"/>
              <a:gd name="T105" fmla="*/ 358 h 432"/>
              <a:gd name="T106" fmla="*/ 105 w 166"/>
              <a:gd name="T107" fmla="*/ 339 h 432"/>
              <a:gd name="T108" fmla="*/ 99 w 166"/>
              <a:gd name="T109" fmla="*/ 316 h 432"/>
              <a:gd name="T110" fmla="*/ 91 w 166"/>
              <a:gd name="T111" fmla="*/ 291 h 432"/>
              <a:gd name="T112" fmla="*/ 86 w 166"/>
              <a:gd name="T113" fmla="*/ 264 h 432"/>
              <a:gd name="T114" fmla="*/ 78 w 166"/>
              <a:gd name="T115" fmla="*/ 234 h 432"/>
              <a:gd name="T116" fmla="*/ 74 w 166"/>
              <a:gd name="T117" fmla="*/ 21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6" h="432">
                <a:moveTo>
                  <a:pt x="74" y="216"/>
                </a:moveTo>
                <a:lnTo>
                  <a:pt x="72" y="201"/>
                </a:lnTo>
                <a:lnTo>
                  <a:pt x="68" y="186"/>
                </a:lnTo>
                <a:lnTo>
                  <a:pt x="65" y="170"/>
                </a:lnTo>
                <a:lnTo>
                  <a:pt x="61" y="157"/>
                </a:lnTo>
                <a:lnTo>
                  <a:pt x="59" y="144"/>
                </a:lnTo>
                <a:lnTo>
                  <a:pt x="55" y="132"/>
                </a:lnTo>
                <a:lnTo>
                  <a:pt x="51" y="121"/>
                </a:lnTo>
                <a:lnTo>
                  <a:pt x="47" y="111"/>
                </a:lnTo>
                <a:lnTo>
                  <a:pt x="44" y="100"/>
                </a:lnTo>
                <a:lnTo>
                  <a:pt x="42" y="92"/>
                </a:lnTo>
                <a:lnTo>
                  <a:pt x="38" y="84"/>
                </a:lnTo>
                <a:lnTo>
                  <a:pt x="34" y="77"/>
                </a:lnTo>
                <a:lnTo>
                  <a:pt x="30" y="69"/>
                </a:lnTo>
                <a:lnTo>
                  <a:pt x="28" y="63"/>
                </a:lnTo>
                <a:lnTo>
                  <a:pt x="24" y="59"/>
                </a:lnTo>
                <a:lnTo>
                  <a:pt x="21" y="54"/>
                </a:lnTo>
                <a:lnTo>
                  <a:pt x="15" y="50"/>
                </a:lnTo>
                <a:lnTo>
                  <a:pt x="9" y="44"/>
                </a:lnTo>
                <a:lnTo>
                  <a:pt x="5" y="38"/>
                </a:lnTo>
                <a:lnTo>
                  <a:pt x="3" y="35"/>
                </a:lnTo>
                <a:lnTo>
                  <a:pt x="1" y="29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5" y="12"/>
                </a:lnTo>
                <a:lnTo>
                  <a:pt x="9" y="8"/>
                </a:lnTo>
                <a:lnTo>
                  <a:pt x="13" y="6"/>
                </a:lnTo>
                <a:lnTo>
                  <a:pt x="19" y="4"/>
                </a:lnTo>
                <a:lnTo>
                  <a:pt x="24" y="2"/>
                </a:lnTo>
                <a:lnTo>
                  <a:pt x="32" y="2"/>
                </a:lnTo>
                <a:lnTo>
                  <a:pt x="38" y="0"/>
                </a:lnTo>
                <a:lnTo>
                  <a:pt x="45" y="0"/>
                </a:lnTo>
                <a:lnTo>
                  <a:pt x="51" y="0"/>
                </a:lnTo>
                <a:lnTo>
                  <a:pt x="59" y="2"/>
                </a:lnTo>
                <a:lnTo>
                  <a:pt x="72" y="4"/>
                </a:lnTo>
                <a:lnTo>
                  <a:pt x="88" y="8"/>
                </a:lnTo>
                <a:lnTo>
                  <a:pt x="97" y="12"/>
                </a:lnTo>
                <a:lnTo>
                  <a:pt x="105" y="14"/>
                </a:lnTo>
                <a:lnTo>
                  <a:pt x="118" y="23"/>
                </a:lnTo>
                <a:lnTo>
                  <a:pt x="124" y="29"/>
                </a:lnTo>
                <a:lnTo>
                  <a:pt x="132" y="33"/>
                </a:lnTo>
                <a:lnTo>
                  <a:pt x="135" y="38"/>
                </a:lnTo>
                <a:lnTo>
                  <a:pt x="141" y="42"/>
                </a:lnTo>
                <a:lnTo>
                  <a:pt x="145" y="44"/>
                </a:lnTo>
                <a:lnTo>
                  <a:pt x="147" y="48"/>
                </a:lnTo>
                <a:lnTo>
                  <a:pt x="149" y="50"/>
                </a:lnTo>
                <a:lnTo>
                  <a:pt x="149" y="52"/>
                </a:lnTo>
                <a:lnTo>
                  <a:pt x="151" y="56"/>
                </a:lnTo>
                <a:lnTo>
                  <a:pt x="151" y="59"/>
                </a:lnTo>
                <a:lnTo>
                  <a:pt x="151" y="65"/>
                </a:lnTo>
                <a:lnTo>
                  <a:pt x="153" y="73"/>
                </a:lnTo>
                <a:lnTo>
                  <a:pt x="153" y="79"/>
                </a:lnTo>
                <a:lnTo>
                  <a:pt x="153" y="88"/>
                </a:lnTo>
                <a:lnTo>
                  <a:pt x="154" y="96"/>
                </a:lnTo>
                <a:lnTo>
                  <a:pt x="154" y="105"/>
                </a:lnTo>
                <a:lnTo>
                  <a:pt x="154" y="117"/>
                </a:lnTo>
                <a:lnTo>
                  <a:pt x="156" y="128"/>
                </a:lnTo>
                <a:lnTo>
                  <a:pt x="156" y="142"/>
                </a:lnTo>
                <a:lnTo>
                  <a:pt x="158" y="153"/>
                </a:lnTo>
                <a:lnTo>
                  <a:pt x="158" y="169"/>
                </a:lnTo>
                <a:lnTo>
                  <a:pt x="160" y="184"/>
                </a:lnTo>
                <a:lnTo>
                  <a:pt x="160" y="197"/>
                </a:lnTo>
                <a:lnTo>
                  <a:pt x="162" y="213"/>
                </a:lnTo>
                <a:lnTo>
                  <a:pt x="162" y="226"/>
                </a:lnTo>
                <a:lnTo>
                  <a:pt x="162" y="239"/>
                </a:lnTo>
                <a:lnTo>
                  <a:pt x="164" y="251"/>
                </a:lnTo>
                <a:lnTo>
                  <a:pt x="164" y="262"/>
                </a:lnTo>
                <a:lnTo>
                  <a:pt x="164" y="274"/>
                </a:lnTo>
                <a:lnTo>
                  <a:pt x="164" y="283"/>
                </a:lnTo>
                <a:lnTo>
                  <a:pt x="164" y="293"/>
                </a:lnTo>
                <a:lnTo>
                  <a:pt x="166" y="302"/>
                </a:lnTo>
                <a:lnTo>
                  <a:pt x="166" y="310"/>
                </a:lnTo>
                <a:lnTo>
                  <a:pt x="166" y="318"/>
                </a:lnTo>
                <a:lnTo>
                  <a:pt x="166" y="323"/>
                </a:lnTo>
                <a:lnTo>
                  <a:pt x="166" y="329"/>
                </a:lnTo>
                <a:lnTo>
                  <a:pt x="166" y="335"/>
                </a:lnTo>
                <a:lnTo>
                  <a:pt x="166" y="339"/>
                </a:lnTo>
                <a:lnTo>
                  <a:pt x="166" y="348"/>
                </a:lnTo>
                <a:lnTo>
                  <a:pt x="166" y="358"/>
                </a:lnTo>
                <a:lnTo>
                  <a:pt x="166" y="367"/>
                </a:lnTo>
                <a:lnTo>
                  <a:pt x="164" y="375"/>
                </a:lnTo>
                <a:lnTo>
                  <a:pt x="162" y="390"/>
                </a:lnTo>
                <a:lnTo>
                  <a:pt x="162" y="398"/>
                </a:lnTo>
                <a:lnTo>
                  <a:pt x="160" y="406"/>
                </a:lnTo>
                <a:lnTo>
                  <a:pt x="156" y="413"/>
                </a:lnTo>
                <a:lnTo>
                  <a:pt x="154" y="419"/>
                </a:lnTo>
                <a:lnTo>
                  <a:pt x="153" y="423"/>
                </a:lnTo>
                <a:lnTo>
                  <a:pt x="151" y="427"/>
                </a:lnTo>
                <a:lnTo>
                  <a:pt x="149" y="431"/>
                </a:lnTo>
                <a:lnTo>
                  <a:pt x="145" y="432"/>
                </a:lnTo>
                <a:lnTo>
                  <a:pt x="143" y="432"/>
                </a:lnTo>
                <a:lnTo>
                  <a:pt x="141" y="432"/>
                </a:lnTo>
                <a:lnTo>
                  <a:pt x="139" y="432"/>
                </a:lnTo>
                <a:lnTo>
                  <a:pt x="137" y="431"/>
                </a:lnTo>
                <a:lnTo>
                  <a:pt x="135" y="427"/>
                </a:lnTo>
                <a:lnTo>
                  <a:pt x="132" y="423"/>
                </a:lnTo>
                <a:lnTo>
                  <a:pt x="130" y="417"/>
                </a:lnTo>
                <a:lnTo>
                  <a:pt x="128" y="411"/>
                </a:lnTo>
                <a:lnTo>
                  <a:pt x="126" y="402"/>
                </a:lnTo>
                <a:lnTo>
                  <a:pt x="124" y="392"/>
                </a:lnTo>
                <a:lnTo>
                  <a:pt x="120" y="387"/>
                </a:lnTo>
                <a:lnTo>
                  <a:pt x="118" y="381"/>
                </a:lnTo>
                <a:lnTo>
                  <a:pt x="116" y="373"/>
                </a:lnTo>
                <a:lnTo>
                  <a:pt x="112" y="366"/>
                </a:lnTo>
                <a:lnTo>
                  <a:pt x="110" y="358"/>
                </a:lnTo>
                <a:lnTo>
                  <a:pt x="107" y="348"/>
                </a:lnTo>
                <a:lnTo>
                  <a:pt x="105" y="339"/>
                </a:lnTo>
                <a:lnTo>
                  <a:pt x="101" y="327"/>
                </a:lnTo>
                <a:lnTo>
                  <a:pt x="99" y="316"/>
                </a:lnTo>
                <a:lnTo>
                  <a:pt x="95" y="304"/>
                </a:lnTo>
                <a:lnTo>
                  <a:pt x="91" y="291"/>
                </a:lnTo>
                <a:lnTo>
                  <a:pt x="88" y="278"/>
                </a:lnTo>
                <a:lnTo>
                  <a:pt x="86" y="264"/>
                </a:lnTo>
                <a:lnTo>
                  <a:pt x="82" y="249"/>
                </a:lnTo>
                <a:lnTo>
                  <a:pt x="78" y="234"/>
                </a:lnTo>
                <a:lnTo>
                  <a:pt x="74" y="216"/>
                </a:lnTo>
                <a:lnTo>
                  <a:pt x="74" y="216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8" name="Freeform 12"/>
          <p:cNvSpPr/>
          <p:nvPr/>
        </p:nvSpPr>
        <p:spPr bwMode="auto">
          <a:xfrm>
            <a:off x="2414457" y="2969058"/>
            <a:ext cx="363025" cy="917647"/>
          </a:xfrm>
          <a:custGeom>
            <a:avLst/>
            <a:gdLst>
              <a:gd name="T0" fmla="*/ 195 w 216"/>
              <a:gd name="T1" fmla="*/ 151 h 545"/>
              <a:gd name="T2" fmla="*/ 188 w 216"/>
              <a:gd name="T3" fmla="*/ 168 h 545"/>
              <a:gd name="T4" fmla="*/ 180 w 216"/>
              <a:gd name="T5" fmla="*/ 189 h 545"/>
              <a:gd name="T6" fmla="*/ 170 w 216"/>
              <a:gd name="T7" fmla="*/ 212 h 545"/>
              <a:gd name="T8" fmla="*/ 159 w 216"/>
              <a:gd name="T9" fmla="*/ 241 h 545"/>
              <a:gd name="T10" fmla="*/ 147 w 216"/>
              <a:gd name="T11" fmla="*/ 271 h 545"/>
              <a:gd name="T12" fmla="*/ 136 w 216"/>
              <a:gd name="T13" fmla="*/ 308 h 545"/>
              <a:gd name="T14" fmla="*/ 121 w 216"/>
              <a:gd name="T15" fmla="*/ 346 h 545"/>
              <a:gd name="T16" fmla="*/ 105 w 216"/>
              <a:gd name="T17" fmla="*/ 388 h 545"/>
              <a:gd name="T18" fmla="*/ 92 w 216"/>
              <a:gd name="T19" fmla="*/ 426 h 545"/>
              <a:gd name="T20" fmla="*/ 77 w 216"/>
              <a:gd name="T21" fmla="*/ 461 h 545"/>
              <a:gd name="T22" fmla="*/ 61 w 216"/>
              <a:gd name="T23" fmla="*/ 487 h 545"/>
              <a:gd name="T24" fmla="*/ 48 w 216"/>
              <a:gd name="T25" fmla="*/ 510 h 545"/>
              <a:gd name="T26" fmla="*/ 33 w 216"/>
              <a:gd name="T27" fmla="*/ 526 h 545"/>
              <a:gd name="T28" fmla="*/ 19 w 216"/>
              <a:gd name="T29" fmla="*/ 537 h 545"/>
              <a:gd name="T30" fmla="*/ 6 w 216"/>
              <a:gd name="T31" fmla="*/ 543 h 545"/>
              <a:gd name="T32" fmla="*/ 10 w 216"/>
              <a:gd name="T33" fmla="*/ 507 h 545"/>
              <a:gd name="T34" fmla="*/ 31 w 216"/>
              <a:gd name="T35" fmla="*/ 432 h 545"/>
              <a:gd name="T36" fmla="*/ 48 w 216"/>
              <a:gd name="T37" fmla="*/ 361 h 545"/>
              <a:gd name="T38" fmla="*/ 65 w 216"/>
              <a:gd name="T39" fmla="*/ 292 h 545"/>
              <a:gd name="T40" fmla="*/ 75 w 216"/>
              <a:gd name="T41" fmla="*/ 244 h 545"/>
              <a:gd name="T42" fmla="*/ 80 w 216"/>
              <a:gd name="T43" fmla="*/ 218 h 545"/>
              <a:gd name="T44" fmla="*/ 86 w 216"/>
              <a:gd name="T45" fmla="*/ 191 h 545"/>
              <a:gd name="T46" fmla="*/ 92 w 216"/>
              <a:gd name="T47" fmla="*/ 168 h 545"/>
              <a:gd name="T48" fmla="*/ 96 w 216"/>
              <a:gd name="T49" fmla="*/ 149 h 545"/>
              <a:gd name="T50" fmla="*/ 100 w 216"/>
              <a:gd name="T51" fmla="*/ 130 h 545"/>
              <a:gd name="T52" fmla="*/ 103 w 216"/>
              <a:gd name="T53" fmla="*/ 114 h 545"/>
              <a:gd name="T54" fmla="*/ 107 w 216"/>
              <a:gd name="T55" fmla="*/ 103 h 545"/>
              <a:gd name="T56" fmla="*/ 107 w 216"/>
              <a:gd name="T57" fmla="*/ 90 h 545"/>
              <a:gd name="T58" fmla="*/ 105 w 216"/>
              <a:gd name="T59" fmla="*/ 74 h 545"/>
              <a:gd name="T60" fmla="*/ 102 w 216"/>
              <a:gd name="T61" fmla="*/ 59 h 545"/>
              <a:gd name="T62" fmla="*/ 94 w 216"/>
              <a:gd name="T63" fmla="*/ 44 h 545"/>
              <a:gd name="T64" fmla="*/ 84 w 216"/>
              <a:gd name="T65" fmla="*/ 28 h 545"/>
              <a:gd name="T66" fmla="*/ 77 w 216"/>
              <a:gd name="T67" fmla="*/ 19 h 545"/>
              <a:gd name="T68" fmla="*/ 77 w 216"/>
              <a:gd name="T69" fmla="*/ 11 h 545"/>
              <a:gd name="T70" fmla="*/ 84 w 216"/>
              <a:gd name="T71" fmla="*/ 5 h 545"/>
              <a:gd name="T72" fmla="*/ 94 w 216"/>
              <a:gd name="T73" fmla="*/ 0 h 545"/>
              <a:gd name="T74" fmla="*/ 105 w 216"/>
              <a:gd name="T75" fmla="*/ 0 h 545"/>
              <a:gd name="T76" fmla="*/ 121 w 216"/>
              <a:gd name="T77" fmla="*/ 3 h 545"/>
              <a:gd name="T78" fmla="*/ 140 w 216"/>
              <a:gd name="T79" fmla="*/ 11 h 545"/>
              <a:gd name="T80" fmla="*/ 161 w 216"/>
              <a:gd name="T81" fmla="*/ 21 h 545"/>
              <a:gd name="T82" fmla="*/ 180 w 216"/>
              <a:gd name="T83" fmla="*/ 32 h 545"/>
              <a:gd name="T84" fmla="*/ 193 w 216"/>
              <a:gd name="T85" fmla="*/ 42 h 545"/>
              <a:gd name="T86" fmla="*/ 205 w 216"/>
              <a:gd name="T87" fmla="*/ 51 h 545"/>
              <a:gd name="T88" fmla="*/ 214 w 216"/>
              <a:gd name="T89" fmla="*/ 65 h 545"/>
              <a:gd name="T90" fmla="*/ 216 w 216"/>
              <a:gd name="T91" fmla="*/ 82 h 545"/>
              <a:gd name="T92" fmla="*/ 212 w 216"/>
              <a:gd name="T93" fmla="*/ 105 h 545"/>
              <a:gd name="T94" fmla="*/ 205 w 216"/>
              <a:gd name="T95" fmla="*/ 130 h 545"/>
              <a:gd name="T96" fmla="*/ 199 w 216"/>
              <a:gd name="T97" fmla="*/ 1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6" h="545">
                <a:moveTo>
                  <a:pt x="199" y="145"/>
                </a:moveTo>
                <a:lnTo>
                  <a:pt x="195" y="151"/>
                </a:lnTo>
                <a:lnTo>
                  <a:pt x="191" y="158"/>
                </a:lnTo>
                <a:lnTo>
                  <a:pt x="188" y="168"/>
                </a:lnTo>
                <a:lnTo>
                  <a:pt x="184" y="178"/>
                </a:lnTo>
                <a:lnTo>
                  <a:pt x="180" y="189"/>
                </a:lnTo>
                <a:lnTo>
                  <a:pt x="174" y="200"/>
                </a:lnTo>
                <a:lnTo>
                  <a:pt x="170" y="212"/>
                </a:lnTo>
                <a:lnTo>
                  <a:pt x="165" y="225"/>
                </a:lnTo>
                <a:lnTo>
                  <a:pt x="159" y="241"/>
                </a:lnTo>
                <a:lnTo>
                  <a:pt x="155" y="256"/>
                </a:lnTo>
                <a:lnTo>
                  <a:pt x="147" y="271"/>
                </a:lnTo>
                <a:lnTo>
                  <a:pt x="142" y="288"/>
                </a:lnTo>
                <a:lnTo>
                  <a:pt x="136" y="308"/>
                </a:lnTo>
                <a:lnTo>
                  <a:pt x="128" y="327"/>
                </a:lnTo>
                <a:lnTo>
                  <a:pt x="121" y="346"/>
                </a:lnTo>
                <a:lnTo>
                  <a:pt x="113" y="369"/>
                </a:lnTo>
                <a:lnTo>
                  <a:pt x="105" y="388"/>
                </a:lnTo>
                <a:lnTo>
                  <a:pt x="98" y="409"/>
                </a:lnTo>
                <a:lnTo>
                  <a:pt x="92" y="426"/>
                </a:lnTo>
                <a:lnTo>
                  <a:pt x="84" y="443"/>
                </a:lnTo>
                <a:lnTo>
                  <a:pt x="77" y="461"/>
                </a:lnTo>
                <a:lnTo>
                  <a:pt x="69" y="474"/>
                </a:lnTo>
                <a:lnTo>
                  <a:pt x="61" y="487"/>
                </a:lnTo>
                <a:lnTo>
                  <a:pt x="54" y="499"/>
                </a:lnTo>
                <a:lnTo>
                  <a:pt x="48" y="510"/>
                </a:lnTo>
                <a:lnTo>
                  <a:pt x="40" y="518"/>
                </a:lnTo>
                <a:lnTo>
                  <a:pt x="33" y="526"/>
                </a:lnTo>
                <a:lnTo>
                  <a:pt x="27" y="533"/>
                </a:lnTo>
                <a:lnTo>
                  <a:pt x="19" y="537"/>
                </a:lnTo>
                <a:lnTo>
                  <a:pt x="14" y="541"/>
                </a:lnTo>
                <a:lnTo>
                  <a:pt x="6" y="543"/>
                </a:lnTo>
                <a:lnTo>
                  <a:pt x="0" y="545"/>
                </a:lnTo>
                <a:lnTo>
                  <a:pt x="10" y="507"/>
                </a:lnTo>
                <a:lnTo>
                  <a:pt x="21" y="468"/>
                </a:lnTo>
                <a:lnTo>
                  <a:pt x="31" y="432"/>
                </a:lnTo>
                <a:lnTo>
                  <a:pt x="40" y="398"/>
                </a:lnTo>
                <a:lnTo>
                  <a:pt x="48" y="361"/>
                </a:lnTo>
                <a:lnTo>
                  <a:pt x="58" y="327"/>
                </a:lnTo>
                <a:lnTo>
                  <a:pt x="65" y="292"/>
                </a:lnTo>
                <a:lnTo>
                  <a:pt x="71" y="260"/>
                </a:lnTo>
                <a:lnTo>
                  <a:pt x="75" y="244"/>
                </a:lnTo>
                <a:lnTo>
                  <a:pt x="79" y="231"/>
                </a:lnTo>
                <a:lnTo>
                  <a:pt x="80" y="218"/>
                </a:lnTo>
                <a:lnTo>
                  <a:pt x="84" y="204"/>
                </a:lnTo>
                <a:lnTo>
                  <a:pt x="86" y="191"/>
                </a:lnTo>
                <a:lnTo>
                  <a:pt x="90" y="179"/>
                </a:lnTo>
                <a:lnTo>
                  <a:pt x="92" y="168"/>
                </a:lnTo>
                <a:lnTo>
                  <a:pt x="94" y="158"/>
                </a:lnTo>
                <a:lnTo>
                  <a:pt x="96" y="149"/>
                </a:lnTo>
                <a:lnTo>
                  <a:pt x="98" y="139"/>
                </a:lnTo>
                <a:lnTo>
                  <a:pt x="100" y="130"/>
                </a:lnTo>
                <a:lnTo>
                  <a:pt x="102" y="122"/>
                </a:lnTo>
                <a:lnTo>
                  <a:pt x="103" y="114"/>
                </a:lnTo>
                <a:lnTo>
                  <a:pt x="105" y="109"/>
                </a:lnTo>
                <a:lnTo>
                  <a:pt x="107" y="103"/>
                </a:lnTo>
                <a:lnTo>
                  <a:pt x="107" y="97"/>
                </a:lnTo>
                <a:lnTo>
                  <a:pt x="107" y="90"/>
                </a:lnTo>
                <a:lnTo>
                  <a:pt x="107" y="82"/>
                </a:lnTo>
                <a:lnTo>
                  <a:pt x="105" y="74"/>
                </a:lnTo>
                <a:lnTo>
                  <a:pt x="103" y="67"/>
                </a:lnTo>
                <a:lnTo>
                  <a:pt x="102" y="59"/>
                </a:lnTo>
                <a:lnTo>
                  <a:pt x="98" y="51"/>
                </a:lnTo>
                <a:lnTo>
                  <a:pt x="94" y="44"/>
                </a:lnTo>
                <a:lnTo>
                  <a:pt x="90" y="36"/>
                </a:lnTo>
                <a:lnTo>
                  <a:pt x="84" y="28"/>
                </a:lnTo>
                <a:lnTo>
                  <a:pt x="80" y="23"/>
                </a:lnTo>
                <a:lnTo>
                  <a:pt x="77" y="19"/>
                </a:lnTo>
                <a:lnTo>
                  <a:pt x="77" y="15"/>
                </a:lnTo>
                <a:lnTo>
                  <a:pt x="77" y="11"/>
                </a:lnTo>
                <a:lnTo>
                  <a:pt x="80" y="7"/>
                </a:lnTo>
                <a:lnTo>
                  <a:pt x="84" y="5"/>
                </a:lnTo>
                <a:lnTo>
                  <a:pt x="90" y="2"/>
                </a:lnTo>
                <a:lnTo>
                  <a:pt x="94" y="0"/>
                </a:lnTo>
                <a:lnTo>
                  <a:pt x="100" y="0"/>
                </a:lnTo>
                <a:lnTo>
                  <a:pt x="105" y="0"/>
                </a:lnTo>
                <a:lnTo>
                  <a:pt x="113" y="2"/>
                </a:lnTo>
                <a:lnTo>
                  <a:pt x="121" y="3"/>
                </a:lnTo>
                <a:lnTo>
                  <a:pt x="130" y="7"/>
                </a:lnTo>
                <a:lnTo>
                  <a:pt x="140" y="11"/>
                </a:lnTo>
                <a:lnTo>
                  <a:pt x="149" y="17"/>
                </a:lnTo>
                <a:lnTo>
                  <a:pt x="161" y="21"/>
                </a:lnTo>
                <a:lnTo>
                  <a:pt x="170" y="26"/>
                </a:lnTo>
                <a:lnTo>
                  <a:pt x="180" y="32"/>
                </a:lnTo>
                <a:lnTo>
                  <a:pt x="188" y="36"/>
                </a:lnTo>
                <a:lnTo>
                  <a:pt x="193" y="42"/>
                </a:lnTo>
                <a:lnTo>
                  <a:pt x="201" y="46"/>
                </a:lnTo>
                <a:lnTo>
                  <a:pt x="205" y="51"/>
                </a:lnTo>
                <a:lnTo>
                  <a:pt x="211" y="57"/>
                </a:lnTo>
                <a:lnTo>
                  <a:pt x="214" y="65"/>
                </a:lnTo>
                <a:lnTo>
                  <a:pt x="216" y="72"/>
                </a:lnTo>
                <a:lnTo>
                  <a:pt x="216" y="82"/>
                </a:lnTo>
                <a:lnTo>
                  <a:pt x="216" y="93"/>
                </a:lnTo>
                <a:lnTo>
                  <a:pt x="212" y="105"/>
                </a:lnTo>
                <a:lnTo>
                  <a:pt x="209" y="116"/>
                </a:lnTo>
                <a:lnTo>
                  <a:pt x="205" y="130"/>
                </a:lnTo>
                <a:lnTo>
                  <a:pt x="199" y="145"/>
                </a:lnTo>
                <a:lnTo>
                  <a:pt x="199" y="145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Freeform 13"/>
          <p:cNvSpPr/>
          <p:nvPr/>
        </p:nvSpPr>
        <p:spPr bwMode="auto">
          <a:xfrm>
            <a:off x="1506893" y="2770740"/>
            <a:ext cx="1230252" cy="272269"/>
          </a:xfrm>
          <a:custGeom>
            <a:avLst/>
            <a:gdLst>
              <a:gd name="T0" fmla="*/ 501 w 730"/>
              <a:gd name="T1" fmla="*/ 15 h 163"/>
              <a:gd name="T2" fmla="*/ 541 w 730"/>
              <a:gd name="T3" fmla="*/ 8 h 163"/>
              <a:gd name="T4" fmla="*/ 579 w 730"/>
              <a:gd name="T5" fmla="*/ 2 h 163"/>
              <a:gd name="T6" fmla="*/ 612 w 730"/>
              <a:gd name="T7" fmla="*/ 0 h 163"/>
              <a:gd name="T8" fmla="*/ 642 w 730"/>
              <a:gd name="T9" fmla="*/ 0 h 163"/>
              <a:gd name="T10" fmla="*/ 665 w 730"/>
              <a:gd name="T11" fmla="*/ 0 h 163"/>
              <a:gd name="T12" fmla="*/ 685 w 730"/>
              <a:gd name="T13" fmla="*/ 2 h 163"/>
              <a:gd name="T14" fmla="*/ 700 w 730"/>
              <a:gd name="T15" fmla="*/ 4 h 163"/>
              <a:gd name="T16" fmla="*/ 713 w 730"/>
              <a:gd name="T17" fmla="*/ 10 h 163"/>
              <a:gd name="T18" fmla="*/ 723 w 730"/>
              <a:gd name="T19" fmla="*/ 13 h 163"/>
              <a:gd name="T20" fmla="*/ 729 w 730"/>
              <a:gd name="T21" fmla="*/ 19 h 163"/>
              <a:gd name="T22" fmla="*/ 730 w 730"/>
              <a:gd name="T23" fmla="*/ 25 h 163"/>
              <a:gd name="T24" fmla="*/ 730 w 730"/>
              <a:gd name="T25" fmla="*/ 29 h 163"/>
              <a:gd name="T26" fmla="*/ 729 w 730"/>
              <a:gd name="T27" fmla="*/ 34 h 163"/>
              <a:gd name="T28" fmla="*/ 723 w 730"/>
              <a:gd name="T29" fmla="*/ 40 h 163"/>
              <a:gd name="T30" fmla="*/ 713 w 730"/>
              <a:gd name="T31" fmla="*/ 50 h 163"/>
              <a:gd name="T32" fmla="*/ 704 w 730"/>
              <a:gd name="T33" fmla="*/ 56 h 163"/>
              <a:gd name="T34" fmla="*/ 694 w 730"/>
              <a:gd name="T35" fmla="*/ 61 h 163"/>
              <a:gd name="T36" fmla="*/ 679 w 730"/>
              <a:gd name="T37" fmla="*/ 67 h 163"/>
              <a:gd name="T38" fmla="*/ 662 w 730"/>
              <a:gd name="T39" fmla="*/ 73 h 163"/>
              <a:gd name="T40" fmla="*/ 641 w 730"/>
              <a:gd name="T41" fmla="*/ 78 h 163"/>
              <a:gd name="T42" fmla="*/ 614 w 730"/>
              <a:gd name="T43" fmla="*/ 84 h 163"/>
              <a:gd name="T44" fmla="*/ 585 w 730"/>
              <a:gd name="T45" fmla="*/ 90 h 163"/>
              <a:gd name="T46" fmla="*/ 551 w 730"/>
              <a:gd name="T47" fmla="*/ 98 h 163"/>
              <a:gd name="T48" fmla="*/ 493 w 730"/>
              <a:gd name="T49" fmla="*/ 109 h 163"/>
              <a:gd name="T50" fmla="*/ 421 w 730"/>
              <a:gd name="T51" fmla="*/ 121 h 163"/>
              <a:gd name="T52" fmla="*/ 348 w 730"/>
              <a:gd name="T53" fmla="*/ 132 h 163"/>
              <a:gd name="T54" fmla="*/ 277 w 730"/>
              <a:gd name="T55" fmla="*/ 140 h 163"/>
              <a:gd name="T56" fmla="*/ 227 w 730"/>
              <a:gd name="T57" fmla="*/ 144 h 163"/>
              <a:gd name="T58" fmla="*/ 197 w 730"/>
              <a:gd name="T59" fmla="*/ 149 h 163"/>
              <a:gd name="T60" fmla="*/ 168 w 730"/>
              <a:gd name="T61" fmla="*/ 153 h 163"/>
              <a:gd name="T62" fmla="*/ 145 w 730"/>
              <a:gd name="T63" fmla="*/ 155 h 163"/>
              <a:gd name="T64" fmla="*/ 124 w 730"/>
              <a:gd name="T65" fmla="*/ 159 h 163"/>
              <a:gd name="T66" fmla="*/ 107 w 730"/>
              <a:gd name="T67" fmla="*/ 161 h 163"/>
              <a:gd name="T68" fmla="*/ 93 w 730"/>
              <a:gd name="T69" fmla="*/ 161 h 163"/>
              <a:gd name="T70" fmla="*/ 84 w 730"/>
              <a:gd name="T71" fmla="*/ 163 h 163"/>
              <a:gd name="T72" fmla="*/ 74 w 730"/>
              <a:gd name="T73" fmla="*/ 163 h 163"/>
              <a:gd name="T74" fmla="*/ 59 w 730"/>
              <a:gd name="T75" fmla="*/ 159 h 163"/>
              <a:gd name="T76" fmla="*/ 46 w 730"/>
              <a:gd name="T77" fmla="*/ 155 h 163"/>
              <a:gd name="T78" fmla="*/ 32 w 730"/>
              <a:gd name="T79" fmla="*/ 147 h 163"/>
              <a:gd name="T80" fmla="*/ 17 w 730"/>
              <a:gd name="T81" fmla="*/ 140 h 163"/>
              <a:gd name="T82" fmla="*/ 5 w 730"/>
              <a:gd name="T83" fmla="*/ 134 h 163"/>
              <a:gd name="T84" fmla="*/ 0 w 730"/>
              <a:gd name="T85" fmla="*/ 128 h 163"/>
              <a:gd name="T86" fmla="*/ 0 w 730"/>
              <a:gd name="T87" fmla="*/ 124 h 163"/>
              <a:gd name="T88" fmla="*/ 4 w 730"/>
              <a:gd name="T89" fmla="*/ 121 h 163"/>
              <a:gd name="T90" fmla="*/ 11 w 730"/>
              <a:gd name="T91" fmla="*/ 117 h 163"/>
              <a:gd name="T92" fmla="*/ 27 w 730"/>
              <a:gd name="T93" fmla="*/ 113 h 163"/>
              <a:gd name="T94" fmla="*/ 48 w 730"/>
              <a:gd name="T95" fmla="*/ 109 h 163"/>
              <a:gd name="T96" fmla="*/ 72 w 730"/>
              <a:gd name="T97" fmla="*/ 103 h 163"/>
              <a:gd name="T98" fmla="*/ 105 w 730"/>
              <a:gd name="T99" fmla="*/ 96 h 163"/>
              <a:gd name="T100" fmla="*/ 141 w 730"/>
              <a:gd name="T101" fmla="*/ 88 h 163"/>
              <a:gd name="T102" fmla="*/ 183 w 730"/>
              <a:gd name="T103" fmla="*/ 78 h 163"/>
              <a:gd name="T104" fmla="*/ 229 w 730"/>
              <a:gd name="T105" fmla="*/ 69 h 163"/>
              <a:gd name="T106" fmla="*/ 273 w 730"/>
              <a:gd name="T107" fmla="*/ 59 h 163"/>
              <a:gd name="T108" fmla="*/ 315 w 730"/>
              <a:gd name="T109" fmla="*/ 50 h 163"/>
              <a:gd name="T110" fmla="*/ 352 w 730"/>
              <a:gd name="T111" fmla="*/ 42 h 163"/>
              <a:gd name="T112" fmla="*/ 386 w 730"/>
              <a:gd name="T113" fmla="*/ 36 h 163"/>
              <a:gd name="T114" fmla="*/ 417 w 730"/>
              <a:gd name="T115" fmla="*/ 31 h 163"/>
              <a:gd name="T116" fmla="*/ 444 w 730"/>
              <a:gd name="T117" fmla="*/ 25 h 163"/>
              <a:gd name="T118" fmla="*/ 468 w 730"/>
              <a:gd name="T119" fmla="*/ 21 h 163"/>
              <a:gd name="T120" fmla="*/ 478 w 730"/>
              <a:gd name="T121" fmla="*/ 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0" h="163">
                <a:moveTo>
                  <a:pt x="478" y="19"/>
                </a:moveTo>
                <a:lnTo>
                  <a:pt x="501" y="15"/>
                </a:lnTo>
                <a:lnTo>
                  <a:pt x="522" y="12"/>
                </a:lnTo>
                <a:lnTo>
                  <a:pt x="541" y="8"/>
                </a:lnTo>
                <a:lnTo>
                  <a:pt x="560" y="4"/>
                </a:lnTo>
                <a:lnTo>
                  <a:pt x="579" y="2"/>
                </a:lnTo>
                <a:lnTo>
                  <a:pt x="597" y="0"/>
                </a:lnTo>
                <a:lnTo>
                  <a:pt x="612" y="0"/>
                </a:lnTo>
                <a:lnTo>
                  <a:pt x="629" y="0"/>
                </a:lnTo>
                <a:lnTo>
                  <a:pt x="642" y="0"/>
                </a:lnTo>
                <a:lnTo>
                  <a:pt x="654" y="0"/>
                </a:lnTo>
                <a:lnTo>
                  <a:pt x="665" y="0"/>
                </a:lnTo>
                <a:lnTo>
                  <a:pt x="675" y="0"/>
                </a:lnTo>
                <a:lnTo>
                  <a:pt x="685" y="2"/>
                </a:lnTo>
                <a:lnTo>
                  <a:pt x="692" y="2"/>
                </a:lnTo>
                <a:lnTo>
                  <a:pt x="700" y="4"/>
                </a:lnTo>
                <a:lnTo>
                  <a:pt x="707" y="6"/>
                </a:lnTo>
                <a:lnTo>
                  <a:pt x="713" y="10"/>
                </a:lnTo>
                <a:lnTo>
                  <a:pt x="719" y="12"/>
                </a:lnTo>
                <a:lnTo>
                  <a:pt x="723" y="13"/>
                </a:lnTo>
                <a:lnTo>
                  <a:pt x="727" y="17"/>
                </a:lnTo>
                <a:lnTo>
                  <a:pt x="729" y="19"/>
                </a:lnTo>
                <a:lnTo>
                  <a:pt x="730" y="21"/>
                </a:lnTo>
                <a:lnTo>
                  <a:pt x="730" y="25"/>
                </a:lnTo>
                <a:lnTo>
                  <a:pt x="730" y="27"/>
                </a:lnTo>
                <a:lnTo>
                  <a:pt x="730" y="29"/>
                </a:lnTo>
                <a:lnTo>
                  <a:pt x="730" y="33"/>
                </a:lnTo>
                <a:lnTo>
                  <a:pt x="729" y="34"/>
                </a:lnTo>
                <a:lnTo>
                  <a:pt x="727" y="38"/>
                </a:lnTo>
                <a:lnTo>
                  <a:pt x="723" y="40"/>
                </a:lnTo>
                <a:lnTo>
                  <a:pt x="719" y="44"/>
                </a:lnTo>
                <a:lnTo>
                  <a:pt x="713" y="50"/>
                </a:lnTo>
                <a:lnTo>
                  <a:pt x="707" y="54"/>
                </a:lnTo>
                <a:lnTo>
                  <a:pt x="704" y="56"/>
                </a:lnTo>
                <a:lnTo>
                  <a:pt x="698" y="59"/>
                </a:lnTo>
                <a:lnTo>
                  <a:pt x="694" y="61"/>
                </a:lnTo>
                <a:lnTo>
                  <a:pt x="686" y="63"/>
                </a:lnTo>
                <a:lnTo>
                  <a:pt x="679" y="67"/>
                </a:lnTo>
                <a:lnTo>
                  <a:pt x="671" y="69"/>
                </a:lnTo>
                <a:lnTo>
                  <a:pt x="662" y="73"/>
                </a:lnTo>
                <a:lnTo>
                  <a:pt x="652" y="75"/>
                </a:lnTo>
                <a:lnTo>
                  <a:pt x="641" y="78"/>
                </a:lnTo>
                <a:lnTo>
                  <a:pt x="627" y="80"/>
                </a:lnTo>
                <a:lnTo>
                  <a:pt x="614" y="84"/>
                </a:lnTo>
                <a:lnTo>
                  <a:pt x="600" y="86"/>
                </a:lnTo>
                <a:lnTo>
                  <a:pt x="585" y="90"/>
                </a:lnTo>
                <a:lnTo>
                  <a:pt x="568" y="94"/>
                </a:lnTo>
                <a:lnTo>
                  <a:pt x="551" y="98"/>
                </a:lnTo>
                <a:lnTo>
                  <a:pt x="532" y="101"/>
                </a:lnTo>
                <a:lnTo>
                  <a:pt x="493" y="109"/>
                </a:lnTo>
                <a:lnTo>
                  <a:pt x="457" y="115"/>
                </a:lnTo>
                <a:lnTo>
                  <a:pt x="421" y="121"/>
                </a:lnTo>
                <a:lnTo>
                  <a:pt x="382" y="126"/>
                </a:lnTo>
                <a:lnTo>
                  <a:pt x="348" y="132"/>
                </a:lnTo>
                <a:lnTo>
                  <a:pt x="312" y="136"/>
                </a:lnTo>
                <a:lnTo>
                  <a:pt x="277" y="140"/>
                </a:lnTo>
                <a:lnTo>
                  <a:pt x="243" y="142"/>
                </a:lnTo>
                <a:lnTo>
                  <a:pt x="227" y="144"/>
                </a:lnTo>
                <a:lnTo>
                  <a:pt x="210" y="147"/>
                </a:lnTo>
                <a:lnTo>
                  <a:pt x="197" y="149"/>
                </a:lnTo>
                <a:lnTo>
                  <a:pt x="181" y="151"/>
                </a:lnTo>
                <a:lnTo>
                  <a:pt x="168" y="153"/>
                </a:lnTo>
                <a:lnTo>
                  <a:pt x="157" y="155"/>
                </a:lnTo>
                <a:lnTo>
                  <a:pt x="145" y="155"/>
                </a:lnTo>
                <a:lnTo>
                  <a:pt x="134" y="157"/>
                </a:lnTo>
                <a:lnTo>
                  <a:pt x="124" y="159"/>
                </a:lnTo>
                <a:lnTo>
                  <a:pt x="116" y="159"/>
                </a:lnTo>
                <a:lnTo>
                  <a:pt x="107" y="161"/>
                </a:lnTo>
                <a:lnTo>
                  <a:pt x="101" y="161"/>
                </a:lnTo>
                <a:lnTo>
                  <a:pt x="93" y="161"/>
                </a:lnTo>
                <a:lnTo>
                  <a:pt x="90" y="163"/>
                </a:lnTo>
                <a:lnTo>
                  <a:pt x="84" y="163"/>
                </a:lnTo>
                <a:lnTo>
                  <a:pt x="80" y="163"/>
                </a:lnTo>
                <a:lnTo>
                  <a:pt x="74" y="163"/>
                </a:lnTo>
                <a:lnTo>
                  <a:pt x="67" y="161"/>
                </a:lnTo>
                <a:lnTo>
                  <a:pt x="59" y="159"/>
                </a:lnTo>
                <a:lnTo>
                  <a:pt x="53" y="157"/>
                </a:lnTo>
                <a:lnTo>
                  <a:pt x="46" y="155"/>
                </a:lnTo>
                <a:lnTo>
                  <a:pt x="40" y="151"/>
                </a:lnTo>
                <a:lnTo>
                  <a:pt x="32" y="147"/>
                </a:lnTo>
                <a:lnTo>
                  <a:pt x="27" y="142"/>
                </a:lnTo>
                <a:lnTo>
                  <a:pt x="17" y="140"/>
                </a:lnTo>
                <a:lnTo>
                  <a:pt x="11" y="136"/>
                </a:lnTo>
                <a:lnTo>
                  <a:pt x="5" y="134"/>
                </a:lnTo>
                <a:lnTo>
                  <a:pt x="4" y="132"/>
                </a:lnTo>
                <a:lnTo>
                  <a:pt x="0" y="128"/>
                </a:lnTo>
                <a:lnTo>
                  <a:pt x="0" y="126"/>
                </a:lnTo>
                <a:lnTo>
                  <a:pt x="0" y="124"/>
                </a:lnTo>
                <a:lnTo>
                  <a:pt x="2" y="121"/>
                </a:lnTo>
                <a:lnTo>
                  <a:pt x="4" y="121"/>
                </a:lnTo>
                <a:lnTo>
                  <a:pt x="7" y="119"/>
                </a:lnTo>
                <a:lnTo>
                  <a:pt x="11" y="117"/>
                </a:lnTo>
                <a:lnTo>
                  <a:pt x="19" y="115"/>
                </a:lnTo>
                <a:lnTo>
                  <a:pt x="27" y="113"/>
                </a:lnTo>
                <a:lnTo>
                  <a:pt x="36" y="111"/>
                </a:lnTo>
                <a:lnTo>
                  <a:pt x="48" y="109"/>
                </a:lnTo>
                <a:lnTo>
                  <a:pt x="59" y="105"/>
                </a:lnTo>
                <a:lnTo>
                  <a:pt x="72" y="103"/>
                </a:lnTo>
                <a:lnTo>
                  <a:pt x="88" y="100"/>
                </a:lnTo>
                <a:lnTo>
                  <a:pt x="105" y="96"/>
                </a:lnTo>
                <a:lnTo>
                  <a:pt x="122" y="92"/>
                </a:lnTo>
                <a:lnTo>
                  <a:pt x="141" y="88"/>
                </a:lnTo>
                <a:lnTo>
                  <a:pt x="162" y="84"/>
                </a:lnTo>
                <a:lnTo>
                  <a:pt x="183" y="78"/>
                </a:lnTo>
                <a:lnTo>
                  <a:pt x="206" y="75"/>
                </a:lnTo>
                <a:lnTo>
                  <a:pt x="229" y="69"/>
                </a:lnTo>
                <a:lnTo>
                  <a:pt x="252" y="65"/>
                </a:lnTo>
                <a:lnTo>
                  <a:pt x="273" y="59"/>
                </a:lnTo>
                <a:lnTo>
                  <a:pt x="294" y="56"/>
                </a:lnTo>
                <a:lnTo>
                  <a:pt x="315" y="50"/>
                </a:lnTo>
                <a:lnTo>
                  <a:pt x="334" y="46"/>
                </a:lnTo>
                <a:lnTo>
                  <a:pt x="352" y="42"/>
                </a:lnTo>
                <a:lnTo>
                  <a:pt x="369" y="38"/>
                </a:lnTo>
                <a:lnTo>
                  <a:pt x="386" y="36"/>
                </a:lnTo>
                <a:lnTo>
                  <a:pt x="401" y="33"/>
                </a:lnTo>
                <a:lnTo>
                  <a:pt x="417" y="31"/>
                </a:lnTo>
                <a:lnTo>
                  <a:pt x="430" y="27"/>
                </a:lnTo>
                <a:lnTo>
                  <a:pt x="444" y="25"/>
                </a:lnTo>
                <a:lnTo>
                  <a:pt x="457" y="23"/>
                </a:lnTo>
                <a:lnTo>
                  <a:pt x="468" y="21"/>
                </a:lnTo>
                <a:lnTo>
                  <a:pt x="478" y="19"/>
                </a:lnTo>
                <a:lnTo>
                  <a:pt x="478" y="19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0" name="Freeform 14"/>
          <p:cNvSpPr/>
          <p:nvPr/>
        </p:nvSpPr>
        <p:spPr bwMode="auto">
          <a:xfrm>
            <a:off x="1990927" y="2461496"/>
            <a:ext cx="171429" cy="1969747"/>
          </a:xfrm>
          <a:custGeom>
            <a:avLst/>
            <a:gdLst>
              <a:gd name="T0" fmla="*/ 3 w 103"/>
              <a:gd name="T1" fmla="*/ 1171 h 1171"/>
              <a:gd name="T2" fmla="*/ 5 w 103"/>
              <a:gd name="T3" fmla="*/ 1083 h 1171"/>
              <a:gd name="T4" fmla="*/ 5 w 103"/>
              <a:gd name="T5" fmla="*/ 999 h 1171"/>
              <a:gd name="T6" fmla="*/ 7 w 103"/>
              <a:gd name="T7" fmla="*/ 919 h 1171"/>
              <a:gd name="T8" fmla="*/ 7 w 103"/>
              <a:gd name="T9" fmla="*/ 844 h 1171"/>
              <a:gd name="T10" fmla="*/ 7 w 103"/>
              <a:gd name="T11" fmla="*/ 771 h 1171"/>
              <a:gd name="T12" fmla="*/ 9 w 103"/>
              <a:gd name="T13" fmla="*/ 702 h 1171"/>
              <a:gd name="T14" fmla="*/ 9 w 103"/>
              <a:gd name="T15" fmla="*/ 637 h 1171"/>
              <a:gd name="T16" fmla="*/ 9 w 103"/>
              <a:gd name="T17" fmla="*/ 578 h 1171"/>
              <a:gd name="T18" fmla="*/ 9 w 103"/>
              <a:gd name="T19" fmla="*/ 521 h 1171"/>
              <a:gd name="T20" fmla="*/ 9 w 103"/>
              <a:gd name="T21" fmla="*/ 469 h 1171"/>
              <a:gd name="T22" fmla="*/ 7 w 103"/>
              <a:gd name="T23" fmla="*/ 421 h 1171"/>
              <a:gd name="T24" fmla="*/ 7 w 103"/>
              <a:gd name="T25" fmla="*/ 375 h 1171"/>
              <a:gd name="T26" fmla="*/ 7 w 103"/>
              <a:gd name="T27" fmla="*/ 335 h 1171"/>
              <a:gd name="T28" fmla="*/ 5 w 103"/>
              <a:gd name="T29" fmla="*/ 299 h 1171"/>
              <a:gd name="T30" fmla="*/ 5 w 103"/>
              <a:gd name="T31" fmla="*/ 266 h 1171"/>
              <a:gd name="T32" fmla="*/ 3 w 103"/>
              <a:gd name="T33" fmla="*/ 238 h 1171"/>
              <a:gd name="T34" fmla="*/ 2 w 103"/>
              <a:gd name="T35" fmla="*/ 188 h 1171"/>
              <a:gd name="T36" fmla="*/ 2 w 103"/>
              <a:gd name="T37" fmla="*/ 142 h 1171"/>
              <a:gd name="T38" fmla="*/ 0 w 103"/>
              <a:gd name="T39" fmla="*/ 104 h 1171"/>
              <a:gd name="T40" fmla="*/ 0 w 103"/>
              <a:gd name="T41" fmla="*/ 71 h 1171"/>
              <a:gd name="T42" fmla="*/ 0 w 103"/>
              <a:gd name="T43" fmla="*/ 44 h 1171"/>
              <a:gd name="T44" fmla="*/ 2 w 103"/>
              <a:gd name="T45" fmla="*/ 23 h 1171"/>
              <a:gd name="T46" fmla="*/ 2 w 103"/>
              <a:gd name="T47" fmla="*/ 10 h 1171"/>
              <a:gd name="T48" fmla="*/ 3 w 103"/>
              <a:gd name="T49" fmla="*/ 0 h 1171"/>
              <a:gd name="T50" fmla="*/ 32 w 103"/>
              <a:gd name="T51" fmla="*/ 20 h 1171"/>
              <a:gd name="T52" fmla="*/ 49 w 103"/>
              <a:gd name="T53" fmla="*/ 31 h 1171"/>
              <a:gd name="T54" fmla="*/ 65 w 103"/>
              <a:gd name="T55" fmla="*/ 41 h 1171"/>
              <a:gd name="T56" fmla="*/ 76 w 103"/>
              <a:gd name="T57" fmla="*/ 50 h 1171"/>
              <a:gd name="T58" fmla="*/ 86 w 103"/>
              <a:gd name="T59" fmla="*/ 56 h 1171"/>
              <a:gd name="T60" fmla="*/ 93 w 103"/>
              <a:gd name="T61" fmla="*/ 64 h 1171"/>
              <a:gd name="T62" fmla="*/ 99 w 103"/>
              <a:gd name="T63" fmla="*/ 67 h 1171"/>
              <a:gd name="T64" fmla="*/ 101 w 103"/>
              <a:gd name="T65" fmla="*/ 71 h 1171"/>
              <a:gd name="T66" fmla="*/ 101 w 103"/>
              <a:gd name="T67" fmla="*/ 75 h 1171"/>
              <a:gd name="T68" fmla="*/ 103 w 103"/>
              <a:gd name="T69" fmla="*/ 85 h 1171"/>
              <a:gd name="T70" fmla="*/ 103 w 103"/>
              <a:gd name="T71" fmla="*/ 96 h 1171"/>
              <a:gd name="T72" fmla="*/ 103 w 103"/>
              <a:gd name="T73" fmla="*/ 111 h 1171"/>
              <a:gd name="T74" fmla="*/ 103 w 103"/>
              <a:gd name="T75" fmla="*/ 129 h 1171"/>
              <a:gd name="T76" fmla="*/ 103 w 103"/>
              <a:gd name="T77" fmla="*/ 150 h 1171"/>
              <a:gd name="T78" fmla="*/ 103 w 103"/>
              <a:gd name="T79" fmla="*/ 173 h 1171"/>
              <a:gd name="T80" fmla="*/ 101 w 103"/>
              <a:gd name="T81" fmla="*/ 199 h 1171"/>
              <a:gd name="T82" fmla="*/ 101 w 103"/>
              <a:gd name="T83" fmla="*/ 228 h 1171"/>
              <a:gd name="T84" fmla="*/ 101 w 103"/>
              <a:gd name="T85" fmla="*/ 261 h 1171"/>
              <a:gd name="T86" fmla="*/ 99 w 103"/>
              <a:gd name="T87" fmla="*/ 297 h 1171"/>
              <a:gd name="T88" fmla="*/ 99 w 103"/>
              <a:gd name="T89" fmla="*/ 335 h 1171"/>
              <a:gd name="T90" fmla="*/ 97 w 103"/>
              <a:gd name="T91" fmla="*/ 377 h 1171"/>
              <a:gd name="T92" fmla="*/ 95 w 103"/>
              <a:gd name="T93" fmla="*/ 421 h 1171"/>
              <a:gd name="T94" fmla="*/ 95 w 103"/>
              <a:gd name="T95" fmla="*/ 469 h 1171"/>
              <a:gd name="T96" fmla="*/ 93 w 103"/>
              <a:gd name="T97" fmla="*/ 546 h 1171"/>
              <a:gd name="T98" fmla="*/ 91 w 103"/>
              <a:gd name="T99" fmla="*/ 645 h 1171"/>
              <a:gd name="T100" fmla="*/ 90 w 103"/>
              <a:gd name="T101" fmla="*/ 739 h 1171"/>
              <a:gd name="T102" fmla="*/ 88 w 103"/>
              <a:gd name="T103" fmla="*/ 829 h 1171"/>
              <a:gd name="T104" fmla="*/ 86 w 103"/>
              <a:gd name="T105" fmla="*/ 913 h 1171"/>
              <a:gd name="T106" fmla="*/ 84 w 103"/>
              <a:gd name="T107" fmla="*/ 993 h 1171"/>
              <a:gd name="T108" fmla="*/ 84 w 103"/>
              <a:gd name="T109" fmla="*/ 1068 h 1171"/>
              <a:gd name="T110" fmla="*/ 82 w 103"/>
              <a:gd name="T111" fmla="*/ 1139 h 1171"/>
              <a:gd name="T112" fmla="*/ 82 w 103"/>
              <a:gd name="T113" fmla="*/ 1171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" h="1171">
                <a:moveTo>
                  <a:pt x="82" y="1171"/>
                </a:moveTo>
                <a:lnTo>
                  <a:pt x="3" y="1171"/>
                </a:lnTo>
                <a:lnTo>
                  <a:pt x="5" y="1127"/>
                </a:lnTo>
                <a:lnTo>
                  <a:pt x="5" y="1083"/>
                </a:lnTo>
                <a:lnTo>
                  <a:pt x="5" y="1041"/>
                </a:lnTo>
                <a:lnTo>
                  <a:pt x="5" y="999"/>
                </a:lnTo>
                <a:lnTo>
                  <a:pt x="7" y="959"/>
                </a:lnTo>
                <a:lnTo>
                  <a:pt x="7" y="919"/>
                </a:lnTo>
                <a:lnTo>
                  <a:pt x="7" y="880"/>
                </a:lnTo>
                <a:lnTo>
                  <a:pt x="7" y="844"/>
                </a:lnTo>
                <a:lnTo>
                  <a:pt x="7" y="806"/>
                </a:lnTo>
                <a:lnTo>
                  <a:pt x="7" y="771"/>
                </a:lnTo>
                <a:lnTo>
                  <a:pt x="7" y="737"/>
                </a:lnTo>
                <a:lnTo>
                  <a:pt x="9" y="702"/>
                </a:lnTo>
                <a:lnTo>
                  <a:pt x="9" y="670"/>
                </a:lnTo>
                <a:lnTo>
                  <a:pt x="9" y="637"/>
                </a:lnTo>
                <a:lnTo>
                  <a:pt x="9" y="607"/>
                </a:lnTo>
                <a:lnTo>
                  <a:pt x="9" y="578"/>
                </a:lnTo>
                <a:lnTo>
                  <a:pt x="9" y="549"/>
                </a:lnTo>
                <a:lnTo>
                  <a:pt x="9" y="521"/>
                </a:lnTo>
                <a:lnTo>
                  <a:pt x="9" y="494"/>
                </a:lnTo>
                <a:lnTo>
                  <a:pt x="9" y="469"/>
                </a:lnTo>
                <a:lnTo>
                  <a:pt x="7" y="444"/>
                </a:lnTo>
                <a:lnTo>
                  <a:pt x="7" y="421"/>
                </a:lnTo>
                <a:lnTo>
                  <a:pt x="7" y="398"/>
                </a:lnTo>
                <a:lnTo>
                  <a:pt x="7" y="375"/>
                </a:lnTo>
                <a:lnTo>
                  <a:pt x="7" y="356"/>
                </a:lnTo>
                <a:lnTo>
                  <a:pt x="7" y="335"/>
                </a:lnTo>
                <a:lnTo>
                  <a:pt x="7" y="316"/>
                </a:lnTo>
                <a:lnTo>
                  <a:pt x="5" y="299"/>
                </a:lnTo>
                <a:lnTo>
                  <a:pt x="5" y="282"/>
                </a:lnTo>
                <a:lnTo>
                  <a:pt x="5" y="266"/>
                </a:lnTo>
                <a:lnTo>
                  <a:pt x="5" y="251"/>
                </a:lnTo>
                <a:lnTo>
                  <a:pt x="3" y="238"/>
                </a:lnTo>
                <a:lnTo>
                  <a:pt x="3" y="213"/>
                </a:lnTo>
                <a:lnTo>
                  <a:pt x="2" y="188"/>
                </a:lnTo>
                <a:lnTo>
                  <a:pt x="2" y="165"/>
                </a:lnTo>
                <a:lnTo>
                  <a:pt x="2" y="142"/>
                </a:lnTo>
                <a:lnTo>
                  <a:pt x="0" y="123"/>
                </a:lnTo>
                <a:lnTo>
                  <a:pt x="0" y="104"/>
                </a:lnTo>
                <a:lnTo>
                  <a:pt x="0" y="86"/>
                </a:lnTo>
                <a:lnTo>
                  <a:pt x="0" y="71"/>
                </a:lnTo>
                <a:lnTo>
                  <a:pt x="0" y="58"/>
                </a:lnTo>
                <a:lnTo>
                  <a:pt x="0" y="44"/>
                </a:lnTo>
                <a:lnTo>
                  <a:pt x="0" y="33"/>
                </a:lnTo>
                <a:lnTo>
                  <a:pt x="2" y="23"/>
                </a:lnTo>
                <a:lnTo>
                  <a:pt x="2" y="16"/>
                </a:lnTo>
                <a:lnTo>
                  <a:pt x="2" y="10"/>
                </a:lnTo>
                <a:lnTo>
                  <a:pt x="3" y="4"/>
                </a:lnTo>
                <a:lnTo>
                  <a:pt x="3" y="0"/>
                </a:lnTo>
                <a:lnTo>
                  <a:pt x="25" y="14"/>
                </a:lnTo>
                <a:lnTo>
                  <a:pt x="32" y="20"/>
                </a:lnTo>
                <a:lnTo>
                  <a:pt x="42" y="25"/>
                </a:lnTo>
                <a:lnTo>
                  <a:pt x="49" y="31"/>
                </a:lnTo>
                <a:lnTo>
                  <a:pt x="57" y="35"/>
                </a:lnTo>
                <a:lnTo>
                  <a:pt x="65" y="41"/>
                </a:lnTo>
                <a:lnTo>
                  <a:pt x="70" y="44"/>
                </a:lnTo>
                <a:lnTo>
                  <a:pt x="76" y="50"/>
                </a:lnTo>
                <a:lnTo>
                  <a:pt x="82" y="54"/>
                </a:lnTo>
                <a:lnTo>
                  <a:pt x="86" y="56"/>
                </a:lnTo>
                <a:lnTo>
                  <a:pt x="91" y="60"/>
                </a:lnTo>
                <a:lnTo>
                  <a:pt x="93" y="64"/>
                </a:lnTo>
                <a:lnTo>
                  <a:pt x="97" y="65"/>
                </a:lnTo>
                <a:lnTo>
                  <a:pt x="99" y="67"/>
                </a:lnTo>
                <a:lnTo>
                  <a:pt x="101" y="69"/>
                </a:lnTo>
                <a:lnTo>
                  <a:pt x="101" y="71"/>
                </a:lnTo>
                <a:lnTo>
                  <a:pt x="101" y="73"/>
                </a:lnTo>
                <a:lnTo>
                  <a:pt x="101" y="75"/>
                </a:lnTo>
                <a:lnTo>
                  <a:pt x="103" y="79"/>
                </a:lnTo>
                <a:lnTo>
                  <a:pt x="103" y="85"/>
                </a:lnTo>
                <a:lnTo>
                  <a:pt x="103" y="90"/>
                </a:lnTo>
                <a:lnTo>
                  <a:pt x="103" y="96"/>
                </a:lnTo>
                <a:lnTo>
                  <a:pt x="103" y="104"/>
                </a:lnTo>
                <a:lnTo>
                  <a:pt x="103" y="111"/>
                </a:lnTo>
                <a:lnTo>
                  <a:pt x="103" y="119"/>
                </a:lnTo>
                <a:lnTo>
                  <a:pt x="103" y="129"/>
                </a:lnTo>
                <a:lnTo>
                  <a:pt x="103" y="138"/>
                </a:lnTo>
                <a:lnTo>
                  <a:pt x="103" y="150"/>
                </a:lnTo>
                <a:lnTo>
                  <a:pt x="103" y="161"/>
                </a:lnTo>
                <a:lnTo>
                  <a:pt x="103" y="173"/>
                </a:lnTo>
                <a:lnTo>
                  <a:pt x="103" y="186"/>
                </a:lnTo>
                <a:lnTo>
                  <a:pt x="101" y="199"/>
                </a:lnTo>
                <a:lnTo>
                  <a:pt x="101" y="213"/>
                </a:lnTo>
                <a:lnTo>
                  <a:pt x="101" y="228"/>
                </a:lnTo>
                <a:lnTo>
                  <a:pt x="101" y="245"/>
                </a:lnTo>
                <a:lnTo>
                  <a:pt x="101" y="261"/>
                </a:lnTo>
                <a:lnTo>
                  <a:pt x="99" y="280"/>
                </a:lnTo>
                <a:lnTo>
                  <a:pt x="99" y="297"/>
                </a:lnTo>
                <a:lnTo>
                  <a:pt x="99" y="316"/>
                </a:lnTo>
                <a:lnTo>
                  <a:pt x="99" y="335"/>
                </a:lnTo>
                <a:lnTo>
                  <a:pt x="97" y="356"/>
                </a:lnTo>
                <a:lnTo>
                  <a:pt x="97" y="377"/>
                </a:lnTo>
                <a:lnTo>
                  <a:pt x="97" y="400"/>
                </a:lnTo>
                <a:lnTo>
                  <a:pt x="95" y="421"/>
                </a:lnTo>
                <a:lnTo>
                  <a:pt x="95" y="446"/>
                </a:lnTo>
                <a:lnTo>
                  <a:pt x="95" y="469"/>
                </a:lnTo>
                <a:lnTo>
                  <a:pt x="95" y="496"/>
                </a:lnTo>
                <a:lnTo>
                  <a:pt x="93" y="546"/>
                </a:lnTo>
                <a:lnTo>
                  <a:pt x="91" y="597"/>
                </a:lnTo>
                <a:lnTo>
                  <a:pt x="91" y="645"/>
                </a:lnTo>
                <a:lnTo>
                  <a:pt x="90" y="693"/>
                </a:lnTo>
                <a:lnTo>
                  <a:pt x="90" y="739"/>
                </a:lnTo>
                <a:lnTo>
                  <a:pt x="88" y="785"/>
                </a:lnTo>
                <a:lnTo>
                  <a:pt x="88" y="829"/>
                </a:lnTo>
                <a:lnTo>
                  <a:pt x="86" y="871"/>
                </a:lnTo>
                <a:lnTo>
                  <a:pt x="86" y="913"/>
                </a:lnTo>
                <a:lnTo>
                  <a:pt x="86" y="953"/>
                </a:lnTo>
                <a:lnTo>
                  <a:pt x="84" y="993"/>
                </a:lnTo>
                <a:lnTo>
                  <a:pt x="84" y="1031"/>
                </a:lnTo>
                <a:lnTo>
                  <a:pt x="84" y="1068"/>
                </a:lnTo>
                <a:lnTo>
                  <a:pt x="82" y="1104"/>
                </a:lnTo>
                <a:lnTo>
                  <a:pt x="82" y="1139"/>
                </a:lnTo>
                <a:lnTo>
                  <a:pt x="82" y="1171"/>
                </a:lnTo>
                <a:lnTo>
                  <a:pt x="82" y="1171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0" name="文本框 75"/>
          <p:cNvSpPr txBox="1"/>
          <p:nvPr/>
        </p:nvSpPr>
        <p:spPr>
          <a:xfrm>
            <a:off x="3715792" y="1451389"/>
            <a:ext cx="6709021" cy="861760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部首：</a:t>
            </a:r>
            <a:r>
              <a:rPr lang="zh-CN" altLang="en-US" sz="4800" dirty="0"/>
              <a:t>丿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（撇）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75"/>
          <p:cNvSpPr txBox="1"/>
          <p:nvPr/>
        </p:nvSpPr>
        <p:spPr>
          <a:xfrm>
            <a:off x="3715793" y="2594396"/>
            <a:ext cx="5333343" cy="861760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结构：山下结构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75"/>
          <p:cNvSpPr txBox="1"/>
          <p:nvPr/>
        </p:nvSpPr>
        <p:spPr>
          <a:xfrm>
            <a:off x="3715794" y="3737404"/>
            <a:ext cx="5904772" cy="861760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组词：垂下 垂头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75"/>
          <p:cNvSpPr txBox="1"/>
          <p:nvPr/>
        </p:nvSpPr>
        <p:spPr>
          <a:xfrm>
            <a:off x="3715794" y="4880409"/>
            <a:ext cx="8476207" cy="861760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造句：小明害羞的垂下头。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7448" y="1844824"/>
            <a:ext cx="9937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上节课同学们找出了雷雨的发生顺序，那么，雷雨发生时都有那些景象呢？咱们继续走进课文，一起看看这场雨。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7" y="416462"/>
            <a:ext cx="1835521" cy="42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11"/>
          <p:cNvSpPr txBox="1"/>
          <p:nvPr/>
        </p:nvSpPr>
        <p:spPr>
          <a:xfrm>
            <a:off x="209687" y="441194"/>
            <a:ext cx="145282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</a:rPr>
              <a:t>第二课时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1"/>
          <p:cNvSpPr txBox="1">
            <a:spLocks noChangeArrowheads="1"/>
          </p:cNvSpPr>
          <p:nvPr/>
        </p:nvSpPr>
        <p:spPr bwMode="auto">
          <a:xfrm>
            <a:off x="7750175" y="4351338"/>
            <a:ext cx="3582988" cy="1325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zh-CN" altLang="en-US" sz="6000" b="1">
                <a:latin typeface="黑体" panose="02010609060101010101" pitchFamily="49" charset="-122"/>
                <a:ea typeface="黑体" panose="02010609060101010101" pitchFamily="49" charset="-122"/>
              </a:rPr>
              <a:t>雷  雨</a:t>
            </a:r>
          </a:p>
        </p:txBody>
      </p:sp>
      <p:sp>
        <p:nvSpPr>
          <p:cNvPr id="10" name="椭圆 9"/>
          <p:cNvSpPr/>
          <p:nvPr/>
        </p:nvSpPr>
        <p:spPr>
          <a:xfrm>
            <a:off x="6911975" y="4576763"/>
            <a:ext cx="1135063" cy="113188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943600" y="5786438"/>
            <a:ext cx="5759450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9" name="标题 1"/>
          <p:cNvSpPr txBox="1">
            <a:spLocks noChangeArrowheads="1"/>
          </p:cNvSpPr>
          <p:nvPr/>
        </p:nvSpPr>
        <p:spPr bwMode="auto">
          <a:xfrm>
            <a:off x="7808913" y="5629275"/>
            <a:ext cx="2314575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二年级下册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3554" y="1692275"/>
            <a:ext cx="6125210" cy="11988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朗读课文。说说雷雨前、雷雨中和雷雨后景色的变化。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09" y="1875790"/>
            <a:ext cx="2216150" cy="3409950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712135" y="385841"/>
            <a:ext cx="253212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互动课堂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76672"/>
            <a:ext cx="376826" cy="468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chinacitywater.org/zwdt/dfsw/images/1306115613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" y="0"/>
            <a:ext cx="12190412" cy="6858000"/>
          </a:xfrm>
          <a:prstGeom prst="rect">
            <a:avLst/>
          </a:prstGeom>
          <a:noFill/>
        </p:spPr>
      </p:pic>
      <p:sp>
        <p:nvSpPr>
          <p:cNvPr id="3" name="Text Box 4"/>
          <p:cNvSpPr>
            <a:spLocks noChangeArrowheads="1"/>
          </p:cNvSpPr>
          <p:nvPr/>
        </p:nvSpPr>
        <p:spPr bwMode="auto">
          <a:xfrm>
            <a:off x="335360" y="2204865"/>
            <a:ext cx="7116762" cy="669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满天的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乌云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，黑沉沉地压下来。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79377" y="1"/>
            <a:ext cx="1694959" cy="9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雷雨前</a:t>
            </a:r>
          </a:p>
        </p:txBody>
      </p:sp>
      <p:grpSp>
        <p:nvGrpSpPr>
          <p:cNvPr id="6" name="组合 1"/>
          <p:cNvGrpSpPr/>
          <p:nvPr/>
        </p:nvGrpSpPr>
        <p:grpSpPr>
          <a:xfrm>
            <a:off x="7032104" y="0"/>
            <a:ext cx="4693084" cy="2601958"/>
            <a:chOff x="11545" y="2879"/>
            <a:chExt cx="6070" cy="5864"/>
          </a:xfrm>
        </p:grpSpPr>
        <p:sp>
          <p:nvSpPr>
            <p:cNvPr id="7" name="线形标注 1 6"/>
            <p:cNvSpPr/>
            <p:nvPr/>
          </p:nvSpPr>
          <p:spPr>
            <a:xfrm>
              <a:off x="12266" y="4988"/>
              <a:ext cx="5349" cy="3755"/>
            </a:xfrm>
            <a:prstGeom prst="borderCallout1">
              <a:avLst>
                <a:gd name="adj1" fmla="val 14508"/>
                <a:gd name="adj2" fmla="val 176"/>
                <a:gd name="adj3" fmla="val 63597"/>
                <a:gd name="adj4" fmla="val -347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36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黑沉沉：形容黑暗（多指天色）。</a:t>
              </a:r>
            </a:p>
          </p:txBody>
        </p:sp>
        <p:sp>
          <p:nvSpPr>
            <p:cNvPr id="8" name="MH_SubTitle_4"/>
            <p:cNvSpPr/>
            <p:nvPr>
              <p:custDataLst>
                <p:tags r:id="rId1"/>
              </p:custDataLst>
            </p:nvPr>
          </p:nvSpPr>
          <p:spPr bwMode="auto">
            <a:xfrm>
              <a:off x="11545" y="2879"/>
              <a:ext cx="1925" cy="3005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FFFF"/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b="1" dirty="0"/>
                <a:t>词语解释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680176" y="3861048"/>
            <a:ext cx="4104456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“压”字写出了乌云的低和来势凶猛。</a:t>
            </a:r>
          </a:p>
        </p:txBody>
      </p:sp>
      <p:sp>
        <p:nvSpPr>
          <p:cNvPr id="10" name="矩形 9"/>
          <p:cNvSpPr/>
          <p:nvPr/>
        </p:nvSpPr>
        <p:spPr>
          <a:xfrm>
            <a:off x="767408" y="4725144"/>
            <a:ext cx="561662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effectLst>
                  <a:reflection blurRad="12700" stA="55000" endA="300" endPos="30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渲染了一种大雨来临前紧张、压抑、沉闷的气氛。</a:t>
            </a:r>
            <a:endParaRPr lang="zh-CN" altLang="en-US" sz="3600" dirty="0"/>
          </a:p>
        </p:txBody>
      </p:sp>
      <p:sp>
        <p:nvSpPr>
          <p:cNvPr id="11" name="下箭头 10"/>
          <p:cNvSpPr/>
          <p:nvPr/>
        </p:nvSpPr>
        <p:spPr>
          <a:xfrm>
            <a:off x="3287306" y="3115826"/>
            <a:ext cx="57606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3317682" y="2240933"/>
            <a:ext cx="1482174" cy="5977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231904" y="2220757"/>
            <a:ext cx="510391" cy="5977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ldLvl="0" animBg="1"/>
      <p:bldP spid="4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hn.com/bbs/data/attachment/forum/201407/18/170302q4x911cc4yhiyj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" y="0"/>
            <a:ext cx="12190412" cy="6858000"/>
          </a:xfrm>
          <a:prstGeom prst="rect">
            <a:avLst/>
          </a:prstGeom>
          <a:noFill/>
        </p:spPr>
      </p:pic>
      <p:sp>
        <p:nvSpPr>
          <p:cNvPr id="3" name="Text Box 4"/>
          <p:cNvSpPr>
            <a:spLocks noChangeArrowheads="1"/>
          </p:cNvSpPr>
          <p:nvPr/>
        </p:nvSpPr>
        <p:spPr bwMode="auto">
          <a:xfrm>
            <a:off x="4871865" y="5229201"/>
            <a:ext cx="5281613" cy="669925"/>
          </a:xfrm>
          <a:prstGeom prst="roundRect">
            <a:avLst>
              <a:gd name="adj" fmla="val 16667"/>
            </a:avLst>
          </a:prstGeom>
          <a:solidFill>
            <a:srgbClr val="FFFF00">
              <a:alpha val="80000"/>
            </a:srgbClr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树上的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叶子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一动不动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img.pconline.com.cn/images/upload/upc/tx/itbbs/1408/08/c8/37199818_1407479202861_m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" y="0"/>
            <a:ext cx="12190413" cy="6858000"/>
          </a:xfrm>
          <a:prstGeom prst="rect">
            <a:avLst/>
          </a:prstGeom>
          <a:noFill/>
        </p:spPr>
      </p:pic>
      <p:sp>
        <p:nvSpPr>
          <p:cNvPr id="4" name="Text Box 4"/>
          <p:cNvSpPr>
            <a:spLocks noChangeArrowheads="1"/>
          </p:cNvSpPr>
          <p:nvPr/>
        </p:nvSpPr>
        <p:spPr bwMode="auto">
          <a:xfrm>
            <a:off x="479376" y="5445225"/>
            <a:ext cx="4683574" cy="888173"/>
          </a:xfrm>
          <a:prstGeom prst="roundRect">
            <a:avLst>
              <a:gd name="adj" fmla="val 16667"/>
            </a:avLst>
          </a:prstGeom>
          <a:solidFill>
            <a:srgbClr val="FFFF00">
              <a:alpha val="80000"/>
            </a:srgbClr>
          </a:solidFill>
          <a:ln w="9525">
            <a:noFill/>
            <a:round/>
          </a:ln>
        </p:spPr>
        <p:txBody>
          <a:bodyPr lIns="121908" tIns="60954" rIns="121908" bIns="60954">
            <a:spAutoFit/>
          </a:bodyPr>
          <a:lstStyle/>
          <a:p>
            <a:pPr algn="ctr">
              <a:lnSpc>
                <a:spcPts val="5335"/>
              </a:lnSpc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蝉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一声也不叫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img.ph.126.net/SBMd-aiDMd-3T58w0lsx-g==/111267058295406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" y="0"/>
            <a:ext cx="12190412" cy="6858000"/>
          </a:xfrm>
          <a:prstGeom prst="rect">
            <a:avLst/>
          </a:prstGeom>
          <a:noFill/>
        </p:spPr>
      </p:pic>
      <p:sp>
        <p:nvSpPr>
          <p:cNvPr id="3" name="Text Box 4"/>
          <p:cNvSpPr>
            <a:spLocks noChangeArrowheads="1"/>
          </p:cNvSpPr>
          <p:nvPr/>
        </p:nvSpPr>
        <p:spPr bwMode="auto">
          <a:xfrm>
            <a:off x="4295801" y="5517233"/>
            <a:ext cx="7153275" cy="669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忽然一阵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大风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，吹得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树枝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乱摆。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img3.iqilu.com/data/attachment/forum/201208/31/103619spnno4n4d005y5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" y="0"/>
            <a:ext cx="12190413" cy="6858000"/>
          </a:xfrm>
          <a:prstGeom prst="rect">
            <a:avLst/>
          </a:prstGeom>
          <a:noFill/>
        </p:spPr>
      </p:pic>
      <p:sp>
        <p:nvSpPr>
          <p:cNvPr id="3" name="Text Box 4"/>
          <p:cNvSpPr>
            <a:spLocks noChangeArrowheads="1"/>
          </p:cNvSpPr>
          <p:nvPr/>
        </p:nvSpPr>
        <p:spPr bwMode="auto">
          <a:xfrm>
            <a:off x="669133" y="331789"/>
            <a:ext cx="7831137" cy="669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一只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蜘蛛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从网上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垂下来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，逃走了。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1384" y="2492896"/>
            <a:ext cx="5724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金黄的稻谷（       ）下来。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叶子从树上（       ）下来。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63952" y="3645024"/>
            <a:ext cx="5724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金黄的稻谷（       ）下来。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叶子从树上（       ）下来。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1664" y="836712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  <a:endParaRPr lang="zh-CN" altLang="en-US" sz="6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2184" y="836712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zh-CN" altLang="en-US" sz="6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18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img.deyilife.cn/forum/201504/03/230914b92e5d9f668ad3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" y="0"/>
            <a:ext cx="12190413" cy="6858000"/>
          </a:xfrm>
          <a:prstGeom prst="rect">
            <a:avLst/>
          </a:prstGeom>
          <a:noFill/>
        </p:spPr>
      </p:pic>
      <p:sp>
        <p:nvSpPr>
          <p:cNvPr id="3" name="Text Box 4"/>
          <p:cNvSpPr>
            <a:spLocks noChangeArrowheads="1"/>
          </p:cNvSpPr>
          <p:nvPr/>
        </p:nvSpPr>
        <p:spPr bwMode="auto">
          <a:xfrm>
            <a:off x="479376" y="692697"/>
            <a:ext cx="7061200" cy="66922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闪电</a:t>
            </a:r>
            <a:r>
              <a:rPr lang="zh-CN" altLang="en-US" sz="3600" b="1" dirty="0">
                <a:uFill>
                  <a:solidFill>
                    <a:srgbClr val="FF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越来越亮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雷声</a:t>
            </a:r>
            <a:r>
              <a:rPr lang="zh-CN" altLang="en-US" sz="3600" b="1" dirty="0">
                <a:uFill>
                  <a:solidFill>
                    <a:srgbClr val="FF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越来越响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343472" y="2132856"/>
            <a:ext cx="61206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两个“越来越”写出了闪电和雷声逐渐变得厉害。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717199" y="764540"/>
            <a:ext cx="1858010" cy="504190"/>
          </a:xfrm>
          <a:prstGeom prst="roundRect">
            <a:avLst/>
          </a:prstGeom>
          <a:solidFill>
            <a:schemeClr val="accent1">
              <a:alpha val="5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906169" y="764540"/>
            <a:ext cx="1858010" cy="504190"/>
          </a:xfrm>
          <a:prstGeom prst="roundRect">
            <a:avLst/>
          </a:prstGeom>
          <a:solidFill>
            <a:schemeClr val="accent1">
              <a:alpha val="5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448" y="980729"/>
            <a:ext cx="856895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你还知道含有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“越来越”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的词语吗？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5560" y="2492897"/>
            <a:ext cx="28083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越来越热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8009" y="2996953"/>
            <a:ext cx="184731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pPr algn="ctr"/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560" y="4005065"/>
            <a:ext cx="28083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越来越红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3952" y="2564905"/>
            <a:ext cx="28083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越来越小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3952" y="4005065"/>
            <a:ext cx="28083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越长越高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207569" y="5085185"/>
            <a:ext cx="2448107" cy="76944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一动不动</a:t>
            </a:r>
          </a:p>
        </p:txBody>
      </p:sp>
      <p:sp>
        <p:nvSpPr>
          <p:cNvPr id="9" name="MH_SubTitle_4"/>
          <p:cNvSpPr/>
          <p:nvPr>
            <p:custDataLst>
              <p:tags r:id="rId1"/>
            </p:custDataLst>
          </p:nvPr>
        </p:nvSpPr>
        <p:spPr bwMode="auto">
          <a:xfrm>
            <a:off x="4871864" y="404665"/>
            <a:ext cx="1488440" cy="130111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zh-CN" altLang="en-US" b="1" dirty="0"/>
              <a:t>词语积累</a:t>
            </a:r>
          </a:p>
        </p:txBody>
      </p:sp>
      <p:pic>
        <p:nvPicPr>
          <p:cNvPr id="11" name="图片 10" descr="dd5b000dc1ca9ebaa8717402f5fd3b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4597" y="1700809"/>
            <a:ext cx="4626610" cy="24466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040217" y="2276873"/>
            <a:ext cx="361886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</a:rPr>
              <a:t>     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请你也来说几个这样的词语吧！</a:t>
            </a:r>
          </a:p>
        </p:txBody>
      </p:sp>
      <p:pic>
        <p:nvPicPr>
          <p:cNvPr id="13" name="Picture 2" descr="http://www.photohn.com/bbs/data/attachment/forum/201407/18/170302q4x911cc4yhiyj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" y="0"/>
            <a:ext cx="4799061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32104" y="836713"/>
            <a:ext cx="3312368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9576" y="5229201"/>
            <a:ext cx="2088232" cy="64633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一动不动</a:t>
            </a:r>
          </a:p>
        </p:txBody>
      </p:sp>
      <p:sp>
        <p:nvSpPr>
          <p:cNvPr id="16" name="矩形 15"/>
          <p:cNvSpPr/>
          <p:nvPr/>
        </p:nvSpPr>
        <p:spPr>
          <a:xfrm>
            <a:off x="5375921" y="4293097"/>
            <a:ext cx="6092825" cy="14875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一成不变    一丝不苟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一文不值    一病不起    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 animBg="1"/>
      <p:bldP spid="12" grpId="0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89025" y="1549400"/>
            <a:ext cx="7981950" cy="4522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雷雨是一种伴有雷电的阵雨现象。雷雨天气除了出现阵性强降雨和雷电现象外，还常常伴有大风、冰雹。雷雨常见于夏季。夏季是庄稼最需要雨的时候，所以雷雨对作物的栽培是有利的；但是，雷雨也可能会造成人畜伤亡，破坏公共设施，造成比较严重的损失。</a:t>
            </a:r>
          </a:p>
        </p:txBody>
      </p:sp>
      <p:grpSp>
        <p:nvGrpSpPr>
          <p:cNvPr id="78850" name="组合 3"/>
          <p:cNvGrpSpPr/>
          <p:nvPr/>
        </p:nvGrpSpPr>
        <p:grpSpPr>
          <a:xfrm>
            <a:off x="44450" y="269875"/>
            <a:ext cx="3230563" cy="1169988"/>
            <a:chOff x="43703" y="270164"/>
            <a:chExt cx="3231126" cy="1169038"/>
          </a:xfrm>
        </p:grpSpPr>
        <p:grpSp>
          <p:nvGrpSpPr>
            <p:cNvPr id="78852" name="组合 24"/>
            <p:cNvGrpSpPr/>
            <p:nvPr/>
          </p:nvGrpSpPr>
          <p:grpSpPr>
            <a:xfrm>
              <a:off x="1089718" y="638820"/>
              <a:ext cx="2185111" cy="670420"/>
              <a:chOff x="2157183" y="2511380"/>
              <a:chExt cx="1981635" cy="679269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2174761" y="2510716"/>
                <a:ext cx="1665992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3"/>
              <p:cNvSpPr txBox="1">
                <a:spLocks noChangeArrowheads="1"/>
              </p:cNvSpPr>
              <p:nvPr/>
            </p:nvSpPr>
            <p:spPr bwMode="auto">
              <a:xfrm>
                <a:off x="2230918" y="2542859"/>
                <a:ext cx="1884861" cy="59303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200" b="1" spc="1200">
                    <a:latin typeface="黑体" panose="02010609060101010101" pitchFamily="49" charset="-122"/>
                    <a:ea typeface="黑体" panose="02010609060101010101" pitchFamily="49" charset="-122"/>
                  </a:rPr>
                  <a:t>资料袋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832114" y="2510716"/>
                <a:ext cx="306704" cy="335894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3849393" y="2828931"/>
                <a:ext cx="269266" cy="361609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2157482" y="3190540"/>
                <a:ext cx="169623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8853" name="图片 30" descr="I}[T}BTX]QSYGQ]4X(2)IT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3703" y="270164"/>
              <a:ext cx="1061279" cy="116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51" name="图片 2" descr="雷（雷雨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151938" y="2489200"/>
            <a:ext cx="23653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1775520" y="908720"/>
            <a:ext cx="8424936" cy="2281943"/>
            <a:chOff x="2819" y="3052"/>
            <a:chExt cx="7122" cy="3760"/>
          </a:xfrm>
        </p:grpSpPr>
        <p:grpSp>
          <p:nvGrpSpPr>
            <p:cNvPr id="3" name="组合 16"/>
            <p:cNvGrpSpPr/>
            <p:nvPr/>
          </p:nvGrpSpPr>
          <p:grpSpPr>
            <a:xfrm>
              <a:off x="2819" y="3471"/>
              <a:ext cx="6497" cy="3341"/>
              <a:chOff x="5759835" y="1660612"/>
              <a:chExt cx="5917066" cy="3257787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H="1">
                <a:off x="5760354" y="4918399"/>
                <a:ext cx="5916547" cy="0"/>
              </a:xfrm>
              <a:prstGeom prst="line">
                <a:avLst/>
              </a:prstGeom>
              <a:ln w="12700">
                <a:solidFill>
                  <a:srgbClr val="8543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组合 18"/>
              <p:cNvGrpSpPr/>
              <p:nvPr/>
            </p:nvGrpSpPr>
            <p:grpSpPr>
              <a:xfrm>
                <a:off x="5759835" y="1660612"/>
                <a:ext cx="5917066" cy="3257787"/>
                <a:chOff x="5759835" y="1660612"/>
                <a:chExt cx="5917066" cy="3257787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H="1">
                  <a:off x="11676901" y="1986455"/>
                  <a:ext cx="0" cy="2931944"/>
                </a:xfrm>
                <a:prstGeom prst="line">
                  <a:avLst/>
                </a:prstGeom>
                <a:ln w="12700">
                  <a:solidFill>
                    <a:srgbClr val="85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flipH="1" flipV="1">
                  <a:off x="5759835" y="1660612"/>
                  <a:ext cx="787667" cy="12643"/>
                </a:xfrm>
                <a:prstGeom prst="line">
                  <a:avLst/>
                </a:prstGeom>
                <a:ln w="12700">
                  <a:solidFill>
                    <a:srgbClr val="85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5760354" y="1660821"/>
                  <a:ext cx="0" cy="3257578"/>
                </a:xfrm>
                <a:prstGeom prst="line">
                  <a:avLst/>
                </a:prstGeom>
                <a:ln w="12700">
                  <a:solidFill>
                    <a:srgbClr val="85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 flipH="1">
              <a:off x="8978" y="3052"/>
              <a:ext cx="963" cy="1032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>
            <a:off x="129827" y="456938"/>
            <a:ext cx="2364952" cy="899076"/>
            <a:chOff x="6419850" y="4367214"/>
            <a:chExt cx="2364952" cy="899076"/>
          </a:xfrm>
        </p:grpSpPr>
        <p:sp>
          <p:nvSpPr>
            <p:cNvPr id="8" name="MH_SubTitle_5"/>
            <p:cNvSpPr/>
            <p:nvPr>
              <p:custDataLst>
                <p:tags r:id="rId1"/>
              </p:custDataLst>
            </p:nvPr>
          </p:nvSpPr>
          <p:spPr bwMode="auto">
            <a:xfrm>
              <a:off x="6419850" y="4367214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94EDF4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Ins="252000" anchor="ctr">
              <a:normAutofit/>
            </a:bodyPr>
            <a:lstStyle/>
            <a:p>
              <a:pPr algn="r">
                <a:defRPr/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句子品析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/>
            <a:srcRect t="18341" r="17085" b="26262"/>
            <a:stretch>
              <a:fillRect/>
            </a:stretch>
          </p:blipFill>
          <p:spPr>
            <a:xfrm>
              <a:off x="7707957" y="4546825"/>
              <a:ext cx="1076845" cy="71946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623392" y="3573016"/>
            <a:ext cx="9865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忽然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”说明风来得很急，“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乱摆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”写出风很大。“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垂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”“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逃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”动作描写，说明蜘蛛害怕，赶快逃跑。这些都字词凸显大雨来临前的凌乱状态。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583831" y="382350"/>
            <a:ext cx="2664296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风来之时</a:t>
            </a:r>
          </a:p>
        </p:txBody>
      </p:sp>
      <p:sp>
        <p:nvSpPr>
          <p:cNvPr id="19" name="下箭头 18"/>
          <p:cNvSpPr/>
          <p:nvPr/>
        </p:nvSpPr>
        <p:spPr>
          <a:xfrm>
            <a:off x="5663951" y="103042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2228432" y="1738366"/>
            <a:ext cx="856607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/>
          <p:cNvSpPr/>
          <p:nvPr/>
        </p:nvSpPr>
        <p:spPr>
          <a:xfrm>
            <a:off x="7257013" y="1716784"/>
            <a:ext cx="999227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>
            <a:off x="5379664" y="2278239"/>
            <a:ext cx="572320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7184306" y="2265981"/>
            <a:ext cx="572320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135559" y="1606487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忽然一阵大风，吹得树枝乱摆。一只蜘蛛从网上垂下来，逃走了。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bldLvl="0" animBg="1"/>
      <p:bldP spid="19" grpId="0" animBg="1"/>
      <p:bldP spid="4" grpId="0" animBg="1"/>
      <p:bldP spid="24" grpId="0" animBg="1"/>
      <p:bldP spid="27" grpId="0" animBg="1"/>
      <p:bldP spid="28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s.tuchong.com/51552/f/607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" y="0"/>
            <a:ext cx="12190413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2056600"/>
            <a:ext cx="5616624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哗，哗，哗，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</a:t>
            </a:r>
            <a:r>
              <a:rPr lang="zh-CN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下起来了。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351564" y="3981217"/>
            <a:ext cx="561662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拟声词连用，展现了雨从天而降时又大又急的情景。</a:t>
            </a:r>
          </a:p>
        </p:txBody>
      </p:sp>
      <p:sp>
        <p:nvSpPr>
          <p:cNvPr id="5" name="下弧形箭头 4"/>
          <p:cNvSpPr/>
          <p:nvPr/>
        </p:nvSpPr>
        <p:spPr>
          <a:xfrm rot="3480000">
            <a:off x="1041814" y="3603651"/>
            <a:ext cx="1440180" cy="9359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49410" y="329565"/>
            <a:ext cx="2218199" cy="8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雷雨中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19335" y="2297766"/>
            <a:ext cx="2448273" cy="597788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p.520wawa.com/res/vip/201404/135/web/9256177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" y="0"/>
            <a:ext cx="12190412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911425" y="980728"/>
            <a:ext cx="7475855" cy="11988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雨越下越大。往窗外望去，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啊，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房子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啊，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都看不清了。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7824194" y="2996952"/>
            <a:ext cx="3064510" cy="241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雨会一直这样大得下下去吗？</a:t>
            </a:r>
          </a:p>
        </p:txBody>
      </p:sp>
      <p:sp>
        <p:nvSpPr>
          <p:cNvPr id="7" name="下箭头 6"/>
          <p:cNvSpPr/>
          <p:nvPr/>
        </p:nvSpPr>
        <p:spPr>
          <a:xfrm>
            <a:off x="4007768" y="2276872"/>
            <a:ext cx="36004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847528" y="3861048"/>
            <a:ext cx="49685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外面一片朦胧的景象，说明雨下得很大。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2813626" y="1545930"/>
            <a:ext cx="2346270" cy="5977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xfrm>
            <a:off x="-1" y="-15240"/>
            <a:ext cx="12219093" cy="687324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263352" y="402923"/>
            <a:ext cx="3888432" cy="15841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雨小了</a:t>
            </a:r>
          </a:p>
        </p:txBody>
      </p:sp>
      <p:sp>
        <p:nvSpPr>
          <p:cNvPr id="4" name="矩形 3"/>
          <p:cNvSpPr/>
          <p:nvPr/>
        </p:nvSpPr>
        <p:spPr>
          <a:xfrm>
            <a:off x="1127448" y="2564905"/>
            <a:ext cx="898675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渐渐地，渐渐地，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雷声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小了，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雨声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也小了。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400" y="4293097"/>
            <a:ext cx="6840760" cy="1200329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“渐渐地”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写出了雷声和雨声慢慢变小的过程。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160384" y="2585865"/>
            <a:ext cx="3351440" cy="5743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print"/>
          <a:srcRect l="8754" t="9184" r="9599" b="6075"/>
          <a:stretch>
            <a:fillRect/>
          </a:stretch>
        </p:blipFill>
        <p:spPr bwMode="auto">
          <a:xfrm>
            <a:off x="794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703513" y="2060849"/>
            <a:ext cx="991329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亮起来了。打开窗户，清新的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空气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迎面扑来。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3009041" y="4113752"/>
            <a:ext cx="5280612" cy="66883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和雷雨前的景象形成对比</a:t>
            </a:r>
            <a:endParaRPr kumimoji="1"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5505331" y="2888940"/>
            <a:ext cx="288032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49410" y="329565"/>
            <a:ext cx="2218199" cy="8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雷雨后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3981" y="1263671"/>
            <a:ext cx="3672408" cy="17532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3B94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雨停了。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出来了。一条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彩虹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挂在天空。</a:t>
            </a:r>
          </a:p>
        </p:txBody>
      </p:sp>
      <p:sp>
        <p:nvSpPr>
          <p:cNvPr id="6" name="矩形 5"/>
          <p:cNvSpPr/>
          <p:nvPr/>
        </p:nvSpPr>
        <p:spPr>
          <a:xfrm>
            <a:off x="1884363" y="4077072"/>
            <a:ext cx="4466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“挂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形象地表现出彩虹高悬天空，十分美丽的样子。</a:t>
            </a:r>
            <a:endParaRPr lang="zh-CN" altLang="en-US" sz="3600" dirty="0"/>
          </a:p>
        </p:txBody>
      </p:sp>
      <p:sp>
        <p:nvSpPr>
          <p:cNvPr id="7" name="下箭头 6"/>
          <p:cNvSpPr/>
          <p:nvPr/>
        </p:nvSpPr>
        <p:spPr>
          <a:xfrm>
            <a:off x="3576169" y="3429000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870" y="1532255"/>
            <a:ext cx="4761865" cy="298069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95600" y="2435645"/>
            <a:ext cx="626368" cy="5968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7" grpId="0" bldLvl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www.qnong.com.cn/uploadfile/2015/1019/20151019073317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" y="44624"/>
            <a:ext cx="7848871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72264" y="1844824"/>
            <a:ext cx="2880320" cy="64516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蝉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叫了。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2" cstate="print"/>
          <a:srcRect t="2" b="10001"/>
          <a:stretch>
            <a:fillRect/>
          </a:stretch>
        </p:blipFill>
        <p:spPr bwMode="auto">
          <a:xfrm>
            <a:off x="795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>
            <a:spLocks noChangeArrowheads="1"/>
          </p:cNvSpPr>
          <p:nvPr/>
        </p:nvSpPr>
        <p:spPr bwMode="auto">
          <a:xfrm>
            <a:off x="551385" y="2708920"/>
            <a:ext cx="6059229" cy="74770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</a:ln>
        </p:spPr>
        <p:txBody>
          <a:bodyPr lIns="121908" tIns="60954" rIns="121908" bIns="60954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蜘蛛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又坐在网上。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448" y="5373217"/>
            <a:ext cx="5040560" cy="1200329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坐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”把蜘蛛此时的悠闲、愉快表现出来。</a:t>
            </a:r>
          </a:p>
        </p:txBody>
      </p:sp>
      <p:sp>
        <p:nvSpPr>
          <p:cNvPr id="5" name="下箭头 4"/>
          <p:cNvSpPr/>
          <p:nvPr/>
        </p:nvSpPr>
        <p:spPr>
          <a:xfrm>
            <a:off x="3287688" y="3645024"/>
            <a:ext cx="28803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img.pconline.com.cn/images/upload/upc/tx/wallpaper/1510/14/c0/13962740_1444832897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" y="0"/>
            <a:ext cx="121904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48128" y="2636913"/>
            <a:ext cx="3600400" cy="1200329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池塘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里的</a:t>
            </a:r>
            <a:r>
              <a:rPr lang="zh-CN" altLang="en-US" sz="3600" b="1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</a:rPr>
              <a:t>水满了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青蛙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也叫起来了。</a:t>
            </a:r>
          </a:p>
        </p:txBody>
      </p:sp>
      <p:sp>
        <p:nvSpPr>
          <p:cNvPr id="4" name="矩形 3"/>
          <p:cNvSpPr/>
          <p:nvPr/>
        </p:nvSpPr>
        <p:spPr>
          <a:xfrm>
            <a:off x="5591944" y="5085184"/>
            <a:ext cx="659926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进一步证实了刚才下的雨很大。</a:t>
            </a:r>
          </a:p>
        </p:txBody>
      </p:sp>
      <p:sp>
        <p:nvSpPr>
          <p:cNvPr id="5" name="下箭头 4"/>
          <p:cNvSpPr/>
          <p:nvPr/>
        </p:nvSpPr>
        <p:spPr>
          <a:xfrm>
            <a:off x="8904312" y="4005064"/>
            <a:ext cx="360040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9048328" y="2656984"/>
            <a:ext cx="1368152" cy="5559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25413" y="1286768"/>
            <a:ext cx="8124825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说一说：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这是一场什么样的雨？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83317" y="2850343"/>
            <a:ext cx="6499860" cy="645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这是一场   </a:t>
            </a:r>
            <a:r>
              <a:rPr lang="zh-CN" altLang="en-US" sz="36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的雨。</a:t>
            </a:r>
            <a:endParaRPr lang="zh-CN" altLang="en-US" sz="3600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8269" y="3601085"/>
            <a:ext cx="6499860" cy="645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这是一场  </a:t>
            </a:r>
            <a:r>
              <a:rPr lang="zh-CN" altLang="en-US" sz="36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的雨。</a:t>
            </a:r>
            <a:endParaRPr lang="zh-CN" altLang="en-US" sz="3600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58269" y="4246245"/>
            <a:ext cx="6499860" cy="645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这是一场  </a:t>
            </a:r>
            <a:r>
              <a:rPr lang="zh-CN" altLang="en-US" sz="36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的雨。</a:t>
            </a:r>
            <a:endParaRPr lang="zh-CN" altLang="en-US" sz="3600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58269" y="4891405"/>
            <a:ext cx="6499860" cy="645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这是一场  </a:t>
            </a:r>
            <a:r>
              <a:rPr lang="zh-CN" altLang="en-US" sz="36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的雨。</a:t>
            </a:r>
            <a:endParaRPr lang="zh-CN" altLang="en-US" sz="3600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896" y="2857005"/>
            <a:ext cx="230425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突如其来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9896" y="4828756"/>
            <a:ext cx="230425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去也匆匆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2456" y="3488841"/>
            <a:ext cx="230425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惊心动魄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9896" y="4162530"/>
            <a:ext cx="230425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来也匆匆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组合 7"/>
          <p:cNvGrpSpPr/>
          <p:nvPr/>
        </p:nvGrpSpPr>
        <p:grpSpPr>
          <a:xfrm>
            <a:off x="225425" y="163513"/>
            <a:ext cx="3106738" cy="1266825"/>
            <a:chOff x="225760" y="163382"/>
            <a:chExt cx="3105734" cy="1266623"/>
          </a:xfrm>
        </p:grpSpPr>
        <p:grpSp>
          <p:nvGrpSpPr>
            <p:cNvPr id="80905" name="组合 8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966232" y="2511910"/>
                <a:ext cx="1874232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3"/>
              <p:cNvSpPr txBox="1">
                <a:spLocks noChangeArrowheads="1"/>
              </p:cNvSpPr>
              <p:nvPr/>
            </p:nvSpPr>
            <p:spPr bwMode="auto">
              <a:xfrm>
                <a:off x="2058277" y="2543655"/>
                <a:ext cx="2063083" cy="58410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200" b="1" spc="120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3832529" y="2511910"/>
                <a:ext cx="306289" cy="33491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3849986" y="2829359"/>
                <a:ext cx="269788" cy="36189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1966232" y="3191252"/>
                <a:ext cx="1904385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0906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25760" y="163382"/>
              <a:ext cx="1065668" cy="1266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文本框 16"/>
          <p:cNvSpPr txBox="1"/>
          <p:nvPr/>
        </p:nvSpPr>
        <p:spPr>
          <a:xfrm>
            <a:off x="175131" y="2230527"/>
            <a:ext cx="2353310" cy="1198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4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y</a:t>
            </a:r>
            <a:r>
              <a:rPr lang="en-US" altLang="zh-CN" sz="7200" b="1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ā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355600" y="3343275"/>
            <a:ext cx="1838325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Ctr="1">
            <a:spAutoFit/>
          </a:bodyPr>
          <a:lstStyle/>
          <a:p>
            <a:r>
              <a:rPr lang="zh-CN" altLang="en-US" sz="1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压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6096000" y="3343275"/>
            <a:ext cx="1838325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Ctr="1">
            <a:spAutoFit/>
          </a:bodyPr>
          <a:lstStyle/>
          <a:p>
            <a:r>
              <a:rPr lang="zh-CN" altLang="en-US" sz="1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75264" y="2230527"/>
            <a:ext cx="2753360" cy="1198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4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ch</a:t>
            </a:r>
            <a:r>
              <a:rPr lang="en-US" altLang="zh-CN" sz="7200" b="1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á</a:t>
            </a:r>
            <a:r>
              <a:rPr lang="en-US" altLang="zh-CN" sz="64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</a:t>
            </a:r>
          </a:p>
        </p:txBody>
      </p:sp>
      <p:pic>
        <p:nvPicPr>
          <p:cNvPr id="3" name="图片 2" descr="蝉（鸣蝉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51925" y="2230438"/>
            <a:ext cx="165735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压（压力）"/>
          <p:cNvPicPr>
            <a:picLocks noChangeAspect="1"/>
          </p:cNvPicPr>
          <p:nvPr/>
        </p:nvPicPr>
        <p:blipFill>
          <a:blip r:embed="rId4"/>
          <a:srcRect b="14455"/>
          <a:stretch>
            <a:fillRect/>
          </a:stretch>
        </p:blipFill>
        <p:spPr>
          <a:xfrm>
            <a:off x="2223770" y="2028190"/>
            <a:ext cx="2954655" cy="3430905"/>
          </a:xfrm>
          <a:prstGeom prst="snip2DiagRect">
            <a:avLst/>
          </a:prstGeom>
          <a:effectLst>
            <a:softEdge rad="63500"/>
          </a:effectLst>
        </p:spPr>
      </p:pic>
      <p:sp>
        <p:nvSpPr>
          <p:cNvPr id="6" name="文本框 5"/>
          <p:cNvSpPr txBox="1"/>
          <p:nvPr/>
        </p:nvSpPr>
        <p:spPr>
          <a:xfrm>
            <a:off x="953453" y="4990148"/>
            <a:ext cx="1692275" cy="1238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0" b="1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压力  压住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34008" y="4915853"/>
            <a:ext cx="1692275" cy="1238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0" b="1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鸣蝉  蝉叫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2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1" nodeType="click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1"/>
      <p:bldP spid="6" grpId="2" bldLvl="0" animBg="1"/>
      <p:bldP spid="2" grpId="2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306609" y="836085"/>
            <a:ext cx="9980901" cy="136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08" tIns="60954" rIns="121908" bIns="60954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读一读，说说你见过什么样的雨，当时是怎样的情景。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33592" y="3587752"/>
            <a:ext cx="9820055" cy="20291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08" tIns="60954" rIns="121908" bIns="6095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同学们可以根据自己平时的观察，然后进行回忆，选取自己印象最深刻的雨来描述，注意抓住典型景物来表现雨的特点。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35549" y="2439672"/>
            <a:ext cx="9553390" cy="7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毛毛雨   阵雨   雷雨   暴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36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bào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/>
          <p:nvPr/>
        </p:nvSpPr>
        <p:spPr bwMode="auto">
          <a:xfrm>
            <a:off x="2413160" y="2292985"/>
            <a:ext cx="334645" cy="2593340"/>
          </a:xfrm>
          <a:prstGeom prst="leftBrace">
            <a:avLst>
              <a:gd name="adj1" fmla="val 141362"/>
              <a:gd name="adj2" fmla="val 50000"/>
            </a:avLst>
          </a:prstGeom>
          <a:noFill/>
          <a:ln w="28575">
            <a:solidFill>
              <a:srgbClr val="008080"/>
            </a:solidFill>
            <a:round/>
          </a:ln>
        </p:spPr>
        <p:txBody>
          <a:bodyPr wrap="none" lIns="121908" tIns="60954" rIns="121908" bIns="60954" anchor="ctr"/>
          <a:lstStyle/>
          <a:p>
            <a:pPr eaLnBrk="1" hangingPunct="1"/>
            <a:endParaRPr lang="zh-CN" altLang="en-US" sz="3500" b="1" dirty="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684379" y="3266019"/>
            <a:ext cx="357671" cy="6561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8" tIns="60954" rIns="121908" bIns="60954">
            <a:spAutoFit/>
          </a:bodyPr>
          <a:lstStyle/>
          <a:p>
            <a:pPr eaLnBrk="1" hangingPunct="1"/>
            <a:r>
              <a:rPr kumimoji="1" lang="en-US" altLang="zh-CN" sz="35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47870" y="2957619"/>
            <a:ext cx="7153402" cy="122809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lIns="121908" tIns="60954" rIns="121908" bIns="60954">
            <a:spAutoFit/>
          </a:bodyPr>
          <a:lstStyle/>
          <a:p>
            <a:pPr ea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雷雨中→雨开始下→越下越大→渐渐小了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747870" y="4212167"/>
            <a:ext cx="7153402" cy="674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08" tIns="60954" rIns="121908" bIns="60954">
            <a:spAutoFit/>
          </a:bodyPr>
          <a:lstStyle/>
          <a:p>
            <a:pPr ea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雷雨后→空气→太阳→彩虹→池塘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747870" y="2059518"/>
            <a:ext cx="7487792" cy="67437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lIns="121908" tIns="60954" rIns="121908" bIns="60954">
            <a:spAutoFit/>
          </a:bodyPr>
          <a:lstStyle/>
          <a:p>
            <a:pPr ea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雷雨前→乌云、大风、电闪雷鸣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0591" y="3011682"/>
            <a:ext cx="360040" cy="1200329"/>
          </a:xfrm>
          <a:prstGeom prst="rect">
            <a:avLst/>
          </a:prstGeom>
          <a:noFill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雷雨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32657"/>
            <a:ext cx="2651541" cy="859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/>
      <p:bldP spid="14" grpId="0"/>
      <p:bldP spid="29" grpId="0"/>
      <p:bldP spid="11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14617" y="2406418"/>
            <a:ext cx="8928992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课文按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雷雨前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雷雨中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雷雨后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的顺序，用简洁的语言，形象地描绘夏日雷雨时的景象，展现了大自然的勃勃生机。</a:t>
            </a:r>
            <a:endParaRPr lang="zh-CN" altLang="en-US" sz="3600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332657"/>
            <a:ext cx="2486963" cy="859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pic23.photophoto.cn/20120517/001102406630962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" y="1"/>
            <a:ext cx="12190413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794" y="4023062"/>
            <a:ext cx="12190413" cy="286232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彩虹的形成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彩虹，又称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天虹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，简称虹，是气象中的一种光学现象。大雨过后，当阳光照射到半空中的雨点，光线被折射及反射，在天空上形成拱形的七彩的光谱。七彩分别为红、橙、黄、绿、靛、蓝、紫。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2395530" cy="859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4072" y="2295417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．一（动 ）不（ 动）  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  一（    ）不（    ）  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  一（    ）不（    ） </a:t>
            </a:r>
            <a:b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越（来）越（亮）   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越（    ）越（    ）   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越（    ）越（    ） 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99456" y="1052736"/>
            <a:ext cx="5896266" cy="6770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08" tIns="60954" rIns="121908" bIns="60954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一、照例子，写词语。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" y="267495"/>
            <a:ext cx="2395530" cy="859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880" y="5285671"/>
            <a:ext cx="100811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5880" y="4693022"/>
            <a:ext cx="100811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640" y="4725144"/>
            <a:ext cx="100811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7888" y="3472566"/>
            <a:ext cx="100811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9656" y="3442946"/>
            <a:ext cx="100811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7888" y="2840529"/>
            <a:ext cx="100811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9656" y="2852936"/>
            <a:ext cx="100811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5640" y="5283782"/>
            <a:ext cx="100811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 bldLvl="0" animBg="1"/>
      <p:bldP spid="7" grpId="0"/>
      <p:bldP spid="8" grpId="0" bldLvl="0" animBg="1"/>
      <p:bldP spid="10" grpId="0" bldLvl="0" animBg="1"/>
      <p:bldP spid="11" grpId="0" bldLvl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767409" y="1484784"/>
            <a:ext cx="7887789" cy="6770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08" tIns="60954" rIns="121908" bIns="60954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根据课文内容填一填。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090736" y="2546352"/>
            <a:ext cx="10478252" cy="2321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21908" tIns="60954" rIns="121908" bIns="60954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雨停了。太阳出来了。一条彩虹（   ）在天空。蝉叫了。蜘蛛又（    ）在网上。池塘里水满了，青蛙也叫起来了。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048328" y="2780928"/>
            <a:ext cx="936104" cy="6770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08" tIns="60954" rIns="121908" bIns="60954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挂  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951984" y="3429001"/>
            <a:ext cx="792088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08" tIns="60954" rIns="121908" bIns="60954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  <a:endParaRPr lang="en-US" altLang="zh-CN" sz="4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1124744"/>
            <a:ext cx="7184840" cy="646331"/>
          </a:xfrm>
          <a:prstGeom prst="rect">
            <a:avLst/>
          </a:prstGeom>
          <a:noFill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三、上网搜集有关雷雨的有关资料。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1544" y="3284984"/>
            <a:ext cx="8890802" cy="1200329"/>
          </a:xfrm>
          <a:prstGeom prst="rect">
            <a:avLst/>
          </a:prstGeom>
          <a:noFill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比如，雷雨的形成。也可以搜下描写下雨的诗句来读一读。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93688" y="2933700"/>
            <a:ext cx="2373312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垂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71463" y="2165350"/>
            <a:ext cx="2636837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6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chuí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96050" y="2933700"/>
            <a:ext cx="2127250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户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073775" y="2105025"/>
            <a:ext cx="29718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6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42300" y="2055813"/>
            <a:ext cx="291623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垂（垂柳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30" y="1937385"/>
            <a:ext cx="3627755" cy="3404235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7" name="文本框 6"/>
          <p:cNvSpPr txBox="1"/>
          <p:nvPr/>
        </p:nvSpPr>
        <p:spPr>
          <a:xfrm>
            <a:off x="953453" y="4990148"/>
            <a:ext cx="1692275" cy="1238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0" b="1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垂下  垂直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53363" y="4981258"/>
            <a:ext cx="1692275" cy="1238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0" b="1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窗户  户口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2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3" nodeType="click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2" nodeType="with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2" nodeType="with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5" grpId="3"/>
      <p:bldP spid="7" grpId="2" bldLvl="0" animBg="1"/>
      <p:bldP spid="8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128838" y="2933700"/>
            <a:ext cx="2371725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扑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997075" y="1858963"/>
            <a:ext cx="263525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6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pū</a:t>
            </a:r>
          </a:p>
        </p:txBody>
      </p:sp>
      <p:pic>
        <p:nvPicPr>
          <p:cNvPr id="4" name="图片 3" descr="扑(扑向)"/>
          <p:cNvPicPr>
            <a:picLocks noChangeAspect="1"/>
          </p:cNvPicPr>
          <p:nvPr/>
        </p:nvPicPr>
        <p:blipFill>
          <a:blip r:embed="rId2"/>
          <a:srcRect t="14088" b="25496"/>
          <a:stretch>
            <a:fillRect/>
          </a:stretch>
        </p:blipFill>
        <p:spPr bwMode="auto">
          <a:xfrm>
            <a:off x="4594225" y="1674813"/>
            <a:ext cx="5230813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3577273" y="4872038"/>
            <a:ext cx="1692275" cy="1238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0" b="1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扑倒  扑打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2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7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32"/>
          <p:cNvSpPr txBox="1"/>
          <p:nvPr/>
        </p:nvSpPr>
        <p:spPr>
          <a:xfrm>
            <a:off x="5516872" y="2524253"/>
            <a:ext cx="713316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文本框 34"/>
          <p:cNvSpPr txBox="1"/>
          <p:nvPr/>
        </p:nvSpPr>
        <p:spPr>
          <a:xfrm rot="-280097">
            <a:off x="10304772" y="790703"/>
            <a:ext cx="70908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24" name="文本框 36"/>
          <p:cNvSpPr txBox="1"/>
          <p:nvPr/>
        </p:nvSpPr>
        <p:spPr>
          <a:xfrm rot="-5350866">
            <a:off x="7364721" y="48635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25" name="文本框 37"/>
          <p:cNvSpPr txBox="1"/>
          <p:nvPr/>
        </p:nvSpPr>
        <p:spPr>
          <a:xfrm rot="-4150866">
            <a:off x="6642939" y="902887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26" name="文本框 45"/>
          <p:cNvSpPr txBox="1"/>
          <p:nvPr/>
        </p:nvSpPr>
        <p:spPr>
          <a:xfrm rot="-5350866">
            <a:off x="8111905" y="5159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27" name="文本框 46"/>
          <p:cNvSpPr txBox="1"/>
          <p:nvPr/>
        </p:nvSpPr>
        <p:spPr>
          <a:xfrm rot="-424911">
            <a:off x="8973388" y="714503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28" name="文本框 47"/>
          <p:cNvSpPr txBox="1"/>
          <p:nvPr/>
        </p:nvSpPr>
        <p:spPr>
          <a:xfrm rot="-4150866">
            <a:off x="9741739" y="1935820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29" name="文本框 35"/>
          <p:cNvSpPr txBox="1"/>
          <p:nvPr/>
        </p:nvSpPr>
        <p:spPr>
          <a:xfrm rot="657351">
            <a:off x="10440239" y="109835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0" name="文本框 50"/>
          <p:cNvSpPr txBox="1"/>
          <p:nvPr/>
        </p:nvSpPr>
        <p:spPr>
          <a:xfrm rot="1480325">
            <a:off x="9405188" y="3911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1" name="文本框 51"/>
          <p:cNvSpPr txBox="1"/>
          <p:nvPr/>
        </p:nvSpPr>
        <p:spPr>
          <a:xfrm rot="-5350866">
            <a:off x="10704821" y="224273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2" name="文本框 32"/>
          <p:cNvSpPr txBox="1"/>
          <p:nvPr/>
        </p:nvSpPr>
        <p:spPr>
          <a:xfrm>
            <a:off x="3899739" y="3370920"/>
            <a:ext cx="713316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3" name="文本框 34"/>
          <p:cNvSpPr txBox="1"/>
          <p:nvPr/>
        </p:nvSpPr>
        <p:spPr>
          <a:xfrm rot="4149897">
            <a:off x="5502055" y="3288369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4" name="文本框 40"/>
          <p:cNvSpPr txBox="1"/>
          <p:nvPr/>
        </p:nvSpPr>
        <p:spPr>
          <a:xfrm rot="-1380000">
            <a:off x="4748521" y="458833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5" name="文本框 41"/>
          <p:cNvSpPr txBox="1"/>
          <p:nvPr/>
        </p:nvSpPr>
        <p:spPr>
          <a:xfrm rot="-180000">
            <a:off x="5057555" y="570280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6" name="文本框 45"/>
          <p:cNvSpPr txBox="1"/>
          <p:nvPr/>
        </p:nvSpPr>
        <p:spPr>
          <a:xfrm rot="-1380000">
            <a:off x="5495705" y="488466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7" name="文本框 46"/>
          <p:cNvSpPr txBox="1"/>
          <p:nvPr/>
        </p:nvSpPr>
        <p:spPr>
          <a:xfrm rot="-1380000">
            <a:off x="5988888" y="665820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8" name="文本框 47"/>
          <p:cNvSpPr txBox="1"/>
          <p:nvPr/>
        </p:nvSpPr>
        <p:spPr>
          <a:xfrm rot="-180000">
            <a:off x="6302155" y="811580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39" name="文本框 49"/>
          <p:cNvSpPr txBox="1"/>
          <p:nvPr/>
        </p:nvSpPr>
        <p:spPr>
          <a:xfrm rot="-5350866">
            <a:off x="7963739" y="64648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0" name="文本框 50"/>
          <p:cNvSpPr txBox="1"/>
          <p:nvPr/>
        </p:nvSpPr>
        <p:spPr>
          <a:xfrm rot="-170103">
            <a:off x="7002772" y="2077636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1" name="文本框 51"/>
          <p:cNvSpPr txBox="1"/>
          <p:nvPr/>
        </p:nvSpPr>
        <p:spPr>
          <a:xfrm rot="-5350866">
            <a:off x="7343555" y="320158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2" name="文本框 32"/>
          <p:cNvSpPr txBox="1"/>
          <p:nvPr/>
        </p:nvSpPr>
        <p:spPr>
          <a:xfrm rot="1209897">
            <a:off x="1065521" y="379002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3" name="文本框 34"/>
          <p:cNvSpPr txBox="1"/>
          <p:nvPr/>
        </p:nvSpPr>
        <p:spPr>
          <a:xfrm rot="4149897">
            <a:off x="2407488" y="323122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4" name="文本框 36"/>
          <p:cNvSpPr txBox="1"/>
          <p:nvPr/>
        </p:nvSpPr>
        <p:spPr>
          <a:xfrm rot="-1380000">
            <a:off x="1687821" y="2920069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5" name="文本框 37"/>
          <p:cNvSpPr txBox="1"/>
          <p:nvPr/>
        </p:nvSpPr>
        <p:spPr>
          <a:xfrm rot="1029897">
            <a:off x="2864688" y="229565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6" name="文本框 57"/>
          <p:cNvSpPr txBox="1"/>
          <p:nvPr/>
        </p:nvSpPr>
        <p:spPr>
          <a:xfrm rot="-1380000">
            <a:off x="3764272" y="2810003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7" name="文本框 58"/>
          <p:cNvSpPr txBox="1"/>
          <p:nvPr/>
        </p:nvSpPr>
        <p:spPr>
          <a:xfrm rot="-170103">
            <a:off x="599855" y="663703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8" name="文本框 59"/>
          <p:cNvSpPr txBox="1"/>
          <p:nvPr/>
        </p:nvSpPr>
        <p:spPr>
          <a:xfrm rot="1029897">
            <a:off x="654888" y="315713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49" name="文本框 49"/>
          <p:cNvSpPr txBox="1"/>
          <p:nvPr/>
        </p:nvSpPr>
        <p:spPr>
          <a:xfrm rot="-170103">
            <a:off x="3563188" y="3739220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0" name="文本框 50"/>
          <p:cNvSpPr txBox="1"/>
          <p:nvPr/>
        </p:nvSpPr>
        <p:spPr>
          <a:xfrm rot="-170103">
            <a:off x="5093539" y="2850220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1" name="文本框 51"/>
          <p:cNvSpPr txBox="1"/>
          <p:nvPr/>
        </p:nvSpPr>
        <p:spPr>
          <a:xfrm rot="-170103">
            <a:off x="5315788" y="3861987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2" name="文本框 63"/>
          <p:cNvSpPr txBox="1"/>
          <p:nvPr/>
        </p:nvSpPr>
        <p:spPr>
          <a:xfrm rot="-5070842">
            <a:off x="-37261" y="536413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3" name="文本框 34"/>
          <p:cNvSpPr txBox="1"/>
          <p:nvPr/>
        </p:nvSpPr>
        <p:spPr>
          <a:xfrm rot="4149897">
            <a:off x="1336455" y="71209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4" name="文本框 36"/>
          <p:cNvSpPr txBox="1"/>
          <p:nvPr/>
        </p:nvSpPr>
        <p:spPr>
          <a:xfrm rot="-170103">
            <a:off x="-20328" y="513866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5" name="文本框 37"/>
          <p:cNvSpPr txBox="1"/>
          <p:nvPr/>
        </p:nvSpPr>
        <p:spPr>
          <a:xfrm rot="1029897">
            <a:off x="1784351" y="7921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6" name="文本框 45"/>
          <p:cNvSpPr txBox="1"/>
          <p:nvPr/>
        </p:nvSpPr>
        <p:spPr>
          <a:xfrm rot="-1380000">
            <a:off x="2821517" y="251400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7" name="文本框 46"/>
          <p:cNvSpPr txBox="1"/>
          <p:nvPr/>
        </p:nvSpPr>
        <p:spPr>
          <a:xfrm rot="-1380000">
            <a:off x="3131388" y="477884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8" name="文本框 47"/>
          <p:cNvSpPr txBox="1"/>
          <p:nvPr/>
        </p:nvSpPr>
        <p:spPr>
          <a:xfrm rot="-180000">
            <a:off x="2771555" y="337446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59" name="文本框 49"/>
          <p:cNvSpPr txBox="1"/>
          <p:nvPr/>
        </p:nvSpPr>
        <p:spPr>
          <a:xfrm rot="-1380000">
            <a:off x="3916672" y="665820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0" name="文本框 50"/>
          <p:cNvSpPr txBox="1"/>
          <p:nvPr/>
        </p:nvSpPr>
        <p:spPr>
          <a:xfrm rot="-1380000">
            <a:off x="3347288" y="650713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1" name="文本框 51"/>
          <p:cNvSpPr txBox="1"/>
          <p:nvPr/>
        </p:nvSpPr>
        <p:spPr>
          <a:xfrm rot="-1380000">
            <a:off x="4193955" y="832746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2" name="文本框 32"/>
          <p:cNvSpPr txBox="1"/>
          <p:nvPr/>
        </p:nvSpPr>
        <p:spPr>
          <a:xfrm rot="1209897">
            <a:off x="6369888" y="334128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3" name="文本框 34"/>
          <p:cNvSpPr txBox="1"/>
          <p:nvPr/>
        </p:nvSpPr>
        <p:spPr>
          <a:xfrm rot="-1030866">
            <a:off x="7967972" y="3809069"/>
            <a:ext cx="70908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4" name="文本框 36"/>
          <p:cNvSpPr txBox="1"/>
          <p:nvPr/>
        </p:nvSpPr>
        <p:spPr>
          <a:xfrm rot="368503">
            <a:off x="7248305" y="243535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5" name="文本框 37"/>
          <p:cNvSpPr txBox="1"/>
          <p:nvPr/>
        </p:nvSpPr>
        <p:spPr>
          <a:xfrm rot="829244">
            <a:off x="6596372" y="392125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6" name="文本框 45"/>
          <p:cNvSpPr txBox="1"/>
          <p:nvPr/>
        </p:nvSpPr>
        <p:spPr>
          <a:xfrm rot="-4502722">
            <a:off x="8573339" y="1937936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7" name="文本框 46"/>
          <p:cNvSpPr txBox="1"/>
          <p:nvPr/>
        </p:nvSpPr>
        <p:spPr>
          <a:xfrm rot="2702238">
            <a:off x="9640139" y="270628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8" name="文本框 47"/>
          <p:cNvSpPr txBox="1"/>
          <p:nvPr/>
        </p:nvSpPr>
        <p:spPr>
          <a:xfrm rot="-3456638">
            <a:off x="8531005" y="3144436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69" name="文本框 80"/>
          <p:cNvSpPr txBox="1"/>
          <p:nvPr/>
        </p:nvSpPr>
        <p:spPr>
          <a:xfrm rot="-3180423">
            <a:off x="10353455" y="2962403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0" name="文本框 81"/>
          <p:cNvSpPr txBox="1"/>
          <p:nvPr/>
        </p:nvSpPr>
        <p:spPr>
          <a:xfrm rot="-3640556">
            <a:off x="9193521" y="3394203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1" name="文本框 82"/>
          <p:cNvSpPr txBox="1"/>
          <p:nvPr/>
        </p:nvSpPr>
        <p:spPr>
          <a:xfrm rot="1549510">
            <a:off x="10256088" y="182575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2" name="文本框 32"/>
          <p:cNvSpPr txBox="1"/>
          <p:nvPr/>
        </p:nvSpPr>
        <p:spPr>
          <a:xfrm rot="4190103">
            <a:off x="5267105" y="196545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3" name="文本框 34"/>
          <p:cNvSpPr txBox="1"/>
          <p:nvPr/>
        </p:nvSpPr>
        <p:spPr>
          <a:xfrm rot="8340000">
            <a:off x="6109539" y="2795187"/>
            <a:ext cx="70908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4" name="文本框 36"/>
          <p:cNvSpPr txBox="1"/>
          <p:nvPr/>
        </p:nvSpPr>
        <p:spPr>
          <a:xfrm rot="-1160763">
            <a:off x="7696200" y="161762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5" name="文本框 37"/>
          <p:cNvSpPr txBox="1"/>
          <p:nvPr/>
        </p:nvSpPr>
        <p:spPr>
          <a:xfrm rot="39237">
            <a:off x="7083205" y="864496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6" name="文本框 45"/>
          <p:cNvSpPr txBox="1"/>
          <p:nvPr/>
        </p:nvSpPr>
        <p:spPr>
          <a:xfrm rot="-1160763">
            <a:off x="8443384" y="191396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7" name="文本框 46"/>
          <p:cNvSpPr txBox="1"/>
          <p:nvPr/>
        </p:nvSpPr>
        <p:spPr>
          <a:xfrm rot="-1160763">
            <a:off x="8486555" y="477146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8" name="文本框 47"/>
          <p:cNvSpPr txBox="1"/>
          <p:nvPr/>
        </p:nvSpPr>
        <p:spPr>
          <a:xfrm rot="39237">
            <a:off x="9130021" y="1110029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79" name="文本框 49"/>
          <p:cNvSpPr txBox="1"/>
          <p:nvPr/>
        </p:nvSpPr>
        <p:spPr>
          <a:xfrm rot="-1160763">
            <a:off x="10243388" y="1372787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0" name="文本框 50"/>
          <p:cNvSpPr txBox="1"/>
          <p:nvPr/>
        </p:nvSpPr>
        <p:spPr>
          <a:xfrm rot="-1160763">
            <a:off x="9532188" y="405180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1" name="文本框 51"/>
          <p:cNvSpPr txBox="1"/>
          <p:nvPr/>
        </p:nvSpPr>
        <p:spPr>
          <a:xfrm rot="-1160763">
            <a:off x="10167188" y="2342220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2" name="文本框 32"/>
          <p:cNvSpPr txBox="1"/>
          <p:nvPr/>
        </p:nvSpPr>
        <p:spPr>
          <a:xfrm rot="4190103">
            <a:off x="3237221" y="307670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3" name="文本框 34"/>
          <p:cNvSpPr txBox="1"/>
          <p:nvPr/>
        </p:nvSpPr>
        <p:spPr>
          <a:xfrm rot="8340000">
            <a:off x="4778155" y="2365503"/>
            <a:ext cx="709084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4" name="文本框 36"/>
          <p:cNvSpPr txBox="1"/>
          <p:nvPr/>
        </p:nvSpPr>
        <p:spPr>
          <a:xfrm rot="2810103">
            <a:off x="4634221" y="93675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5" name="文本框 37"/>
          <p:cNvSpPr txBox="1"/>
          <p:nvPr/>
        </p:nvSpPr>
        <p:spPr>
          <a:xfrm rot="4010103">
            <a:off x="4634221" y="87084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6" name="文本框 45"/>
          <p:cNvSpPr txBox="1"/>
          <p:nvPr/>
        </p:nvSpPr>
        <p:spPr>
          <a:xfrm rot="2810103">
            <a:off x="5831417" y="17658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7" name="文本框 46"/>
          <p:cNvSpPr txBox="1"/>
          <p:nvPr/>
        </p:nvSpPr>
        <p:spPr>
          <a:xfrm rot="2810103">
            <a:off x="5874588" y="462329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8" name="文本框 47"/>
          <p:cNvSpPr txBox="1"/>
          <p:nvPr/>
        </p:nvSpPr>
        <p:spPr>
          <a:xfrm rot="4010103">
            <a:off x="5874588" y="197603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89" name="文本框 49"/>
          <p:cNvSpPr txBox="1"/>
          <p:nvPr/>
        </p:nvSpPr>
        <p:spPr>
          <a:xfrm rot="-1160763">
            <a:off x="7847321" y="2009903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0" name="文本框 50"/>
          <p:cNvSpPr txBox="1"/>
          <p:nvPr/>
        </p:nvSpPr>
        <p:spPr>
          <a:xfrm rot="4020000">
            <a:off x="6507472" y="213055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1" name="文本框 51"/>
          <p:cNvSpPr txBox="1"/>
          <p:nvPr/>
        </p:nvSpPr>
        <p:spPr>
          <a:xfrm rot="-1160763">
            <a:off x="7013355" y="2909487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2" name="文本框 32"/>
          <p:cNvSpPr txBox="1"/>
          <p:nvPr/>
        </p:nvSpPr>
        <p:spPr>
          <a:xfrm rot="5400000">
            <a:off x="1071872" y="292853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3" name="文本框 34"/>
          <p:cNvSpPr txBox="1"/>
          <p:nvPr/>
        </p:nvSpPr>
        <p:spPr>
          <a:xfrm rot="8340000">
            <a:off x="2054005" y="3347636"/>
            <a:ext cx="70908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4" name="文本框 36"/>
          <p:cNvSpPr txBox="1"/>
          <p:nvPr/>
        </p:nvSpPr>
        <p:spPr>
          <a:xfrm rot="2810103">
            <a:off x="2032839" y="226602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5" name="文本框 37"/>
          <p:cNvSpPr txBox="1"/>
          <p:nvPr/>
        </p:nvSpPr>
        <p:spPr>
          <a:xfrm rot="5220000">
            <a:off x="2612805" y="264278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6" name="文本框 45"/>
          <p:cNvSpPr txBox="1"/>
          <p:nvPr/>
        </p:nvSpPr>
        <p:spPr>
          <a:xfrm rot="2810103">
            <a:off x="3296488" y="2285069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7" name="文本框 46"/>
          <p:cNvSpPr txBox="1"/>
          <p:nvPr/>
        </p:nvSpPr>
        <p:spPr>
          <a:xfrm rot="4020000">
            <a:off x="483439" y="45174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8" name="文本框 47"/>
          <p:cNvSpPr txBox="1"/>
          <p:nvPr/>
        </p:nvSpPr>
        <p:spPr>
          <a:xfrm rot="5220000">
            <a:off x="485555" y="248615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199" name="文本框 49"/>
          <p:cNvSpPr txBox="1"/>
          <p:nvPr/>
        </p:nvSpPr>
        <p:spPr>
          <a:xfrm rot="4020000">
            <a:off x="2835055" y="361010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0" name="文本框 50"/>
          <p:cNvSpPr txBox="1"/>
          <p:nvPr/>
        </p:nvSpPr>
        <p:spPr>
          <a:xfrm rot="4020000">
            <a:off x="4486055" y="311268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1" name="文本框 51"/>
          <p:cNvSpPr txBox="1"/>
          <p:nvPr/>
        </p:nvSpPr>
        <p:spPr>
          <a:xfrm rot="4020000">
            <a:off x="4979239" y="339843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2" name="文本框 32"/>
          <p:cNvSpPr txBox="1"/>
          <p:nvPr/>
        </p:nvSpPr>
        <p:spPr>
          <a:xfrm rot="-880739">
            <a:off x="235788" y="1971803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3" name="文本框 34"/>
          <p:cNvSpPr txBox="1"/>
          <p:nvPr/>
        </p:nvSpPr>
        <p:spPr>
          <a:xfrm rot="8340000">
            <a:off x="1217921" y="2067053"/>
            <a:ext cx="709084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4" name="文本框 36"/>
          <p:cNvSpPr txBox="1"/>
          <p:nvPr/>
        </p:nvSpPr>
        <p:spPr>
          <a:xfrm rot="4020000">
            <a:off x="1776721" y="746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5" name="文本框 37"/>
          <p:cNvSpPr txBox="1"/>
          <p:nvPr/>
        </p:nvSpPr>
        <p:spPr>
          <a:xfrm rot="5220000">
            <a:off x="1776721" y="57239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6" name="文本框 45"/>
          <p:cNvSpPr txBox="1"/>
          <p:nvPr/>
        </p:nvSpPr>
        <p:spPr>
          <a:xfrm rot="2810103">
            <a:off x="2523905" y="667936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7" name="文本框 46"/>
          <p:cNvSpPr txBox="1"/>
          <p:nvPr/>
        </p:nvSpPr>
        <p:spPr>
          <a:xfrm rot="2810103">
            <a:off x="3467100" y="16388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8" name="文本框 47"/>
          <p:cNvSpPr txBox="1"/>
          <p:nvPr/>
        </p:nvSpPr>
        <p:spPr>
          <a:xfrm rot="4010103">
            <a:off x="2655139" y="91741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09" name="文本框 49"/>
          <p:cNvSpPr txBox="1"/>
          <p:nvPr/>
        </p:nvSpPr>
        <p:spPr>
          <a:xfrm rot="2810103">
            <a:off x="3800255" y="462329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0" name="文本框 50"/>
          <p:cNvSpPr txBox="1"/>
          <p:nvPr/>
        </p:nvSpPr>
        <p:spPr>
          <a:xfrm rot="2810103">
            <a:off x="3649972" y="183210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1" name="文本框 51"/>
          <p:cNvSpPr txBox="1"/>
          <p:nvPr/>
        </p:nvSpPr>
        <p:spPr>
          <a:xfrm rot="2810103">
            <a:off x="4143155" y="211785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2" name="文本框 32"/>
          <p:cNvSpPr txBox="1"/>
          <p:nvPr/>
        </p:nvSpPr>
        <p:spPr>
          <a:xfrm rot="5400000">
            <a:off x="5885172" y="353390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3" name="文本框 34"/>
          <p:cNvSpPr txBox="1"/>
          <p:nvPr/>
        </p:nvSpPr>
        <p:spPr>
          <a:xfrm rot="3159237">
            <a:off x="7309688" y="396570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4" name="文本框 36"/>
          <p:cNvSpPr txBox="1"/>
          <p:nvPr/>
        </p:nvSpPr>
        <p:spPr>
          <a:xfrm rot="-1160763">
            <a:off x="7864255" y="2517903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5" name="文本框 37"/>
          <p:cNvSpPr txBox="1"/>
          <p:nvPr/>
        </p:nvSpPr>
        <p:spPr>
          <a:xfrm rot="39237">
            <a:off x="7866372" y="3248153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6" name="文本框 45"/>
          <p:cNvSpPr txBox="1"/>
          <p:nvPr/>
        </p:nvSpPr>
        <p:spPr>
          <a:xfrm rot="-1160763">
            <a:off x="8611439" y="2547536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7" name="文本框 46"/>
          <p:cNvSpPr txBox="1"/>
          <p:nvPr/>
        </p:nvSpPr>
        <p:spPr>
          <a:xfrm rot="-1160763">
            <a:off x="9104621" y="2833287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8" name="文本框 47"/>
          <p:cNvSpPr txBox="1"/>
          <p:nvPr/>
        </p:nvSpPr>
        <p:spPr>
          <a:xfrm rot="39237">
            <a:off x="8689755" y="3597403"/>
            <a:ext cx="715433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19" name="文本框 49"/>
          <p:cNvSpPr txBox="1"/>
          <p:nvPr/>
        </p:nvSpPr>
        <p:spPr>
          <a:xfrm rot="-1160763">
            <a:off x="9798888" y="3220636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20" name="文本框 50"/>
          <p:cNvSpPr txBox="1"/>
          <p:nvPr/>
        </p:nvSpPr>
        <p:spPr>
          <a:xfrm rot="-1160763">
            <a:off x="9737505" y="3711703"/>
            <a:ext cx="717549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21" name="文本框 51"/>
          <p:cNvSpPr txBox="1"/>
          <p:nvPr/>
        </p:nvSpPr>
        <p:spPr>
          <a:xfrm rot="-1160763">
            <a:off x="9038167" y="253517"/>
            <a:ext cx="717551" cy="19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665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</a:p>
        </p:txBody>
      </p:sp>
      <p:sp>
        <p:nvSpPr>
          <p:cNvPr id="5222" name="TextBox 43"/>
          <p:cNvSpPr txBox="1"/>
          <p:nvPr/>
        </p:nvSpPr>
        <p:spPr>
          <a:xfrm>
            <a:off x="1139605" y="699687"/>
            <a:ext cx="10062633" cy="4096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雷雨  乌云  黑沉沉  压下来</a:t>
            </a:r>
            <a:endParaRPr lang="en-US" altLang="zh-CN" sz="53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蝉   垂下来  </a:t>
            </a:r>
            <a:r>
              <a:rPr lang="en-US" altLang="zh-CN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窗 户  </a:t>
            </a:r>
            <a:endParaRPr lang="en-US" altLang="zh-CN" sz="53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迎面扑来    </a:t>
            </a:r>
          </a:p>
        </p:txBody>
      </p:sp>
      <p:sp>
        <p:nvSpPr>
          <p:cNvPr id="25" name="矩形: 圆角 1"/>
          <p:cNvSpPr/>
          <p:nvPr/>
        </p:nvSpPr>
        <p:spPr>
          <a:xfrm>
            <a:off x="617853" y="332656"/>
            <a:ext cx="10572751" cy="598549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1004139" y="528684"/>
            <a:ext cx="11980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léi</a:t>
            </a:r>
          </a:p>
        </p:txBody>
      </p:sp>
      <p:sp>
        <p:nvSpPr>
          <p:cNvPr id="23" name="TextBox 43"/>
          <p:cNvSpPr txBox="1"/>
          <p:nvPr/>
        </p:nvSpPr>
        <p:spPr>
          <a:xfrm>
            <a:off x="1139605" y="699687"/>
            <a:ext cx="10062633" cy="5479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</a:t>
            </a: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雨  </a:t>
            </a:r>
            <a:r>
              <a:rPr lang="zh-CN" altLang="en-US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云  </a:t>
            </a:r>
            <a:r>
              <a:rPr lang="zh-CN" altLang="en-US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</a:t>
            </a: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沉沉  </a:t>
            </a:r>
            <a:r>
              <a:rPr lang="zh-CN" altLang="en-US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下来</a:t>
            </a:r>
            <a:endParaRPr lang="en-US" altLang="zh-CN" sz="53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蝉</a:t>
            </a: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下来  </a:t>
            </a:r>
            <a:r>
              <a:rPr lang="en-US" altLang="zh-CN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窗 </a:t>
            </a:r>
            <a:r>
              <a:rPr lang="zh-CN" altLang="en-US" sz="5335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户   </a:t>
            </a:r>
            <a:r>
              <a:rPr lang="zh-CN" altLang="en-US" sz="53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蜘蛛  </a:t>
            </a:r>
            <a:endParaRPr lang="en-US" altLang="zh-CN" sz="53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迎</a:t>
            </a: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  <a:r>
              <a:rPr lang="zh-CN" altLang="en-US" sz="533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扑</a:t>
            </a:r>
            <a:r>
              <a:rPr lang="zh-CN" altLang="en-US" sz="53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来 青蛙 闪电   越来越亮</a:t>
            </a:r>
            <a:endParaRPr lang="en-US" altLang="zh-CN" sz="533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53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越来越响   迎面   彩虹   池塘    </a:t>
            </a:r>
            <a:endParaRPr lang="zh-CN" altLang="en-US" sz="53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36"/>
          <p:cNvSpPr txBox="1"/>
          <p:nvPr/>
        </p:nvSpPr>
        <p:spPr>
          <a:xfrm>
            <a:off x="3093288" y="528684"/>
            <a:ext cx="109855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wū</a:t>
            </a:r>
          </a:p>
        </p:txBody>
      </p:sp>
      <p:sp>
        <p:nvSpPr>
          <p:cNvPr id="26" name="TextBox 36"/>
          <p:cNvSpPr txBox="1"/>
          <p:nvPr/>
        </p:nvSpPr>
        <p:spPr>
          <a:xfrm>
            <a:off x="5000405" y="528684"/>
            <a:ext cx="14012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hēi</a:t>
            </a:r>
          </a:p>
        </p:txBody>
      </p:sp>
      <p:sp>
        <p:nvSpPr>
          <p:cNvPr id="31" name="TextBox 36"/>
          <p:cNvSpPr txBox="1"/>
          <p:nvPr/>
        </p:nvSpPr>
        <p:spPr>
          <a:xfrm>
            <a:off x="7824039" y="528684"/>
            <a:ext cx="11557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yā</a:t>
            </a:r>
          </a:p>
        </p:txBody>
      </p:sp>
      <p:sp>
        <p:nvSpPr>
          <p:cNvPr id="32" name="TextBox 36"/>
          <p:cNvSpPr txBox="1"/>
          <p:nvPr/>
        </p:nvSpPr>
        <p:spPr>
          <a:xfrm>
            <a:off x="877139" y="1865969"/>
            <a:ext cx="1449916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chán</a:t>
            </a:r>
          </a:p>
        </p:txBody>
      </p:sp>
      <p:sp>
        <p:nvSpPr>
          <p:cNvPr id="44" name="TextBox 36"/>
          <p:cNvSpPr txBox="1"/>
          <p:nvPr/>
        </p:nvSpPr>
        <p:spPr>
          <a:xfrm>
            <a:off x="2555655" y="1933703"/>
            <a:ext cx="170815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chuí</a:t>
            </a:r>
          </a:p>
        </p:txBody>
      </p:sp>
      <p:sp>
        <p:nvSpPr>
          <p:cNvPr id="46" name="TextBox 36"/>
          <p:cNvSpPr txBox="1"/>
          <p:nvPr/>
        </p:nvSpPr>
        <p:spPr>
          <a:xfrm>
            <a:off x="5864005" y="1908303"/>
            <a:ext cx="171026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chuānɡ</a:t>
            </a:r>
          </a:p>
        </p:txBody>
      </p:sp>
      <p:sp>
        <p:nvSpPr>
          <p:cNvPr id="47" name="TextBox 36"/>
          <p:cNvSpPr txBox="1"/>
          <p:nvPr/>
        </p:nvSpPr>
        <p:spPr>
          <a:xfrm>
            <a:off x="7045105" y="1908303"/>
            <a:ext cx="155786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hù</a:t>
            </a:r>
          </a:p>
        </p:txBody>
      </p:sp>
      <p:sp>
        <p:nvSpPr>
          <p:cNvPr id="48" name="TextBox 36"/>
          <p:cNvSpPr txBox="1"/>
          <p:nvPr/>
        </p:nvSpPr>
        <p:spPr>
          <a:xfrm>
            <a:off x="748021" y="3188887"/>
            <a:ext cx="170815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yínɡ</a:t>
            </a:r>
          </a:p>
        </p:txBody>
      </p:sp>
      <p:sp>
        <p:nvSpPr>
          <p:cNvPr id="49" name="TextBox 36"/>
          <p:cNvSpPr txBox="1"/>
          <p:nvPr/>
        </p:nvSpPr>
        <p:spPr>
          <a:xfrm>
            <a:off x="2327055" y="3119036"/>
            <a:ext cx="11599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宋体" panose="02010600030101010101" pitchFamily="2" charset="-122"/>
              </a:rPr>
              <a:t>pū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3" grpId="0"/>
      <p:bldP spid="24" grpId="0"/>
      <p:bldP spid="24" grpId="1"/>
      <p:bldP spid="26" grpId="0"/>
      <p:bldP spid="26" grpId="1"/>
      <p:bldP spid="31" grpId="0"/>
      <p:bldP spid="31" grpId="1"/>
      <p:bldP spid="32" grpId="0"/>
      <p:bldP spid="32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pic.58pic.com/58pic/16/81/73/37s58PICFSY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-167968"/>
            <a:ext cx="12190413" cy="6858000"/>
          </a:xfrm>
          <a:prstGeom prst="rect">
            <a:avLst/>
          </a:prstGeom>
          <a:noFill/>
        </p:spPr>
      </p:pic>
      <p:grpSp>
        <p:nvGrpSpPr>
          <p:cNvPr id="9" name="组合 22"/>
          <p:cNvGrpSpPr/>
          <p:nvPr/>
        </p:nvGrpSpPr>
        <p:grpSpPr>
          <a:xfrm>
            <a:off x="4007768" y="568986"/>
            <a:ext cx="456774" cy="456367"/>
            <a:chOff x="631825" y="5181600"/>
            <a:chExt cx="1554163" cy="1552575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4583832" y="476672"/>
            <a:ext cx="2736304" cy="6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识字游戏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86092" y="3789040"/>
            <a:ext cx="2181225" cy="2438400"/>
            <a:chOff x="686092" y="3789040"/>
            <a:chExt cx="2181225" cy="2438400"/>
          </a:xfrm>
        </p:grpSpPr>
        <p:pic>
          <p:nvPicPr>
            <p:cNvPr id="52238" name="Picture 14" descr="http://www.poluoluo.com/sc/UploadFiles_2845/201012/201012221841292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092" y="3789040"/>
              <a:ext cx="2181225" cy="2438400"/>
            </a:xfrm>
            <a:prstGeom prst="rect">
              <a:avLst/>
            </a:prstGeom>
            <a:noFill/>
          </p:spPr>
        </p:pic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 rot="21289353">
              <a:off x="1433476" y="4847855"/>
              <a:ext cx="1166165" cy="93870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  <a:miter lim="800000"/>
            </a:ln>
            <a:effectLst>
              <a:softEdge rad="127000"/>
            </a:effectLst>
          </p:spPr>
          <p:txBody>
            <a:bodyPr wrap="square" lIns="121908" tIns="60954" rIns="121908" bIns="6095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5300" b="1" dirty="0">
                  <a:solidFill>
                    <a:prstClr val="black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蝉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22802" y="3905730"/>
            <a:ext cx="3059312" cy="2784302"/>
            <a:chOff x="2783632" y="4073698"/>
            <a:chExt cx="3059312" cy="2784302"/>
          </a:xfrm>
        </p:grpSpPr>
        <p:pic>
          <p:nvPicPr>
            <p:cNvPr id="52240" name="Picture 16" descr="http://www.poluoluo.com/sc/UploadFiles_2845/201503/20150318213425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3632" y="4073698"/>
              <a:ext cx="3059312" cy="2784302"/>
            </a:xfrm>
            <a:prstGeom prst="rect">
              <a:avLst/>
            </a:prstGeom>
            <a:noFill/>
          </p:spPr>
        </p:pic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 rot="21289353">
              <a:off x="3857726" y="5513957"/>
              <a:ext cx="1007404" cy="9438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  <a:miter lim="800000"/>
            </a:ln>
            <a:effectLst>
              <a:softEdge rad="127000"/>
            </a:effectLst>
          </p:spPr>
          <p:txBody>
            <a:bodyPr lIns="121908" tIns="60954" rIns="121908" bIns="6095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5300" b="1" dirty="0">
                  <a:solidFill>
                    <a:prstClr val="black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枝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22310" y="2892152"/>
            <a:ext cx="3810000" cy="3810000"/>
            <a:chOff x="5591944" y="3048000"/>
            <a:chExt cx="3810000" cy="3810000"/>
          </a:xfrm>
        </p:grpSpPr>
        <p:pic>
          <p:nvPicPr>
            <p:cNvPr id="52232" name="Picture 8" descr="http://p3.so.qhimgs1.com/t01071f00f7a1ebf8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91944" y="3048000"/>
              <a:ext cx="3810000" cy="3810000"/>
            </a:xfrm>
            <a:prstGeom prst="rect">
              <a:avLst/>
            </a:prstGeom>
            <a:noFill/>
          </p:spPr>
        </p:pic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 rot="21289353">
              <a:off x="6992280" y="5321943"/>
              <a:ext cx="1007404" cy="9438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  <a:miter lim="800000"/>
            </a:ln>
            <a:effectLst>
              <a:softEdge rad="127000"/>
            </a:effectLst>
          </p:spPr>
          <p:txBody>
            <a:bodyPr lIns="121908" tIns="60954" rIns="121908" bIns="6095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5300" b="1" dirty="0">
                  <a:solidFill>
                    <a:prstClr val="black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摆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05193" y="2214885"/>
            <a:ext cx="2555255" cy="2064222"/>
            <a:chOff x="8760297" y="4437112"/>
            <a:chExt cx="2555255" cy="2064222"/>
          </a:xfrm>
        </p:grpSpPr>
        <p:pic>
          <p:nvPicPr>
            <p:cNvPr id="52234" name="Picture 10" descr="http://www.poluoluo.com/sc/UploadFiles_2845/png/200772619372250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60297" y="4437112"/>
              <a:ext cx="2555255" cy="2064222"/>
            </a:xfrm>
            <a:prstGeom prst="rect">
              <a:avLst/>
            </a:prstGeom>
            <a:noFill/>
          </p:spPr>
        </p:pic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 rot="21289353">
              <a:off x="9448900" y="5249935"/>
              <a:ext cx="1007404" cy="9438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  <a:miter lim="800000"/>
            </a:ln>
            <a:effectLst>
              <a:softEdge rad="127000"/>
            </a:effectLst>
          </p:spPr>
          <p:txBody>
            <a:bodyPr lIns="121908" tIns="60954" rIns="121908" bIns="6095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5300" b="1" dirty="0">
                  <a:solidFill>
                    <a:prstClr val="black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垂</a:t>
              </a:r>
            </a:p>
          </p:txBody>
        </p:sp>
      </p:grpSp>
      <p:sp>
        <p:nvSpPr>
          <p:cNvPr id="54" name="矩形 53"/>
          <p:cNvSpPr/>
          <p:nvPr/>
        </p:nvSpPr>
        <p:spPr>
          <a:xfrm>
            <a:off x="839416" y="1196752"/>
            <a:ext cx="237626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躲雨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260000">
            <a:off x="7854675" y="1138844"/>
            <a:ext cx="4481830" cy="369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73229 0.0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5836 0.2849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45169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5834 0.073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882063" y="779489"/>
            <a:ext cx="2591951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词语解释</a:t>
            </a:r>
          </a:p>
        </p:txBody>
      </p:sp>
      <p:sp>
        <p:nvSpPr>
          <p:cNvPr id="3" name="矩形 2"/>
          <p:cNvSpPr/>
          <p:nvPr/>
        </p:nvSpPr>
        <p:spPr>
          <a:xfrm>
            <a:off x="2928061" y="931956"/>
            <a:ext cx="47994" cy="432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85163" y="899089"/>
            <a:ext cx="47994" cy="432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49162" y="1619910"/>
            <a:ext cx="8322782" cy="67709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渐渐：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表示程度或数量的逐步增减。</a:t>
            </a:r>
            <a:endParaRPr lang="zh-CN" altLang="en-US" sz="36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076" y="2366805"/>
            <a:ext cx="6911868" cy="824252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小树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渐渐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地长大了。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4682" y="3629599"/>
            <a:ext cx="9890751" cy="67709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清新：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清爽新鲜。</a:t>
            </a:r>
            <a:endParaRPr lang="zh-CN" altLang="en-US" sz="36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4079" y="4389107"/>
            <a:ext cx="7007866" cy="824252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雨后，一股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清新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的空气迎面扑来。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d164143-85a1-492b-a2b0-c8e7ef8907a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d164143-85a1-492b-a2b0-c8e7ef8907a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5"/>
</p:tagLst>
</file>

<file path=ppt/theme/theme1.xml><?xml version="1.0" encoding="utf-8"?>
<a:theme xmlns:a="http://schemas.openxmlformats.org/drawingml/2006/main" name="1_自定义设计方案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 algn="ctr">
          <a:defRPr sz="3600" b="1" dirty="0" smtClean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1550</Words>
  <Application>Microsoft Office PowerPoint</Application>
  <PresentationFormat>宽屏</PresentationFormat>
  <Paragraphs>339</Paragraphs>
  <Slides>46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64" baseType="lpstr">
      <vt:lpstr>GB Pinyinok-B</vt:lpstr>
      <vt:lpstr>Calibri</vt:lpstr>
      <vt:lpstr>华文楷体</vt:lpstr>
      <vt:lpstr>幼圆</vt:lpstr>
      <vt:lpstr>汉语拼音</vt:lpstr>
      <vt:lpstr>黑体</vt:lpstr>
      <vt:lpstr>Arial</vt:lpstr>
      <vt:lpstr>等线</vt:lpstr>
      <vt:lpstr>Times New Roman</vt:lpstr>
      <vt:lpstr>华文细黑</vt:lpstr>
      <vt:lpstr>宋体</vt:lpstr>
      <vt:lpstr>楷体_GB2312</vt:lpstr>
      <vt:lpstr>楷体</vt:lpstr>
      <vt:lpstr>微软雅黑</vt:lpstr>
      <vt:lpstr>等线 Light</vt:lpstr>
      <vt:lpstr>Calibri Light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created xsi:type="dcterms:W3CDTF">2020-05-07T04:34:00Z</dcterms:created>
  <dcterms:modified xsi:type="dcterms:W3CDTF">2020-05-12T00:22:23Z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