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  <p:sldMasterId id="2147483678" r:id="rId2"/>
    <p:sldMasterId id="2147483690" r:id="rId3"/>
    <p:sldMasterId id="2147483706" r:id="rId4"/>
  </p:sldMasterIdLst>
  <p:notesMasterIdLst>
    <p:notesMasterId r:id="rId49"/>
  </p:notesMasterIdLst>
  <p:sldIdLst>
    <p:sldId id="1027" r:id="rId5"/>
    <p:sldId id="462" r:id="rId6"/>
    <p:sldId id="1190" r:id="rId7"/>
    <p:sldId id="1045" r:id="rId8"/>
    <p:sldId id="1046" r:id="rId9"/>
    <p:sldId id="1047" r:id="rId10"/>
    <p:sldId id="1049" r:id="rId11"/>
    <p:sldId id="1050" r:id="rId12"/>
    <p:sldId id="1051" r:id="rId13"/>
    <p:sldId id="1055" r:id="rId14"/>
    <p:sldId id="1060" r:id="rId15"/>
    <p:sldId id="351" r:id="rId16"/>
    <p:sldId id="1152" r:id="rId17"/>
    <p:sldId id="528" r:id="rId18"/>
    <p:sldId id="1053" r:id="rId19"/>
    <p:sldId id="264" r:id="rId20"/>
    <p:sldId id="265" r:id="rId21"/>
    <p:sldId id="1191" r:id="rId22"/>
    <p:sldId id="1012" r:id="rId23"/>
    <p:sldId id="1015" r:id="rId24"/>
    <p:sldId id="1124" r:id="rId25"/>
    <p:sldId id="1100" r:id="rId26"/>
    <p:sldId id="1101" r:id="rId27"/>
    <p:sldId id="496" r:id="rId28"/>
    <p:sldId id="492" r:id="rId29"/>
    <p:sldId id="918" r:id="rId30"/>
    <p:sldId id="1031" r:id="rId31"/>
    <p:sldId id="1052" r:id="rId32"/>
    <p:sldId id="1030" r:id="rId33"/>
    <p:sldId id="1123" r:id="rId34"/>
    <p:sldId id="1032" r:id="rId35"/>
    <p:sldId id="1033" r:id="rId36"/>
    <p:sldId id="1034" r:id="rId37"/>
    <p:sldId id="1193" r:id="rId38"/>
    <p:sldId id="1186" r:id="rId39"/>
    <p:sldId id="1125" r:id="rId40"/>
    <p:sldId id="1127" r:id="rId41"/>
    <p:sldId id="1039" r:id="rId42"/>
    <p:sldId id="1187" r:id="rId43"/>
    <p:sldId id="1188" r:id="rId44"/>
    <p:sldId id="1189" r:id="rId45"/>
    <p:sldId id="1061" r:id="rId46"/>
    <p:sldId id="1019" r:id="rId47"/>
    <p:sldId id="1063" r:id="rId48"/>
  </p:sldIdLst>
  <p:sldSz cx="12192000" cy="6858000"/>
  <p:notesSz cx="6858000" cy="9144000"/>
  <p:embeddedFontLst>
    <p:embeddedFont>
      <p:font typeface="楷体" panose="02010609060101010101" pitchFamily="49" charset="-122"/>
      <p:regular r:id="rId50"/>
    </p:embeddedFont>
    <p:embeddedFont>
      <p:font typeface="黑体" panose="02010609060101010101" pitchFamily="49" charset="-122"/>
      <p:regular r:id="rId51"/>
    </p:embeddedFont>
    <p:embeddedFont>
      <p:font typeface="等线" panose="02010600030101010101" pitchFamily="2" charset="-122"/>
      <p:regular r:id="rId52"/>
      <p:bold r:id="rId53"/>
    </p:embeddedFont>
    <p:embeddedFont>
      <p:font typeface="汉语拼音" panose="02010600030101010101" charset="0"/>
      <p:regular r:id="rId54"/>
    </p:embeddedFont>
    <p:embeddedFont>
      <p:font typeface="微软雅黑" panose="020B0503020204020204" pitchFamily="34" charset="-122"/>
      <p:regular r:id="rId55"/>
      <p:bold r:id="rId56"/>
    </p:embeddedFont>
    <p:embeddedFont>
      <p:font typeface="等线 Light" panose="02010600030101010101" pitchFamily="2" charset="-122"/>
      <p:regular r:id="rId57"/>
    </p:embeddedFont>
    <p:embeddedFont>
      <p:font typeface="Calibri Light" panose="020F0302020204030204" pitchFamily="34" charset="0"/>
      <p:regular r:id="rId58"/>
      <p:italic r:id="rId59"/>
    </p:embeddedFont>
    <p:embeddedFont>
      <p:font typeface="华文楷体" panose="02010600040101010101" pitchFamily="2" charset="-122"/>
      <p:regular r:id="rId60"/>
    </p:embeddedFont>
    <p:embeddedFont>
      <p:font typeface="Calibri" panose="020F0502020204030204" pitchFamily="34" charset="0"/>
      <p:regular r:id="rId61"/>
      <p:bold r:id="rId62"/>
      <p:italic r:id="rId63"/>
      <p:boldItalic r:id="rId64"/>
    </p:embeddedFont>
    <p:embeddedFont>
      <p:font typeface="幼圆" panose="02010509060101010101" pitchFamily="49" charset="-122"/>
      <p:regular r:id="rId65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30">
          <p15:clr>
            <a:srgbClr val="A4A3A4"/>
          </p15:clr>
        </p15:guide>
        <p15:guide id="2" pos="386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B5FD1"/>
    <a:srgbClr val="D2F5B9"/>
    <a:srgbClr val="211813"/>
    <a:srgbClr val="53B948"/>
    <a:srgbClr val="29A6DE"/>
    <a:srgbClr val="98D267"/>
    <a:srgbClr val="D1F5B8"/>
    <a:srgbClr val="ECAAC3"/>
    <a:srgbClr val="CBF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1" autoAdjust="0"/>
    <p:restoredTop sz="94660"/>
  </p:normalViewPr>
  <p:slideViewPr>
    <p:cSldViewPr>
      <p:cViewPr>
        <p:scale>
          <a:sx n="37" d="100"/>
          <a:sy n="37" d="100"/>
        </p:scale>
        <p:origin x="1764" y="636"/>
      </p:cViewPr>
      <p:guideLst>
        <p:guide orient="horz" pos="1930"/>
        <p:guide pos="386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2299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63" Type="http://schemas.openxmlformats.org/officeDocument/2006/relationships/font" Target="fonts/font14.fntdata"/><Relationship Id="rId68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66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8.fntdata"/><Relationship Id="rId61" Type="http://schemas.openxmlformats.org/officeDocument/2006/relationships/font" Target="fonts/font12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3.fntdata"/><Relationship Id="rId60" Type="http://schemas.openxmlformats.org/officeDocument/2006/relationships/font" Target="fonts/font11.fntdata"/><Relationship Id="rId65" Type="http://schemas.openxmlformats.org/officeDocument/2006/relationships/font" Target="fonts/font16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font" Target="fonts/font7.fntdata"/><Relationship Id="rId64" Type="http://schemas.openxmlformats.org/officeDocument/2006/relationships/font" Target="fonts/font15.fntdata"/><Relationship Id="rId69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font" Target="fonts/font2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font" Target="fonts/font10.fntdata"/><Relationship Id="rId67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5.fntdata"/><Relationship Id="rId62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D2E35E-6DB1-4671-AA13-E9173BD066DF}" type="datetimeFigureOut">
              <a:rPr lang="zh-CN" altLang="en-US" smtClean="0"/>
              <a:t>2020/5/13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1CD010-A9A3-4117-BFBF-9C1583B3E14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27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28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31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32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33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93944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38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39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95602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520" y="2130426"/>
            <a:ext cx="10362962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9039" y="3886200"/>
            <a:ext cx="8533924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80" y="6356351"/>
            <a:ext cx="2845170" cy="365125"/>
          </a:xfrm>
          <a:prstGeom prst="rect">
            <a:avLst/>
          </a:prstGeom>
        </p:spPr>
        <p:txBody>
          <a:bodyPr/>
          <a:lstStyle/>
          <a:p>
            <a:fld id="{D4DCBEE1-2FDF-4E67-B289-6F0CB0ED4004}" type="datetimeFigureOut">
              <a:rPr lang="zh-CN" altLang="en-US" smtClean="0"/>
              <a:t>2020/5/13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6143" y="6356351"/>
            <a:ext cx="3859715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150" y="6356351"/>
            <a:ext cx="2845170" cy="365125"/>
          </a:xfrm>
          <a:prstGeom prst="rect">
            <a:avLst/>
          </a:prstGeom>
        </p:spPr>
        <p:txBody>
          <a:bodyPr/>
          <a:lstStyle/>
          <a:p>
            <a:fld id="{6AB22C2E-CAB4-4932-B1DA-131F1D28A51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80" y="274638"/>
            <a:ext cx="10972641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80" y="1600201"/>
            <a:ext cx="10972641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80" y="6356351"/>
            <a:ext cx="2845170" cy="365125"/>
          </a:xfrm>
          <a:prstGeom prst="rect">
            <a:avLst/>
          </a:prstGeom>
        </p:spPr>
        <p:txBody>
          <a:bodyPr/>
          <a:lstStyle/>
          <a:p>
            <a:fld id="{D4DCBEE1-2FDF-4E67-B289-6F0CB0ED4004}" type="datetimeFigureOut">
              <a:rPr lang="zh-CN" altLang="en-US" smtClean="0"/>
              <a:t>2020/5/13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6143" y="6356351"/>
            <a:ext cx="3859715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150" y="6356351"/>
            <a:ext cx="2845170" cy="365125"/>
          </a:xfrm>
          <a:prstGeom prst="rect">
            <a:avLst/>
          </a:prstGeom>
        </p:spPr>
        <p:txBody>
          <a:bodyPr/>
          <a:lstStyle/>
          <a:p>
            <a:fld id="{6AB22C2E-CAB4-4932-B1DA-131F1D28A51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40351" y="274639"/>
            <a:ext cx="274197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79" y="274639"/>
            <a:ext cx="8078252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80" y="6356351"/>
            <a:ext cx="2845170" cy="365125"/>
          </a:xfrm>
          <a:prstGeom prst="rect">
            <a:avLst/>
          </a:prstGeom>
        </p:spPr>
        <p:txBody>
          <a:bodyPr/>
          <a:lstStyle/>
          <a:p>
            <a:fld id="{D4DCBEE1-2FDF-4E67-B289-6F0CB0ED4004}" type="datetimeFigureOut">
              <a:rPr lang="zh-CN" altLang="en-US" smtClean="0"/>
              <a:t>2020/5/13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6143" y="6356351"/>
            <a:ext cx="3859715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150" y="6356351"/>
            <a:ext cx="2845170" cy="365125"/>
          </a:xfrm>
          <a:prstGeom prst="rect">
            <a:avLst/>
          </a:prstGeom>
        </p:spPr>
        <p:txBody>
          <a:bodyPr/>
          <a:lstStyle/>
          <a:p>
            <a:fld id="{6AB22C2E-CAB4-4932-B1DA-131F1D28A51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80" y="274638"/>
            <a:ext cx="10972641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80" y="1600201"/>
            <a:ext cx="10972641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80" y="6356351"/>
            <a:ext cx="2845170" cy="365125"/>
          </a:xfrm>
          <a:prstGeom prst="rect">
            <a:avLst/>
          </a:prstGeom>
        </p:spPr>
        <p:txBody>
          <a:bodyPr/>
          <a:lstStyle/>
          <a:p>
            <a:fld id="{D4DCBEE1-2FDF-4E67-B289-6F0CB0ED4004}" type="datetimeFigureOut">
              <a:rPr lang="zh-CN" altLang="en-US" smtClean="0"/>
              <a:t>2020/5/13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6143" y="6356351"/>
            <a:ext cx="3859715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150" y="6356351"/>
            <a:ext cx="2845170" cy="365125"/>
          </a:xfrm>
          <a:prstGeom prst="rect">
            <a:avLst/>
          </a:prstGeom>
        </p:spPr>
        <p:txBody>
          <a:bodyPr/>
          <a:lstStyle/>
          <a:p>
            <a:fld id="{6AB22C2E-CAB4-4932-B1DA-131F1D28A51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738" y="4406901"/>
            <a:ext cx="1036296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738" y="2906713"/>
            <a:ext cx="10362961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80" y="6356351"/>
            <a:ext cx="2845170" cy="365125"/>
          </a:xfrm>
          <a:prstGeom prst="rect">
            <a:avLst/>
          </a:prstGeom>
        </p:spPr>
        <p:txBody>
          <a:bodyPr/>
          <a:lstStyle/>
          <a:p>
            <a:fld id="{D4DCBEE1-2FDF-4E67-B289-6F0CB0ED4004}" type="datetimeFigureOut">
              <a:rPr lang="zh-CN" altLang="en-US" smtClean="0"/>
              <a:t>2020/5/13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6143" y="6356351"/>
            <a:ext cx="3859715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150" y="6356351"/>
            <a:ext cx="2845170" cy="365125"/>
          </a:xfrm>
          <a:prstGeom prst="rect">
            <a:avLst/>
          </a:prstGeom>
        </p:spPr>
        <p:txBody>
          <a:bodyPr/>
          <a:lstStyle/>
          <a:p>
            <a:fld id="{6AB22C2E-CAB4-4932-B1DA-131F1D28A51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3961" y="1854200"/>
            <a:ext cx="9143761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961" y="3602038"/>
            <a:ext cx="9143761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5365" indent="0" algn="ctr">
              <a:buNone/>
              <a:defRPr sz="1600"/>
            </a:lvl6pPr>
            <a:lvl7pPr marL="2742565" indent="0" algn="ctr">
              <a:buNone/>
              <a:defRPr sz="1600"/>
            </a:lvl7pPr>
            <a:lvl8pPr marL="3199765" indent="0" algn="ctr">
              <a:buNone/>
              <a:defRPr sz="1600"/>
            </a:lvl8pPr>
            <a:lvl9pPr marL="3656965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2020/5/13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2020/5/13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2020/5/13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178" y="2187444"/>
            <a:ext cx="10515326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178" y="1825625"/>
            <a:ext cx="5181464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040" y="1825625"/>
            <a:ext cx="5181464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2020/5/13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67" y="365126"/>
            <a:ext cx="10515326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67" y="1744961"/>
            <a:ext cx="515765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67" y="2615609"/>
            <a:ext cx="5157652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039" y="1744961"/>
            <a:ext cx="518305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039" y="2615609"/>
            <a:ext cx="5183053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2020/5/13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416" y="2159000"/>
            <a:ext cx="5714851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2020/5/13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416" y="3733202"/>
            <a:ext cx="5714851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2020/5/13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178" y="713674"/>
            <a:ext cx="4681531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370" y="713673"/>
            <a:ext cx="5711733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5365" indent="0">
              <a:buNone/>
              <a:defRPr sz="2000"/>
            </a:lvl6pPr>
            <a:lvl7pPr marL="2742565" indent="0">
              <a:buNone/>
              <a:defRPr sz="2000"/>
            </a:lvl7pPr>
            <a:lvl8pPr marL="3199765" indent="0">
              <a:buNone/>
              <a:defRPr sz="2000"/>
            </a:lvl8pPr>
            <a:lvl9pPr marL="3656965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178" y="2313873"/>
            <a:ext cx="4681531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765" indent="0">
              <a:buNone/>
              <a:defRPr sz="1000"/>
            </a:lvl8pPr>
            <a:lvl9pPr marL="3656965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2020/5/13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626" y="365125"/>
            <a:ext cx="908877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77" y="365125"/>
            <a:ext cx="9446197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2020/5/13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178" y="551544"/>
            <a:ext cx="10515326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80" y="274638"/>
            <a:ext cx="10972641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80" y="1600201"/>
            <a:ext cx="5409317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416" y="1600201"/>
            <a:ext cx="5410904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80" y="6356351"/>
            <a:ext cx="2845170" cy="365125"/>
          </a:xfrm>
          <a:prstGeom prst="rect">
            <a:avLst/>
          </a:prstGeom>
        </p:spPr>
        <p:txBody>
          <a:bodyPr/>
          <a:lstStyle/>
          <a:p>
            <a:fld id="{D4DCBEE1-2FDF-4E67-B289-6F0CB0ED4004}" type="datetimeFigureOut">
              <a:rPr lang="zh-CN" altLang="en-US" smtClean="0"/>
              <a:t>2020/5/13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6143" y="6356351"/>
            <a:ext cx="3859715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150" y="6356351"/>
            <a:ext cx="2845170" cy="365125"/>
          </a:xfrm>
          <a:prstGeom prst="rect">
            <a:avLst/>
          </a:prstGeom>
        </p:spPr>
        <p:txBody>
          <a:bodyPr/>
          <a:lstStyle/>
          <a:p>
            <a:fld id="{6AB22C2E-CAB4-4932-B1DA-131F1D28A51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CBEE1-2FDF-4E67-B289-6F0CB0ED4004}" type="datetimeFigureOut">
              <a:rPr lang="zh-CN" altLang="en-US" smtClean="0"/>
              <a:t>2020/5/13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22C2E-CAB4-4932-B1DA-131F1D28A51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CBEE1-2FDF-4E67-B289-6F0CB0ED4004}" type="datetimeFigureOut">
              <a:rPr lang="zh-CN" altLang="en-US" smtClean="0"/>
              <a:t>2020/5/13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22C2E-CAB4-4932-B1DA-131F1D28A51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CBEE1-2FDF-4E67-B289-6F0CB0ED4004}" type="datetimeFigureOut">
              <a:rPr lang="zh-CN" altLang="en-US" smtClean="0"/>
              <a:t>2020/5/13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22C2E-CAB4-4932-B1DA-131F1D28A51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CBEE1-2FDF-4E67-B289-6F0CB0ED4004}" type="datetimeFigureOut">
              <a:rPr lang="zh-CN" altLang="en-US" smtClean="0"/>
              <a:t>2020/5/13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22C2E-CAB4-4932-B1DA-131F1D28A51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CBEE1-2FDF-4E67-B289-6F0CB0ED4004}" type="datetimeFigureOut">
              <a:rPr lang="zh-CN" altLang="en-US" smtClean="0"/>
              <a:t>2020/5/13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22C2E-CAB4-4932-B1DA-131F1D28A51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CBEE1-2FDF-4E67-B289-6F0CB0ED4004}" type="datetimeFigureOut">
              <a:rPr lang="zh-CN" altLang="en-US" smtClean="0"/>
              <a:t>2020/5/13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22C2E-CAB4-4932-B1DA-131F1D28A51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6260" y="114150"/>
            <a:ext cx="1841268" cy="288033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100000">
                <a:srgbClr val="D2F5B9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>
                <a:solidFill>
                  <a:schemeClr val="tx1"/>
                </a:solidFill>
                <a:latin typeface="+mj-ea"/>
                <a:ea typeface="+mj-ea"/>
              </a:rPr>
              <a:t>17 </a:t>
            </a:r>
            <a:r>
              <a:rPr lang="zh-CN" altLang="en-US" sz="1200" dirty="0">
                <a:solidFill>
                  <a:schemeClr val="tx1"/>
                </a:solidFill>
                <a:latin typeface="+mj-ea"/>
                <a:ea typeface="+mj-ea"/>
              </a:rPr>
              <a:t>要是你在野外迷了路</a:t>
            </a: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CBEE1-2FDF-4E67-B289-6F0CB0ED4004}" type="datetimeFigureOut">
              <a:rPr lang="zh-CN" altLang="en-US" smtClean="0"/>
              <a:t>2020/5/13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22C2E-CAB4-4932-B1DA-131F1D28A51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CBEE1-2FDF-4E67-B289-6F0CB0ED4004}" type="datetimeFigureOut">
              <a:rPr lang="zh-CN" altLang="en-US" smtClean="0"/>
              <a:t>2020/5/13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22C2E-CAB4-4932-B1DA-131F1D28A51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80" y="274638"/>
            <a:ext cx="10972641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79" y="1535113"/>
            <a:ext cx="5387089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79" y="2174875"/>
            <a:ext cx="5387089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645" y="1535113"/>
            <a:ext cx="5388676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645" y="2174875"/>
            <a:ext cx="5388676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80" y="6356351"/>
            <a:ext cx="2845170" cy="365125"/>
          </a:xfrm>
          <a:prstGeom prst="rect">
            <a:avLst/>
          </a:prstGeom>
        </p:spPr>
        <p:txBody>
          <a:bodyPr/>
          <a:lstStyle/>
          <a:p>
            <a:fld id="{D4DCBEE1-2FDF-4E67-B289-6F0CB0ED4004}" type="datetimeFigureOut">
              <a:rPr lang="zh-CN" altLang="en-US" smtClean="0"/>
              <a:t>2020/5/13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6143" y="6356351"/>
            <a:ext cx="3859715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150" y="6356351"/>
            <a:ext cx="2845170" cy="365125"/>
          </a:xfrm>
          <a:prstGeom prst="rect">
            <a:avLst/>
          </a:prstGeom>
        </p:spPr>
        <p:txBody>
          <a:bodyPr/>
          <a:lstStyle/>
          <a:p>
            <a:fld id="{6AB22C2E-CAB4-4932-B1DA-131F1D28A51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CBEE1-2FDF-4E67-B289-6F0CB0ED4004}" type="datetimeFigureOut">
              <a:rPr lang="zh-CN" altLang="en-US" smtClean="0"/>
              <a:t>2020/5/13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22C2E-CAB4-4932-B1DA-131F1D28A51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44257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412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80" y="274638"/>
            <a:ext cx="10972641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80" y="6356351"/>
            <a:ext cx="2845170" cy="365125"/>
          </a:xfrm>
          <a:prstGeom prst="rect">
            <a:avLst/>
          </a:prstGeom>
        </p:spPr>
        <p:txBody>
          <a:bodyPr/>
          <a:lstStyle/>
          <a:p>
            <a:fld id="{D4DCBEE1-2FDF-4E67-B289-6F0CB0ED4004}" type="datetimeFigureOut">
              <a:rPr lang="zh-CN" altLang="en-US" smtClean="0"/>
              <a:t>2020/5/13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6143" y="6356351"/>
            <a:ext cx="3859715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150" y="6356351"/>
            <a:ext cx="2845170" cy="365125"/>
          </a:xfrm>
          <a:prstGeom prst="rect">
            <a:avLst/>
          </a:prstGeom>
        </p:spPr>
        <p:txBody>
          <a:bodyPr/>
          <a:lstStyle/>
          <a:p>
            <a:fld id="{6AB22C2E-CAB4-4932-B1DA-131F1D28A51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80" y="273050"/>
            <a:ext cx="4010547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296" y="273051"/>
            <a:ext cx="6816025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80" y="1435101"/>
            <a:ext cx="4010547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80" y="6356351"/>
            <a:ext cx="2845170" cy="365125"/>
          </a:xfrm>
          <a:prstGeom prst="rect">
            <a:avLst/>
          </a:prstGeom>
        </p:spPr>
        <p:txBody>
          <a:bodyPr/>
          <a:lstStyle/>
          <a:p>
            <a:fld id="{D4DCBEE1-2FDF-4E67-B289-6F0CB0ED4004}" type="datetimeFigureOut">
              <a:rPr lang="zh-CN" altLang="en-US" smtClean="0"/>
              <a:t>2020/5/13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6143" y="6356351"/>
            <a:ext cx="3859715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150" y="6356351"/>
            <a:ext cx="2845170" cy="365125"/>
          </a:xfrm>
          <a:prstGeom prst="rect">
            <a:avLst/>
          </a:prstGeom>
        </p:spPr>
        <p:txBody>
          <a:bodyPr/>
          <a:lstStyle/>
          <a:p>
            <a:fld id="{6AB22C2E-CAB4-4932-B1DA-131F1D28A51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499" y="4800600"/>
            <a:ext cx="7316152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499" y="612775"/>
            <a:ext cx="7316152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499" y="5367338"/>
            <a:ext cx="7316152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80" y="6356351"/>
            <a:ext cx="2845170" cy="365125"/>
          </a:xfrm>
          <a:prstGeom prst="rect">
            <a:avLst/>
          </a:prstGeom>
        </p:spPr>
        <p:txBody>
          <a:bodyPr/>
          <a:lstStyle/>
          <a:p>
            <a:fld id="{D4DCBEE1-2FDF-4E67-B289-6F0CB0ED4004}" type="datetimeFigureOut">
              <a:rPr lang="zh-CN" altLang="en-US" smtClean="0"/>
              <a:t>2020/5/13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6143" y="6356351"/>
            <a:ext cx="3859715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150" y="6356351"/>
            <a:ext cx="2845170" cy="365125"/>
          </a:xfrm>
          <a:prstGeom prst="rect">
            <a:avLst/>
          </a:prstGeom>
        </p:spPr>
        <p:txBody>
          <a:bodyPr/>
          <a:lstStyle/>
          <a:p>
            <a:fld id="{6AB22C2E-CAB4-4932-B1DA-131F1D28A51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2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tags" Target="../tags/tag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42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0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31" cstate="print"/>
          <a:srcRect l="6042" t="1" r="3232" b="33733"/>
          <a:stretch>
            <a:fillRect/>
          </a:stretch>
        </p:blipFill>
        <p:spPr bwMode="auto">
          <a:xfrm>
            <a:off x="0" y="5715016"/>
            <a:ext cx="12191999" cy="114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7" descr="https://timgsa.baidu.com/timg?image&amp;quality=80&amp;size=b9999_10000&amp;sec=1532880791999&amp;di=fa42a0917ec4f5532e6435c7801974fe&amp;imgtype=0&amp;src=http%3A%2F%2Fwww.jituwang.com%2Fuploads%2Fallimg%2F140830%2F259262-140S020043061.jpg"/>
          <p:cNvPicPr>
            <a:picLocks noChangeAspect="1" noChangeArrowheads="1"/>
          </p:cNvPicPr>
          <p:nvPr userDrawn="1"/>
        </p:nvPicPr>
        <p:blipFill>
          <a:blip r:embed="rId3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667" r="19048"/>
          <a:stretch>
            <a:fillRect/>
          </a:stretch>
        </p:blipFill>
        <p:spPr bwMode="auto">
          <a:xfrm>
            <a:off x="1451925" y="5413366"/>
            <a:ext cx="928815" cy="1444635"/>
          </a:xfrm>
          <a:prstGeom prst="rect">
            <a:avLst/>
          </a:prstGeom>
          <a:noFill/>
        </p:spPr>
      </p:pic>
      <p:pic>
        <p:nvPicPr>
          <p:cNvPr id="10" name="Picture 7" descr="https://timgsa.baidu.com/timg?image&amp;quality=80&amp;size=b9999_10000&amp;sec=1532880791999&amp;di=fa42a0917ec4f5532e6435c7801974fe&amp;imgtype=0&amp;src=http%3A%2F%2Fwww.jituwang.com%2Fuploads%2Fallimg%2F140830%2F259262-140S020043061.jpg"/>
          <p:cNvPicPr>
            <a:picLocks noChangeAspect="1" noChangeArrowheads="1"/>
          </p:cNvPicPr>
          <p:nvPr userDrawn="1"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667" r="19048"/>
          <a:stretch>
            <a:fillRect/>
          </a:stretch>
        </p:blipFill>
        <p:spPr bwMode="auto">
          <a:xfrm>
            <a:off x="0" y="4877602"/>
            <a:ext cx="1334520" cy="2075649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838178" y="365126"/>
            <a:ext cx="1051532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838178" y="1825625"/>
            <a:ext cx="1051532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179" y="6356351"/>
            <a:ext cx="274312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2020/5/13</a:t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95" y="6356351"/>
            <a:ext cx="411469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376" y="6356351"/>
            <a:ext cx="274312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1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5/13/2020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17" cstate="print"/>
          <a:srcRect l="6042" t="1" r="3232" b="33733"/>
          <a:stretch>
            <a:fillRect/>
          </a:stretch>
        </p:blipFill>
        <p:spPr bwMode="auto">
          <a:xfrm>
            <a:off x="0" y="5715016"/>
            <a:ext cx="12191999" cy="114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 descr="https://timgsa.baidu.com/timg?image&amp;quality=80&amp;size=b9999_10000&amp;sec=1532880791999&amp;di=fa42a0917ec4f5532e6435c7801974fe&amp;imgtype=0&amp;src=http%3A%2F%2Fwww.jituwang.com%2Fuploads%2Fallimg%2F140830%2F259262-140S020043061.jpg"/>
          <p:cNvPicPr>
            <a:picLocks noChangeAspect="1" noChangeArrowheads="1"/>
          </p:cNvPicPr>
          <p:nvPr userDrawn="1"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667" r="19048"/>
          <a:stretch>
            <a:fillRect/>
          </a:stretch>
        </p:blipFill>
        <p:spPr bwMode="auto">
          <a:xfrm>
            <a:off x="1451925" y="5413366"/>
            <a:ext cx="928815" cy="1444635"/>
          </a:xfrm>
          <a:prstGeom prst="rect">
            <a:avLst/>
          </a:prstGeom>
          <a:noFill/>
        </p:spPr>
      </p:pic>
      <p:pic>
        <p:nvPicPr>
          <p:cNvPr id="9" name="Picture 7" descr="https://timgsa.baidu.com/timg?image&amp;quality=80&amp;size=b9999_10000&amp;sec=1532880791999&amp;di=fa42a0917ec4f5532e6435c7801974fe&amp;imgtype=0&amp;src=http%3A%2F%2Fwww.jituwang.com%2Fuploads%2Fallimg%2F140830%2F259262-140S020043061.jpg"/>
          <p:cNvPicPr>
            <a:picLocks noChangeAspect="1" noChangeArrowheads="1"/>
          </p:cNvPicPr>
          <p:nvPr userDrawn="1"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667" r="19048"/>
          <a:stretch>
            <a:fillRect/>
          </a:stretch>
        </p:blipFill>
        <p:spPr bwMode="auto">
          <a:xfrm>
            <a:off x="0" y="4877602"/>
            <a:ext cx="1334520" cy="2075649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415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733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733" b="1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733" b="1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733" b="1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733" b="1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5pPr>
      <a:lvl6pPr marL="609585" algn="ctr" rtl="0" fontAlgn="base">
        <a:spcBef>
          <a:spcPct val="0"/>
        </a:spcBef>
        <a:spcAft>
          <a:spcPct val="0"/>
        </a:spcAft>
        <a:defRPr sz="3733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6pPr>
      <a:lvl7pPr marL="1219170" algn="ctr" rtl="0" fontAlgn="base">
        <a:spcBef>
          <a:spcPct val="0"/>
        </a:spcBef>
        <a:spcAft>
          <a:spcPct val="0"/>
        </a:spcAft>
        <a:defRPr sz="3733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7pPr>
      <a:lvl8pPr marL="1828754" algn="ctr" rtl="0" fontAlgn="base">
        <a:spcBef>
          <a:spcPct val="0"/>
        </a:spcBef>
        <a:spcAft>
          <a:spcPct val="0"/>
        </a:spcAft>
        <a:defRPr sz="3733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8pPr>
      <a:lvl9pPr marL="2438339" algn="ctr" rtl="0" fontAlgn="base">
        <a:spcBef>
          <a:spcPct val="0"/>
        </a:spcBef>
        <a:spcAft>
          <a:spcPct val="0"/>
        </a:spcAft>
        <a:defRPr sz="3733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9pPr>
    </p:titleStyle>
    <p:bodyStyle>
      <a:lvl1pPr marL="457189" indent="-457189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sz="3200" b="1" kern="1200">
          <a:solidFill>
            <a:schemeClr val="tx1"/>
          </a:solidFill>
          <a:latin typeface="+mj-lt"/>
          <a:ea typeface="+mn-ea"/>
          <a:cs typeface="+mn-cs"/>
        </a:defRPr>
      </a:lvl1pPr>
      <a:lvl2pPr marL="609585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defRPr sz="2667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&#29983;&#23383;&#35270;&#39057;-17%20&#35201;&#26159;&#20320;&#22312;&#37326;&#22806;&#36855;&#20102;&#36335;.mp4" TargetMode="External"/><Relationship Id="rId1" Type="http://schemas.openxmlformats.org/officeDocument/2006/relationships/slideLayout" Target="../slideLayouts/slideLayout5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&#29983;&#23383;&#35270;&#39057;-17%20&#35201;&#26159;&#20320;&#22312;&#37326;&#22806;&#36855;&#20102;&#36335;.mp4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Relationship Id="rId5" Type="http://schemas.openxmlformats.org/officeDocument/2006/relationships/slide" Target="slide20.xml"/><Relationship Id="rId4" Type="http://schemas.openxmlformats.org/officeDocument/2006/relationships/slide" Target="slide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hyperlink" Target="&#19971;&#24425;-&#35838;&#25991;&#26391;&#35835;-17-&#35201;&#26159;&#20320;&#22312;&#37326;&#22806;&#36855;&#20102;&#36335;.mp4" TargetMode="External"/><Relationship Id="rId7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3.jpeg"/><Relationship Id="rId4" Type="http://schemas.openxmlformats.org/officeDocument/2006/relationships/image" Target="../media/image9.png"/><Relationship Id="rId9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ic.58pic.com/58pic/13/19/91/78W58PICeVx_1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4" y="0"/>
            <a:ext cx="12190413" cy="6858000"/>
          </a:xfrm>
          <a:prstGeom prst="rect">
            <a:avLst/>
          </a:prstGeom>
          <a:noFill/>
        </p:spPr>
      </p:pic>
      <p:sp>
        <p:nvSpPr>
          <p:cNvPr id="3" name="矩形 2"/>
          <p:cNvSpPr/>
          <p:nvPr/>
        </p:nvSpPr>
        <p:spPr>
          <a:xfrm>
            <a:off x="5591945" y="0"/>
            <a:ext cx="6599263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在野外迷路了怎么办？</a:t>
            </a:r>
          </a:p>
        </p:txBody>
      </p:sp>
      <p:sp>
        <p:nvSpPr>
          <p:cNvPr id="4" name="矩形 3"/>
          <p:cNvSpPr/>
          <p:nvPr/>
        </p:nvSpPr>
        <p:spPr>
          <a:xfrm>
            <a:off x="794" y="5805264"/>
            <a:ext cx="4968552" cy="10527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手机也没有信号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图片 3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368" y="2132856"/>
            <a:ext cx="3142878" cy="24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表格 8"/>
          <p:cNvGraphicFramePr>
            <a:graphicFrameLocks noGrp="1"/>
          </p:cNvGraphicFramePr>
          <p:nvPr/>
        </p:nvGraphicFramePr>
        <p:xfrm>
          <a:off x="3719736" y="2132856"/>
          <a:ext cx="6480720" cy="2160240"/>
        </p:xfrm>
        <a:graphic>
          <a:graphicData uri="http://schemas.openxmlformats.org/drawingml/2006/table">
            <a:tbl>
              <a:tblPr/>
              <a:tblGrid>
                <a:gridCol w="64807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1602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3600" b="1" kern="100" baseline="0" dirty="0">
                          <a:latin typeface="宋体" panose="02010600030101010101" pitchFamily="2" charset="-122"/>
                          <a:cs typeface="黑体" panose="02010609060101010101" pitchFamily="49" charset="-122"/>
                        </a:rPr>
                        <a:t>字源</a:t>
                      </a:r>
                      <a:r>
                        <a:rPr lang="zh-CN" altLang="en-US" sz="3600" b="1" kern="100" baseline="0" dirty="0">
                          <a:latin typeface="宋体" panose="02010600030101010101" pitchFamily="2" charset="-122"/>
                          <a:cs typeface="黑体" panose="02010609060101010101" pitchFamily="49" charset="-122"/>
                        </a:rPr>
                        <a:t>演变</a:t>
                      </a:r>
                      <a:r>
                        <a:rPr lang="zh-CN" sz="3600" b="1" kern="100" baseline="0" dirty="0">
                          <a:latin typeface="宋体" panose="02010600030101010101" pitchFamily="2" charset="-122"/>
                          <a:cs typeface="黑体" panose="02010609060101010101" pitchFamily="49" charset="-122"/>
                        </a:rPr>
                        <a:t>：</a:t>
                      </a:r>
                      <a:r>
                        <a:rPr lang="en-US" sz="3600" kern="100" baseline="0" dirty="0">
                          <a:latin typeface="Calibri" panose="020F0502020204030204"/>
                          <a:cs typeface="Times New Roman" panose="02020603050405020304"/>
                        </a:rPr>
                        <a:t>    </a:t>
                      </a:r>
                      <a:r>
                        <a:rPr lang="en-US" sz="3600" kern="100" baseline="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 </a:t>
                      </a:r>
                      <a:endParaRPr lang="zh-CN" sz="3600" baseline="0" dirty="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68614" name="图片 3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2024" y="1988841"/>
            <a:ext cx="1270670" cy="1605057"/>
          </a:xfrm>
          <a:prstGeom prst="rect">
            <a:avLst/>
          </a:prstGeom>
          <a:noFill/>
        </p:spPr>
      </p:pic>
      <p:pic>
        <p:nvPicPr>
          <p:cNvPr id="68613" name="图片 3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40216" y="2132856"/>
            <a:ext cx="1512168" cy="1332562"/>
          </a:xfrm>
          <a:prstGeom prst="rect">
            <a:avLst/>
          </a:prstGeom>
          <a:noFill/>
        </p:spPr>
      </p:pic>
      <p:sp>
        <p:nvSpPr>
          <p:cNvPr id="68615" name="Rectangle 7"/>
          <p:cNvSpPr>
            <a:spLocks noChangeArrowheads="1"/>
          </p:cNvSpPr>
          <p:nvPr/>
        </p:nvSpPr>
        <p:spPr bwMode="auto">
          <a:xfrm>
            <a:off x="6312024" y="3645025"/>
            <a:ext cx="3672408" cy="64633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pitchFamily="49" charset="-122"/>
              </a:rPr>
              <a:t>金文    隶书   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63752" y="3501009"/>
            <a:ext cx="13681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积</a:t>
            </a:r>
          </a:p>
        </p:txBody>
      </p:sp>
      <p:sp>
        <p:nvSpPr>
          <p:cNvPr id="8" name="TextBox 11"/>
          <p:cNvSpPr txBox="1">
            <a:spLocks noChangeArrowheads="1"/>
          </p:cNvSpPr>
          <p:nvPr/>
        </p:nvSpPr>
        <p:spPr bwMode="auto">
          <a:xfrm>
            <a:off x="5311548" y="555646"/>
            <a:ext cx="1936433" cy="58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300" b="1" dirty="0">
                <a:latin typeface="楷体" panose="02010609060101010101" pitchFamily="49" charset="-122"/>
                <a:ea typeface="楷体" panose="02010609060101010101" pitchFamily="49" charset="-122"/>
              </a:rPr>
              <a:t>识字方法</a:t>
            </a:r>
          </a:p>
        </p:txBody>
      </p:sp>
      <p:grpSp>
        <p:nvGrpSpPr>
          <p:cNvPr id="10" name="组合 22"/>
          <p:cNvGrpSpPr/>
          <p:nvPr/>
        </p:nvGrpSpPr>
        <p:grpSpPr>
          <a:xfrm>
            <a:off x="4822324" y="627535"/>
            <a:ext cx="456774" cy="456367"/>
            <a:chOff x="631825" y="5181600"/>
            <a:chExt cx="1554163" cy="1552575"/>
          </a:xfrm>
        </p:grpSpPr>
        <p:sp>
          <p:nvSpPr>
            <p:cNvPr id="11" name="Oval 10"/>
            <p:cNvSpPr>
              <a:spLocks noChangeArrowheads="1"/>
            </p:cNvSpPr>
            <p:nvPr/>
          </p:nvSpPr>
          <p:spPr bwMode="auto">
            <a:xfrm>
              <a:off x="631825" y="5181600"/>
              <a:ext cx="1554163" cy="1552575"/>
            </a:xfrm>
            <a:prstGeom prst="ellipse">
              <a:avLst/>
            </a:prstGeom>
            <a:solidFill>
              <a:srgbClr val="FFC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1"/>
            <p:cNvSpPr/>
            <p:nvPr/>
          </p:nvSpPr>
          <p:spPr bwMode="auto">
            <a:xfrm>
              <a:off x="1468438" y="5353050"/>
              <a:ext cx="34925" cy="87313"/>
            </a:xfrm>
            <a:custGeom>
              <a:avLst/>
              <a:gdLst>
                <a:gd name="T0" fmla="*/ 4 w 12"/>
                <a:gd name="T1" fmla="*/ 30 h 31"/>
                <a:gd name="T2" fmla="*/ 12 w 12"/>
                <a:gd name="T3" fmla="*/ 3 h 31"/>
                <a:gd name="T4" fmla="*/ 11 w 12"/>
                <a:gd name="T5" fmla="*/ 0 h 31"/>
                <a:gd name="T6" fmla="*/ 0 w 12"/>
                <a:gd name="T7" fmla="*/ 31 h 31"/>
                <a:gd name="T8" fmla="*/ 4 w 12"/>
                <a:gd name="T9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31">
                  <a:moveTo>
                    <a:pt x="4" y="30"/>
                  </a:moveTo>
                  <a:cubicBezTo>
                    <a:pt x="4" y="20"/>
                    <a:pt x="7" y="7"/>
                    <a:pt x="12" y="3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2" y="6"/>
                    <a:pt x="0" y="21"/>
                    <a:pt x="0" y="31"/>
                  </a:cubicBezTo>
                  <a:lnTo>
                    <a:pt x="4" y="30"/>
                  </a:lnTo>
                  <a:close/>
                </a:path>
              </a:pathLst>
            </a:custGeom>
            <a:solidFill>
              <a:srgbClr val="4F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12"/>
            <p:cNvSpPr/>
            <p:nvPr/>
          </p:nvSpPr>
          <p:spPr bwMode="auto">
            <a:xfrm>
              <a:off x="1471613" y="5410200"/>
              <a:ext cx="204788" cy="358775"/>
            </a:xfrm>
            <a:custGeom>
              <a:avLst/>
              <a:gdLst>
                <a:gd name="T0" fmla="*/ 0 w 72"/>
                <a:gd name="T1" fmla="*/ 119 h 126"/>
                <a:gd name="T2" fmla="*/ 66 w 72"/>
                <a:gd name="T3" fmla="*/ 67 h 126"/>
                <a:gd name="T4" fmla="*/ 45 w 72"/>
                <a:gd name="T5" fmla="*/ 7 h 126"/>
                <a:gd name="T6" fmla="*/ 1 w 72"/>
                <a:gd name="T7" fmla="*/ 9 h 126"/>
                <a:gd name="T8" fmla="*/ 0 w 72"/>
                <a:gd name="T9" fmla="*/ 119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26">
                  <a:moveTo>
                    <a:pt x="0" y="119"/>
                  </a:moveTo>
                  <a:cubicBezTo>
                    <a:pt x="29" y="126"/>
                    <a:pt x="60" y="101"/>
                    <a:pt x="66" y="67"/>
                  </a:cubicBezTo>
                  <a:cubicBezTo>
                    <a:pt x="72" y="33"/>
                    <a:pt x="61" y="15"/>
                    <a:pt x="45" y="7"/>
                  </a:cubicBezTo>
                  <a:cubicBezTo>
                    <a:pt x="31" y="0"/>
                    <a:pt x="3" y="11"/>
                    <a:pt x="1" y="9"/>
                  </a:cubicBezTo>
                  <a:lnTo>
                    <a:pt x="0" y="119"/>
                  </a:lnTo>
                  <a:close/>
                </a:path>
              </a:pathLst>
            </a:custGeom>
            <a:solidFill>
              <a:srgbClr val="C90D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13"/>
            <p:cNvSpPr/>
            <p:nvPr/>
          </p:nvSpPr>
          <p:spPr bwMode="auto">
            <a:xfrm>
              <a:off x="1274763" y="5410200"/>
              <a:ext cx="200025" cy="355600"/>
            </a:xfrm>
            <a:custGeom>
              <a:avLst/>
              <a:gdLst>
                <a:gd name="T0" fmla="*/ 70 w 70"/>
                <a:gd name="T1" fmla="*/ 9 h 125"/>
                <a:gd name="T2" fmla="*/ 26 w 70"/>
                <a:gd name="T3" fmla="*/ 8 h 125"/>
                <a:gd name="T4" fmla="*/ 8 w 70"/>
                <a:gd name="T5" fmla="*/ 69 h 125"/>
                <a:gd name="T6" fmla="*/ 69 w 70"/>
                <a:gd name="T7" fmla="*/ 119 h 125"/>
                <a:gd name="T8" fmla="*/ 70 w 70"/>
                <a:gd name="T9" fmla="*/ 9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25">
                  <a:moveTo>
                    <a:pt x="70" y="9"/>
                  </a:moveTo>
                  <a:cubicBezTo>
                    <a:pt x="68" y="11"/>
                    <a:pt x="40" y="0"/>
                    <a:pt x="26" y="8"/>
                  </a:cubicBezTo>
                  <a:cubicBezTo>
                    <a:pt x="11" y="17"/>
                    <a:pt x="0" y="35"/>
                    <a:pt x="8" y="69"/>
                  </a:cubicBezTo>
                  <a:cubicBezTo>
                    <a:pt x="16" y="103"/>
                    <a:pt x="38" y="125"/>
                    <a:pt x="69" y="119"/>
                  </a:cubicBezTo>
                  <a:lnTo>
                    <a:pt x="70" y="9"/>
                  </a:lnTo>
                  <a:close/>
                </a:path>
              </a:pathLst>
            </a:custGeom>
            <a:solidFill>
              <a:srgbClr val="DB19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14"/>
            <p:cNvSpPr/>
            <p:nvPr/>
          </p:nvSpPr>
          <p:spPr bwMode="auto">
            <a:xfrm>
              <a:off x="1374775" y="5313363"/>
              <a:ext cx="125413" cy="53975"/>
            </a:xfrm>
            <a:custGeom>
              <a:avLst/>
              <a:gdLst>
                <a:gd name="T0" fmla="*/ 44 w 44"/>
                <a:gd name="T1" fmla="*/ 19 h 19"/>
                <a:gd name="T2" fmla="*/ 27 w 44"/>
                <a:gd name="T3" fmla="*/ 4 h 19"/>
                <a:gd name="T4" fmla="*/ 0 w 44"/>
                <a:gd name="T5" fmla="*/ 1 h 19"/>
                <a:gd name="T6" fmla="*/ 0 w 44"/>
                <a:gd name="T7" fmla="*/ 2 h 19"/>
                <a:gd name="T8" fmla="*/ 44 w 44"/>
                <a:gd name="T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9">
                  <a:moveTo>
                    <a:pt x="44" y="19"/>
                  </a:moveTo>
                  <a:cubicBezTo>
                    <a:pt x="44" y="19"/>
                    <a:pt x="40" y="9"/>
                    <a:pt x="27" y="4"/>
                  </a:cubicBezTo>
                  <a:cubicBezTo>
                    <a:pt x="15" y="0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12" y="10"/>
                    <a:pt x="28" y="14"/>
                    <a:pt x="44" y="19"/>
                  </a:cubicBezTo>
                  <a:close/>
                </a:path>
              </a:pathLst>
            </a:custGeom>
            <a:solidFill>
              <a:srgbClr val="1287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5"/>
            <p:cNvSpPr/>
            <p:nvPr/>
          </p:nvSpPr>
          <p:spPr bwMode="auto">
            <a:xfrm>
              <a:off x="1374775" y="5318125"/>
              <a:ext cx="125413" cy="103188"/>
            </a:xfrm>
            <a:custGeom>
              <a:avLst/>
              <a:gdLst>
                <a:gd name="T0" fmla="*/ 0 w 44"/>
                <a:gd name="T1" fmla="*/ 0 h 36"/>
                <a:gd name="T2" fmla="*/ 6 w 44"/>
                <a:gd name="T3" fmla="*/ 12 h 36"/>
                <a:gd name="T4" fmla="*/ 44 w 44"/>
                <a:gd name="T5" fmla="*/ 17 h 36"/>
                <a:gd name="T6" fmla="*/ 0 w 44"/>
                <a:gd name="T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6">
                  <a:moveTo>
                    <a:pt x="0" y="0"/>
                  </a:moveTo>
                  <a:cubicBezTo>
                    <a:pt x="0" y="2"/>
                    <a:pt x="2" y="7"/>
                    <a:pt x="6" y="12"/>
                  </a:cubicBezTo>
                  <a:cubicBezTo>
                    <a:pt x="30" y="36"/>
                    <a:pt x="43" y="18"/>
                    <a:pt x="44" y="17"/>
                  </a:cubicBezTo>
                  <a:cubicBezTo>
                    <a:pt x="28" y="12"/>
                    <a:pt x="12" y="8"/>
                    <a:pt x="0" y="0"/>
                  </a:cubicBezTo>
                  <a:close/>
                </a:path>
              </a:pathLst>
            </a:custGeom>
            <a:solidFill>
              <a:srgbClr val="0E77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Rectangle 16"/>
            <p:cNvSpPr>
              <a:spLocks noChangeArrowheads="1"/>
            </p:cNvSpPr>
            <p:nvPr/>
          </p:nvSpPr>
          <p:spPr bwMode="auto">
            <a:xfrm>
              <a:off x="908050" y="6238875"/>
              <a:ext cx="904875" cy="227013"/>
            </a:xfrm>
            <a:prstGeom prst="rect">
              <a:avLst/>
            </a:prstGeom>
            <a:solidFill>
              <a:srgbClr val="FF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Rectangle 17"/>
            <p:cNvSpPr>
              <a:spLocks noChangeArrowheads="1"/>
            </p:cNvSpPr>
            <p:nvPr/>
          </p:nvSpPr>
          <p:spPr bwMode="auto">
            <a:xfrm>
              <a:off x="1681163" y="6238875"/>
              <a:ext cx="17463" cy="227013"/>
            </a:xfrm>
            <a:prstGeom prst="rect">
              <a:avLst/>
            </a:prstGeom>
            <a:solidFill>
              <a:srgbClr val="BE1E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Rectangle 18"/>
            <p:cNvSpPr>
              <a:spLocks noChangeArrowheads="1"/>
            </p:cNvSpPr>
            <p:nvPr/>
          </p:nvSpPr>
          <p:spPr bwMode="auto">
            <a:xfrm>
              <a:off x="1651000" y="6238875"/>
              <a:ext cx="17463" cy="227013"/>
            </a:xfrm>
            <a:prstGeom prst="rect">
              <a:avLst/>
            </a:prstGeom>
            <a:solidFill>
              <a:srgbClr val="BE1E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1" name="Rectangle 19"/>
            <p:cNvSpPr>
              <a:spLocks noChangeArrowheads="1"/>
            </p:cNvSpPr>
            <p:nvPr/>
          </p:nvSpPr>
          <p:spPr bwMode="auto">
            <a:xfrm>
              <a:off x="1612900" y="6238875"/>
              <a:ext cx="17463" cy="227013"/>
            </a:xfrm>
            <a:prstGeom prst="rect">
              <a:avLst/>
            </a:prstGeom>
            <a:solidFill>
              <a:srgbClr val="BE1E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" name="Rectangle 20"/>
            <p:cNvSpPr>
              <a:spLocks noChangeArrowheads="1"/>
            </p:cNvSpPr>
            <p:nvPr/>
          </p:nvSpPr>
          <p:spPr bwMode="auto">
            <a:xfrm>
              <a:off x="1030288" y="5924550"/>
              <a:ext cx="474663" cy="171450"/>
            </a:xfrm>
            <a:prstGeom prst="rect">
              <a:avLst/>
            </a:prstGeom>
            <a:solidFill>
              <a:srgbClr val="F9EE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3" name="Rectangle 21"/>
            <p:cNvSpPr>
              <a:spLocks noChangeArrowheads="1"/>
            </p:cNvSpPr>
            <p:nvPr/>
          </p:nvSpPr>
          <p:spPr bwMode="auto">
            <a:xfrm>
              <a:off x="1030288" y="5924550"/>
              <a:ext cx="474663" cy="171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" name="Rectangle 22"/>
            <p:cNvSpPr>
              <a:spLocks noChangeArrowheads="1"/>
            </p:cNvSpPr>
            <p:nvPr/>
          </p:nvSpPr>
          <p:spPr bwMode="auto">
            <a:xfrm>
              <a:off x="1030288" y="6002338"/>
              <a:ext cx="474663" cy="4763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" name="Rectangle 23"/>
            <p:cNvSpPr>
              <a:spLocks noChangeArrowheads="1"/>
            </p:cNvSpPr>
            <p:nvPr/>
          </p:nvSpPr>
          <p:spPr bwMode="auto">
            <a:xfrm>
              <a:off x="1030288" y="6002338"/>
              <a:ext cx="474663" cy="4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Rectangle 24"/>
            <p:cNvSpPr>
              <a:spLocks noChangeArrowheads="1"/>
            </p:cNvSpPr>
            <p:nvPr/>
          </p:nvSpPr>
          <p:spPr bwMode="auto">
            <a:xfrm>
              <a:off x="1030288" y="6049963"/>
              <a:ext cx="474663" cy="6350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Rectangle 25"/>
            <p:cNvSpPr>
              <a:spLocks noChangeArrowheads="1"/>
            </p:cNvSpPr>
            <p:nvPr/>
          </p:nvSpPr>
          <p:spPr bwMode="auto">
            <a:xfrm>
              <a:off x="1030288" y="6049963"/>
              <a:ext cx="474663" cy="6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Rectangle 26"/>
            <p:cNvSpPr>
              <a:spLocks noChangeArrowheads="1"/>
            </p:cNvSpPr>
            <p:nvPr/>
          </p:nvSpPr>
          <p:spPr bwMode="auto">
            <a:xfrm>
              <a:off x="1030288" y="6034088"/>
              <a:ext cx="474663" cy="1588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9" name="Rectangle 27"/>
            <p:cNvSpPr>
              <a:spLocks noChangeArrowheads="1"/>
            </p:cNvSpPr>
            <p:nvPr/>
          </p:nvSpPr>
          <p:spPr bwMode="auto">
            <a:xfrm>
              <a:off x="1030288" y="6034088"/>
              <a:ext cx="47466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0" name="Rectangle 28"/>
            <p:cNvSpPr>
              <a:spLocks noChangeArrowheads="1"/>
            </p:cNvSpPr>
            <p:nvPr/>
          </p:nvSpPr>
          <p:spPr bwMode="auto">
            <a:xfrm>
              <a:off x="1030288" y="5984875"/>
              <a:ext cx="474663" cy="3175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1" name="Rectangle 29"/>
            <p:cNvSpPr>
              <a:spLocks noChangeArrowheads="1"/>
            </p:cNvSpPr>
            <p:nvPr/>
          </p:nvSpPr>
          <p:spPr bwMode="auto">
            <a:xfrm>
              <a:off x="1030288" y="5984875"/>
              <a:ext cx="474663" cy="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2" name="Rectangle 30"/>
            <p:cNvSpPr>
              <a:spLocks noChangeArrowheads="1"/>
            </p:cNvSpPr>
            <p:nvPr/>
          </p:nvSpPr>
          <p:spPr bwMode="auto">
            <a:xfrm>
              <a:off x="1030288" y="5937250"/>
              <a:ext cx="474663" cy="1588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3" name="Rectangle 31"/>
            <p:cNvSpPr>
              <a:spLocks noChangeArrowheads="1"/>
            </p:cNvSpPr>
            <p:nvPr/>
          </p:nvSpPr>
          <p:spPr bwMode="auto">
            <a:xfrm>
              <a:off x="1030288" y="5937250"/>
              <a:ext cx="47466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4" name="Rectangle 32"/>
            <p:cNvSpPr>
              <a:spLocks noChangeArrowheads="1"/>
            </p:cNvSpPr>
            <p:nvPr/>
          </p:nvSpPr>
          <p:spPr bwMode="auto">
            <a:xfrm>
              <a:off x="1030288" y="6084888"/>
              <a:ext cx="474663" cy="3175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" name="Rectangle 33"/>
            <p:cNvSpPr>
              <a:spLocks noChangeArrowheads="1"/>
            </p:cNvSpPr>
            <p:nvPr/>
          </p:nvSpPr>
          <p:spPr bwMode="auto">
            <a:xfrm>
              <a:off x="1030288" y="6084888"/>
              <a:ext cx="474663" cy="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6" name="Rectangle 34"/>
            <p:cNvSpPr>
              <a:spLocks noChangeArrowheads="1"/>
            </p:cNvSpPr>
            <p:nvPr/>
          </p:nvSpPr>
          <p:spPr bwMode="auto">
            <a:xfrm>
              <a:off x="1030288" y="5951538"/>
              <a:ext cx="474663" cy="1588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7" name="Rectangle 35"/>
            <p:cNvSpPr>
              <a:spLocks noChangeArrowheads="1"/>
            </p:cNvSpPr>
            <p:nvPr/>
          </p:nvSpPr>
          <p:spPr bwMode="auto">
            <a:xfrm>
              <a:off x="1030288" y="5951538"/>
              <a:ext cx="47466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879475" y="6118225"/>
              <a:ext cx="1058863" cy="120650"/>
            </a:xfrm>
            <a:prstGeom prst="rect">
              <a:avLst/>
            </a:prstGeom>
            <a:solidFill>
              <a:srgbClr val="14B6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9" name="Rectangle 37"/>
            <p:cNvSpPr>
              <a:spLocks noChangeArrowheads="1"/>
            </p:cNvSpPr>
            <p:nvPr/>
          </p:nvSpPr>
          <p:spPr bwMode="auto">
            <a:xfrm>
              <a:off x="1835150" y="6118225"/>
              <a:ext cx="28575" cy="1206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0" name="Rectangle 38"/>
            <p:cNvSpPr>
              <a:spLocks noChangeArrowheads="1"/>
            </p:cNvSpPr>
            <p:nvPr/>
          </p:nvSpPr>
          <p:spPr bwMode="auto">
            <a:xfrm>
              <a:off x="1101725" y="5751513"/>
              <a:ext cx="588963" cy="150813"/>
            </a:xfrm>
            <a:prstGeom prst="rect">
              <a:avLst/>
            </a:prstGeom>
            <a:solidFill>
              <a:srgbClr val="2B53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1" name="Rectangle 39"/>
            <p:cNvSpPr>
              <a:spLocks noChangeArrowheads="1"/>
            </p:cNvSpPr>
            <p:nvPr/>
          </p:nvSpPr>
          <p:spPr bwMode="auto">
            <a:xfrm>
              <a:off x="1633538" y="5751513"/>
              <a:ext cx="14288" cy="150813"/>
            </a:xfrm>
            <a:prstGeom prst="rect">
              <a:avLst/>
            </a:prstGeom>
            <a:solidFill>
              <a:srgbClr val="14B6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40"/>
            <p:cNvSpPr/>
            <p:nvPr/>
          </p:nvSpPr>
          <p:spPr bwMode="auto">
            <a:xfrm>
              <a:off x="1012825" y="5902325"/>
              <a:ext cx="530225" cy="215900"/>
            </a:xfrm>
            <a:custGeom>
              <a:avLst/>
              <a:gdLst>
                <a:gd name="T0" fmla="*/ 186 w 186"/>
                <a:gd name="T1" fmla="*/ 38 h 76"/>
                <a:gd name="T2" fmla="*/ 183 w 186"/>
                <a:gd name="T3" fmla="*/ 0 h 76"/>
                <a:gd name="T4" fmla="*/ 183 w 186"/>
                <a:gd name="T5" fmla="*/ 0 h 76"/>
                <a:gd name="T6" fmla="*/ 182 w 186"/>
                <a:gd name="T7" fmla="*/ 0 h 76"/>
                <a:gd name="T8" fmla="*/ 182 w 186"/>
                <a:gd name="T9" fmla="*/ 0 h 76"/>
                <a:gd name="T10" fmla="*/ 182 w 186"/>
                <a:gd name="T11" fmla="*/ 0 h 76"/>
                <a:gd name="T12" fmla="*/ 0 w 186"/>
                <a:gd name="T13" fmla="*/ 0 h 76"/>
                <a:gd name="T14" fmla="*/ 0 w 186"/>
                <a:gd name="T15" fmla="*/ 8 h 76"/>
                <a:gd name="T16" fmla="*/ 173 w 186"/>
                <a:gd name="T17" fmla="*/ 8 h 76"/>
                <a:gd name="T18" fmla="*/ 173 w 186"/>
                <a:gd name="T19" fmla="*/ 68 h 76"/>
                <a:gd name="T20" fmla="*/ 0 w 186"/>
                <a:gd name="T21" fmla="*/ 68 h 76"/>
                <a:gd name="T22" fmla="*/ 0 w 186"/>
                <a:gd name="T23" fmla="*/ 76 h 76"/>
                <a:gd name="T24" fmla="*/ 183 w 186"/>
                <a:gd name="T25" fmla="*/ 76 h 76"/>
                <a:gd name="T26" fmla="*/ 183 w 186"/>
                <a:gd name="T27" fmla="*/ 76 h 76"/>
                <a:gd name="T28" fmla="*/ 186 w 186"/>
                <a:gd name="T29" fmla="*/ 3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6" h="76">
                  <a:moveTo>
                    <a:pt x="186" y="38"/>
                  </a:moveTo>
                  <a:cubicBezTo>
                    <a:pt x="186" y="19"/>
                    <a:pt x="184" y="3"/>
                    <a:pt x="183" y="0"/>
                  </a:cubicBezTo>
                  <a:cubicBezTo>
                    <a:pt x="183" y="0"/>
                    <a:pt x="183" y="0"/>
                    <a:pt x="183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73" y="8"/>
                    <a:pt x="173" y="8"/>
                    <a:pt x="173" y="8"/>
                  </a:cubicBezTo>
                  <a:cubicBezTo>
                    <a:pt x="173" y="68"/>
                    <a:pt x="173" y="68"/>
                    <a:pt x="173" y="6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183" y="76"/>
                    <a:pt x="183" y="76"/>
                    <a:pt x="183" y="76"/>
                  </a:cubicBezTo>
                  <a:cubicBezTo>
                    <a:pt x="183" y="76"/>
                    <a:pt x="183" y="76"/>
                    <a:pt x="183" y="76"/>
                  </a:cubicBezTo>
                  <a:cubicBezTo>
                    <a:pt x="184" y="73"/>
                    <a:pt x="186" y="57"/>
                    <a:pt x="186" y="38"/>
                  </a:cubicBezTo>
                  <a:close/>
                </a:path>
              </a:pathLst>
            </a:custGeom>
            <a:solidFill>
              <a:srgbClr val="5D9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41"/>
            <p:cNvSpPr/>
            <p:nvPr/>
          </p:nvSpPr>
          <p:spPr bwMode="auto">
            <a:xfrm>
              <a:off x="1425575" y="6034088"/>
              <a:ext cx="42863" cy="122238"/>
            </a:xfrm>
            <a:custGeom>
              <a:avLst/>
              <a:gdLst>
                <a:gd name="T0" fmla="*/ 0 w 27"/>
                <a:gd name="T1" fmla="*/ 0 h 77"/>
                <a:gd name="T2" fmla="*/ 0 w 27"/>
                <a:gd name="T3" fmla="*/ 77 h 77"/>
                <a:gd name="T4" fmla="*/ 13 w 27"/>
                <a:gd name="T5" fmla="*/ 64 h 77"/>
                <a:gd name="T6" fmla="*/ 27 w 27"/>
                <a:gd name="T7" fmla="*/ 77 h 77"/>
                <a:gd name="T8" fmla="*/ 27 w 27"/>
                <a:gd name="T9" fmla="*/ 0 h 77"/>
                <a:gd name="T10" fmla="*/ 0 w 27"/>
                <a:gd name="T11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77">
                  <a:moveTo>
                    <a:pt x="0" y="0"/>
                  </a:moveTo>
                  <a:lnTo>
                    <a:pt x="0" y="77"/>
                  </a:lnTo>
                  <a:lnTo>
                    <a:pt x="13" y="64"/>
                  </a:lnTo>
                  <a:lnTo>
                    <a:pt x="27" y="77"/>
                  </a:lnTo>
                  <a:lnTo>
                    <a:pt x="2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2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4007768" y="2636913"/>
            <a:ext cx="1224136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 err="1">
                <a:latin typeface="汉语拼音" panose="000B0604020202020204" charset="0"/>
                <a:ea typeface="黑体" panose="02010609060101010101" pitchFamily="49" charset="-122"/>
                <a:cs typeface="汉语拼音" panose="000B0604020202020204" charset="0"/>
              </a:rPr>
              <a:t>jī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503712" y="4653137"/>
            <a:ext cx="79928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形声字，从禾绩声。本义为谷物堆积</a:t>
            </a:r>
            <a:r>
              <a:rPr lang="zh-CN" altLang="en-US" dirty="0"/>
              <a:t>。</a:t>
            </a:r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现在的意思为聚集，使逐渐增多。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8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8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68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68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5" grpId="0"/>
      <p:bldP spid="13" grpId="0"/>
      <p:bldP spid="44" grpId="0"/>
      <p:bldP spid="4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613235" y="3573153"/>
            <a:ext cx="1362025" cy="707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4000" b="1" dirty="0" err="1">
                <a:solidFill>
                  <a:srgbClr val="FF0000"/>
                </a:solidFill>
                <a:latin typeface="汉语拼音" panose="000B0604020202020204" charset="0"/>
                <a:ea typeface="黑体" panose="02010609060101010101" pitchFamily="49" charset="-122"/>
                <a:cs typeface="汉语拼音" panose="000B0604020202020204" charset="0"/>
              </a:rPr>
              <a:t>yāo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423593" y="1412777"/>
            <a:ext cx="2433749" cy="705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4000" b="1" dirty="0" err="1">
                <a:solidFill>
                  <a:srgbClr val="FF0000"/>
                </a:solidFill>
                <a:latin typeface="汉语拼音" panose="000B0604020202020204" charset="0"/>
                <a:ea typeface="楷体" panose="02010609060101010101" pitchFamily="49" charset="-122"/>
                <a:cs typeface="汉语拼音" panose="000B0604020202020204" charset="0"/>
              </a:rPr>
              <a:t>yào</a:t>
            </a:r>
          </a:p>
        </p:txBody>
      </p:sp>
      <p:grpSp>
        <p:nvGrpSpPr>
          <p:cNvPr id="2" name="组合 19"/>
          <p:cNvGrpSpPr/>
          <p:nvPr/>
        </p:nvGrpSpPr>
        <p:grpSpPr>
          <a:xfrm>
            <a:off x="1264911" y="2368262"/>
            <a:ext cx="818712" cy="1080135"/>
            <a:chOff x="912943" y="1201103"/>
            <a:chExt cx="614114" cy="810101"/>
          </a:xfrm>
        </p:grpSpPr>
        <p:sp>
          <p:nvSpPr>
            <p:cNvPr id="21" name="椭圆 20"/>
            <p:cNvSpPr/>
            <p:nvPr/>
          </p:nvSpPr>
          <p:spPr>
            <a:xfrm>
              <a:off x="933096" y="1201103"/>
              <a:ext cx="593961" cy="810101"/>
            </a:xfrm>
            <a:prstGeom prst="ellipse">
              <a:avLst/>
            </a:prstGeom>
            <a:solidFill>
              <a:srgbClr val="DCFDFF"/>
            </a:solidFill>
            <a:ln>
              <a:solidFill>
                <a:schemeClr val="tx2"/>
              </a:soli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Rectangle 2"/>
            <p:cNvSpPr>
              <a:spLocks noChangeArrowheads="1"/>
            </p:cNvSpPr>
            <p:nvPr/>
          </p:nvSpPr>
          <p:spPr bwMode="auto">
            <a:xfrm>
              <a:off x="912943" y="1271110"/>
              <a:ext cx="535855" cy="589364"/>
            </a:xfrm>
            <a:prstGeom prst="rect">
              <a:avLst/>
            </a:prstGeom>
            <a:noFill/>
            <a:ln w="952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r>
                <a:rPr lang="zh-CN" altLang="en-US" sz="60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要</a:t>
              </a:r>
              <a:endParaRPr lang="zh-CN" altLang="en-US" sz="55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23" name="矩形 22"/>
          <p:cNvSpPr/>
          <p:nvPr/>
        </p:nvSpPr>
        <p:spPr>
          <a:xfrm>
            <a:off x="2423593" y="2132856"/>
            <a:ext cx="8004361" cy="1446540"/>
          </a:xfrm>
          <a:prstGeom prst="rect">
            <a:avLst/>
          </a:prstGeom>
          <a:solidFill>
            <a:srgbClr val="CBF1FF"/>
          </a:solidFill>
          <a:ln>
            <a:solidFill>
              <a:schemeClr val="accent1"/>
            </a:solidFill>
          </a:ln>
        </p:spPr>
        <p:txBody>
          <a:bodyPr wrap="square" lIns="91431" tIns="45715" rIns="91431" bIns="45715">
            <a:spAutoFit/>
          </a:bodyPr>
          <a:lstStyle/>
          <a:p>
            <a:r>
              <a:rPr lang="zh-CN" altLang="en-US" sz="4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要</a:t>
            </a:r>
            <a:r>
              <a:rPr lang="zh-CN" altLang="en-US" sz="4400" b="1" dirty="0">
                <a:latin typeface="楷体" panose="02010609060101010101" pitchFamily="49" charset="-122"/>
                <a:ea typeface="楷体" panose="02010609060101010101" pitchFamily="49" charset="-122"/>
              </a:rPr>
              <a:t>是你在野外迷了路，可千万别慌张。</a:t>
            </a:r>
          </a:p>
        </p:txBody>
      </p:sp>
      <p:grpSp>
        <p:nvGrpSpPr>
          <p:cNvPr id="3" name="组合 23"/>
          <p:cNvGrpSpPr/>
          <p:nvPr/>
        </p:nvGrpSpPr>
        <p:grpSpPr>
          <a:xfrm>
            <a:off x="4744328" y="859066"/>
            <a:ext cx="547370" cy="503555"/>
            <a:chOff x="631825" y="5181600"/>
            <a:chExt cx="1554163" cy="1552575"/>
          </a:xfrm>
        </p:grpSpPr>
        <p:sp>
          <p:nvSpPr>
            <p:cNvPr id="25" name="Oval 10"/>
            <p:cNvSpPr>
              <a:spLocks noChangeArrowheads="1"/>
            </p:cNvSpPr>
            <p:nvPr/>
          </p:nvSpPr>
          <p:spPr bwMode="auto">
            <a:xfrm>
              <a:off x="631825" y="5181600"/>
              <a:ext cx="1554163" cy="1552575"/>
            </a:xfrm>
            <a:prstGeom prst="ellipse">
              <a:avLst/>
            </a:prstGeom>
            <a:solidFill>
              <a:srgbClr val="FFC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6" name="Freeform 11"/>
            <p:cNvSpPr/>
            <p:nvPr/>
          </p:nvSpPr>
          <p:spPr bwMode="auto">
            <a:xfrm>
              <a:off x="1468438" y="5353050"/>
              <a:ext cx="34925" cy="87313"/>
            </a:xfrm>
            <a:custGeom>
              <a:avLst/>
              <a:gdLst>
                <a:gd name="T0" fmla="*/ 4 w 12"/>
                <a:gd name="T1" fmla="*/ 30 h 31"/>
                <a:gd name="T2" fmla="*/ 12 w 12"/>
                <a:gd name="T3" fmla="*/ 3 h 31"/>
                <a:gd name="T4" fmla="*/ 11 w 12"/>
                <a:gd name="T5" fmla="*/ 0 h 31"/>
                <a:gd name="T6" fmla="*/ 0 w 12"/>
                <a:gd name="T7" fmla="*/ 31 h 31"/>
                <a:gd name="T8" fmla="*/ 4 w 12"/>
                <a:gd name="T9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31">
                  <a:moveTo>
                    <a:pt x="4" y="30"/>
                  </a:moveTo>
                  <a:cubicBezTo>
                    <a:pt x="4" y="20"/>
                    <a:pt x="7" y="7"/>
                    <a:pt x="12" y="3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2" y="6"/>
                    <a:pt x="0" y="21"/>
                    <a:pt x="0" y="31"/>
                  </a:cubicBezTo>
                  <a:lnTo>
                    <a:pt x="4" y="30"/>
                  </a:lnTo>
                  <a:close/>
                </a:path>
              </a:pathLst>
            </a:custGeom>
            <a:solidFill>
              <a:srgbClr val="4F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7" name="Freeform 12"/>
            <p:cNvSpPr/>
            <p:nvPr/>
          </p:nvSpPr>
          <p:spPr bwMode="auto">
            <a:xfrm>
              <a:off x="1471613" y="5410200"/>
              <a:ext cx="204788" cy="358775"/>
            </a:xfrm>
            <a:custGeom>
              <a:avLst/>
              <a:gdLst>
                <a:gd name="T0" fmla="*/ 0 w 72"/>
                <a:gd name="T1" fmla="*/ 119 h 126"/>
                <a:gd name="T2" fmla="*/ 66 w 72"/>
                <a:gd name="T3" fmla="*/ 67 h 126"/>
                <a:gd name="T4" fmla="*/ 45 w 72"/>
                <a:gd name="T5" fmla="*/ 7 h 126"/>
                <a:gd name="T6" fmla="*/ 1 w 72"/>
                <a:gd name="T7" fmla="*/ 9 h 126"/>
                <a:gd name="T8" fmla="*/ 0 w 72"/>
                <a:gd name="T9" fmla="*/ 119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26">
                  <a:moveTo>
                    <a:pt x="0" y="119"/>
                  </a:moveTo>
                  <a:cubicBezTo>
                    <a:pt x="29" y="126"/>
                    <a:pt x="60" y="101"/>
                    <a:pt x="66" y="67"/>
                  </a:cubicBezTo>
                  <a:cubicBezTo>
                    <a:pt x="72" y="33"/>
                    <a:pt x="61" y="15"/>
                    <a:pt x="45" y="7"/>
                  </a:cubicBezTo>
                  <a:cubicBezTo>
                    <a:pt x="31" y="0"/>
                    <a:pt x="3" y="11"/>
                    <a:pt x="1" y="9"/>
                  </a:cubicBezTo>
                  <a:lnTo>
                    <a:pt x="0" y="119"/>
                  </a:lnTo>
                  <a:close/>
                </a:path>
              </a:pathLst>
            </a:custGeom>
            <a:solidFill>
              <a:srgbClr val="C90D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9" name="Freeform 13"/>
            <p:cNvSpPr/>
            <p:nvPr/>
          </p:nvSpPr>
          <p:spPr bwMode="auto">
            <a:xfrm>
              <a:off x="1274763" y="5410200"/>
              <a:ext cx="200025" cy="355600"/>
            </a:xfrm>
            <a:custGeom>
              <a:avLst/>
              <a:gdLst>
                <a:gd name="T0" fmla="*/ 70 w 70"/>
                <a:gd name="T1" fmla="*/ 9 h 125"/>
                <a:gd name="T2" fmla="*/ 26 w 70"/>
                <a:gd name="T3" fmla="*/ 8 h 125"/>
                <a:gd name="T4" fmla="*/ 8 w 70"/>
                <a:gd name="T5" fmla="*/ 69 h 125"/>
                <a:gd name="T6" fmla="*/ 69 w 70"/>
                <a:gd name="T7" fmla="*/ 119 h 125"/>
                <a:gd name="T8" fmla="*/ 70 w 70"/>
                <a:gd name="T9" fmla="*/ 9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25">
                  <a:moveTo>
                    <a:pt x="70" y="9"/>
                  </a:moveTo>
                  <a:cubicBezTo>
                    <a:pt x="68" y="11"/>
                    <a:pt x="40" y="0"/>
                    <a:pt x="26" y="8"/>
                  </a:cubicBezTo>
                  <a:cubicBezTo>
                    <a:pt x="11" y="17"/>
                    <a:pt x="0" y="35"/>
                    <a:pt x="8" y="69"/>
                  </a:cubicBezTo>
                  <a:cubicBezTo>
                    <a:pt x="16" y="103"/>
                    <a:pt x="38" y="125"/>
                    <a:pt x="69" y="119"/>
                  </a:cubicBezTo>
                  <a:lnTo>
                    <a:pt x="70" y="9"/>
                  </a:lnTo>
                  <a:close/>
                </a:path>
              </a:pathLst>
            </a:custGeom>
            <a:solidFill>
              <a:srgbClr val="DB19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1" name="Freeform 14"/>
            <p:cNvSpPr/>
            <p:nvPr/>
          </p:nvSpPr>
          <p:spPr bwMode="auto">
            <a:xfrm>
              <a:off x="1374775" y="5313363"/>
              <a:ext cx="125413" cy="53975"/>
            </a:xfrm>
            <a:custGeom>
              <a:avLst/>
              <a:gdLst>
                <a:gd name="T0" fmla="*/ 44 w 44"/>
                <a:gd name="T1" fmla="*/ 19 h 19"/>
                <a:gd name="T2" fmla="*/ 27 w 44"/>
                <a:gd name="T3" fmla="*/ 4 h 19"/>
                <a:gd name="T4" fmla="*/ 0 w 44"/>
                <a:gd name="T5" fmla="*/ 1 h 19"/>
                <a:gd name="T6" fmla="*/ 0 w 44"/>
                <a:gd name="T7" fmla="*/ 2 h 19"/>
                <a:gd name="T8" fmla="*/ 44 w 44"/>
                <a:gd name="T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9">
                  <a:moveTo>
                    <a:pt x="44" y="19"/>
                  </a:moveTo>
                  <a:cubicBezTo>
                    <a:pt x="44" y="19"/>
                    <a:pt x="40" y="9"/>
                    <a:pt x="27" y="4"/>
                  </a:cubicBezTo>
                  <a:cubicBezTo>
                    <a:pt x="15" y="0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12" y="10"/>
                    <a:pt x="28" y="14"/>
                    <a:pt x="44" y="19"/>
                  </a:cubicBezTo>
                  <a:close/>
                </a:path>
              </a:pathLst>
            </a:custGeom>
            <a:solidFill>
              <a:srgbClr val="1287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2" name="Freeform 15"/>
            <p:cNvSpPr/>
            <p:nvPr/>
          </p:nvSpPr>
          <p:spPr bwMode="auto">
            <a:xfrm>
              <a:off x="1374775" y="5318125"/>
              <a:ext cx="125413" cy="103188"/>
            </a:xfrm>
            <a:custGeom>
              <a:avLst/>
              <a:gdLst>
                <a:gd name="T0" fmla="*/ 0 w 44"/>
                <a:gd name="T1" fmla="*/ 0 h 36"/>
                <a:gd name="T2" fmla="*/ 6 w 44"/>
                <a:gd name="T3" fmla="*/ 12 h 36"/>
                <a:gd name="T4" fmla="*/ 44 w 44"/>
                <a:gd name="T5" fmla="*/ 17 h 36"/>
                <a:gd name="T6" fmla="*/ 0 w 44"/>
                <a:gd name="T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6">
                  <a:moveTo>
                    <a:pt x="0" y="0"/>
                  </a:moveTo>
                  <a:cubicBezTo>
                    <a:pt x="0" y="2"/>
                    <a:pt x="2" y="7"/>
                    <a:pt x="6" y="12"/>
                  </a:cubicBezTo>
                  <a:cubicBezTo>
                    <a:pt x="30" y="36"/>
                    <a:pt x="43" y="18"/>
                    <a:pt x="44" y="17"/>
                  </a:cubicBezTo>
                  <a:cubicBezTo>
                    <a:pt x="28" y="12"/>
                    <a:pt x="12" y="8"/>
                    <a:pt x="0" y="0"/>
                  </a:cubicBezTo>
                  <a:close/>
                </a:path>
              </a:pathLst>
            </a:custGeom>
            <a:solidFill>
              <a:srgbClr val="0E77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3" name="Rectangle 16"/>
            <p:cNvSpPr>
              <a:spLocks noChangeArrowheads="1"/>
            </p:cNvSpPr>
            <p:nvPr/>
          </p:nvSpPr>
          <p:spPr bwMode="auto">
            <a:xfrm>
              <a:off x="908050" y="6238875"/>
              <a:ext cx="904875" cy="227013"/>
            </a:xfrm>
            <a:prstGeom prst="rect">
              <a:avLst/>
            </a:prstGeom>
            <a:solidFill>
              <a:srgbClr val="FF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4" name="Rectangle 17"/>
            <p:cNvSpPr>
              <a:spLocks noChangeArrowheads="1"/>
            </p:cNvSpPr>
            <p:nvPr/>
          </p:nvSpPr>
          <p:spPr bwMode="auto">
            <a:xfrm>
              <a:off x="1681163" y="6238875"/>
              <a:ext cx="17463" cy="227013"/>
            </a:xfrm>
            <a:prstGeom prst="rect">
              <a:avLst/>
            </a:prstGeom>
            <a:solidFill>
              <a:srgbClr val="BE1E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5" name="Rectangle 18"/>
            <p:cNvSpPr>
              <a:spLocks noChangeArrowheads="1"/>
            </p:cNvSpPr>
            <p:nvPr/>
          </p:nvSpPr>
          <p:spPr bwMode="auto">
            <a:xfrm>
              <a:off x="1651000" y="6238875"/>
              <a:ext cx="17463" cy="227013"/>
            </a:xfrm>
            <a:prstGeom prst="rect">
              <a:avLst/>
            </a:prstGeom>
            <a:solidFill>
              <a:srgbClr val="BE1E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6" name="Rectangle 19"/>
            <p:cNvSpPr>
              <a:spLocks noChangeArrowheads="1"/>
            </p:cNvSpPr>
            <p:nvPr/>
          </p:nvSpPr>
          <p:spPr bwMode="auto">
            <a:xfrm>
              <a:off x="1612900" y="6238875"/>
              <a:ext cx="17463" cy="227013"/>
            </a:xfrm>
            <a:prstGeom prst="rect">
              <a:avLst/>
            </a:prstGeom>
            <a:solidFill>
              <a:srgbClr val="BE1E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7" name="Rectangle 20"/>
            <p:cNvSpPr>
              <a:spLocks noChangeArrowheads="1"/>
            </p:cNvSpPr>
            <p:nvPr/>
          </p:nvSpPr>
          <p:spPr bwMode="auto">
            <a:xfrm>
              <a:off x="1030288" y="5924550"/>
              <a:ext cx="474663" cy="171450"/>
            </a:xfrm>
            <a:prstGeom prst="rect">
              <a:avLst/>
            </a:prstGeom>
            <a:solidFill>
              <a:srgbClr val="F9EE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8" name="Rectangle 21"/>
            <p:cNvSpPr>
              <a:spLocks noChangeArrowheads="1"/>
            </p:cNvSpPr>
            <p:nvPr/>
          </p:nvSpPr>
          <p:spPr bwMode="auto">
            <a:xfrm>
              <a:off x="1030288" y="5924550"/>
              <a:ext cx="474663" cy="171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9" name="Rectangle 22"/>
            <p:cNvSpPr>
              <a:spLocks noChangeArrowheads="1"/>
            </p:cNvSpPr>
            <p:nvPr/>
          </p:nvSpPr>
          <p:spPr bwMode="auto">
            <a:xfrm>
              <a:off x="1030288" y="6002338"/>
              <a:ext cx="474663" cy="4763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0" name="Rectangle 23"/>
            <p:cNvSpPr>
              <a:spLocks noChangeArrowheads="1"/>
            </p:cNvSpPr>
            <p:nvPr/>
          </p:nvSpPr>
          <p:spPr bwMode="auto">
            <a:xfrm>
              <a:off x="1030288" y="6002338"/>
              <a:ext cx="474663" cy="4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1" name="Rectangle 24"/>
            <p:cNvSpPr>
              <a:spLocks noChangeArrowheads="1"/>
            </p:cNvSpPr>
            <p:nvPr/>
          </p:nvSpPr>
          <p:spPr bwMode="auto">
            <a:xfrm>
              <a:off x="1030288" y="6049963"/>
              <a:ext cx="474663" cy="6350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2" name="Rectangle 25"/>
            <p:cNvSpPr>
              <a:spLocks noChangeArrowheads="1"/>
            </p:cNvSpPr>
            <p:nvPr/>
          </p:nvSpPr>
          <p:spPr bwMode="auto">
            <a:xfrm>
              <a:off x="1030288" y="6049963"/>
              <a:ext cx="474663" cy="6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3" name="Rectangle 26"/>
            <p:cNvSpPr>
              <a:spLocks noChangeArrowheads="1"/>
            </p:cNvSpPr>
            <p:nvPr/>
          </p:nvSpPr>
          <p:spPr bwMode="auto">
            <a:xfrm>
              <a:off x="1030288" y="6034088"/>
              <a:ext cx="474663" cy="1588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4" name="Rectangle 27"/>
            <p:cNvSpPr>
              <a:spLocks noChangeArrowheads="1"/>
            </p:cNvSpPr>
            <p:nvPr/>
          </p:nvSpPr>
          <p:spPr bwMode="auto">
            <a:xfrm>
              <a:off x="1030288" y="6034088"/>
              <a:ext cx="47466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5" name="Rectangle 28"/>
            <p:cNvSpPr>
              <a:spLocks noChangeArrowheads="1"/>
            </p:cNvSpPr>
            <p:nvPr/>
          </p:nvSpPr>
          <p:spPr bwMode="auto">
            <a:xfrm>
              <a:off x="1030288" y="5984875"/>
              <a:ext cx="474663" cy="3175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6" name="Rectangle 29"/>
            <p:cNvSpPr>
              <a:spLocks noChangeArrowheads="1"/>
            </p:cNvSpPr>
            <p:nvPr/>
          </p:nvSpPr>
          <p:spPr bwMode="auto">
            <a:xfrm>
              <a:off x="1030288" y="5984875"/>
              <a:ext cx="474663" cy="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7" name="Rectangle 30"/>
            <p:cNvSpPr>
              <a:spLocks noChangeArrowheads="1"/>
            </p:cNvSpPr>
            <p:nvPr/>
          </p:nvSpPr>
          <p:spPr bwMode="auto">
            <a:xfrm>
              <a:off x="1030288" y="5937250"/>
              <a:ext cx="474663" cy="1588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8" name="Rectangle 31"/>
            <p:cNvSpPr>
              <a:spLocks noChangeArrowheads="1"/>
            </p:cNvSpPr>
            <p:nvPr/>
          </p:nvSpPr>
          <p:spPr bwMode="auto">
            <a:xfrm>
              <a:off x="1030288" y="5937250"/>
              <a:ext cx="47466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9" name="Rectangle 32"/>
            <p:cNvSpPr>
              <a:spLocks noChangeArrowheads="1"/>
            </p:cNvSpPr>
            <p:nvPr/>
          </p:nvSpPr>
          <p:spPr bwMode="auto">
            <a:xfrm>
              <a:off x="1030288" y="6084888"/>
              <a:ext cx="474663" cy="3175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0" name="Rectangle 33"/>
            <p:cNvSpPr>
              <a:spLocks noChangeArrowheads="1"/>
            </p:cNvSpPr>
            <p:nvPr/>
          </p:nvSpPr>
          <p:spPr bwMode="auto">
            <a:xfrm>
              <a:off x="1030288" y="6084888"/>
              <a:ext cx="474663" cy="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1" name="Rectangle 34"/>
            <p:cNvSpPr>
              <a:spLocks noChangeArrowheads="1"/>
            </p:cNvSpPr>
            <p:nvPr/>
          </p:nvSpPr>
          <p:spPr bwMode="auto">
            <a:xfrm>
              <a:off x="1030288" y="5951538"/>
              <a:ext cx="474663" cy="1588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2" name="Rectangle 35"/>
            <p:cNvSpPr>
              <a:spLocks noChangeArrowheads="1"/>
            </p:cNvSpPr>
            <p:nvPr/>
          </p:nvSpPr>
          <p:spPr bwMode="auto">
            <a:xfrm>
              <a:off x="1030288" y="5951538"/>
              <a:ext cx="47466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3" name="Rectangle 36"/>
            <p:cNvSpPr>
              <a:spLocks noChangeArrowheads="1"/>
            </p:cNvSpPr>
            <p:nvPr/>
          </p:nvSpPr>
          <p:spPr bwMode="auto">
            <a:xfrm>
              <a:off x="879475" y="6118225"/>
              <a:ext cx="1058863" cy="120650"/>
            </a:xfrm>
            <a:prstGeom prst="rect">
              <a:avLst/>
            </a:prstGeom>
            <a:solidFill>
              <a:srgbClr val="14B6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4" name="Rectangle 37"/>
            <p:cNvSpPr>
              <a:spLocks noChangeArrowheads="1"/>
            </p:cNvSpPr>
            <p:nvPr/>
          </p:nvSpPr>
          <p:spPr bwMode="auto">
            <a:xfrm>
              <a:off x="1835150" y="6118225"/>
              <a:ext cx="28575" cy="1206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5" name="Rectangle 38"/>
            <p:cNvSpPr>
              <a:spLocks noChangeArrowheads="1"/>
            </p:cNvSpPr>
            <p:nvPr/>
          </p:nvSpPr>
          <p:spPr bwMode="auto">
            <a:xfrm>
              <a:off x="1101725" y="5751513"/>
              <a:ext cx="588963" cy="150813"/>
            </a:xfrm>
            <a:prstGeom prst="rect">
              <a:avLst/>
            </a:prstGeom>
            <a:solidFill>
              <a:srgbClr val="2B53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6" name="Rectangle 39"/>
            <p:cNvSpPr>
              <a:spLocks noChangeArrowheads="1"/>
            </p:cNvSpPr>
            <p:nvPr/>
          </p:nvSpPr>
          <p:spPr bwMode="auto">
            <a:xfrm>
              <a:off x="1633538" y="5751513"/>
              <a:ext cx="14288" cy="150813"/>
            </a:xfrm>
            <a:prstGeom prst="rect">
              <a:avLst/>
            </a:prstGeom>
            <a:solidFill>
              <a:srgbClr val="14B6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7" name="Freeform 40"/>
            <p:cNvSpPr/>
            <p:nvPr/>
          </p:nvSpPr>
          <p:spPr bwMode="auto">
            <a:xfrm>
              <a:off x="1012825" y="5902325"/>
              <a:ext cx="530225" cy="215900"/>
            </a:xfrm>
            <a:custGeom>
              <a:avLst/>
              <a:gdLst>
                <a:gd name="T0" fmla="*/ 186 w 186"/>
                <a:gd name="T1" fmla="*/ 38 h 76"/>
                <a:gd name="T2" fmla="*/ 183 w 186"/>
                <a:gd name="T3" fmla="*/ 0 h 76"/>
                <a:gd name="T4" fmla="*/ 183 w 186"/>
                <a:gd name="T5" fmla="*/ 0 h 76"/>
                <a:gd name="T6" fmla="*/ 182 w 186"/>
                <a:gd name="T7" fmla="*/ 0 h 76"/>
                <a:gd name="T8" fmla="*/ 182 w 186"/>
                <a:gd name="T9" fmla="*/ 0 h 76"/>
                <a:gd name="T10" fmla="*/ 182 w 186"/>
                <a:gd name="T11" fmla="*/ 0 h 76"/>
                <a:gd name="T12" fmla="*/ 0 w 186"/>
                <a:gd name="T13" fmla="*/ 0 h 76"/>
                <a:gd name="T14" fmla="*/ 0 w 186"/>
                <a:gd name="T15" fmla="*/ 8 h 76"/>
                <a:gd name="T16" fmla="*/ 173 w 186"/>
                <a:gd name="T17" fmla="*/ 8 h 76"/>
                <a:gd name="T18" fmla="*/ 173 w 186"/>
                <a:gd name="T19" fmla="*/ 68 h 76"/>
                <a:gd name="T20" fmla="*/ 0 w 186"/>
                <a:gd name="T21" fmla="*/ 68 h 76"/>
                <a:gd name="T22" fmla="*/ 0 w 186"/>
                <a:gd name="T23" fmla="*/ 76 h 76"/>
                <a:gd name="T24" fmla="*/ 183 w 186"/>
                <a:gd name="T25" fmla="*/ 76 h 76"/>
                <a:gd name="T26" fmla="*/ 183 w 186"/>
                <a:gd name="T27" fmla="*/ 76 h 76"/>
                <a:gd name="T28" fmla="*/ 186 w 186"/>
                <a:gd name="T29" fmla="*/ 3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6" h="76">
                  <a:moveTo>
                    <a:pt x="186" y="38"/>
                  </a:moveTo>
                  <a:cubicBezTo>
                    <a:pt x="186" y="19"/>
                    <a:pt x="184" y="3"/>
                    <a:pt x="183" y="0"/>
                  </a:cubicBezTo>
                  <a:cubicBezTo>
                    <a:pt x="183" y="0"/>
                    <a:pt x="183" y="0"/>
                    <a:pt x="183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73" y="8"/>
                    <a:pt x="173" y="8"/>
                    <a:pt x="173" y="8"/>
                  </a:cubicBezTo>
                  <a:cubicBezTo>
                    <a:pt x="173" y="68"/>
                    <a:pt x="173" y="68"/>
                    <a:pt x="173" y="6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183" y="76"/>
                    <a:pt x="183" y="76"/>
                    <a:pt x="183" y="76"/>
                  </a:cubicBezTo>
                  <a:cubicBezTo>
                    <a:pt x="183" y="76"/>
                    <a:pt x="183" y="76"/>
                    <a:pt x="183" y="76"/>
                  </a:cubicBezTo>
                  <a:cubicBezTo>
                    <a:pt x="184" y="73"/>
                    <a:pt x="186" y="57"/>
                    <a:pt x="186" y="38"/>
                  </a:cubicBezTo>
                  <a:close/>
                </a:path>
              </a:pathLst>
            </a:custGeom>
            <a:solidFill>
              <a:srgbClr val="5D9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8" name="Freeform 41"/>
            <p:cNvSpPr/>
            <p:nvPr/>
          </p:nvSpPr>
          <p:spPr bwMode="auto">
            <a:xfrm>
              <a:off x="1425575" y="6034088"/>
              <a:ext cx="42863" cy="122238"/>
            </a:xfrm>
            <a:custGeom>
              <a:avLst/>
              <a:gdLst>
                <a:gd name="T0" fmla="*/ 0 w 27"/>
                <a:gd name="T1" fmla="*/ 0 h 77"/>
                <a:gd name="T2" fmla="*/ 0 w 27"/>
                <a:gd name="T3" fmla="*/ 77 h 77"/>
                <a:gd name="T4" fmla="*/ 13 w 27"/>
                <a:gd name="T5" fmla="*/ 64 h 77"/>
                <a:gd name="T6" fmla="*/ 27 w 27"/>
                <a:gd name="T7" fmla="*/ 77 h 77"/>
                <a:gd name="T8" fmla="*/ 27 w 27"/>
                <a:gd name="T9" fmla="*/ 0 h 77"/>
                <a:gd name="T10" fmla="*/ 0 w 27"/>
                <a:gd name="T11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77">
                  <a:moveTo>
                    <a:pt x="0" y="0"/>
                  </a:moveTo>
                  <a:lnTo>
                    <a:pt x="0" y="77"/>
                  </a:lnTo>
                  <a:lnTo>
                    <a:pt x="13" y="64"/>
                  </a:lnTo>
                  <a:lnTo>
                    <a:pt x="27" y="77"/>
                  </a:lnTo>
                  <a:lnTo>
                    <a:pt x="2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2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59" name="TextBox 58"/>
          <p:cNvSpPr txBox="1">
            <a:spLocks noChangeArrowheads="1"/>
          </p:cNvSpPr>
          <p:nvPr/>
        </p:nvSpPr>
        <p:spPr bwMode="auto">
          <a:xfrm>
            <a:off x="5291064" y="733336"/>
            <a:ext cx="2085975" cy="745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4400" b="1" dirty="0">
                <a:latin typeface="楷体" panose="02010609060101010101" pitchFamily="49" charset="-122"/>
                <a:ea typeface="楷体" panose="02010609060101010101" pitchFamily="49" charset="-122"/>
              </a:rPr>
              <a:t>多音字</a:t>
            </a:r>
            <a:endParaRPr lang="zh-CN" altLang="en-US" sz="33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2613235" y="4330131"/>
            <a:ext cx="1287514" cy="754042"/>
          </a:xfrm>
          <a:prstGeom prst="rect">
            <a:avLst/>
          </a:prstGeom>
          <a:solidFill>
            <a:srgbClr val="FFC000"/>
          </a:solidFill>
        </p:spPr>
        <p:txBody>
          <a:bodyPr wrap="none" lIns="91431" tIns="45715" rIns="91431" bIns="45715">
            <a:spAutoFit/>
          </a:bodyPr>
          <a:lstStyle/>
          <a:p>
            <a:r>
              <a:rPr lang="zh-CN" altLang="en-US" sz="43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要求</a:t>
            </a:r>
          </a:p>
        </p:txBody>
      </p:sp>
      <p:sp>
        <p:nvSpPr>
          <p:cNvPr id="61" name="矩形 60"/>
          <p:cNvSpPr/>
          <p:nvPr/>
        </p:nvSpPr>
        <p:spPr>
          <a:xfrm>
            <a:off x="4192141" y="4336617"/>
            <a:ext cx="1287514" cy="754042"/>
          </a:xfrm>
          <a:prstGeom prst="rect">
            <a:avLst/>
          </a:prstGeom>
          <a:solidFill>
            <a:srgbClr val="FFC000"/>
          </a:solidFill>
        </p:spPr>
        <p:txBody>
          <a:bodyPr wrap="none" lIns="91431" tIns="45715" rIns="91431" bIns="45715">
            <a:spAutoFit/>
          </a:bodyPr>
          <a:lstStyle/>
          <a:p>
            <a:r>
              <a:rPr lang="zh-CN" altLang="en-US" sz="43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要功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3" grpId="0" bldLvl="0" animBg="1"/>
      <p:bldP spid="60" grpId="0" bldLvl="0" animBg="1"/>
      <p:bldP spid="61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文本框 32">
            <a:extLst>
              <a:ext uri="{FF2B5EF4-FFF2-40B4-BE49-F238E27FC236}">
                <a16:creationId xmlns:a16="http://schemas.microsoft.com/office/drawing/2014/main" id="{3F89074B-98CA-486F-B11E-63AFDBFE30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6885" y="3901018"/>
            <a:ext cx="713316" cy="19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667">
                <a:solidFill>
                  <a:srgbClr val="FFFFFF"/>
                </a:solidFill>
              </a:rPr>
              <a:t>状元成才路</a:t>
            </a:r>
            <a:endParaRPr lang="zh-CN" altLang="zh-CN" sz="667">
              <a:solidFill>
                <a:srgbClr val="FFFFFF"/>
              </a:solidFill>
            </a:endParaRPr>
          </a:p>
        </p:txBody>
      </p:sp>
      <p:sp>
        <p:nvSpPr>
          <p:cNvPr id="7170" name="文本框 34">
            <a:extLst>
              <a:ext uri="{FF2B5EF4-FFF2-40B4-BE49-F238E27FC236}">
                <a16:creationId xmlns:a16="http://schemas.microsoft.com/office/drawing/2014/main" id="{672790A7-F18C-4F03-9985-F4503FE52815}"/>
              </a:ext>
            </a:extLst>
          </p:cNvPr>
          <p:cNvSpPr txBox="1">
            <a:spLocks noChangeArrowheads="1"/>
          </p:cNvSpPr>
          <p:nvPr/>
        </p:nvSpPr>
        <p:spPr bwMode="auto">
          <a:xfrm rot="21319903">
            <a:off x="10754784" y="2182155"/>
            <a:ext cx="709083" cy="19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667">
                <a:solidFill>
                  <a:srgbClr val="FFFFFF"/>
                </a:solidFill>
              </a:rPr>
              <a:t>状元成才路</a:t>
            </a:r>
          </a:p>
        </p:txBody>
      </p:sp>
      <p:sp>
        <p:nvSpPr>
          <p:cNvPr id="7171" name="文本框 36">
            <a:extLst>
              <a:ext uri="{FF2B5EF4-FFF2-40B4-BE49-F238E27FC236}">
                <a16:creationId xmlns:a16="http://schemas.microsoft.com/office/drawing/2014/main" id="{4C9E2FD4-3D64-4200-901B-C4EBED8EE07D}"/>
              </a:ext>
            </a:extLst>
          </p:cNvPr>
          <p:cNvSpPr txBox="1">
            <a:spLocks noChangeArrowheads="1"/>
          </p:cNvSpPr>
          <p:nvPr/>
        </p:nvSpPr>
        <p:spPr bwMode="auto">
          <a:xfrm rot="16249134">
            <a:off x="7846553" y="1768347"/>
            <a:ext cx="609462" cy="19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667">
                <a:solidFill>
                  <a:srgbClr val="FFFFFF"/>
                </a:solidFill>
              </a:rPr>
              <a:t>状元成才路</a:t>
            </a:r>
          </a:p>
        </p:txBody>
      </p:sp>
      <p:sp>
        <p:nvSpPr>
          <p:cNvPr id="7172" name="文本框 37">
            <a:extLst>
              <a:ext uri="{FF2B5EF4-FFF2-40B4-BE49-F238E27FC236}">
                <a16:creationId xmlns:a16="http://schemas.microsoft.com/office/drawing/2014/main" id="{82C14A5A-AFE5-460F-8A01-172CB69F4B2E}"/>
              </a:ext>
            </a:extLst>
          </p:cNvPr>
          <p:cNvSpPr txBox="1">
            <a:spLocks noChangeArrowheads="1"/>
          </p:cNvSpPr>
          <p:nvPr/>
        </p:nvSpPr>
        <p:spPr bwMode="auto">
          <a:xfrm rot="17449134">
            <a:off x="7092952" y="2294339"/>
            <a:ext cx="715433" cy="19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667">
                <a:solidFill>
                  <a:srgbClr val="FFFFFF"/>
                </a:solidFill>
              </a:rPr>
              <a:t>状元成才路</a:t>
            </a:r>
          </a:p>
        </p:txBody>
      </p:sp>
      <p:sp>
        <p:nvSpPr>
          <p:cNvPr id="7173" name="文本框 45">
            <a:extLst>
              <a:ext uri="{FF2B5EF4-FFF2-40B4-BE49-F238E27FC236}">
                <a16:creationId xmlns:a16="http://schemas.microsoft.com/office/drawing/2014/main" id="{4C7077D7-D618-4975-B6A1-EF48BCEA33E8}"/>
              </a:ext>
            </a:extLst>
          </p:cNvPr>
          <p:cNvSpPr txBox="1">
            <a:spLocks noChangeArrowheads="1"/>
          </p:cNvSpPr>
          <p:nvPr/>
        </p:nvSpPr>
        <p:spPr bwMode="auto">
          <a:xfrm rot="16249134">
            <a:off x="8593737" y="1799039"/>
            <a:ext cx="609462" cy="19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667">
                <a:solidFill>
                  <a:srgbClr val="FFFFFF"/>
                </a:solidFill>
              </a:rPr>
              <a:t>状元成才路</a:t>
            </a:r>
          </a:p>
        </p:txBody>
      </p:sp>
      <p:sp>
        <p:nvSpPr>
          <p:cNvPr id="7174" name="文本框 46">
            <a:extLst>
              <a:ext uri="{FF2B5EF4-FFF2-40B4-BE49-F238E27FC236}">
                <a16:creationId xmlns:a16="http://schemas.microsoft.com/office/drawing/2014/main" id="{F33D3305-1C17-406E-81AA-62D9A36FF45C}"/>
              </a:ext>
            </a:extLst>
          </p:cNvPr>
          <p:cNvSpPr txBox="1">
            <a:spLocks noChangeArrowheads="1"/>
          </p:cNvSpPr>
          <p:nvPr/>
        </p:nvSpPr>
        <p:spPr bwMode="auto">
          <a:xfrm rot="21175089">
            <a:off x="9423401" y="2105955"/>
            <a:ext cx="715433" cy="19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667">
                <a:solidFill>
                  <a:srgbClr val="FFFFFF"/>
                </a:solidFill>
              </a:rPr>
              <a:t>状元成才路</a:t>
            </a:r>
          </a:p>
        </p:txBody>
      </p:sp>
      <p:sp>
        <p:nvSpPr>
          <p:cNvPr id="7175" name="文本框 47">
            <a:extLst>
              <a:ext uri="{FF2B5EF4-FFF2-40B4-BE49-F238E27FC236}">
                <a16:creationId xmlns:a16="http://schemas.microsoft.com/office/drawing/2014/main" id="{026A9667-BB70-470B-83B2-E48A0CC5F367}"/>
              </a:ext>
            </a:extLst>
          </p:cNvPr>
          <p:cNvSpPr txBox="1">
            <a:spLocks noChangeArrowheads="1"/>
          </p:cNvSpPr>
          <p:nvPr/>
        </p:nvSpPr>
        <p:spPr bwMode="auto">
          <a:xfrm rot="17449134">
            <a:off x="10191752" y="3327273"/>
            <a:ext cx="715433" cy="19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667">
                <a:solidFill>
                  <a:srgbClr val="FFFFFF"/>
                </a:solidFill>
              </a:rPr>
              <a:t>状元成才路</a:t>
            </a:r>
          </a:p>
        </p:txBody>
      </p:sp>
      <p:sp>
        <p:nvSpPr>
          <p:cNvPr id="7176" name="文本框 32">
            <a:extLst>
              <a:ext uri="{FF2B5EF4-FFF2-40B4-BE49-F238E27FC236}">
                <a16:creationId xmlns:a16="http://schemas.microsoft.com/office/drawing/2014/main" id="{18247F3A-6E2A-4F1D-A723-66BD1A36AD4C}"/>
              </a:ext>
            </a:extLst>
          </p:cNvPr>
          <p:cNvSpPr txBox="1">
            <a:spLocks noChangeArrowheads="1"/>
          </p:cNvSpPr>
          <p:nvPr/>
        </p:nvSpPr>
        <p:spPr bwMode="auto">
          <a:xfrm rot="657351">
            <a:off x="10923128" y="1591606"/>
            <a:ext cx="609462" cy="19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667">
                <a:solidFill>
                  <a:srgbClr val="FFFFFF"/>
                </a:solidFill>
              </a:rPr>
              <a:t>状元成才路</a:t>
            </a:r>
          </a:p>
        </p:txBody>
      </p:sp>
      <p:sp>
        <p:nvSpPr>
          <p:cNvPr id="7177" name="文本框 50">
            <a:extLst>
              <a:ext uri="{FF2B5EF4-FFF2-40B4-BE49-F238E27FC236}">
                <a16:creationId xmlns:a16="http://schemas.microsoft.com/office/drawing/2014/main" id="{D5874A4E-2F82-4A0A-BCA2-A6D990E55EBC}"/>
              </a:ext>
            </a:extLst>
          </p:cNvPr>
          <p:cNvSpPr txBox="1">
            <a:spLocks noChangeArrowheads="1"/>
          </p:cNvSpPr>
          <p:nvPr/>
        </p:nvSpPr>
        <p:spPr bwMode="auto">
          <a:xfrm rot="1480325">
            <a:off x="9888078" y="1674155"/>
            <a:ext cx="609462" cy="19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667">
                <a:solidFill>
                  <a:srgbClr val="FFFFFF"/>
                </a:solidFill>
              </a:rPr>
              <a:t>状元成才路</a:t>
            </a:r>
          </a:p>
        </p:txBody>
      </p:sp>
      <p:sp>
        <p:nvSpPr>
          <p:cNvPr id="7178" name="文本框 51">
            <a:extLst>
              <a:ext uri="{FF2B5EF4-FFF2-40B4-BE49-F238E27FC236}">
                <a16:creationId xmlns:a16="http://schemas.microsoft.com/office/drawing/2014/main" id="{D557B79C-D88F-46C7-9884-8966E7C2E609}"/>
              </a:ext>
            </a:extLst>
          </p:cNvPr>
          <p:cNvSpPr txBox="1">
            <a:spLocks noChangeArrowheads="1"/>
          </p:cNvSpPr>
          <p:nvPr/>
        </p:nvSpPr>
        <p:spPr bwMode="auto">
          <a:xfrm rot="16249134">
            <a:off x="11186653" y="3633130"/>
            <a:ext cx="609462" cy="19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667">
                <a:solidFill>
                  <a:srgbClr val="FFFFFF"/>
                </a:solidFill>
              </a:rPr>
              <a:t>状元成才路</a:t>
            </a:r>
          </a:p>
        </p:txBody>
      </p:sp>
      <p:sp>
        <p:nvSpPr>
          <p:cNvPr id="7179" name="文本框 32">
            <a:extLst>
              <a:ext uri="{FF2B5EF4-FFF2-40B4-BE49-F238E27FC236}">
                <a16:creationId xmlns:a16="http://schemas.microsoft.com/office/drawing/2014/main" id="{3AB967D6-A6C6-4563-BDB8-80E8D27C4B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9751" y="4747684"/>
            <a:ext cx="713316" cy="19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667">
                <a:solidFill>
                  <a:srgbClr val="FFFFFF"/>
                </a:solidFill>
              </a:rPr>
              <a:t>状元成才路</a:t>
            </a:r>
          </a:p>
        </p:txBody>
      </p:sp>
      <p:sp>
        <p:nvSpPr>
          <p:cNvPr id="7180" name="文本框 34">
            <a:extLst>
              <a:ext uri="{FF2B5EF4-FFF2-40B4-BE49-F238E27FC236}">
                <a16:creationId xmlns:a16="http://schemas.microsoft.com/office/drawing/2014/main" id="{3CD8BE60-7073-4C1D-AD32-B05B12382113}"/>
              </a:ext>
            </a:extLst>
          </p:cNvPr>
          <p:cNvSpPr txBox="1">
            <a:spLocks noChangeArrowheads="1"/>
          </p:cNvSpPr>
          <p:nvPr/>
        </p:nvSpPr>
        <p:spPr bwMode="auto">
          <a:xfrm rot="4149897">
            <a:off x="5981770" y="4679822"/>
            <a:ext cx="609462" cy="19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667">
                <a:solidFill>
                  <a:srgbClr val="FFFFFF"/>
                </a:solidFill>
              </a:rPr>
              <a:t>状元成才路</a:t>
            </a:r>
          </a:p>
        </p:txBody>
      </p:sp>
      <p:sp>
        <p:nvSpPr>
          <p:cNvPr id="7181" name="文本框 37">
            <a:extLst>
              <a:ext uri="{FF2B5EF4-FFF2-40B4-BE49-F238E27FC236}">
                <a16:creationId xmlns:a16="http://schemas.microsoft.com/office/drawing/2014/main" id="{02A13E9D-932F-4D89-8F86-F56C7A824451}"/>
              </a:ext>
            </a:extLst>
          </p:cNvPr>
          <p:cNvSpPr txBox="1">
            <a:spLocks noChangeArrowheads="1"/>
          </p:cNvSpPr>
          <p:nvPr/>
        </p:nvSpPr>
        <p:spPr bwMode="auto">
          <a:xfrm rot="20220000">
            <a:off x="5198534" y="1741889"/>
            <a:ext cx="717551" cy="19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667">
                <a:solidFill>
                  <a:srgbClr val="FFFFFF"/>
                </a:solidFill>
              </a:rPr>
              <a:t>状元成才路</a:t>
            </a:r>
          </a:p>
        </p:txBody>
      </p:sp>
      <p:sp>
        <p:nvSpPr>
          <p:cNvPr id="7182" name="文本框 38">
            <a:extLst>
              <a:ext uri="{FF2B5EF4-FFF2-40B4-BE49-F238E27FC236}">
                <a16:creationId xmlns:a16="http://schemas.microsoft.com/office/drawing/2014/main" id="{B1A00B5A-4F63-4C52-9DB2-02D864F34204}"/>
              </a:ext>
            </a:extLst>
          </p:cNvPr>
          <p:cNvSpPr txBox="1">
            <a:spLocks noChangeArrowheads="1"/>
          </p:cNvSpPr>
          <p:nvPr/>
        </p:nvSpPr>
        <p:spPr bwMode="auto">
          <a:xfrm rot="21420000">
            <a:off x="5507568" y="2751539"/>
            <a:ext cx="715433" cy="19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667">
                <a:solidFill>
                  <a:srgbClr val="FFFFFF"/>
                </a:solidFill>
              </a:rPr>
              <a:t>状元成才路</a:t>
            </a:r>
          </a:p>
        </p:txBody>
      </p:sp>
      <p:sp>
        <p:nvSpPr>
          <p:cNvPr id="7183" name="文本框 45">
            <a:extLst>
              <a:ext uri="{FF2B5EF4-FFF2-40B4-BE49-F238E27FC236}">
                <a16:creationId xmlns:a16="http://schemas.microsoft.com/office/drawing/2014/main" id="{B2A0AA1E-799E-4CD9-B375-D4A75CBD374E}"/>
              </a:ext>
            </a:extLst>
          </p:cNvPr>
          <p:cNvSpPr txBox="1">
            <a:spLocks noChangeArrowheads="1"/>
          </p:cNvSpPr>
          <p:nvPr/>
        </p:nvSpPr>
        <p:spPr bwMode="auto">
          <a:xfrm rot="20220000">
            <a:off x="5945718" y="1771522"/>
            <a:ext cx="717549" cy="19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667">
                <a:solidFill>
                  <a:srgbClr val="FFFFFF"/>
                </a:solidFill>
              </a:rPr>
              <a:t>状元成才路</a:t>
            </a:r>
          </a:p>
        </p:txBody>
      </p:sp>
      <p:sp>
        <p:nvSpPr>
          <p:cNvPr id="7184" name="文本框 46">
            <a:extLst>
              <a:ext uri="{FF2B5EF4-FFF2-40B4-BE49-F238E27FC236}">
                <a16:creationId xmlns:a16="http://schemas.microsoft.com/office/drawing/2014/main" id="{281EE386-C1B7-4A32-A95C-8734EAD34CA4}"/>
              </a:ext>
            </a:extLst>
          </p:cNvPr>
          <p:cNvSpPr txBox="1">
            <a:spLocks noChangeArrowheads="1"/>
          </p:cNvSpPr>
          <p:nvPr/>
        </p:nvSpPr>
        <p:spPr bwMode="auto">
          <a:xfrm rot="20220000">
            <a:off x="6438901" y="2057273"/>
            <a:ext cx="717551" cy="19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667">
                <a:solidFill>
                  <a:srgbClr val="FFFFFF"/>
                </a:solidFill>
              </a:rPr>
              <a:t>状元成才路</a:t>
            </a:r>
          </a:p>
        </p:txBody>
      </p:sp>
      <p:sp>
        <p:nvSpPr>
          <p:cNvPr id="7185" name="文本框 47">
            <a:extLst>
              <a:ext uri="{FF2B5EF4-FFF2-40B4-BE49-F238E27FC236}">
                <a16:creationId xmlns:a16="http://schemas.microsoft.com/office/drawing/2014/main" id="{6E152375-1749-479C-BD81-AAD43118A754}"/>
              </a:ext>
            </a:extLst>
          </p:cNvPr>
          <p:cNvSpPr txBox="1">
            <a:spLocks noChangeArrowheads="1"/>
          </p:cNvSpPr>
          <p:nvPr/>
        </p:nvSpPr>
        <p:spPr bwMode="auto">
          <a:xfrm rot="21420000">
            <a:off x="6752168" y="2992839"/>
            <a:ext cx="715433" cy="19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667">
                <a:solidFill>
                  <a:srgbClr val="FFFFFF"/>
                </a:solidFill>
              </a:rPr>
              <a:t>状元成才路</a:t>
            </a:r>
          </a:p>
        </p:txBody>
      </p:sp>
      <p:sp>
        <p:nvSpPr>
          <p:cNvPr id="7186" name="文本框 49">
            <a:extLst>
              <a:ext uri="{FF2B5EF4-FFF2-40B4-BE49-F238E27FC236}">
                <a16:creationId xmlns:a16="http://schemas.microsoft.com/office/drawing/2014/main" id="{DBAA369C-37B7-471F-AEE9-5F70C8B28675}"/>
              </a:ext>
            </a:extLst>
          </p:cNvPr>
          <p:cNvSpPr txBox="1">
            <a:spLocks noChangeArrowheads="1"/>
          </p:cNvSpPr>
          <p:nvPr/>
        </p:nvSpPr>
        <p:spPr bwMode="auto">
          <a:xfrm rot="16249134">
            <a:off x="8445570" y="2827739"/>
            <a:ext cx="609462" cy="19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667">
                <a:solidFill>
                  <a:srgbClr val="FFFFFF"/>
                </a:solidFill>
              </a:rPr>
              <a:t>状元成才路</a:t>
            </a:r>
          </a:p>
        </p:txBody>
      </p:sp>
      <p:sp>
        <p:nvSpPr>
          <p:cNvPr id="7187" name="文本框 50">
            <a:extLst>
              <a:ext uri="{FF2B5EF4-FFF2-40B4-BE49-F238E27FC236}">
                <a16:creationId xmlns:a16="http://schemas.microsoft.com/office/drawing/2014/main" id="{FEACC0A4-4B17-48B7-A2CE-3CC0CF60EA89}"/>
              </a:ext>
            </a:extLst>
          </p:cNvPr>
          <p:cNvSpPr txBox="1">
            <a:spLocks noChangeArrowheads="1"/>
          </p:cNvSpPr>
          <p:nvPr/>
        </p:nvSpPr>
        <p:spPr bwMode="auto">
          <a:xfrm rot="21429897">
            <a:off x="7452785" y="3469089"/>
            <a:ext cx="715433" cy="19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667">
                <a:solidFill>
                  <a:srgbClr val="FFFFFF"/>
                </a:solidFill>
              </a:rPr>
              <a:t>状元成才路</a:t>
            </a:r>
          </a:p>
        </p:txBody>
      </p:sp>
      <p:sp>
        <p:nvSpPr>
          <p:cNvPr id="7188" name="文本框 51">
            <a:extLst>
              <a:ext uri="{FF2B5EF4-FFF2-40B4-BE49-F238E27FC236}">
                <a16:creationId xmlns:a16="http://schemas.microsoft.com/office/drawing/2014/main" id="{B92BA3B7-CE14-4264-BEA2-51CC569FE0FF}"/>
              </a:ext>
            </a:extLst>
          </p:cNvPr>
          <p:cNvSpPr txBox="1">
            <a:spLocks noChangeArrowheads="1"/>
          </p:cNvSpPr>
          <p:nvPr/>
        </p:nvSpPr>
        <p:spPr bwMode="auto">
          <a:xfrm rot="16249134">
            <a:off x="7825386" y="4591981"/>
            <a:ext cx="609462" cy="19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667">
                <a:solidFill>
                  <a:srgbClr val="FFFFFF"/>
                </a:solidFill>
              </a:rPr>
              <a:t>状元成才路</a:t>
            </a:r>
          </a:p>
        </p:txBody>
      </p:sp>
      <p:sp>
        <p:nvSpPr>
          <p:cNvPr id="7189" name="文本框 32">
            <a:extLst>
              <a:ext uri="{FF2B5EF4-FFF2-40B4-BE49-F238E27FC236}">
                <a16:creationId xmlns:a16="http://schemas.microsoft.com/office/drawing/2014/main" id="{E2215A47-9D44-4FED-AF04-67AA3309FD45}"/>
              </a:ext>
            </a:extLst>
          </p:cNvPr>
          <p:cNvSpPr txBox="1">
            <a:spLocks noChangeArrowheads="1"/>
          </p:cNvSpPr>
          <p:nvPr/>
        </p:nvSpPr>
        <p:spPr bwMode="auto">
          <a:xfrm rot="1209897">
            <a:off x="1548412" y="5181473"/>
            <a:ext cx="609462" cy="19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667">
                <a:solidFill>
                  <a:srgbClr val="FFFFFF"/>
                </a:solidFill>
              </a:rPr>
              <a:t>状元成才路</a:t>
            </a:r>
          </a:p>
        </p:txBody>
      </p:sp>
      <p:sp>
        <p:nvSpPr>
          <p:cNvPr id="7190" name="文本框 34">
            <a:extLst>
              <a:ext uri="{FF2B5EF4-FFF2-40B4-BE49-F238E27FC236}">
                <a16:creationId xmlns:a16="http://schemas.microsoft.com/office/drawing/2014/main" id="{093EF3FB-B391-4D66-91B9-CD82D4C2916D}"/>
              </a:ext>
            </a:extLst>
          </p:cNvPr>
          <p:cNvSpPr txBox="1">
            <a:spLocks noChangeArrowheads="1"/>
          </p:cNvSpPr>
          <p:nvPr/>
        </p:nvSpPr>
        <p:spPr bwMode="auto">
          <a:xfrm rot="4149897">
            <a:off x="2887204" y="4622671"/>
            <a:ext cx="609462" cy="19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667">
                <a:solidFill>
                  <a:srgbClr val="FFFFFF"/>
                </a:solidFill>
              </a:rPr>
              <a:t>状元成才路</a:t>
            </a:r>
          </a:p>
        </p:txBody>
      </p:sp>
      <p:sp>
        <p:nvSpPr>
          <p:cNvPr id="7191" name="文本框 36">
            <a:extLst>
              <a:ext uri="{FF2B5EF4-FFF2-40B4-BE49-F238E27FC236}">
                <a16:creationId xmlns:a16="http://schemas.microsoft.com/office/drawing/2014/main" id="{287946C5-8F4A-4769-AE2B-AD2367446092}"/>
              </a:ext>
            </a:extLst>
          </p:cNvPr>
          <p:cNvSpPr txBox="1">
            <a:spLocks noChangeArrowheads="1"/>
          </p:cNvSpPr>
          <p:nvPr/>
        </p:nvSpPr>
        <p:spPr bwMode="auto">
          <a:xfrm rot="20220000">
            <a:off x="2137834" y="4311522"/>
            <a:ext cx="717551" cy="19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667">
                <a:solidFill>
                  <a:srgbClr val="FFFFFF"/>
                </a:solidFill>
              </a:rPr>
              <a:t>状元成才路</a:t>
            </a:r>
          </a:p>
        </p:txBody>
      </p:sp>
      <p:sp>
        <p:nvSpPr>
          <p:cNvPr id="7192" name="文本框 37">
            <a:extLst>
              <a:ext uri="{FF2B5EF4-FFF2-40B4-BE49-F238E27FC236}">
                <a16:creationId xmlns:a16="http://schemas.microsoft.com/office/drawing/2014/main" id="{DE87F061-0F86-4A7B-A561-31F6A96C376A}"/>
              </a:ext>
            </a:extLst>
          </p:cNvPr>
          <p:cNvSpPr txBox="1">
            <a:spLocks noChangeArrowheads="1"/>
          </p:cNvSpPr>
          <p:nvPr/>
        </p:nvSpPr>
        <p:spPr bwMode="auto">
          <a:xfrm rot="1029897">
            <a:off x="3347578" y="3687106"/>
            <a:ext cx="609462" cy="19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667">
                <a:solidFill>
                  <a:srgbClr val="FFFFFF"/>
                </a:solidFill>
              </a:rPr>
              <a:t>状元成才路</a:t>
            </a:r>
          </a:p>
        </p:txBody>
      </p:sp>
      <p:sp>
        <p:nvSpPr>
          <p:cNvPr id="7193" name="文本框 57">
            <a:extLst>
              <a:ext uri="{FF2B5EF4-FFF2-40B4-BE49-F238E27FC236}">
                <a16:creationId xmlns:a16="http://schemas.microsoft.com/office/drawing/2014/main" id="{D685A226-4FA3-4EBB-8666-0B90578BDA18}"/>
              </a:ext>
            </a:extLst>
          </p:cNvPr>
          <p:cNvSpPr txBox="1">
            <a:spLocks noChangeArrowheads="1"/>
          </p:cNvSpPr>
          <p:nvPr/>
        </p:nvSpPr>
        <p:spPr bwMode="auto">
          <a:xfrm rot="20220000">
            <a:off x="4214284" y="4201455"/>
            <a:ext cx="717549" cy="19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667">
                <a:solidFill>
                  <a:srgbClr val="FFFFFF"/>
                </a:solidFill>
              </a:rPr>
              <a:t>状元成才路</a:t>
            </a:r>
          </a:p>
        </p:txBody>
      </p:sp>
      <p:sp>
        <p:nvSpPr>
          <p:cNvPr id="7194" name="文本框 61">
            <a:extLst>
              <a:ext uri="{FF2B5EF4-FFF2-40B4-BE49-F238E27FC236}">
                <a16:creationId xmlns:a16="http://schemas.microsoft.com/office/drawing/2014/main" id="{30D5F284-D6F2-4EFF-8C55-33B0343349F8}"/>
              </a:ext>
            </a:extLst>
          </p:cNvPr>
          <p:cNvSpPr txBox="1">
            <a:spLocks noChangeArrowheads="1"/>
          </p:cNvSpPr>
          <p:nvPr/>
        </p:nvSpPr>
        <p:spPr bwMode="auto">
          <a:xfrm rot="21429897">
            <a:off x="1049868" y="2055155"/>
            <a:ext cx="715433" cy="19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667">
                <a:solidFill>
                  <a:srgbClr val="FFFFFF"/>
                </a:solidFill>
              </a:rPr>
              <a:t>状元成才路</a:t>
            </a:r>
          </a:p>
        </p:txBody>
      </p:sp>
      <p:sp>
        <p:nvSpPr>
          <p:cNvPr id="7195" name="文本框 65">
            <a:extLst>
              <a:ext uri="{FF2B5EF4-FFF2-40B4-BE49-F238E27FC236}">
                <a16:creationId xmlns:a16="http://schemas.microsoft.com/office/drawing/2014/main" id="{464774FD-F28A-4DE9-BA10-4F09EC4D315A}"/>
              </a:ext>
            </a:extLst>
          </p:cNvPr>
          <p:cNvSpPr txBox="1">
            <a:spLocks noChangeArrowheads="1"/>
          </p:cNvSpPr>
          <p:nvPr/>
        </p:nvSpPr>
        <p:spPr bwMode="auto">
          <a:xfrm rot="1029897">
            <a:off x="1137778" y="4548589"/>
            <a:ext cx="609462" cy="19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667">
                <a:solidFill>
                  <a:srgbClr val="FFFFFF"/>
                </a:solidFill>
              </a:rPr>
              <a:t>状元成才路</a:t>
            </a:r>
          </a:p>
        </p:txBody>
      </p:sp>
      <p:sp>
        <p:nvSpPr>
          <p:cNvPr id="7196" name="文本框 49">
            <a:extLst>
              <a:ext uri="{FF2B5EF4-FFF2-40B4-BE49-F238E27FC236}">
                <a16:creationId xmlns:a16="http://schemas.microsoft.com/office/drawing/2014/main" id="{F574A8D5-89DF-4D7A-B928-644669BAA72D}"/>
              </a:ext>
            </a:extLst>
          </p:cNvPr>
          <p:cNvSpPr txBox="1">
            <a:spLocks noChangeArrowheads="1"/>
          </p:cNvSpPr>
          <p:nvPr/>
        </p:nvSpPr>
        <p:spPr bwMode="auto">
          <a:xfrm rot="21429897">
            <a:off x="4013201" y="5130673"/>
            <a:ext cx="715433" cy="19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667">
                <a:solidFill>
                  <a:srgbClr val="FFFFFF"/>
                </a:solidFill>
              </a:rPr>
              <a:t>状元成才路</a:t>
            </a:r>
          </a:p>
        </p:txBody>
      </p:sp>
      <p:sp>
        <p:nvSpPr>
          <p:cNvPr id="7197" name="文本框 50">
            <a:extLst>
              <a:ext uri="{FF2B5EF4-FFF2-40B4-BE49-F238E27FC236}">
                <a16:creationId xmlns:a16="http://schemas.microsoft.com/office/drawing/2014/main" id="{624DAA66-7DA3-4D72-B286-31F378F47B1A}"/>
              </a:ext>
            </a:extLst>
          </p:cNvPr>
          <p:cNvSpPr txBox="1">
            <a:spLocks noChangeArrowheads="1"/>
          </p:cNvSpPr>
          <p:nvPr/>
        </p:nvSpPr>
        <p:spPr bwMode="auto">
          <a:xfrm rot="21429897">
            <a:off x="5543552" y="4241673"/>
            <a:ext cx="715433" cy="19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667">
                <a:solidFill>
                  <a:srgbClr val="FFFFFF"/>
                </a:solidFill>
              </a:rPr>
              <a:t>状元成才路</a:t>
            </a:r>
          </a:p>
        </p:txBody>
      </p:sp>
      <p:sp>
        <p:nvSpPr>
          <p:cNvPr id="7198" name="文本框 51">
            <a:extLst>
              <a:ext uri="{FF2B5EF4-FFF2-40B4-BE49-F238E27FC236}">
                <a16:creationId xmlns:a16="http://schemas.microsoft.com/office/drawing/2014/main" id="{5D7BF5BF-6967-40FE-8AFE-3B30C558A7A8}"/>
              </a:ext>
            </a:extLst>
          </p:cNvPr>
          <p:cNvSpPr txBox="1">
            <a:spLocks noChangeArrowheads="1"/>
          </p:cNvSpPr>
          <p:nvPr/>
        </p:nvSpPr>
        <p:spPr bwMode="auto">
          <a:xfrm rot="21429897">
            <a:off x="5765801" y="5253439"/>
            <a:ext cx="715433" cy="19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667">
                <a:solidFill>
                  <a:srgbClr val="FFFFFF"/>
                </a:solidFill>
              </a:rPr>
              <a:t>状元成才路</a:t>
            </a:r>
          </a:p>
        </p:txBody>
      </p:sp>
      <p:sp>
        <p:nvSpPr>
          <p:cNvPr id="7199" name="文本框 71">
            <a:extLst>
              <a:ext uri="{FF2B5EF4-FFF2-40B4-BE49-F238E27FC236}">
                <a16:creationId xmlns:a16="http://schemas.microsoft.com/office/drawing/2014/main" id="{D645323B-7747-4354-A264-ABE6815A5CD4}"/>
              </a:ext>
            </a:extLst>
          </p:cNvPr>
          <p:cNvSpPr txBox="1">
            <a:spLocks noChangeArrowheads="1"/>
          </p:cNvSpPr>
          <p:nvPr/>
        </p:nvSpPr>
        <p:spPr bwMode="auto">
          <a:xfrm rot="16529158">
            <a:off x="412752" y="2717673"/>
            <a:ext cx="715433" cy="19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667">
                <a:solidFill>
                  <a:srgbClr val="FFFFFF"/>
                </a:solidFill>
              </a:rPr>
              <a:t>状元成才路</a:t>
            </a:r>
          </a:p>
        </p:txBody>
      </p:sp>
      <p:sp>
        <p:nvSpPr>
          <p:cNvPr id="7200" name="文本框 34">
            <a:extLst>
              <a:ext uri="{FF2B5EF4-FFF2-40B4-BE49-F238E27FC236}">
                <a16:creationId xmlns:a16="http://schemas.microsoft.com/office/drawing/2014/main" id="{95FF5746-70DA-4683-B59E-9D55ECFFE351}"/>
              </a:ext>
            </a:extLst>
          </p:cNvPr>
          <p:cNvSpPr txBox="1">
            <a:spLocks noChangeArrowheads="1"/>
          </p:cNvSpPr>
          <p:nvPr/>
        </p:nvSpPr>
        <p:spPr bwMode="auto">
          <a:xfrm rot="4149897">
            <a:off x="1816170" y="2893355"/>
            <a:ext cx="609462" cy="19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667">
                <a:solidFill>
                  <a:srgbClr val="FFFFFF"/>
                </a:solidFill>
              </a:rPr>
              <a:t>状元成才路</a:t>
            </a:r>
          </a:p>
        </p:txBody>
      </p:sp>
      <p:sp>
        <p:nvSpPr>
          <p:cNvPr id="7201" name="文本框 36">
            <a:extLst>
              <a:ext uri="{FF2B5EF4-FFF2-40B4-BE49-F238E27FC236}">
                <a16:creationId xmlns:a16="http://schemas.microsoft.com/office/drawing/2014/main" id="{4237FF99-BE58-41AF-9D0B-A78CBA040863}"/>
              </a:ext>
            </a:extLst>
          </p:cNvPr>
          <p:cNvSpPr txBox="1">
            <a:spLocks noChangeArrowheads="1"/>
          </p:cNvSpPr>
          <p:nvPr/>
        </p:nvSpPr>
        <p:spPr bwMode="auto">
          <a:xfrm rot="21429897">
            <a:off x="429685" y="1796922"/>
            <a:ext cx="715433" cy="19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667">
                <a:solidFill>
                  <a:srgbClr val="FFFFFF"/>
                </a:solidFill>
              </a:rPr>
              <a:t>状元成才路</a:t>
            </a:r>
          </a:p>
        </p:txBody>
      </p:sp>
      <p:sp>
        <p:nvSpPr>
          <p:cNvPr id="7202" name="文本框 37">
            <a:extLst>
              <a:ext uri="{FF2B5EF4-FFF2-40B4-BE49-F238E27FC236}">
                <a16:creationId xmlns:a16="http://schemas.microsoft.com/office/drawing/2014/main" id="{CF6E4AEA-B624-43AB-B70D-B25D39EEE050}"/>
              </a:ext>
            </a:extLst>
          </p:cNvPr>
          <p:cNvSpPr txBox="1">
            <a:spLocks noChangeArrowheads="1"/>
          </p:cNvSpPr>
          <p:nvPr/>
        </p:nvSpPr>
        <p:spPr bwMode="auto">
          <a:xfrm rot="1029897">
            <a:off x="1817228" y="2260473"/>
            <a:ext cx="609462" cy="19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667">
                <a:solidFill>
                  <a:srgbClr val="FFFFFF"/>
                </a:solidFill>
              </a:rPr>
              <a:t>状元成才路</a:t>
            </a:r>
          </a:p>
        </p:txBody>
      </p:sp>
      <p:sp>
        <p:nvSpPr>
          <p:cNvPr id="7203" name="文本框 45">
            <a:extLst>
              <a:ext uri="{FF2B5EF4-FFF2-40B4-BE49-F238E27FC236}">
                <a16:creationId xmlns:a16="http://schemas.microsoft.com/office/drawing/2014/main" id="{ABCDB823-2FFF-4A42-8C16-D278A6DE300C}"/>
              </a:ext>
            </a:extLst>
          </p:cNvPr>
          <p:cNvSpPr txBox="1">
            <a:spLocks noChangeArrowheads="1"/>
          </p:cNvSpPr>
          <p:nvPr/>
        </p:nvSpPr>
        <p:spPr bwMode="auto">
          <a:xfrm rot="20220000">
            <a:off x="2821518" y="1534455"/>
            <a:ext cx="717549" cy="19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667">
                <a:solidFill>
                  <a:srgbClr val="FFFFFF"/>
                </a:solidFill>
              </a:rPr>
              <a:t>状元成才路</a:t>
            </a:r>
          </a:p>
        </p:txBody>
      </p:sp>
      <p:sp>
        <p:nvSpPr>
          <p:cNvPr id="7204" name="文本框 46">
            <a:extLst>
              <a:ext uri="{FF2B5EF4-FFF2-40B4-BE49-F238E27FC236}">
                <a16:creationId xmlns:a16="http://schemas.microsoft.com/office/drawing/2014/main" id="{2D6695B2-5788-446C-9B08-D527AE32113B}"/>
              </a:ext>
            </a:extLst>
          </p:cNvPr>
          <p:cNvSpPr txBox="1">
            <a:spLocks noChangeArrowheads="1"/>
          </p:cNvSpPr>
          <p:nvPr/>
        </p:nvSpPr>
        <p:spPr bwMode="auto">
          <a:xfrm rot="20220000">
            <a:off x="3581401" y="1760939"/>
            <a:ext cx="717551" cy="19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667">
                <a:solidFill>
                  <a:srgbClr val="FFFFFF"/>
                </a:solidFill>
              </a:rPr>
              <a:t>状元成才路</a:t>
            </a:r>
          </a:p>
        </p:txBody>
      </p:sp>
      <p:sp>
        <p:nvSpPr>
          <p:cNvPr id="7205" name="文本框 47">
            <a:extLst>
              <a:ext uri="{FF2B5EF4-FFF2-40B4-BE49-F238E27FC236}">
                <a16:creationId xmlns:a16="http://schemas.microsoft.com/office/drawing/2014/main" id="{0ADEE482-9F88-4F39-BB68-1B1BBD307EA1}"/>
              </a:ext>
            </a:extLst>
          </p:cNvPr>
          <p:cNvSpPr txBox="1">
            <a:spLocks noChangeArrowheads="1"/>
          </p:cNvSpPr>
          <p:nvPr/>
        </p:nvSpPr>
        <p:spPr bwMode="auto">
          <a:xfrm rot="21420000">
            <a:off x="3221568" y="2518706"/>
            <a:ext cx="715433" cy="19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667">
                <a:solidFill>
                  <a:srgbClr val="FFFFFF"/>
                </a:solidFill>
              </a:rPr>
              <a:t>状元成才路</a:t>
            </a:r>
          </a:p>
        </p:txBody>
      </p:sp>
      <p:sp>
        <p:nvSpPr>
          <p:cNvPr id="7206" name="文本框 49">
            <a:extLst>
              <a:ext uri="{FF2B5EF4-FFF2-40B4-BE49-F238E27FC236}">
                <a16:creationId xmlns:a16="http://schemas.microsoft.com/office/drawing/2014/main" id="{44A03EAC-7D47-44A8-938C-9F7D6D5FF4CD}"/>
              </a:ext>
            </a:extLst>
          </p:cNvPr>
          <p:cNvSpPr txBox="1">
            <a:spLocks noChangeArrowheads="1"/>
          </p:cNvSpPr>
          <p:nvPr/>
        </p:nvSpPr>
        <p:spPr bwMode="auto">
          <a:xfrm rot="20220000">
            <a:off x="4366684" y="2057273"/>
            <a:ext cx="717549" cy="19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667">
                <a:solidFill>
                  <a:srgbClr val="FFFFFF"/>
                </a:solidFill>
              </a:rPr>
              <a:t>状元成才路</a:t>
            </a:r>
          </a:p>
        </p:txBody>
      </p:sp>
      <p:sp>
        <p:nvSpPr>
          <p:cNvPr id="7207" name="文本框 50">
            <a:extLst>
              <a:ext uri="{FF2B5EF4-FFF2-40B4-BE49-F238E27FC236}">
                <a16:creationId xmlns:a16="http://schemas.microsoft.com/office/drawing/2014/main" id="{491405F7-4E64-48ED-B202-F5E48341A214}"/>
              </a:ext>
            </a:extLst>
          </p:cNvPr>
          <p:cNvSpPr txBox="1">
            <a:spLocks noChangeArrowheads="1"/>
          </p:cNvSpPr>
          <p:nvPr/>
        </p:nvSpPr>
        <p:spPr bwMode="auto">
          <a:xfrm rot="20220000">
            <a:off x="3797301" y="2831973"/>
            <a:ext cx="717551" cy="19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667">
                <a:solidFill>
                  <a:srgbClr val="FFFFFF"/>
                </a:solidFill>
              </a:rPr>
              <a:t>状元成才路</a:t>
            </a:r>
          </a:p>
        </p:txBody>
      </p:sp>
      <p:sp>
        <p:nvSpPr>
          <p:cNvPr id="7208" name="文本框 51">
            <a:extLst>
              <a:ext uri="{FF2B5EF4-FFF2-40B4-BE49-F238E27FC236}">
                <a16:creationId xmlns:a16="http://schemas.microsoft.com/office/drawing/2014/main" id="{D53C519C-994C-4265-802D-8FC0838EE0F2}"/>
              </a:ext>
            </a:extLst>
          </p:cNvPr>
          <p:cNvSpPr txBox="1">
            <a:spLocks noChangeArrowheads="1"/>
          </p:cNvSpPr>
          <p:nvPr/>
        </p:nvSpPr>
        <p:spPr bwMode="auto">
          <a:xfrm rot="20220000">
            <a:off x="4643967" y="3014006"/>
            <a:ext cx="717551" cy="19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667">
                <a:solidFill>
                  <a:srgbClr val="FFFFFF"/>
                </a:solidFill>
              </a:rPr>
              <a:t>状元成才路</a:t>
            </a:r>
          </a:p>
        </p:txBody>
      </p:sp>
      <p:sp>
        <p:nvSpPr>
          <p:cNvPr id="7209" name="文本框 32">
            <a:extLst>
              <a:ext uri="{FF2B5EF4-FFF2-40B4-BE49-F238E27FC236}">
                <a16:creationId xmlns:a16="http://schemas.microsoft.com/office/drawing/2014/main" id="{2B868997-FA17-4B8D-B2D6-87927A332BC4}"/>
              </a:ext>
            </a:extLst>
          </p:cNvPr>
          <p:cNvSpPr txBox="1">
            <a:spLocks noChangeArrowheads="1"/>
          </p:cNvSpPr>
          <p:nvPr/>
        </p:nvSpPr>
        <p:spPr bwMode="auto">
          <a:xfrm rot="1209897">
            <a:off x="6852778" y="4732739"/>
            <a:ext cx="609462" cy="19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667">
                <a:solidFill>
                  <a:srgbClr val="FFFFFF"/>
                </a:solidFill>
              </a:rPr>
              <a:t>状元成才路</a:t>
            </a:r>
          </a:p>
        </p:txBody>
      </p:sp>
      <p:sp>
        <p:nvSpPr>
          <p:cNvPr id="7210" name="文本框 34">
            <a:extLst>
              <a:ext uri="{FF2B5EF4-FFF2-40B4-BE49-F238E27FC236}">
                <a16:creationId xmlns:a16="http://schemas.microsoft.com/office/drawing/2014/main" id="{95B172EF-D1A8-4B87-AC1C-7D3BA6F0E137}"/>
              </a:ext>
            </a:extLst>
          </p:cNvPr>
          <p:cNvSpPr txBox="1">
            <a:spLocks noChangeArrowheads="1"/>
          </p:cNvSpPr>
          <p:nvPr/>
        </p:nvSpPr>
        <p:spPr bwMode="auto">
          <a:xfrm rot="20569134">
            <a:off x="8417984" y="5200522"/>
            <a:ext cx="709083" cy="19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667">
                <a:solidFill>
                  <a:srgbClr val="FFFFFF"/>
                </a:solidFill>
              </a:rPr>
              <a:t>状元成才路</a:t>
            </a:r>
          </a:p>
        </p:txBody>
      </p:sp>
      <p:sp>
        <p:nvSpPr>
          <p:cNvPr id="7211" name="文本框 36">
            <a:extLst>
              <a:ext uri="{FF2B5EF4-FFF2-40B4-BE49-F238E27FC236}">
                <a16:creationId xmlns:a16="http://schemas.microsoft.com/office/drawing/2014/main" id="{FBCB03C6-4119-4A76-9832-7CA6E2541E6B}"/>
              </a:ext>
            </a:extLst>
          </p:cNvPr>
          <p:cNvSpPr txBox="1">
            <a:spLocks noChangeArrowheads="1"/>
          </p:cNvSpPr>
          <p:nvPr/>
        </p:nvSpPr>
        <p:spPr bwMode="auto">
          <a:xfrm rot="368503">
            <a:off x="7731194" y="3826806"/>
            <a:ext cx="609462" cy="19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667">
                <a:solidFill>
                  <a:srgbClr val="FFFFFF"/>
                </a:solidFill>
              </a:rPr>
              <a:t>状元成才路</a:t>
            </a:r>
          </a:p>
        </p:txBody>
      </p:sp>
      <p:sp>
        <p:nvSpPr>
          <p:cNvPr id="7212" name="文本框 37">
            <a:extLst>
              <a:ext uri="{FF2B5EF4-FFF2-40B4-BE49-F238E27FC236}">
                <a16:creationId xmlns:a16="http://schemas.microsoft.com/office/drawing/2014/main" id="{59913AF3-898B-4AD0-B582-157233951AC6}"/>
              </a:ext>
            </a:extLst>
          </p:cNvPr>
          <p:cNvSpPr txBox="1">
            <a:spLocks noChangeArrowheads="1"/>
          </p:cNvSpPr>
          <p:nvPr/>
        </p:nvSpPr>
        <p:spPr bwMode="auto">
          <a:xfrm rot="829244">
            <a:off x="7079261" y="5312706"/>
            <a:ext cx="609462" cy="19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667">
                <a:solidFill>
                  <a:srgbClr val="FFFFFF"/>
                </a:solidFill>
              </a:rPr>
              <a:t>状元成才路</a:t>
            </a:r>
          </a:p>
        </p:txBody>
      </p:sp>
      <p:sp>
        <p:nvSpPr>
          <p:cNvPr id="7213" name="文本框 45">
            <a:extLst>
              <a:ext uri="{FF2B5EF4-FFF2-40B4-BE49-F238E27FC236}">
                <a16:creationId xmlns:a16="http://schemas.microsoft.com/office/drawing/2014/main" id="{5AF9FB2C-7C30-4976-AAA0-DAD8D43FA034}"/>
              </a:ext>
            </a:extLst>
          </p:cNvPr>
          <p:cNvSpPr txBox="1">
            <a:spLocks noChangeArrowheads="1"/>
          </p:cNvSpPr>
          <p:nvPr/>
        </p:nvSpPr>
        <p:spPr bwMode="auto">
          <a:xfrm rot="17097278">
            <a:off x="9023352" y="3329389"/>
            <a:ext cx="715433" cy="19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667">
                <a:solidFill>
                  <a:srgbClr val="FFFFFF"/>
                </a:solidFill>
              </a:rPr>
              <a:t>状元成才路</a:t>
            </a:r>
          </a:p>
        </p:txBody>
      </p:sp>
      <p:sp>
        <p:nvSpPr>
          <p:cNvPr id="7214" name="文本框 46">
            <a:extLst>
              <a:ext uri="{FF2B5EF4-FFF2-40B4-BE49-F238E27FC236}">
                <a16:creationId xmlns:a16="http://schemas.microsoft.com/office/drawing/2014/main" id="{3DDA81E4-EA93-4B7E-9EB1-3013D44F281E}"/>
              </a:ext>
            </a:extLst>
          </p:cNvPr>
          <p:cNvSpPr txBox="1">
            <a:spLocks noChangeArrowheads="1"/>
          </p:cNvSpPr>
          <p:nvPr/>
        </p:nvSpPr>
        <p:spPr bwMode="auto">
          <a:xfrm rot="2702238">
            <a:off x="10121970" y="4097739"/>
            <a:ext cx="609462" cy="19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667">
                <a:solidFill>
                  <a:srgbClr val="FFFFFF"/>
                </a:solidFill>
              </a:rPr>
              <a:t>状元成才路</a:t>
            </a:r>
          </a:p>
        </p:txBody>
      </p:sp>
      <p:sp>
        <p:nvSpPr>
          <p:cNvPr id="7215" name="文本框 47">
            <a:extLst>
              <a:ext uri="{FF2B5EF4-FFF2-40B4-BE49-F238E27FC236}">
                <a16:creationId xmlns:a16="http://schemas.microsoft.com/office/drawing/2014/main" id="{D7512BB1-BD89-48C8-9D78-E5A97F73E386}"/>
              </a:ext>
            </a:extLst>
          </p:cNvPr>
          <p:cNvSpPr txBox="1">
            <a:spLocks noChangeArrowheads="1"/>
          </p:cNvSpPr>
          <p:nvPr/>
        </p:nvSpPr>
        <p:spPr bwMode="auto">
          <a:xfrm rot="18143362">
            <a:off x="8979960" y="4534830"/>
            <a:ext cx="717549" cy="19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667">
                <a:solidFill>
                  <a:srgbClr val="FFFFFF"/>
                </a:solidFill>
              </a:rPr>
              <a:t>状元成才路</a:t>
            </a:r>
          </a:p>
        </p:txBody>
      </p:sp>
      <p:sp>
        <p:nvSpPr>
          <p:cNvPr id="7216" name="文本框 88">
            <a:extLst>
              <a:ext uri="{FF2B5EF4-FFF2-40B4-BE49-F238E27FC236}">
                <a16:creationId xmlns:a16="http://schemas.microsoft.com/office/drawing/2014/main" id="{88ADB381-2391-4D48-AD3F-27B5A970D005}"/>
              </a:ext>
            </a:extLst>
          </p:cNvPr>
          <p:cNvSpPr txBox="1">
            <a:spLocks noChangeArrowheads="1"/>
          </p:cNvSpPr>
          <p:nvPr/>
        </p:nvSpPr>
        <p:spPr bwMode="auto">
          <a:xfrm rot="18419577">
            <a:off x="10803468" y="4353855"/>
            <a:ext cx="715433" cy="19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667">
                <a:solidFill>
                  <a:srgbClr val="FFFFFF"/>
                </a:solidFill>
              </a:rPr>
              <a:t>状元成才路</a:t>
            </a:r>
          </a:p>
        </p:txBody>
      </p:sp>
      <p:sp>
        <p:nvSpPr>
          <p:cNvPr id="7217" name="文本框 89">
            <a:extLst>
              <a:ext uri="{FF2B5EF4-FFF2-40B4-BE49-F238E27FC236}">
                <a16:creationId xmlns:a16="http://schemas.microsoft.com/office/drawing/2014/main" id="{3EAC2F0B-3920-4DEC-B2B2-45B59772C8B8}"/>
              </a:ext>
            </a:extLst>
          </p:cNvPr>
          <p:cNvSpPr txBox="1">
            <a:spLocks noChangeArrowheads="1"/>
          </p:cNvSpPr>
          <p:nvPr/>
        </p:nvSpPr>
        <p:spPr bwMode="auto">
          <a:xfrm rot="17959444">
            <a:off x="9643534" y="4785655"/>
            <a:ext cx="715433" cy="19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667">
                <a:solidFill>
                  <a:srgbClr val="FFFFFF"/>
                </a:solidFill>
              </a:rPr>
              <a:t>状元成才路</a:t>
            </a:r>
          </a:p>
        </p:txBody>
      </p:sp>
      <p:sp>
        <p:nvSpPr>
          <p:cNvPr id="7218" name="文本框 90">
            <a:extLst>
              <a:ext uri="{FF2B5EF4-FFF2-40B4-BE49-F238E27FC236}">
                <a16:creationId xmlns:a16="http://schemas.microsoft.com/office/drawing/2014/main" id="{B05F699D-33C0-4DD0-A5E2-8A7F4CB98347}"/>
              </a:ext>
            </a:extLst>
          </p:cNvPr>
          <p:cNvSpPr txBox="1">
            <a:spLocks noChangeArrowheads="1"/>
          </p:cNvSpPr>
          <p:nvPr/>
        </p:nvSpPr>
        <p:spPr bwMode="auto">
          <a:xfrm rot="1549510">
            <a:off x="10738978" y="3217206"/>
            <a:ext cx="609462" cy="19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667">
                <a:solidFill>
                  <a:srgbClr val="FFFFFF"/>
                </a:solidFill>
              </a:rPr>
              <a:t>状元成才路</a:t>
            </a:r>
          </a:p>
        </p:txBody>
      </p:sp>
      <p:sp>
        <p:nvSpPr>
          <p:cNvPr id="7219" name="文本框 32">
            <a:extLst>
              <a:ext uri="{FF2B5EF4-FFF2-40B4-BE49-F238E27FC236}">
                <a16:creationId xmlns:a16="http://schemas.microsoft.com/office/drawing/2014/main" id="{E8FD6A3A-84E9-4FA9-B195-3B134D6BAB63}"/>
              </a:ext>
            </a:extLst>
          </p:cNvPr>
          <p:cNvSpPr txBox="1">
            <a:spLocks noChangeArrowheads="1"/>
          </p:cNvSpPr>
          <p:nvPr/>
        </p:nvSpPr>
        <p:spPr bwMode="auto">
          <a:xfrm rot="4190103">
            <a:off x="5748937" y="3356906"/>
            <a:ext cx="609462" cy="19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667">
                <a:solidFill>
                  <a:srgbClr val="FFFFFF"/>
                </a:solidFill>
              </a:rPr>
              <a:t>状元成才路</a:t>
            </a:r>
          </a:p>
        </p:txBody>
      </p:sp>
      <p:sp>
        <p:nvSpPr>
          <p:cNvPr id="7220" name="文本框 34">
            <a:extLst>
              <a:ext uri="{FF2B5EF4-FFF2-40B4-BE49-F238E27FC236}">
                <a16:creationId xmlns:a16="http://schemas.microsoft.com/office/drawing/2014/main" id="{7629CA3F-A584-4BE0-B699-310B5DBA63CD}"/>
              </a:ext>
            </a:extLst>
          </p:cNvPr>
          <p:cNvSpPr txBox="1">
            <a:spLocks noChangeArrowheads="1"/>
          </p:cNvSpPr>
          <p:nvPr/>
        </p:nvSpPr>
        <p:spPr bwMode="auto">
          <a:xfrm rot="8340000">
            <a:off x="6559551" y="4186639"/>
            <a:ext cx="709083" cy="19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667">
                <a:solidFill>
                  <a:srgbClr val="FFFFFF"/>
                </a:solidFill>
              </a:rPr>
              <a:t>状元成才路</a:t>
            </a:r>
          </a:p>
        </p:txBody>
      </p:sp>
      <p:sp>
        <p:nvSpPr>
          <p:cNvPr id="7221" name="文本框 36">
            <a:extLst>
              <a:ext uri="{FF2B5EF4-FFF2-40B4-BE49-F238E27FC236}">
                <a16:creationId xmlns:a16="http://schemas.microsoft.com/office/drawing/2014/main" id="{0D57DE2F-E60D-418D-AFA3-67000DC76927}"/>
              </a:ext>
            </a:extLst>
          </p:cNvPr>
          <p:cNvSpPr txBox="1">
            <a:spLocks noChangeArrowheads="1"/>
          </p:cNvSpPr>
          <p:nvPr/>
        </p:nvSpPr>
        <p:spPr bwMode="auto">
          <a:xfrm rot="20439237">
            <a:off x="7696201" y="2343022"/>
            <a:ext cx="717551" cy="19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667">
                <a:solidFill>
                  <a:srgbClr val="FFFFFF"/>
                </a:solidFill>
              </a:rPr>
              <a:t>状元成才路</a:t>
            </a:r>
          </a:p>
        </p:txBody>
      </p:sp>
      <p:sp>
        <p:nvSpPr>
          <p:cNvPr id="7222" name="文本框 37">
            <a:extLst>
              <a:ext uri="{FF2B5EF4-FFF2-40B4-BE49-F238E27FC236}">
                <a16:creationId xmlns:a16="http://schemas.microsoft.com/office/drawing/2014/main" id="{AA658516-D5AE-46B1-BD4B-E18842CE0B89}"/>
              </a:ext>
            </a:extLst>
          </p:cNvPr>
          <p:cNvSpPr txBox="1">
            <a:spLocks noChangeArrowheads="1"/>
          </p:cNvSpPr>
          <p:nvPr/>
        </p:nvSpPr>
        <p:spPr bwMode="auto">
          <a:xfrm rot="39237">
            <a:off x="7533218" y="3045755"/>
            <a:ext cx="715433" cy="19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667">
                <a:solidFill>
                  <a:srgbClr val="FFFFFF"/>
                </a:solidFill>
              </a:rPr>
              <a:t>状元成才路</a:t>
            </a:r>
          </a:p>
        </p:txBody>
      </p:sp>
      <p:sp>
        <p:nvSpPr>
          <p:cNvPr id="7223" name="文本框 45">
            <a:extLst>
              <a:ext uri="{FF2B5EF4-FFF2-40B4-BE49-F238E27FC236}">
                <a16:creationId xmlns:a16="http://schemas.microsoft.com/office/drawing/2014/main" id="{51370734-AFA9-4241-B09F-33146C609815}"/>
              </a:ext>
            </a:extLst>
          </p:cNvPr>
          <p:cNvSpPr txBox="1">
            <a:spLocks noChangeArrowheads="1"/>
          </p:cNvSpPr>
          <p:nvPr/>
        </p:nvSpPr>
        <p:spPr bwMode="auto">
          <a:xfrm rot="20439237">
            <a:off x="8443384" y="2372655"/>
            <a:ext cx="717549" cy="19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667">
                <a:solidFill>
                  <a:srgbClr val="FFFFFF"/>
                </a:solidFill>
              </a:rPr>
              <a:t>状元成才路</a:t>
            </a:r>
          </a:p>
        </p:txBody>
      </p:sp>
      <p:sp>
        <p:nvSpPr>
          <p:cNvPr id="7224" name="文本框 46">
            <a:extLst>
              <a:ext uri="{FF2B5EF4-FFF2-40B4-BE49-F238E27FC236}">
                <a16:creationId xmlns:a16="http://schemas.microsoft.com/office/drawing/2014/main" id="{E55D5D55-51C7-4F1C-8E32-BE944DCF6451}"/>
              </a:ext>
            </a:extLst>
          </p:cNvPr>
          <p:cNvSpPr txBox="1">
            <a:spLocks noChangeArrowheads="1"/>
          </p:cNvSpPr>
          <p:nvPr/>
        </p:nvSpPr>
        <p:spPr bwMode="auto">
          <a:xfrm rot="20439237">
            <a:off x="8936567" y="2658406"/>
            <a:ext cx="717551" cy="19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667">
                <a:solidFill>
                  <a:srgbClr val="FFFFFF"/>
                </a:solidFill>
              </a:rPr>
              <a:t>状元成才路</a:t>
            </a:r>
          </a:p>
        </p:txBody>
      </p:sp>
      <p:sp>
        <p:nvSpPr>
          <p:cNvPr id="7225" name="文本框 47">
            <a:extLst>
              <a:ext uri="{FF2B5EF4-FFF2-40B4-BE49-F238E27FC236}">
                <a16:creationId xmlns:a16="http://schemas.microsoft.com/office/drawing/2014/main" id="{5635C15C-DC36-4997-8527-9AE3BC6109BC}"/>
              </a:ext>
            </a:extLst>
          </p:cNvPr>
          <p:cNvSpPr txBox="1">
            <a:spLocks noChangeArrowheads="1"/>
          </p:cNvSpPr>
          <p:nvPr/>
        </p:nvSpPr>
        <p:spPr bwMode="auto">
          <a:xfrm rot="39237">
            <a:off x="9580034" y="3291289"/>
            <a:ext cx="715433" cy="19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667">
                <a:solidFill>
                  <a:srgbClr val="FFFFFF"/>
                </a:solidFill>
              </a:rPr>
              <a:t>状元成才路</a:t>
            </a:r>
          </a:p>
        </p:txBody>
      </p:sp>
      <p:sp>
        <p:nvSpPr>
          <p:cNvPr id="7226" name="文本框 49">
            <a:extLst>
              <a:ext uri="{FF2B5EF4-FFF2-40B4-BE49-F238E27FC236}">
                <a16:creationId xmlns:a16="http://schemas.microsoft.com/office/drawing/2014/main" id="{420D5C2E-14BF-4FA6-8FD5-AC71DCECD64D}"/>
              </a:ext>
            </a:extLst>
          </p:cNvPr>
          <p:cNvSpPr txBox="1">
            <a:spLocks noChangeArrowheads="1"/>
          </p:cNvSpPr>
          <p:nvPr/>
        </p:nvSpPr>
        <p:spPr bwMode="auto">
          <a:xfrm rot="20439237">
            <a:off x="10693401" y="2764239"/>
            <a:ext cx="717551" cy="19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667">
                <a:solidFill>
                  <a:srgbClr val="FFFFFF"/>
                </a:solidFill>
              </a:rPr>
              <a:t>状元成才路</a:t>
            </a:r>
          </a:p>
        </p:txBody>
      </p:sp>
      <p:sp>
        <p:nvSpPr>
          <p:cNvPr id="7227" name="文本框 50">
            <a:extLst>
              <a:ext uri="{FF2B5EF4-FFF2-40B4-BE49-F238E27FC236}">
                <a16:creationId xmlns:a16="http://schemas.microsoft.com/office/drawing/2014/main" id="{94D79B85-15B3-41BF-B5DE-E20D4F91E8C4}"/>
              </a:ext>
            </a:extLst>
          </p:cNvPr>
          <p:cNvSpPr txBox="1">
            <a:spLocks noChangeArrowheads="1"/>
          </p:cNvSpPr>
          <p:nvPr/>
        </p:nvSpPr>
        <p:spPr bwMode="auto">
          <a:xfrm rot="20439237">
            <a:off x="9982201" y="2586439"/>
            <a:ext cx="717551" cy="19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667">
                <a:solidFill>
                  <a:srgbClr val="FFFFFF"/>
                </a:solidFill>
              </a:rPr>
              <a:t>状元成才路</a:t>
            </a:r>
          </a:p>
        </p:txBody>
      </p:sp>
      <p:sp>
        <p:nvSpPr>
          <p:cNvPr id="7228" name="文本框 51">
            <a:extLst>
              <a:ext uri="{FF2B5EF4-FFF2-40B4-BE49-F238E27FC236}">
                <a16:creationId xmlns:a16="http://schemas.microsoft.com/office/drawing/2014/main" id="{988CBF45-CD55-43E7-AE71-3C4FF1D3F333}"/>
              </a:ext>
            </a:extLst>
          </p:cNvPr>
          <p:cNvSpPr txBox="1">
            <a:spLocks noChangeArrowheads="1"/>
          </p:cNvSpPr>
          <p:nvPr/>
        </p:nvSpPr>
        <p:spPr bwMode="auto">
          <a:xfrm rot="20439237">
            <a:off x="10617201" y="3733673"/>
            <a:ext cx="717551" cy="19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667">
                <a:solidFill>
                  <a:srgbClr val="FFFFFF"/>
                </a:solidFill>
              </a:rPr>
              <a:t>状元成才路</a:t>
            </a:r>
          </a:p>
        </p:txBody>
      </p:sp>
      <p:sp>
        <p:nvSpPr>
          <p:cNvPr id="7229" name="文本框 32">
            <a:extLst>
              <a:ext uri="{FF2B5EF4-FFF2-40B4-BE49-F238E27FC236}">
                <a16:creationId xmlns:a16="http://schemas.microsoft.com/office/drawing/2014/main" id="{49E294EB-3021-4353-A8ED-D361425E65FC}"/>
              </a:ext>
            </a:extLst>
          </p:cNvPr>
          <p:cNvSpPr txBox="1">
            <a:spLocks noChangeArrowheads="1"/>
          </p:cNvSpPr>
          <p:nvPr/>
        </p:nvSpPr>
        <p:spPr bwMode="auto">
          <a:xfrm rot="4190103">
            <a:off x="3719053" y="4467097"/>
            <a:ext cx="609462" cy="19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667">
                <a:solidFill>
                  <a:srgbClr val="FFFFFF"/>
                </a:solidFill>
              </a:rPr>
              <a:t>状元成才路</a:t>
            </a:r>
          </a:p>
        </p:txBody>
      </p:sp>
      <p:sp>
        <p:nvSpPr>
          <p:cNvPr id="7230" name="文本框 34">
            <a:extLst>
              <a:ext uri="{FF2B5EF4-FFF2-40B4-BE49-F238E27FC236}">
                <a16:creationId xmlns:a16="http://schemas.microsoft.com/office/drawing/2014/main" id="{864389AC-E7F7-4D59-81B6-968053655E1F}"/>
              </a:ext>
            </a:extLst>
          </p:cNvPr>
          <p:cNvSpPr txBox="1">
            <a:spLocks noChangeArrowheads="1"/>
          </p:cNvSpPr>
          <p:nvPr/>
        </p:nvSpPr>
        <p:spPr bwMode="auto">
          <a:xfrm rot="8340000">
            <a:off x="5228167" y="3756955"/>
            <a:ext cx="709084" cy="19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667">
                <a:solidFill>
                  <a:srgbClr val="FFFFFF"/>
                </a:solidFill>
              </a:rPr>
              <a:t>状元成才路</a:t>
            </a:r>
          </a:p>
        </p:txBody>
      </p:sp>
      <p:sp>
        <p:nvSpPr>
          <p:cNvPr id="7231" name="文本框 36">
            <a:extLst>
              <a:ext uri="{FF2B5EF4-FFF2-40B4-BE49-F238E27FC236}">
                <a16:creationId xmlns:a16="http://schemas.microsoft.com/office/drawing/2014/main" id="{5033EDC9-69A9-4875-8638-A15EB3325F79}"/>
              </a:ext>
            </a:extLst>
          </p:cNvPr>
          <p:cNvSpPr txBox="1">
            <a:spLocks noChangeArrowheads="1"/>
          </p:cNvSpPr>
          <p:nvPr/>
        </p:nvSpPr>
        <p:spPr bwMode="auto">
          <a:xfrm rot="2810103">
            <a:off x="5116053" y="2327147"/>
            <a:ext cx="609462" cy="19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667">
                <a:solidFill>
                  <a:srgbClr val="FFFFFF"/>
                </a:solidFill>
              </a:rPr>
              <a:t>状元成才路</a:t>
            </a:r>
          </a:p>
        </p:txBody>
      </p:sp>
      <p:sp>
        <p:nvSpPr>
          <p:cNvPr id="7232" name="文本框 37">
            <a:extLst>
              <a:ext uri="{FF2B5EF4-FFF2-40B4-BE49-F238E27FC236}">
                <a16:creationId xmlns:a16="http://schemas.microsoft.com/office/drawing/2014/main" id="{7D678B9E-B6CE-4BF7-963E-6A523B870ACB}"/>
              </a:ext>
            </a:extLst>
          </p:cNvPr>
          <p:cNvSpPr txBox="1">
            <a:spLocks noChangeArrowheads="1"/>
          </p:cNvSpPr>
          <p:nvPr/>
        </p:nvSpPr>
        <p:spPr bwMode="auto">
          <a:xfrm rot="4010103">
            <a:off x="5116053" y="3051047"/>
            <a:ext cx="609462" cy="19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667">
                <a:solidFill>
                  <a:srgbClr val="FFFFFF"/>
                </a:solidFill>
              </a:rPr>
              <a:t>状元成才路</a:t>
            </a:r>
          </a:p>
        </p:txBody>
      </p:sp>
      <p:sp>
        <p:nvSpPr>
          <p:cNvPr id="7233" name="文本框 45">
            <a:extLst>
              <a:ext uri="{FF2B5EF4-FFF2-40B4-BE49-F238E27FC236}">
                <a16:creationId xmlns:a16="http://schemas.microsoft.com/office/drawing/2014/main" id="{D72005F3-5443-443F-B90A-C105758B4EA8}"/>
              </a:ext>
            </a:extLst>
          </p:cNvPr>
          <p:cNvSpPr txBox="1">
            <a:spLocks noChangeArrowheads="1"/>
          </p:cNvSpPr>
          <p:nvPr/>
        </p:nvSpPr>
        <p:spPr bwMode="auto">
          <a:xfrm rot="2810103">
            <a:off x="5863237" y="2357839"/>
            <a:ext cx="609462" cy="19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667">
                <a:solidFill>
                  <a:srgbClr val="FFFFFF"/>
                </a:solidFill>
              </a:rPr>
              <a:t>状元成才路</a:t>
            </a:r>
          </a:p>
        </p:txBody>
      </p:sp>
      <p:sp>
        <p:nvSpPr>
          <p:cNvPr id="7234" name="文本框 46">
            <a:extLst>
              <a:ext uri="{FF2B5EF4-FFF2-40B4-BE49-F238E27FC236}">
                <a16:creationId xmlns:a16="http://schemas.microsoft.com/office/drawing/2014/main" id="{72147989-9799-4939-A24F-728A9C03E02F}"/>
              </a:ext>
            </a:extLst>
          </p:cNvPr>
          <p:cNvSpPr txBox="1">
            <a:spLocks noChangeArrowheads="1"/>
          </p:cNvSpPr>
          <p:nvPr/>
        </p:nvSpPr>
        <p:spPr bwMode="auto">
          <a:xfrm rot="2810103">
            <a:off x="6356420" y="2642530"/>
            <a:ext cx="609462" cy="19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667">
                <a:solidFill>
                  <a:srgbClr val="FFFFFF"/>
                </a:solidFill>
              </a:rPr>
              <a:t>状元成才路</a:t>
            </a:r>
          </a:p>
        </p:txBody>
      </p:sp>
      <p:sp>
        <p:nvSpPr>
          <p:cNvPr id="7235" name="文本框 47">
            <a:extLst>
              <a:ext uri="{FF2B5EF4-FFF2-40B4-BE49-F238E27FC236}">
                <a16:creationId xmlns:a16="http://schemas.microsoft.com/office/drawing/2014/main" id="{D91E6BAF-4DFB-41A0-8877-675245DF5164}"/>
              </a:ext>
            </a:extLst>
          </p:cNvPr>
          <p:cNvSpPr txBox="1">
            <a:spLocks noChangeArrowheads="1"/>
          </p:cNvSpPr>
          <p:nvPr/>
        </p:nvSpPr>
        <p:spPr bwMode="auto">
          <a:xfrm rot="4010103">
            <a:off x="6356420" y="3366430"/>
            <a:ext cx="609462" cy="19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667">
                <a:solidFill>
                  <a:srgbClr val="FFFFFF"/>
                </a:solidFill>
              </a:rPr>
              <a:t>状元成才路</a:t>
            </a:r>
          </a:p>
        </p:txBody>
      </p:sp>
      <p:sp>
        <p:nvSpPr>
          <p:cNvPr id="7236" name="文本框 49">
            <a:extLst>
              <a:ext uri="{FF2B5EF4-FFF2-40B4-BE49-F238E27FC236}">
                <a16:creationId xmlns:a16="http://schemas.microsoft.com/office/drawing/2014/main" id="{A67E92F8-37DC-413D-9F06-5C3741C57226}"/>
              </a:ext>
            </a:extLst>
          </p:cNvPr>
          <p:cNvSpPr txBox="1">
            <a:spLocks noChangeArrowheads="1"/>
          </p:cNvSpPr>
          <p:nvPr/>
        </p:nvSpPr>
        <p:spPr bwMode="auto">
          <a:xfrm rot="20439237">
            <a:off x="8297334" y="3401355"/>
            <a:ext cx="717551" cy="19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667">
                <a:solidFill>
                  <a:srgbClr val="FFFFFF"/>
                </a:solidFill>
              </a:rPr>
              <a:t>状元成才路</a:t>
            </a:r>
          </a:p>
        </p:txBody>
      </p:sp>
      <p:sp>
        <p:nvSpPr>
          <p:cNvPr id="7237" name="文本框 50">
            <a:extLst>
              <a:ext uri="{FF2B5EF4-FFF2-40B4-BE49-F238E27FC236}">
                <a16:creationId xmlns:a16="http://schemas.microsoft.com/office/drawing/2014/main" id="{79A715D1-BD4A-46C8-8D10-3B8CDEFA01EE}"/>
              </a:ext>
            </a:extLst>
          </p:cNvPr>
          <p:cNvSpPr txBox="1">
            <a:spLocks noChangeArrowheads="1"/>
          </p:cNvSpPr>
          <p:nvPr/>
        </p:nvSpPr>
        <p:spPr bwMode="auto">
          <a:xfrm rot="4020000">
            <a:off x="6989304" y="3522006"/>
            <a:ext cx="609462" cy="19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667">
                <a:solidFill>
                  <a:srgbClr val="FFFFFF"/>
                </a:solidFill>
              </a:rPr>
              <a:t>状元成才路</a:t>
            </a:r>
          </a:p>
        </p:txBody>
      </p:sp>
      <p:sp>
        <p:nvSpPr>
          <p:cNvPr id="7238" name="文本框 51">
            <a:extLst>
              <a:ext uri="{FF2B5EF4-FFF2-40B4-BE49-F238E27FC236}">
                <a16:creationId xmlns:a16="http://schemas.microsoft.com/office/drawing/2014/main" id="{774E3727-E528-4123-8D7A-516262F73369}"/>
              </a:ext>
            </a:extLst>
          </p:cNvPr>
          <p:cNvSpPr txBox="1">
            <a:spLocks noChangeArrowheads="1"/>
          </p:cNvSpPr>
          <p:nvPr/>
        </p:nvSpPr>
        <p:spPr bwMode="auto">
          <a:xfrm rot="20439237">
            <a:off x="7463367" y="4300939"/>
            <a:ext cx="717551" cy="19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667">
                <a:solidFill>
                  <a:srgbClr val="FFFFFF"/>
                </a:solidFill>
              </a:rPr>
              <a:t>状元成才路</a:t>
            </a:r>
          </a:p>
        </p:txBody>
      </p:sp>
      <p:sp>
        <p:nvSpPr>
          <p:cNvPr id="7239" name="文本框 32">
            <a:extLst>
              <a:ext uri="{FF2B5EF4-FFF2-40B4-BE49-F238E27FC236}">
                <a16:creationId xmlns:a16="http://schemas.microsoft.com/office/drawing/2014/main" id="{089CEF89-C3C3-44C3-8BE3-E940028B6CB2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1553704" y="4318930"/>
            <a:ext cx="609462" cy="19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667">
                <a:solidFill>
                  <a:srgbClr val="FFFFFF"/>
                </a:solidFill>
              </a:rPr>
              <a:t>状元成才路</a:t>
            </a:r>
          </a:p>
        </p:txBody>
      </p:sp>
      <p:sp>
        <p:nvSpPr>
          <p:cNvPr id="7240" name="文本框 34">
            <a:extLst>
              <a:ext uri="{FF2B5EF4-FFF2-40B4-BE49-F238E27FC236}">
                <a16:creationId xmlns:a16="http://schemas.microsoft.com/office/drawing/2014/main" id="{851269AF-305A-4162-8186-3E0CC775B738}"/>
              </a:ext>
            </a:extLst>
          </p:cNvPr>
          <p:cNvSpPr txBox="1">
            <a:spLocks noChangeArrowheads="1"/>
          </p:cNvSpPr>
          <p:nvPr/>
        </p:nvSpPr>
        <p:spPr bwMode="auto">
          <a:xfrm rot="8340000">
            <a:off x="2504017" y="4739089"/>
            <a:ext cx="709083" cy="19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667">
                <a:solidFill>
                  <a:srgbClr val="FFFFFF"/>
                </a:solidFill>
              </a:rPr>
              <a:t>状元成才路</a:t>
            </a:r>
          </a:p>
        </p:txBody>
      </p:sp>
      <p:sp>
        <p:nvSpPr>
          <p:cNvPr id="7241" name="文本框 36">
            <a:extLst>
              <a:ext uri="{FF2B5EF4-FFF2-40B4-BE49-F238E27FC236}">
                <a16:creationId xmlns:a16="http://schemas.microsoft.com/office/drawing/2014/main" id="{BC230F9A-7C4D-43CD-A427-EDCFDEA86D5B}"/>
              </a:ext>
            </a:extLst>
          </p:cNvPr>
          <p:cNvSpPr txBox="1">
            <a:spLocks noChangeArrowheads="1"/>
          </p:cNvSpPr>
          <p:nvPr/>
        </p:nvSpPr>
        <p:spPr bwMode="auto">
          <a:xfrm rot="2810103">
            <a:off x="2514670" y="3657473"/>
            <a:ext cx="609462" cy="19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667">
                <a:solidFill>
                  <a:srgbClr val="FFFFFF"/>
                </a:solidFill>
              </a:rPr>
              <a:t>状元成才路</a:t>
            </a:r>
          </a:p>
        </p:txBody>
      </p:sp>
      <p:sp>
        <p:nvSpPr>
          <p:cNvPr id="7242" name="文本框 37">
            <a:extLst>
              <a:ext uri="{FF2B5EF4-FFF2-40B4-BE49-F238E27FC236}">
                <a16:creationId xmlns:a16="http://schemas.microsoft.com/office/drawing/2014/main" id="{2B73916D-4B40-4A1D-99EB-5777813D1A9F}"/>
              </a:ext>
            </a:extLst>
          </p:cNvPr>
          <p:cNvSpPr txBox="1">
            <a:spLocks noChangeArrowheads="1"/>
          </p:cNvSpPr>
          <p:nvPr/>
        </p:nvSpPr>
        <p:spPr bwMode="auto">
          <a:xfrm rot="5220000">
            <a:off x="3094637" y="4034239"/>
            <a:ext cx="609462" cy="19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667">
                <a:solidFill>
                  <a:srgbClr val="FFFFFF"/>
                </a:solidFill>
              </a:rPr>
              <a:t>状元成才路</a:t>
            </a:r>
          </a:p>
        </p:txBody>
      </p:sp>
      <p:sp>
        <p:nvSpPr>
          <p:cNvPr id="7243" name="文本框 45">
            <a:extLst>
              <a:ext uri="{FF2B5EF4-FFF2-40B4-BE49-F238E27FC236}">
                <a16:creationId xmlns:a16="http://schemas.microsoft.com/office/drawing/2014/main" id="{E425E5B7-824F-4AB5-BC65-5822E7AE0307}"/>
              </a:ext>
            </a:extLst>
          </p:cNvPr>
          <p:cNvSpPr txBox="1">
            <a:spLocks noChangeArrowheads="1"/>
          </p:cNvSpPr>
          <p:nvPr/>
        </p:nvSpPr>
        <p:spPr bwMode="auto">
          <a:xfrm rot="2810103">
            <a:off x="3778320" y="3675463"/>
            <a:ext cx="609462" cy="19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667">
                <a:solidFill>
                  <a:srgbClr val="FFFFFF"/>
                </a:solidFill>
              </a:rPr>
              <a:t>状元成才路</a:t>
            </a:r>
          </a:p>
        </p:txBody>
      </p:sp>
      <p:sp>
        <p:nvSpPr>
          <p:cNvPr id="7244" name="文本框 46">
            <a:extLst>
              <a:ext uri="{FF2B5EF4-FFF2-40B4-BE49-F238E27FC236}">
                <a16:creationId xmlns:a16="http://schemas.microsoft.com/office/drawing/2014/main" id="{5B71F39F-A116-4564-A1D1-C19952BBA67E}"/>
              </a:ext>
            </a:extLst>
          </p:cNvPr>
          <p:cNvSpPr txBox="1">
            <a:spLocks noChangeArrowheads="1"/>
          </p:cNvSpPr>
          <p:nvPr/>
        </p:nvSpPr>
        <p:spPr bwMode="auto">
          <a:xfrm rot="4020000">
            <a:off x="965270" y="2633006"/>
            <a:ext cx="609462" cy="19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667">
                <a:solidFill>
                  <a:srgbClr val="FFFFFF"/>
                </a:solidFill>
              </a:rPr>
              <a:t>状元成才路</a:t>
            </a:r>
          </a:p>
        </p:txBody>
      </p:sp>
      <p:sp>
        <p:nvSpPr>
          <p:cNvPr id="7245" name="文本框 47">
            <a:extLst>
              <a:ext uri="{FF2B5EF4-FFF2-40B4-BE49-F238E27FC236}">
                <a16:creationId xmlns:a16="http://schemas.microsoft.com/office/drawing/2014/main" id="{C2A12D8A-B0BD-4104-974C-8F7B14C91D7E}"/>
              </a:ext>
            </a:extLst>
          </p:cNvPr>
          <p:cNvSpPr txBox="1">
            <a:spLocks noChangeArrowheads="1"/>
          </p:cNvSpPr>
          <p:nvPr/>
        </p:nvSpPr>
        <p:spPr bwMode="auto">
          <a:xfrm rot="5220000">
            <a:off x="967386" y="3876547"/>
            <a:ext cx="609462" cy="19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667">
                <a:solidFill>
                  <a:srgbClr val="FFFFFF"/>
                </a:solidFill>
              </a:rPr>
              <a:t>状元成才路</a:t>
            </a:r>
          </a:p>
        </p:txBody>
      </p:sp>
      <p:sp>
        <p:nvSpPr>
          <p:cNvPr id="7246" name="文本框 49">
            <a:extLst>
              <a:ext uri="{FF2B5EF4-FFF2-40B4-BE49-F238E27FC236}">
                <a16:creationId xmlns:a16="http://schemas.microsoft.com/office/drawing/2014/main" id="{B32D84B3-C0F7-49C3-93C5-4C9541A7B88D}"/>
              </a:ext>
            </a:extLst>
          </p:cNvPr>
          <p:cNvSpPr txBox="1">
            <a:spLocks noChangeArrowheads="1"/>
          </p:cNvSpPr>
          <p:nvPr/>
        </p:nvSpPr>
        <p:spPr bwMode="auto">
          <a:xfrm rot="4020000">
            <a:off x="3316886" y="5000497"/>
            <a:ext cx="609462" cy="19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667">
                <a:solidFill>
                  <a:srgbClr val="FFFFFF"/>
                </a:solidFill>
              </a:rPr>
              <a:t>状元成才路</a:t>
            </a:r>
          </a:p>
        </p:txBody>
      </p:sp>
      <p:sp>
        <p:nvSpPr>
          <p:cNvPr id="7247" name="文本框 50">
            <a:extLst>
              <a:ext uri="{FF2B5EF4-FFF2-40B4-BE49-F238E27FC236}">
                <a16:creationId xmlns:a16="http://schemas.microsoft.com/office/drawing/2014/main" id="{C11A1AF2-CDFE-43E2-BBF1-A539F30B14BC}"/>
              </a:ext>
            </a:extLst>
          </p:cNvPr>
          <p:cNvSpPr txBox="1">
            <a:spLocks noChangeArrowheads="1"/>
          </p:cNvSpPr>
          <p:nvPr/>
        </p:nvSpPr>
        <p:spPr bwMode="auto">
          <a:xfrm rot="4020000">
            <a:off x="4967886" y="4503081"/>
            <a:ext cx="609462" cy="19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667">
                <a:solidFill>
                  <a:srgbClr val="FFFFFF"/>
                </a:solidFill>
              </a:rPr>
              <a:t>状元成才路</a:t>
            </a:r>
          </a:p>
        </p:txBody>
      </p:sp>
      <p:sp>
        <p:nvSpPr>
          <p:cNvPr id="7248" name="文本框 51">
            <a:extLst>
              <a:ext uri="{FF2B5EF4-FFF2-40B4-BE49-F238E27FC236}">
                <a16:creationId xmlns:a16="http://schemas.microsoft.com/office/drawing/2014/main" id="{4BC93EBF-F6D6-461E-AA60-27EF14981EB2}"/>
              </a:ext>
            </a:extLst>
          </p:cNvPr>
          <p:cNvSpPr txBox="1">
            <a:spLocks noChangeArrowheads="1"/>
          </p:cNvSpPr>
          <p:nvPr/>
        </p:nvSpPr>
        <p:spPr bwMode="auto">
          <a:xfrm rot="4020000">
            <a:off x="5461070" y="4788830"/>
            <a:ext cx="609462" cy="19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667">
                <a:solidFill>
                  <a:srgbClr val="FFFFFF"/>
                </a:solidFill>
              </a:rPr>
              <a:t>状元成才路</a:t>
            </a:r>
          </a:p>
        </p:txBody>
      </p:sp>
      <p:sp>
        <p:nvSpPr>
          <p:cNvPr id="7249" name="文本框 32">
            <a:extLst>
              <a:ext uri="{FF2B5EF4-FFF2-40B4-BE49-F238E27FC236}">
                <a16:creationId xmlns:a16="http://schemas.microsoft.com/office/drawing/2014/main" id="{80FF9030-8B1A-4AEA-B71E-082025AC2ECA}"/>
              </a:ext>
            </a:extLst>
          </p:cNvPr>
          <p:cNvSpPr txBox="1">
            <a:spLocks noChangeArrowheads="1"/>
          </p:cNvSpPr>
          <p:nvPr/>
        </p:nvSpPr>
        <p:spPr bwMode="auto">
          <a:xfrm rot="20719261">
            <a:off x="685801" y="3363255"/>
            <a:ext cx="715433" cy="19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667">
                <a:solidFill>
                  <a:srgbClr val="FFFFFF"/>
                </a:solidFill>
              </a:rPr>
              <a:t>状元成才路</a:t>
            </a:r>
          </a:p>
        </p:txBody>
      </p:sp>
      <p:sp>
        <p:nvSpPr>
          <p:cNvPr id="7250" name="文本框 34">
            <a:extLst>
              <a:ext uri="{FF2B5EF4-FFF2-40B4-BE49-F238E27FC236}">
                <a16:creationId xmlns:a16="http://schemas.microsoft.com/office/drawing/2014/main" id="{E96A73AB-A30E-4548-B8E3-71FA970EB02C}"/>
              </a:ext>
            </a:extLst>
          </p:cNvPr>
          <p:cNvSpPr txBox="1">
            <a:spLocks noChangeArrowheads="1"/>
          </p:cNvSpPr>
          <p:nvPr/>
        </p:nvSpPr>
        <p:spPr bwMode="auto">
          <a:xfrm rot="8340000">
            <a:off x="1667934" y="3458506"/>
            <a:ext cx="709084" cy="19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667">
                <a:solidFill>
                  <a:srgbClr val="FFFFFF"/>
                </a:solidFill>
              </a:rPr>
              <a:t>状元成才路</a:t>
            </a:r>
          </a:p>
        </p:txBody>
      </p:sp>
      <p:sp>
        <p:nvSpPr>
          <p:cNvPr id="7251" name="文本框 36">
            <a:extLst>
              <a:ext uri="{FF2B5EF4-FFF2-40B4-BE49-F238E27FC236}">
                <a16:creationId xmlns:a16="http://schemas.microsoft.com/office/drawing/2014/main" id="{E3EC7111-FC30-4F91-AA71-881B3CA00425}"/>
              </a:ext>
            </a:extLst>
          </p:cNvPr>
          <p:cNvSpPr txBox="1">
            <a:spLocks noChangeArrowheads="1"/>
          </p:cNvSpPr>
          <p:nvPr/>
        </p:nvSpPr>
        <p:spPr bwMode="auto">
          <a:xfrm rot="4020000">
            <a:off x="2258553" y="2028697"/>
            <a:ext cx="609462" cy="19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667">
                <a:solidFill>
                  <a:srgbClr val="FFFFFF"/>
                </a:solidFill>
              </a:rPr>
              <a:t>状元成才路</a:t>
            </a:r>
          </a:p>
        </p:txBody>
      </p:sp>
      <p:sp>
        <p:nvSpPr>
          <p:cNvPr id="7252" name="文本框 37">
            <a:extLst>
              <a:ext uri="{FF2B5EF4-FFF2-40B4-BE49-F238E27FC236}">
                <a16:creationId xmlns:a16="http://schemas.microsoft.com/office/drawing/2014/main" id="{BEA15B36-5F82-4A9B-9A56-194A11F83DFD}"/>
              </a:ext>
            </a:extLst>
          </p:cNvPr>
          <p:cNvSpPr txBox="1">
            <a:spLocks noChangeArrowheads="1"/>
          </p:cNvSpPr>
          <p:nvPr/>
        </p:nvSpPr>
        <p:spPr bwMode="auto">
          <a:xfrm rot="5220000">
            <a:off x="2258553" y="2752597"/>
            <a:ext cx="609462" cy="19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667">
                <a:solidFill>
                  <a:srgbClr val="FFFFFF"/>
                </a:solidFill>
              </a:rPr>
              <a:t>状元成才路</a:t>
            </a:r>
          </a:p>
        </p:txBody>
      </p:sp>
      <p:sp>
        <p:nvSpPr>
          <p:cNvPr id="7253" name="文本框 45">
            <a:extLst>
              <a:ext uri="{FF2B5EF4-FFF2-40B4-BE49-F238E27FC236}">
                <a16:creationId xmlns:a16="http://schemas.microsoft.com/office/drawing/2014/main" id="{D478202B-C9FE-4AB1-B732-DB253DB171D0}"/>
              </a:ext>
            </a:extLst>
          </p:cNvPr>
          <p:cNvSpPr txBox="1">
            <a:spLocks noChangeArrowheads="1"/>
          </p:cNvSpPr>
          <p:nvPr/>
        </p:nvSpPr>
        <p:spPr bwMode="auto">
          <a:xfrm rot="2810103">
            <a:off x="3005737" y="2058330"/>
            <a:ext cx="609462" cy="19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667">
                <a:solidFill>
                  <a:srgbClr val="FFFFFF"/>
                </a:solidFill>
              </a:rPr>
              <a:t>状元成才路</a:t>
            </a:r>
          </a:p>
        </p:txBody>
      </p:sp>
      <p:sp>
        <p:nvSpPr>
          <p:cNvPr id="7254" name="文本框 46">
            <a:extLst>
              <a:ext uri="{FF2B5EF4-FFF2-40B4-BE49-F238E27FC236}">
                <a16:creationId xmlns:a16="http://schemas.microsoft.com/office/drawing/2014/main" id="{3DA17ACA-634D-43E4-81F4-EC17D519D332}"/>
              </a:ext>
            </a:extLst>
          </p:cNvPr>
          <p:cNvSpPr txBox="1">
            <a:spLocks noChangeArrowheads="1"/>
          </p:cNvSpPr>
          <p:nvPr/>
        </p:nvSpPr>
        <p:spPr bwMode="auto">
          <a:xfrm rot="2810103">
            <a:off x="3498920" y="2344081"/>
            <a:ext cx="609462" cy="19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667">
                <a:solidFill>
                  <a:srgbClr val="FFFFFF"/>
                </a:solidFill>
              </a:rPr>
              <a:t>状元成才路</a:t>
            </a:r>
          </a:p>
        </p:txBody>
      </p:sp>
      <p:sp>
        <p:nvSpPr>
          <p:cNvPr id="7255" name="文本框 47">
            <a:extLst>
              <a:ext uri="{FF2B5EF4-FFF2-40B4-BE49-F238E27FC236}">
                <a16:creationId xmlns:a16="http://schemas.microsoft.com/office/drawing/2014/main" id="{82548307-3EE7-49BB-AC14-216D81DF3F6F}"/>
              </a:ext>
            </a:extLst>
          </p:cNvPr>
          <p:cNvSpPr txBox="1">
            <a:spLocks noChangeArrowheads="1"/>
          </p:cNvSpPr>
          <p:nvPr/>
        </p:nvSpPr>
        <p:spPr bwMode="auto">
          <a:xfrm rot="4010103">
            <a:off x="3136970" y="3098673"/>
            <a:ext cx="609462" cy="19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667">
                <a:solidFill>
                  <a:srgbClr val="FFFFFF"/>
                </a:solidFill>
              </a:rPr>
              <a:t>状元成才路</a:t>
            </a:r>
          </a:p>
        </p:txBody>
      </p:sp>
      <p:sp>
        <p:nvSpPr>
          <p:cNvPr id="7256" name="文本框 49">
            <a:extLst>
              <a:ext uri="{FF2B5EF4-FFF2-40B4-BE49-F238E27FC236}">
                <a16:creationId xmlns:a16="http://schemas.microsoft.com/office/drawing/2014/main" id="{72B2F443-09AA-486D-90C1-B32E53D8C930}"/>
              </a:ext>
            </a:extLst>
          </p:cNvPr>
          <p:cNvSpPr txBox="1">
            <a:spLocks noChangeArrowheads="1"/>
          </p:cNvSpPr>
          <p:nvPr/>
        </p:nvSpPr>
        <p:spPr bwMode="auto">
          <a:xfrm rot="2810103">
            <a:off x="4282086" y="2642530"/>
            <a:ext cx="609462" cy="19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667">
                <a:solidFill>
                  <a:srgbClr val="FFFFFF"/>
                </a:solidFill>
              </a:rPr>
              <a:t>状元成才路</a:t>
            </a:r>
          </a:p>
        </p:txBody>
      </p:sp>
      <p:sp>
        <p:nvSpPr>
          <p:cNvPr id="7257" name="文本框 50">
            <a:extLst>
              <a:ext uri="{FF2B5EF4-FFF2-40B4-BE49-F238E27FC236}">
                <a16:creationId xmlns:a16="http://schemas.microsoft.com/office/drawing/2014/main" id="{52B78B19-5FD6-4254-98ED-1359F5CC1EE2}"/>
              </a:ext>
            </a:extLst>
          </p:cNvPr>
          <p:cNvSpPr txBox="1">
            <a:spLocks noChangeArrowheads="1"/>
          </p:cNvSpPr>
          <p:nvPr/>
        </p:nvSpPr>
        <p:spPr bwMode="auto">
          <a:xfrm rot="2810103">
            <a:off x="4131804" y="3222497"/>
            <a:ext cx="609462" cy="19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667">
                <a:solidFill>
                  <a:srgbClr val="FFFFFF"/>
                </a:solidFill>
              </a:rPr>
              <a:t>状元成才路</a:t>
            </a:r>
          </a:p>
        </p:txBody>
      </p:sp>
      <p:sp>
        <p:nvSpPr>
          <p:cNvPr id="7258" name="文本框 51">
            <a:extLst>
              <a:ext uri="{FF2B5EF4-FFF2-40B4-BE49-F238E27FC236}">
                <a16:creationId xmlns:a16="http://schemas.microsoft.com/office/drawing/2014/main" id="{70A685BA-0BE5-467D-8B69-D38975FBC8A3}"/>
              </a:ext>
            </a:extLst>
          </p:cNvPr>
          <p:cNvSpPr txBox="1">
            <a:spLocks noChangeArrowheads="1"/>
          </p:cNvSpPr>
          <p:nvPr/>
        </p:nvSpPr>
        <p:spPr bwMode="auto">
          <a:xfrm rot="2810103">
            <a:off x="4624986" y="3508247"/>
            <a:ext cx="609462" cy="19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667">
                <a:solidFill>
                  <a:srgbClr val="FFFFFF"/>
                </a:solidFill>
              </a:rPr>
              <a:t>状元成才路</a:t>
            </a:r>
          </a:p>
        </p:txBody>
      </p:sp>
      <p:sp>
        <p:nvSpPr>
          <p:cNvPr id="7259" name="文本框 32">
            <a:extLst>
              <a:ext uri="{FF2B5EF4-FFF2-40B4-BE49-F238E27FC236}">
                <a16:creationId xmlns:a16="http://schemas.microsoft.com/office/drawing/2014/main" id="{F747D272-A4BB-42D5-8CDF-05A931192AA2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6367004" y="4924297"/>
            <a:ext cx="609462" cy="19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667">
                <a:solidFill>
                  <a:srgbClr val="FFFFFF"/>
                </a:solidFill>
              </a:rPr>
              <a:t>状元成才路</a:t>
            </a:r>
          </a:p>
        </p:txBody>
      </p:sp>
      <p:sp>
        <p:nvSpPr>
          <p:cNvPr id="7260" name="文本框 34">
            <a:extLst>
              <a:ext uri="{FF2B5EF4-FFF2-40B4-BE49-F238E27FC236}">
                <a16:creationId xmlns:a16="http://schemas.microsoft.com/office/drawing/2014/main" id="{7E5A74BE-BA01-42BA-8CD5-F7A8F2D6D859}"/>
              </a:ext>
            </a:extLst>
          </p:cNvPr>
          <p:cNvSpPr txBox="1">
            <a:spLocks noChangeArrowheads="1"/>
          </p:cNvSpPr>
          <p:nvPr/>
        </p:nvSpPr>
        <p:spPr bwMode="auto">
          <a:xfrm rot="3159237">
            <a:off x="7789404" y="5357155"/>
            <a:ext cx="609462" cy="19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667">
                <a:solidFill>
                  <a:srgbClr val="FFFFFF"/>
                </a:solidFill>
              </a:rPr>
              <a:t>状元成才路</a:t>
            </a:r>
          </a:p>
        </p:txBody>
      </p:sp>
      <p:sp>
        <p:nvSpPr>
          <p:cNvPr id="7261" name="文本框 36">
            <a:extLst>
              <a:ext uri="{FF2B5EF4-FFF2-40B4-BE49-F238E27FC236}">
                <a16:creationId xmlns:a16="http://schemas.microsoft.com/office/drawing/2014/main" id="{5A9792DB-2C4D-4DD5-A1A5-EEE1BF509E9A}"/>
              </a:ext>
            </a:extLst>
          </p:cNvPr>
          <p:cNvSpPr txBox="1">
            <a:spLocks noChangeArrowheads="1"/>
          </p:cNvSpPr>
          <p:nvPr/>
        </p:nvSpPr>
        <p:spPr bwMode="auto">
          <a:xfrm rot="20439237">
            <a:off x="8314267" y="3909355"/>
            <a:ext cx="717551" cy="19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667">
                <a:solidFill>
                  <a:srgbClr val="FFFFFF"/>
                </a:solidFill>
              </a:rPr>
              <a:t>状元成才路</a:t>
            </a:r>
          </a:p>
        </p:txBody>
      </p:sp>
      <p:sp>
        <p:nvSpPr>
          <p:cNvPr id="7262" name="文本框 37">
            <a:extLst>
              <a:ext uri="{FF2B5EF4-FFF2-40B4-BE49-F238E27FC236}">
                <a16:creationId xmlns:a16="http://schemas.microsoft.com/office/drawing/2014/main" id="{029AF0AC-504A-4CBD-9D73-CC8B8690A117}"/>
              </a:ext>
            </a:extLst>
          </p:cNvPr>
          <p:cNvSpPr txBox="1">
            <a:spLocks noChangeArrowheads="1"/>
          </p:cNvSpPr>
          <p:nvPr/>
        </p:nvSpPr>
        <p:spPr bwMode="auto">
          <a:xfrm rot="39237">
            <a:off x="8316385" y="4639606"/>
            <a:ext cx="715433" cy="19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667">
                <a:solidFill>
                  <a:srgbClr val="FFFFFF"/>
                </a:solidFill>
              </a:rPr>
              <a:t>状元成才路</a:t>
            </a:r>
          </a:p>
        </p:txBody>
      </p:sp>
      <p:sp>
        <p:nvSpPr>
          <p:cNvPr id="7263" name="文本框 45">
            <a:extLst>
              <a:ext uri="{FF2B5EF4-FFF2-40B4-BE49-F238E27FC236}">
                <a16:creationId xmlns:a16="http://schemas.microsoft.com/office/drawing/2014/main" id="{022F5E11-9143-4D61-969D-405096E40404}"/>
              </a:ext>
            </a:extLst>
          </p:cNvPr>
          <p:cNvSpPr txBox="1">
            <a:spLocks noChangeArrowheads="1"/>
          </p:cNvSpPr>
          <p:nvPr/>
        </p:nvSpPr>
        <p:spPr bwMode="auto">
          <a:xfrm rot="20439237">
            <a:off x="9061451" y="3938989"/>
            <a:ext cx="717549" cy="19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667">
                <a:solidFill>
                  <a:srgbClr val="FFFFFF"/>
                </a:solidFill>
              </a:rPr>
              <a:t>状元成才路</a:t>
            </a:r>
          </a:p>
        </p:txBody>
      </p:sp>
      <p:sp>
        <p:nvSpPr>
          <p:cNvPr id="7264" name="文本框 46">
            <a:extLst>
              <a:ext uri="{FF2B5EF4-FFF2-40B4-BE49-F238E27FC236}">
                <a16:creationId xmlns:a16="http://schemas.microsoft.com/office/drawing/2014/main" id="{E97F8BBB-8D2D-46E0-8077-059F2228AB1D}"/>
              </a:ext>
            </a:extLst>
          </p:cNvPr>
          <p:cNvSpPr txBox="1">
            <a:spLocks noChangeArrowheads="1"/>
          </p:cNvSpPr>
          <p:nvPr/>
        </p:nvSpPr>
        <p:spPr bwMode="auto">
          <a:xfrm rot="20439237">
            <a:off x="9554634" y="4224739"/>
            <a:ext cx="717551" cy="19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667">
                <a:solidFill>
                  <a:srgbClr val="FFFFFF"/>
                </a:solidFill>
              </a:rPr>
              <a:t>状元成才路</a:t>
            </a:r>
          </a:p>
        </p:txBody>
      </p:sp>
      <p:sp>
        <p:nvSpPr>
          <p:cNvPr id="7265" name="文本框 47">
            <a:extLst>
              <a:ext uri="{FF2B5EF4-FFF2-40B4-BE49-F238E27FC236}">
                <a16:creationId xmlns:a16="http://schemas.microsoft.com/office/drawing/2014/main" id="{F4BB9242-28D9-48AA-A469-D7AAC0E64915}"/>
              </a:ext>
            </a:extLst>
          </p:cNvPr>
          <p:cNvSpPr txBox="1">
            <a:spLocks noChangeArrowheads="1"/>
          </p:cNvSpPr>
          <p:nvPr/>
        </p:nvSpPr>
        <p:spPr bwMode="auto">
          <a:xfrm rot="39237">
            <a:off x="9139768" y="4988855"/>
            <a:ext cx="715433" cy="19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667">
                <a:solidFill>
                  <a:srgbClr val="FFFFFF"/>
                </a:solidFill>
              </a:rPr>
              <a:t>状元成才路</a:t>
            </a:r>
          </a:p>
        </p:txBody>
      </p:sp>
      <p:sp>
        <p:nvSpPr>
          <p:cNvPr id="7266" name="文本框 49">
            <a:extLst>
              <a:ext uri="{FF2B5EF4-FFF2-40B4-BE49-F238E27FC236}">
                <a16:creationId xmlns:a16="http://schemas.microsoft.com/office/drawing/2014/main" id="{8BDC7A8C-B16D-40A3-B80D-33A0FDB85E8B}"/>
              </a:ext>
            </a:extLst>
          </p:cNvPr>
          <p:cNvSpPr txBox="1">
            <a:spLocks noChangeArrowheads="1"/>
          </p:cNvSpPr>
          <p:nvPr/>
        </p:nvSpPr>
        <p:spPr bwMode="auto">
          <a:xfrm rot="20439237">
            <a:off x="10248901" y="4612089"/>
            <a:ext cx="717551" cy="19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667">
                <a:solidFill>
                  <a:srgbClr val="FFFFFF"/>
                </a:solidFill>
              </a:rPr>
              <a:t>状元成才路</a:t>
            </a:r>
          </a:p>
        </p:txBody>
      </p:sp>
      <p:sp>
        <p:nvSpPr>
          <p:cNvPr id="7267" name="文本框 50">
            <a:extLst>
              <a:ext uri="{FF2B5EF4-FFF2-40B4-BE49-F238E27FC236}">
                <a16:creationId xmlns:a16="http://schemas.microsoft.com/office/drawing/2014/main" id="{A708E1C3-01FA-477D-96D7-92C247225B94}"/>
              </a:ext>
            </a:extLst>
          </p:cNvPr>
          <p:cNvSpPr txBox="1">
            <a:spLocks noChangeArrowheads="1"/>
          </p:cNvSpPr>
          <p:nvPr/>
        </p:nvSpPr>
        <p:spPr bwMode="auto">
          <a:xfrm rot="20439237">
            <a:off x="10187518" y="5103155"/>
            <a:ext cx="717549" cy="19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667">
                <a:solidFill>
                  <a:srgbClr val="FFFFFF"/>
                </a:solidFill>
              </a:rPr>
              <a:t>状元成才路</a:t>
            </a:r>
          </a:p>
        </p:txBody>
      </p:sp>
      <p:sp>
        <p:nvSpPr>
          <p:cNvPr id="7268" name="文本框 51">
            <a:extLst>
              <a:ext uri="{FF2B5EF4-FFF2-40B4-BE49-F238E27FC236}">
                <a16:creationId xmlns:a16="http://schemas.microsoft.com/office/drawing/2014/main" id="{2FE8264B-40DC-42E1-9643-C34D57FE8A71}"/>
              </a:ext>
            </a:extLst>
          </p:cNvPr>
          <p:cNvSpPr txBox="1">
            <a:spLocks noChangeArrowheads="1"/>
          </p:cNvSpPr>
          <p:nvPr/>
        </p:nvSpPr>
        <p:spPr bwMode="auto">
          <a:xfrm rot="20439237">
            <a:off x="9038167" y="1536573"/>
            <a:ext cx="717551" cy="19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667">
                <a:solidFill>
                  <a:srgbClr val="FFFFFF"/>
                </a:solidFill>
              </a:rPr>
              <a:t>状元成才路</a:t>
            </a:r>
          </a:p>
        </p:txBody>
      </p:sp>
      <p:sp>
        <p:nvSpPr>
          <p:cNvPr id="2" name="TextBox 34">
            <a:extLst>
              <a:ext uri="{FF2B5EF4-FFF2-40B4-BE49-F238E27FC236}">
                <a16:creationId xmlns:a16="http://schemas.microsoft.com/office/drawing/2014/main" id="{6F8DAC47-E3DB-4620-ACAE-D50B345989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401" y="2009486"/>
            <a:ext cx="11597714" cy="3852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1219170" fontAlgn="base">
              <a:lnSpc>
                <a:spcPct val="18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4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慌 </a:t>
            </a:r>
            <a:r>
              <a:rPr lang="zh-CN" altLang="en-US" sz="4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张   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帮 助</a:t>
            </a:r>
            <a:r>
              <a:rPr lang="zh-CN" altLang="en-US" sz="4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辨 </a:t>
            </a:r>
            <a:r>
              <a:rPr lang="zh-CN" altLang="en-US" sz="4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别   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忠 实 </a:t>
            </a:r>
            <a:r>
              <a:rPr lang="zh-CN" altLang="en-US" sz="4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向 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导</a:t>
            </a:r>
            <a:endParaRPr lang="en-US" altLang="zh-CN" sz="4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defTabSz="1219170" fontAlgn="base">
              <a:lnSpc>
                <a:spcPct val="18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4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 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盏</a:t>
            </a:r>
            <a:r>
              <a:rPr lang="zh-CN" altLang="en-US" sz="4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永 </a:t>
            </a:r>
            <a:r>
              <a:rPr lang="zh-CN" altLang="en-US" sz="4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远   乱 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闯</a:t>
            </a:r>
            <a:r>
              <a:rPr lang="zh-CN" altLang="en-US" sz="4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碰 </a:t>
            </a:r>
            <a:r>
              <a:rPr lang="zh-CN" altLang="en-US" sz="4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上   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稠 </a:t>
            </a:r>
            <a:r>
              <a:rPr lang="zh-CN" altLang="en-US" sz="4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密</a:t>
            </a:r>
            <a:endParaRPr lang="en-US" altLang="zh-CN" sz="48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defTabSz="1219170" fontAlgn="base">
              <a:lnSpc>
                <a:spcPct val="18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4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稀 </a:t>
            </a:r>
            <a:r>
              <a:rPr lang="zh-CN" altLang="en-US" sz="4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疏   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特 </a:t>
            </a:r>
            <a:r>
              <a:rPr lang="zh-CN" altLang="en-US" sz="4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别   沟 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渠</a:t>
            </a:r>
            <a:r>
              <a:rPr lang="zh-CN" altLang="en-US" sz="4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积 </a:t>
            </a:r>
            <a:r>
              <a:rPr lang="zh-CN" altLang="en-US" sz="4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雪   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指 针</a:t>
            </a:r>
          </a:p>
        </p:txBody>
      </p:sp>
      <p:grpSp>
        <p:nvGrpSpPr>
          <p:cNvPr id="7271" name="组合 27">
            <a:extLst>
              <a:ext uri="{FF2B5EF4-FFF2-40B4-BE49-F238E27FC236}">
                <a16:creationId xmlns:a16="http://schemas.microsoft.com/office/drawing/2014/main" id="{E18F6829-6CB7-40B8-987B-E2330370DD98}"/>
              </a:ext>
            </a:extLst>
          </p:cNvPr>
          <p:cNvGrpSpPr>
            <a:grpSpLocks/>
          </p:cNvGrpSpPr>
          <p:nvPr/>
        </p:nvGrpSpPr>
        <p:grpSpPr bwMode="auto">
          <a:xfrm>
            <a:off x="4801120" y="334604"/>
            <a:ext cx="2571749" cy="965200"/>
            <a:chOff x="2694384" y="508317"/>
            <a:chExt cx="1845563" cy="637982"/>
          </a:xfrm>
        </p:grpSpPr>
        <p:sp>
          <p:nvSpPr>
            <p:cNvPr id="12" name="矩形: 圆角 28">
              <a:extLst>
                <a:ext uri="{FF2B5EF4-FFF2-40B4-BE49-F238E27FC236}">
                  <a16:creationId xmlns:a16="http://schemas.microsoft.com/office/drawing/2014/main" id="{8FFE74A5-8C73-43FE-8651-0A20370EFFD9}"/>
                </a:ext>
              </a:extLst>
            </p:cNvPr>
            <p:cNvSpPr/>
            <p:nvPr/>
          </p:nvSpPr>
          <p:spPr bwMode="auto">
            <a:xfrm rot="19996946">
              <a:off x="2694384" y="609051"/>
              <a:ext cx="565061" cy="471492"/>
            </a:xfrm>
            <a:prstGeom prst="roundRect">
              <a:avLst/>
            </a:prstGeom>
            <a:solidFill>
              <a:srgbClr val="FFCCCC"/>
            </a:solidFill>
            <a:ln>
              <a:solidFill>
                <a:srgbClr val="FF9999">
                  <a:alpha val="30196"/>
                </a:srgb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4800" b="1" dirty="0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我</a:t>
              </a:r>
            </a:p>
          </p:txBody>
        </p:sp>
        <p:sp>
          <p:nvSpPr>
            <p:cNvPr id="13" name="矩形: 圆角 29">
              <a:extLst>
                <a:ext uri="{FF2B5EF4-FFF2-40B4-BE49-F238E27FC236}">
                  <a16:creationId xmlns:a16="http://schemas.microsoft.com/office/drawing/2014/main" id="{996174E3-6F4D-4145-B71E-2A4DA0518328}"/>
                </a:ext>
              </a:extLst>
            </p:cNvPr>
            <p:cNvSpPr/>
            <p:nvPr/>
          </p:nvSpPr>
          <p:spPr bwMode="auto">
            <a:xfrm rot="432022">
              <a:off x="3358179" y="508317"/>
              <a:ext cx="565061" cy="471492"/>
            </a:xfrm>
            <a:prstGeom prst="roundRect">
              <a:avLst/>
            </a:prstGeom>
            <a:solidFill>
              <a:srgbClr val="CCFFCC"/>
            </a:solidFill>
            <a:ln>
              <a:solidFill>
                <a:srgbClr val="99FF99">
                  <a:alpha val="20000"/>
                </a:srgb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4800" b="1" dirty="0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会</a:t>
              </a:r>
            </a:p>
          </p:txBody>
        </p:sp>
        <p:sp>
          <p:nvSpPr>
            <p:cNvPr id="14" name="矩形: 圆角 30">
              <a:extLst>
                <a:ext uri="{FF2B5EF4-FFF2-40B4-BE49-F238E27FC236}">
                  <a16:creationId xmlns:a16="http://schemas.microsoft.com/office/drawing/2014/main" id="{94A5808F-216E-4593-B10B-D66DDA4ED87D}"/>
                </a:ext>
              </a:extLst>
            </p:cNvPr>
            <p:cNvSpPr/>
            <p:nvPr/>
          </p:nvSpPr>
          <p:spPr bwMode="auto">
            <a:xfrm rot="1932324">
              <a:off x="3973367" y="674808"/>
              <a:ext cx="566580" cy="471491"/>
            </a:xfrm>
            <a:prstGeom prst="roundRect">
              <a:avLst/>
            </a:prstGeom>
            <a:solidFill>
              <a:srgbClr val="FFCC99"/>
            </a:solidFill>
            <a:ln>
              <a:solidFill>
                <a:srgbClr val="FFCC66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4800" b="1" dirty="0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读</a:t>
              </a:r>
            </a:p>
          </p:txBody>
        </p:sp>
      </p:grpSp>
      <p:sp>
        <p:nvSpPr>
          <p:cNvPr id="15" name="矩形: 圆角 1">
            <a:extLst>
              <a:ext uri="{FF2B5EF4-FFF2-40B4-BE49-F238E27FC236}">
                <a16:creationId xmlns:a16="http://schemas.microsoft.com/office/drawing/2014/main" id="{787AD98D-FDD1-436C-AE56-21BF5978F435}"/>
              </a:ext>
            </a:extLst>
          </p:cNvPr>
          <p:cNvSpPr/>
          <p:nvPr/>
        </p:nvSpPr>
        <p:spPr>
          <a:xfrm>
            <a:off x="187885" y="1590440"/>
            <a:ext cx="11816229" cy="4689711"/>
          </a:xfrm>
          <a:prstGeom prst="roundRect">
            <a:avLst/>
          </a:prstGeom>
          <a:noFill/>
          <a:ln w="38100">
            <a:solidFill>
              <a:srgbClr val="FFCC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400">
              <a:solidFill>
                <a:prstClr val="white"/>
              </a:solidFill>
              <a:latin typeface="Arial"/>
              <a:ea typeface="宋体"/>
            </a:endParaRP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A8D1A525-D843-4531-9F5E-1C2D04D15A4D}"/>
              </a:ext>
            </a:extLst>
          </p:cNvPr>
          <p:cNvSpPr/>
          <p:nvPr/>
        </p:nvSpPr>
        <p:spPr>
          <a:xfrm>
            <a:off x="4896097" y="1873251"/>
            <a:ext cx="1631951" cy="6667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733" b="1" dirty="0" err="1">
                <a:solidFill>
                  <a:srgbClr val="0000FF"/>
                </a:solidFill>
                <a:latin typeface="宋体"/>
                <a:ea typeface="宋体"/>
                <a:sym typeface="+mn-ea"/>
              </a:rPr>
              <a:t>biàn</a:t>
            </a:r>
            <a:endParaRPr lang="zh-CN" altLang="en-US" sz="3733" b="1" dirty="0">
              <a:solidFill>
                <a:srgbClr val="0000FF"/>
              </a:solidFill>
              <a:latin typeface="宋体"/>
              <a:ea typeface="宋体"/>
              <a:sym typeface="+mn-ea"/>
            </a:endParaRP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9B50F7B1-FF48-48E5-8686-A9857D62D020}"/>
              </a:ext>
            </a:extLst>
          </p:cNvPr>
          <p:cNvSpPr/>
          <p:nvPr/>
        </p:nvSpPr>
        <p:spPr>
          <a:xfrm>
            <a:off x="7285681" y="1873251"/>
            <a:ext cx="1631951" cy="6667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733" b="1" dirty="0" err="1">
                <a:solidFill>
                  <a:srgbClr val="0000FF"/>
                </a:solidFill>
                <a:latin typeface="宋体"/>
                <a:ea typeface="宋体"/>
                <a:sym typeface="+mn-ea"/>
              </a:rPr>
              <a:t>zhōnɡ</a:t>
            </a:r>
            <a:endParaRPr lang="zh-CN" altLang="en-US" sz="3733" b="1" dirty="0">
              <a:solidFill>
                <a:srgbClr val="0000FF"/>
              </a:solidFill>
              <a:latin typeface="宋体"/>
              <a:ea typeface="宋体"/>
              <a:sym typeface="+mn-ea"/>
            </a:endParaRP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88C652D7-6C18-4F7D-BDDD-314706981453}"/>
              </a:ext>
            </a:extLst>
          </p:cNvPr>
          <p:cNvSpPr/>
          <p:nvPr/>
        </p:nvSpPr>
        <p:spPr>
          <a:xfrm>
            <a:off x="8352481" y="1873251"/>
            <a:ext cx="1631951" cy="6667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733" b="1" dirty="0" err="1">
                <a:solidFill>
                  <a:srgbClr val="0000FF"/>
                </a:solidFill>
                <a:latin typeface="宋体"/>
                <a:ea typeface="宋体"/>
                <a:sym typeface="+mn-ea"/>
              </a:rPr>
              <a:t>shí</a:t>
            </a:r>
            <a:endParaRPr lang="zh-CN" altLang="en-US" sz="3733" b="1" dirty="0">
              <a:solidFill>
                <a:srgbClr val="0000FF"/>
              </a:solidFill>
              <a:latin typeface="宋体"/>
              <a:ea typeface="宋体"/>
              <a:sym typeface="+mn-ea"/>
            </a:endParaRP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6B6939F5-5F77-4E7F-9D4C-FFDE5382D040}"/>
              </a:ext>
            </a:extLst>
          </p:cNvPr>
          <p:cNvSpPr/>
          <p:nvPr/>
        </p:nvSpPr>
        <p:spPr>
          <a:xfrm>
            <a:off x="10848528" y="1833332"/>
            <a:ext cx="1631949" cy="6667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733" b="1" dirty="0" err="1">
                <a:solidFill>
                  <a:srgbClr val="0000FF"/>
                </a:solidFill>
                <a:latin typeface="宋体"/>
                <a:ea typeface="宋体"/>
                <a:sym typeface="+mn-ea"/>
              </a:rPr>
              <a:t>dǎo</a:t>
            </a:r>
            <a:endParaRPr lang="zh-CN" altLang="en-US" sz="3733" b="1" dirty="0">
              <a:solidFill>
                <a:srgbClr val="0000FF"/>
              </a:solidFill>
              <a:latin typeface="宋体"/>
              <a:ea typeface="宋体"/>
              <a:sym typeface="+mn-ea"/>
            </a:endParaRPr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14B850B7-64DE-428E-8E01-0ABEA65123D9}"/>
              </a:ext>
            </a:extLst>
          </p:cNvPr>
          <p:cNvSpPr/>
          <p:nvPr/>
        </p:nvSpPr>
        <p:spPr>
          <a:xfrm>
            <a:off x="5734051" y="3210985"/>
            <a:ext cx="1940983" cy="6667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733" b="1" dirty="0" err="1">
                <a:solidFill>
                  <a:srgbClr val="0000FF"/>
                </a:solidFill>
                <a:latin typeface="宋体"/>
                <a:ea typeface="宋体"/>
                <a:sym typeface="+mn-ea"/>
              </a:rPr>
              <a:t>chuǎnɡ</a:t>
            </a:r>
            <a:endParaRPr lang="zh-CN" altLang="en-US" sz="3733" b="1" dirty="0">
              <a:solidFill>
                <a:srgbClr val="0000FF"/>
              </a:solidFill>
              <a:latin typeface="宋体"/>
              <a:ea typeface="宋体"/>
              <a:sym typeface="+mn-ea"/>
            </a:endParaRP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B2175CB1-95BB-40A8-B165-6C68EA977EFF}"/>
              </a:ext>
            </a:extLst>
          </p:cNvPr>
          <p:cNvSpPr/>
          <p:nvPr/>
        </p:nvSpPr>
        <p:spPr>
          <a:xfrm>
            <a:off x="315811" y="4487642"/>
            <a:ext cx="1096433" cy="6667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733" b="1" dirty="0" err="1">
                <a:solidFill>
                  <a:srgbClr val="0000FF"/>
                </a:solidFill>
                <a:latin typeface="宋体"/>
                <a:ea typeface="宋体"/>
                <a:sym typeface="+mn-ea"/>
              </a:rPr>
              <a:t>xī</a:t>
            </a:r>
            <a:endParaRPr lang="zh-CN" altLang="en-US" sz="3733" b="1" dirty="0">
              <a:solidFill>
                <a:srgbClr val="0000FF"/>
              </a:solidFill>
              <a:latin typeface="宋体"/>
              <a:ea typeface="宋体"/>
              <a:sym typeface="+mn-ea"/>
            </a:endParaRPr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914203EE-2B61-4BD9-8338-59110698792B}"/>
              </a:ext>
            </a:extLst>
          </p:cNvPr>
          <p:cNvSpPr/>
          <p:nvPr/>
        </p:nvSpPr>
        <p:spPr>
          <a:xfrm>
            <a:off x="2423592" y="4509120"/>
            <a:ext cx="1631951" cy="6667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733" b="1" dirty="0" err="1">
                <a:solidFill>
                  <a:srgbClr val="0000FF"/>
                </a:solidFill>
                <a:latin typeface="宋体"/>
                <a:ea typeface="宋体"/>
                <a:sym typeface="+mn-ea"/>
              </a:rPr>
              <a:t>tè</a:t>
            </a:r>
            <a:endParaRPr lang="zh-CN" altLang="en-US" sz="3733" b="1" dirty="0">
              <a:solidFill>
                <a:srgbClr val="0000FF"/>
              </a:solidFill>
              <a:latin typeface="宋体"/>
              <a:ea typeface="宋体"/>
              <a:sym typeface="+mn-ea"/>
            </a:endParaRPr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1534D707-1E71-4BD1-AEE8-084168E9DF2B}"/>
              </a:ext>
            </a:extLst>
          </p:cNvPr>
          <p:cNvSpPr/>
          <p:nvPr/>
        </p:nvSpPr>
        <p:spPr>
          <a:xfrm>
            <a:off x="7416377" y="4504267"/>
            <a:ext cx="1631951" cy="6667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733" b="1" dirty="0" err="1">
                <a:solidFill>
                  <a:srgbClr val="0000FF"/>
                </a:solidFill>
                <a:latin typeface="宋体"/>
                <a:ea typeface="宋体"/>
                <a:sym typeface="+mn-ea"/>
              </a:rPr>
              <a:t>jī</a:t>
            </a:r>
            <a:endParaRPr lang="zh-CN" altLang="en-US" sz="3733" b="1" dirty="0">
              <a:solidFill>
                <a:srgbClr val="0000FF"/>
              </a:solidFill>
              <a:latin typeface="宋体"/>
              <a:ea typeface="宋体"/>
              <a:sym typeface="+mn-ea"/>
            </a:endParaRPr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0C53851F-5614-4E3A-AEDF-68E3109FF330}"/>
              </a:ext>
            </a:extLst>
          </p:cNvPr>
          <p:cNvSpPr/>
          <p:nvPr/>
        </p:nvSpPr>
        <p:spPr>
          <a:xfrm>
            <a:off x="55265" y="1844911"/>
            <a:ext cx="1631949" cy="6667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733" b="1" dirty="0" err="1">
                <a:solidFill>
                  <a:srgbClr val="0000FF"/>
                </a:solidFill>
                <a:latin typeface="宋体"/>
                <a:ea typeface="宋体"/>
                <a:sym typeface="+mn-ea"/>
              </a:rPr>
              <a:t>huānɡ</a:t>
            </a:r>
            <a:endParaRPr lang="zh-CN" altLang="en-US" sz="3733" b="1" dirty="0">
              <a:solidFill>
                <a:srgbClr val="0000FF"/>
              </a:solidFill>
              <a:latin typeface="宋体"/>
              <a:ea typeface="宋体"/>
              <a:sym typeface="+mn-ea"/>
            </a:endParaRPr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EFA3E1C6-D724-4711-9644-D1D0A234E5B0}"/>
              </a:ext>
            </a:extLst>
          </p:cNvPr>
          <p:cNvSpPr/>
          <p:nvPr/>
        </p:nvSpPr>
        <p:spPr>
          <a:xfrm>
            <a:off x="2495600" y="1873251"/>
            <a:ext cx="1631949" cy="6667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733" b="1" dirty="0" err="1">
                <a:solidFill>
                  <a:srgbClr val="0000FF"/>
                </a:solidFill>
                <a:latin typeface="宋体"/>
                <a:ea typeface="宋体"/>
                <a:sym typeface="+mn-ea"/>
              </a:rPr>
              <a:t>bānɡ</a:t>
            </a:r>
            <a:endParaRPr lang="zh-CN" altLang="en-US" sz="3733" b="1" dirty="0">
              <a:solidFill>
                <a:srgbClr val="0000FF"/>
              </a:solidFill>
              <a:latin typeface="宋体"/>
              <a:ea typeface="宋体"/>
              <a:sym typeface="+mn-ea"/>
            </a:endParaRPr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1FFC47E3-FAF6-4413-B89E-EB8A8AFCE3F7}"/>
              </a:ext>
            </a:extLst>
          </p:cNvPr>
          <p:cNvSpPr/>
          <p:nvPr/>
        </p:nvSpPr>
        <p:spPr>
          <a:xfrm>
            <a:off x="3647728" y="1873251"/>
            <a:ext cx="1301751" cy="6667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733" b="1" dirty="0" err="1">
                <a:solidFill>
                  <a:srgbClr val="0000FF"/>
                </a:solidFill>
                <a:latin typeface="宋体"/>
                <a:ea typeface="宋体"/>
                <a:sym typeface="+mn-ea"/>
              </a:rPr>
              <a:t>zhù</a:t>
            </a:r>
            <a:endParaRPr lang="zh-CN" altLang="en-US" sz="3733" b="1" dirty="0">
              <a:solidFill>
                <a:srgbClr val="0000FF"/>
              </a:solidFill>
              <a:latin typeface="宋体"/>
              <a:ea typeface="宋体"/>
              <a:sym typeface="+mn-ea"/>
            </a:endParaRPr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09D2B23B-9F74-47CE-8A8C-193C51DA0D93}"/>
              </a:ext>
            </a:extLst>
          </p:cNvPr>
          <p:cNvSpPr/>
          <p:nvPr/>
        </p:nvSpPr>
        <p:spPr>
          <a:xfrm>
            <a:off x="911424" y="3210984"/>
            <a:ext cx="1631951" cy="6667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733" b="1" dirty="0" err="1">
                <a:solidFill>
                  <a:srgbClr val="0000FF"/>
                </a:solidFill>
                <a:latin typeface="宋体"/>
                <a:ea typeface="宋体"/>
                <a:sym typeface="+mn-ea"/>
              </a:rPr>
              <a:t>zhǎn</a:t>
            </a:r>
            <a:endParaRPr lang="zh-CN" altLang="en-US" sz="3733" b="1" dirty="0">
              <a:solidFill>
                <a:srgbClr val="0000FF"/>
              </a:solidFill>
              <a:latin typeface="宋体"/>
              <a:ea typeface="宋体"/>
              <a:sym typeface="+mn-ea"/>
            </a:endParaRPr>
          </a:p>
        </p:txBody>
      </p:sp>
      <p:sp>
        <p:nvSpPr>
          <p:cNvPr id="64" name="矩形 63">
            <a:extLst>
              <a:ext uri="{FF2B5EF4-FFF2-40B4-BE49-F238E27FC236}">
                <a16:creationId xmlns:a16="http://schemas.microsoft.com/office/drawing/2014/main" id="{932FEF54-08B1-4254-B781-4B154C2C4F83}"/>
              </a:ext>
            </a:extLst>
          </p:cNvPr>
          <p:cNvSpPr/>
          <p:nvPr/>
        </p:nvSpPr>
        <p:spPr>
          <a:xfrm>
            <a:off x="2447825" y="3210984"/>
            <a:ext cx="1631951" cy="6667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733" b="1" dirty="0" err="1">
                <a:solidFill>
                  <a:srgbClr val="0000FF"/>
                </a:solidFill>
                <a:latin typeface="宋体"/>
                <a:ea typeface="宋体"/>
                <a:sym typeface="+mn-ea"/>
              </a:rPr>
              <a:t>yǒnɡ</a:t>
            </a:r>
            <a:endParaRPr lang="zh-CN" altLang="en-US" sz="3733" b="1" dirty="0">
              <a:solidFill>
                <a:srgbClr val="0000FF"/>
              </a:solidFill>
              <a:latin typeface="宋体"/>
              <a:ea typeface="宋体"/>
              <a:sym typeface="+mn-ea"/>
            </a:endParaRPr>
          </a:p>
        </p:txBody>
      </p:sp>
      <p:sp>
        <p:nvSpPr>
          <p:cNvPr id="65" name="矩形 64">
            <a:extLst>
              <a:ext uri="{FF2B5EF4-FFF2-40B4-BE49-F238E27FC236}">
                <a16:creationId xmlns:a16="http://schemas.microsoft.com/office/drawing/2014/main" id="{7AE19231-355D-4EC5-9A0F-FB95EF060D51}"/>
              </a:ext>
            </a:extLst>
          </p:cNvPr>
          <p:cNvSpPr/>
          <p:nvPr/>
        </p:nvSpPr>
        <p:spPr>
          <a:xfrm>
            <a:off x="7416377" y="3210984"/>
            <a:ext cx="1631951" cy="6667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733" b="1" dirty="0" err="1">
                <a:solidFill>
                  <a:srgbClr val="0000FF"/>
                </a:solidFill>
                <a:latin typeface="宋体"/>
                <a:ea typeface="宋体"/>
                <a:sym typeface="+mn-ea"/>
              </a:rPr>
              <a:t>pènɡ</a:t>
            </a:r>
            <a:endParaRPr lang="zh-CN" altLang="en-US" sz="3733" b="1" dirty="0">
              <a:solidFill>
                <a:srgbClr val="0000FF"/>
              </a:solidFill>
              <a:latin typeface="宋体"/>
              <a:ea typeface="宋体"/>
              <a:sym typeface="+mn-ea"/>
            </a:endParaRPr>
          </a:p>
        </p:txBody>
      </p:sp>
      <p:sp>
        <p:nvSpPr>
          <p:cNvPr id="68" name="矩形 67">
            <a:extLst>
              <a:ext uri="{FF2B5EF4-FFF2-40B4-BE49-F238E27FC236}">
                <a16:creationId xmlns:a16="http://schemas.microsoft.com/office/drawing/2014/main" id="{92E49CF5-5FD0-4E5A-AB79-732C2AD00368}"/>
              </a:ext>
            </a:extLst>
          </p:cNvPr>
          <p:cNvSpPr/>
          <p:nvPr/>
        </p:nvSpPr>
        <p:spPr>
          <a:xfrm>
            <a:off x="9792641" y="3210984"/>
            <a:ext cx="1631951" cy="6667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733" b="1" dirty="0" err="1">
                <a:solidFill>
                  <a:srgbClr val="0000FF"/>
                </a:solidFill>
                <a:latin typeface="宋体"/>
                <a:ea typeface="宋体"/>
                <a:sym typeface="+mn-ea"/>
              </a:rPr>
              <a:t>chóu</a:t>
            </a:r>
            <a:endParaRPr lang="zh-CN" altLang="en-US" sz="3733" b="1" dirty="0">
              <a:solidFill>
                <a:srgbClr val="0000FF"/>
              </a:solidFill>
              <a:latin typeface="宋体"/>
              <a:ea typeface="宋体"/>
              <a:sym typeface="+mn-ea"/>
            </a:endParaRPr>
          </a:p>
        </p:txBody>
      </p:sp>
      <p:sp>
        <p:nvSpPr>
          <p:cNvPr id="69" name="矩形 68">
            <a:extLst>
              <a:ext uri="{FF2B5EF4-FFF2-40B4-BE49-F238E27FC236}">
                <a16:creationId xmlns:a16="http://schemas.microsoft.com/office/drawing/2014/main" id="{75951D67-91FB-4F7A-B766-E26D99A3F0A0}"/>
              </a:ext>
            </a:extLst>
          </p:cNvPr>
          <p:cNvSpPr/>
          <p:nvPr/>
        </p:nvSpPr>
        <p:spPr>
          <a:xfrm>
            <a:off x="5808134" y="4504267"/>
            <a:ext cx="1631951" cy="6667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733" b="1" dirty="0" err="1">
                <a:solidFill>
                  <a:srgbClr val="0000FF"/>
                </a:solidFill>
                <a:latin typeface="宋体"/>
                <a:ea typeface="宋体"/>
                <a:sym typeface="+mn-ea"/>
              </a:rPr>
              <a:t>qú</a:t>
            </a:r>
            <a:endParaRPr lang="zh-CN" altLang="en-US" sz="3733" b="1" dirty="0">
              <a:solidFill>
                <a:srgbClr val="0000FF"/>
              </a:solidFill>
              <a:latin typeface="宋体"/>
              <a:ea typeface="宋体"/>
              <a:sym typeface="+mn-ea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EC3680A5-E8D8-424B-98B0-516D263BF4EA}"/>
              </a:ext>
            </a:extLst>
          </p:cNvPr>
          <p:cNvSpPr/>
          <p:nvPr/>
        </p:nvSpPr>
        <p:spPr>
          <a:xfrm>
            <a:off x="9913747" y="4512734"/>
            <a:ext cx="2302933" cy="6667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733" b="1" dirty="0" err="1">
                <a:solidFill>
                  <a:srgbClr val="0000FF"/>
                </a:solidFill>
                <a:latin typeface="宋体"/>
                <a:ea typeface="宋体"/>
                <a:sym typeface="+mn-ea"/>
              </a:rPr>
              <a:t>zhǐ</a:t>
            </a:r>
            <a:r>
              <a:rPr lang="en-US" altLang="zh-CN" sz="3733" b="1" dirty="0">
                <a:solidFill>
                  <a:srgbClr val="0000FF"/>
                </a:solidFill>
                <a:latin typeface="宋体"/>
                <a:ea typeface="宋体"/>
                <a:sym typeface="+mn-ea"/>
              </a:rPr>
              <a:t> </a:t>
            </a:r>
            <a:r>
              <a:rPr lang="en-US" altLang="zh-CN" sz="3733" b="1" dirty="0" err="1">
                <a:solidFill>
                  <a:srgbClr val="0000FF"/>
                </a:solidFill>
                <a:latin typeface="宋体"/>
                <a:ea typeface="宋体"/>
                <a:sym typeface="+mn-ea"/>
              </a:rPr>
              <a:t>zhēn</a:t>
            </a:r>
            <a:endParaRPr lang="zh-CN" altLang="en-US" sz="3733" b="1" dirty="0">
              <a:solidFill>
                <a:srgbClr val="0000FF"/>
              </a:solidFill>
              <a:latin typeface="宋体"/>
              <a:ea typeface="宋体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48" grpId="0"/>
      <p:bldP spid="49" grpId="0"/>
      <p:bldP spid="53" grpId="0"/>
      <p:bldP spid="54" grpId="0"/>
      <p:bldP spid="55" grpId="0"/>
      <p:bldP spid="56" grpId="0"/>
      <p:bldP spid="59" grpId="0"/>
      <p:bldP spid="60" grpId="0"/>
      <p:bldP spid="61" grpId="0"/>
      <p:bldP spid="63" grpId="0"/>
      <p:bldP spid="64" grpId="0"/>
      <p:bldP spid="65" grpId="0"/>
      <p:bldP spid="68" grpId="0"/>
      <p:bldP spid="69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http://pic32.photophoto.cn/20140903/0020033011398032_b.jpg"/>
          <p:cNvPicPr>
            <a:picLocks noChangeAspect="1" noChangeArrowheads="1"/>
          </p:cNvPicPr>
          <p:nvPr/>
        </p:nvPicPr>
        <p:blipFill>
          <a:blip r:embed="rId2" cstate="print"/>
          <a:srcRect b="3056"/>
          <a:stretch>
            <a:fillRect/>
          </a:stretch>
        </p:blipFill>
        <p:spPr bwMode="auto">
          <a:xfrm>
            <a:off x="795" y="1"/>
            <a:ext cx="12190095" cy="6857365"/>
          </a:xfrm>
          <a:prstGeom prst="rect">
            <a:avLst/>
          </a:prstGeom>
          <a:noFill/>
        </p:spPr>
      </p:pic>
      <p:sp>
        <p:nvSpPr>
          <p:cNvPr id="3" name="TextBox 11"/>
          <p:cNvSpPr txBox="1">
            <a:spLocks noChangeArrowheads="1"/>
          </p:cNvSpPr>
          <p:nvPr/>
        </p:nvSpPr>
        <p:spPr bwMode="auto">
          <a:xfrm>
            <a:off x="5087888" y="260649"/>
            <a:ext cx="1452514" cy="43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1435" tIns="25718" rIns="51435" bIns="25718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500" b="1" dirty="0">
                <a:latin typeface="楷体" panose="02010609060101010101" pitchFamily="49" charset="-122"/>
                <a:ea typeface="楷体" panose="02010609060101010101" pitchFamily="49" charset="-122"/>
              </a:rPr>
              <a:t>识字游戏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4439817" y="332657"/>
            <a:ext cx="342625" cy="342275"/>
            <a:chOff x="631825" y="5181600"/>
            <a:chExt cx="1554163" cy="1552575"/>
          </a:xfrm>
        </p:grpSpPr>
        <p:sp>
          <p:nvSpPr>
            <p:cNvPr id="5" name="Oval 10"/>
            <p:cNvSpPr>
              <a:spLocks noChangeArrowheads="1"/>
            </p:cNvSpPr>
            <p:nvPr/>
          </p:nvSpPr>
          <p:spPr bwMode="auto">
            <a:xfrm>
              <a:off x="631825" y="5181600"/>
              <a:ext cx="1554163" cy="1552575"/>
            </a:xfrm>
            <a:prstGeom prst="ellipse">
              <a:avLst/>
            </a:prstGeom>
            <a:solidFill>
              <a:srgbClr val="FFC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" name="Freeform 11"/>
            <p:cNvSpPr/>
            <p:nvPr/>
          </p:nvSpPr>
          <p:spPr bwMode="auto">
            <a:xfrm>
              <a:off x="1468438" y="5353050"/>
              <a:ext cx="34925" cy="87313"/>
            </a:xfrm>
            <a:custGeom>
              <a:avLst/>
              <a:gdLst>
                <a:gd name="T0" fmla="*/ 4 w 12"/>
                <a:gd name="T1" fmla="*/ 30 h 31"/>
                <a:gd name="T2" fmla="*/ 12 w 12"/>
                <a:gd name="T3" fmla="*/ 3 h 31"/>
                <a:gd name="T4" fmla="*/ 11 w 12"/>
                <a:gd name="T5" fmla="*/ 0 h 31"/>
                <a:gd name="T6" fmla="*/ 0 w 12"/>
                <a:gd name="T7" fmla="*/ 31 h 31"/>
                <a:gd name="T8" fmla="*/ 4 w 12"/>
                <a:gd name="T9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31">
                  <a:moveTo>
                    <a:pt x="4" y="30"/>
                  </a:moveTo>
                  <a:cubicBezTo>
                    <a:pt x="4" y="20"/>
                    <a:pt x="7" y="7"/>
                    <a:pt x="12" y="3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2" y="6"/>
                    <a:pt x="0" y="21"/>
                    <a:pt x="0" y="31"/>
                  </a:cubicBezTo>
                  <a:lnTo>
                    <a:pt x="4" y="30"/>
                  </a:lnTo>
                  <a:close/>
                </a:path>
              </a:pathLst>
            </a:custGeom>
            <a:solidFill>
              <a:srgbClr val="4F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" name="Freeform 12"/>
            <p:cNvSpPr/>
            <p:nvPr/>
          </p:nvSpPr>
          <p:spPr bwMode="auto">
            <a:xfrm>
              <a:off x="1471613" y="5410200"/>
              <a:ext cx="204788" cy="358775"/>
            </a:xfrm>
            <a:custGeom>
              <a:avLst/>
              <a:gdLst>
                <a:gd name="T0" fmla="*/ 0 w 72"/>
                <a:gd name="T1" fmla="*/ 119 h 126"/>
                <a:gd name="T2" fmla="*/ 66 w 72"/>
                <a:gd name="T3" fmla="*/ 67 h 126"/>
                <a:gd name="T4" fmla="*/ 45 w 72"/>
                <a:gd name="T5" fmla="*/ 7 h 126"/>
                <a:gd name="T6" fmla="*/ 1 w 72"/>
                <a:gd name="T7" fmla="*/ 9 h 126"/>
                <a:gd name="T8" fmla="*/ 0 w 72"/>
                <a:gd name="T9" fmla="*/ 119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26">
                  <a:moveTo>
                    <a:pt x="0" y="119"/>
                  </a:moveTo>
                  <a:cubicBezTo>
                    <a:pt x="29" y="126"/>
                    <a:pt x="60" y="101"/>
                    <a:pt x="66" y="67"/>
                  </a:cubicBezTo>
                  <a:cubicBezTo>
                    <a:pt x="72" y="33"/>
                    <a:pt x="61" y="15"/>
                    <a:pt x="45" y="7"/>
                  </a:cubicBezTo>
                  <a:cubicBezTo>
                    <a:pt x="31" y="0"/>
                    <a:pt x="3" y="11"/>
                    <a:pt x="1" y="9"/>
                  </a:cubicBezTo>
                  <a:lnTo>
                    <a:pt x="0" y="119"/>
                  </a:lnTo>
                  <a:close/>
                </a:path>
              </a:pathLst>
            </a:custGeom>
            <a:solidFill>
              <a:srgbClr val="C90D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3"/>
            <p:cNvSpPr/>
            <p:nvPr/>
          </p:nvSpPr>
          <p:spPr bwMode="auto">
            <a:xfrm>
              <a:off x="1274763" y="5410200"/>
              <a:ext cx="200025" cy="355600"/>
            </a:xfrm>
            <a:custGeom>
              <a:avLst/>
              <a:gdLst>
                <a:gd name="T0" fmla="*/ 70 w 70"/>
                <a:gd name="T1" fmla="*/ 9 h 125"/>
                <a:gd name="T2" fmla="*/ 26 w 70"/>
                <a:gd name="T3" fmla="*/ 8 h 125"/>
                <a:gd name="T4" fmla="*/ 8 w 70"/>
                <a:gd name="T5" fmla="*/ 69 h 125"/>
                <a:gd name="T6" fmla="*/ 69 w 70"/>
                <a:gd name="T7" fmla="*/ 119 h 125"/>
                <a:gd name="T8" fmla="*/ 70 w 70"/>
                <a:gd name="T9" fmla="*/ 9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25">
                  <a:moveTo>
                    <a:pt x="70" y="9"/>
                  </a:moveTo>
                  <a:cubicBezTo>
                    <a:pt x="68" y="11"/>
                    <a:pt x="40" y="0"/>
                    <a:pt x="26" y="8"/>
                  </a:cubicBezTo>
                  <a:cubicBezTo>
                    <a:pt x="11" y="17"/>
                    <a:pt x="0" y="35"/>
                    <a:pt x="8" y="69"/>
                  </a:cubicBezTo>
                  <a:cubicBezTo>
                    <a:pt x="16" y="103"/>
                    <a:pt x="38" y="125"/>
                    <a:pt x="69" y="119"/>
                  </a:cubicBezTo>
                  <a:lnTo>
                    <a:pt x="70" y="9"/>
                  </a:lnTo>
                  <a:close/>
                </a:path>
              </a:pathLst>
            </a:custGeom>
            <a:solidFill>
              <a:srgbClr val="DB19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14"/>
            <p:cNvSpPr/>
            <p:nvPr/>
          </p:nvSpPr>
          <p:spPr bwMode="auto">
            <a:xfrm>
              <a:off x="1374775" y="5313363"/>
              <a:ext cx="125413" cy="53975"/>
            </a:xfrm>
            <a:custGeom>
              <a:avLst/>
              <a:gdLst>
                <a:gd name="T0" fmla="*/ 44 w 44"/>
                <a:gd name="T1" fmla="*/ 19 h 19"/>
                <a:gd name="T2" fmla="*/ 27 w 44"/>
                <a:gd name="T3" fmla="*/ 4 h 19"/>
                <a:gd name="T4" fmla="*/ 0 w 44"/>
                <a:gd name="T5" fmla="*/ 1 h 19"/>
                <a:gd name="T6" fmla="*/ 0 w 44"/>
                <a:gd name="T7" fmla="*/ 2 h 19"/>
                <a:gd name="T8" fmla="*/ 44 w 44"/>
                <a:gd name="T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9">
                  <a:moveTo>
                    <a:pt x="44" y="19"/>
                  </a:moveTo>
                  <a:cubicBezTo>
                    <a:pt x="44" y="19"/>
                    <a:pt x="40" y="9"/>
                    <a:pt x="27" y="4"/>
                  </a:cubicBezTo>
                  <a:cubicBezTo>
                    <a:pt x="15" y="0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12" y="10"/>
                    <a:pt x="28" y="14"/>
                    <a:pt x="44" y="19"/>
                  </a:cubicBezTo>
                  <a:close/>
                </a:path>
              </a:pathLst>
            </a:custGeom>
            <a:solidFill>
              <a:srgbClr val="1287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15"/>
            <p:cNvSpPr/>
            <p:nvPr/>
          </p:nvSpPr>
          <p:spPr bwMode="auto">
            <a:xfrm>
              <a:off x="1374775" y="5318125"/>
              <a:ext cx="125413" cy="103188"/>
            </a:xfrm>
            <a:custGeom>
              <a:avLst/>
              <a:gdLst>
                <a:gd name="T0" fmla="*/ 0 w 44"/>
                <a:gd name="T1" fmla="*/ 0 h 36"/>
                <a:gd name="T2" fmla="*/ 6 w 44"/>
                <a:gd name="T3" fmla="*/ 12 h 36"/>
                <a:gd name="T4" fmla="*/ 44 w 44"/>
                <a:gd name="T5" fmla="*/ 17 h 36"/>
                <a:gd name="T6" fmla="*/ 0 w 44"/>
                <a:gd name="T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6">
                  <a:moveTo>
                    <a:pt x="0" y="0"/>
                  </a:moveTo>
                  <a:cubicBezTo>
                    <a:pt x="0" y="2"/>
                    <a:pt x="2" y="7"/>
                    <a:pt x="6" y="12"/>
                  </a:cubicBezTo>
                  <a:cubicBezTo>
                    <a:pt x="30" y="36"/>
                    <a:pt x="43" y="18"/>
                    <a:pt x="44" y="17"/>
                  </a:cubicBezTo>
                  <a:cubicBezTo>
                    <a:pt x="28" y="12"/>
                    <a:pt x="12" y="8"/>
                    <a:pt x="0" y="0"/>
                  </a:cubicBezTo>
                  <a:close/>
                </a:path>
              </a:pathLst>
            </a:custGeom>
            <a:solidFill>
              <a:srgbClr val="0E77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Rectangle 16"/>
            <p:cNvSpPr>
              <a:spLocks noChangeArrowheads="1"/>
            </p:cNvSpPr>
            <p:nvPr/>
          </p:nvSpPr>
          <p:spPr bwMode="auto">
            <a:xfrm>
              <a:off x="908050" y="6238875"/>
              <a:ext cx="904875" cy="227013"/>
            </a:xfrm>
            <a:prstGeom prst="rect">
              <a:avLst/>
            </a:prstGeom>
            <a:solidFill>
              <a:srgbClr val="FF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Rectangle 17"/>
            <p:cNvSpPr>
              <a:spLocks noChangeArrowheads="1"/>
            </p:cNvSpPr>
            <p:nvPr/>
          </p:nvSpPr>
          <p:spPr bwMode="auto">
            <a:xfrm>
              <a:off x="1681163" y="6238875"/>
              <a:ext cx="17463" cy="227013"/>
            </a:xfrm>
            <a:prstGeom prst="rect">
              <a:avLst/>
            </a:prstGeom>
            <a:solidFill>
              <a:srgbClr val="BE1E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Rectangle 18"/>
            <p:cNvSpPr>
              <a:spLocks noChangeArrowheads="1"/>
            </p:cNvSpPr>
            <p:nvPr/>
          </p:nvSpPr>
          <p:spPr bwMode="auto">
            <a:xfrm>
              <a:off x="1651000" y="6238875"/>
              <a:ext cx="17463" cy="227013"/>
            </a:xfrm>
            <a:prstGeom prst="rect">
              <a:avLst/>
            </a:prstGeom>
            <a:solidFill>
              <a:srgbClr val="BE1E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Rectangle 19"/>
            <p:cNvSpPr>
              <a:spLocks noChangeArrowheads="1"/>
            </p:cNvSpPr>
            <p:nvPr/>
          </p:nvSpPr>
          <p:spPr bwMode="auto">
            <a:xfrm>
              <a:off x="1612900" y="6238875"/>
              <a:ext cx="17463" cy="227013"/>
            </a:xfrm>
            <a:prstGeom prst="rect">
              <a:avLst/>
            </a:prstGeom>
            <a:solidFill>
              <a:srgbClr val="BE1E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" name="Rectangle 20"/>
            <p:cNvSpPr>
              <a:spLocks noChangeArrowheads="1"/>
            </p:cNvSpPr>
            <p:nvPr/>
          </p:nvSpPr>
          <p:spPr bwMode="auto">
            <a:xfrm>
              <a:off x="1030288" y="5924550"/>
              <a:ext cx="474663" cy="171450"/>
            </a:xfrm>
            <a:prstGeom prst="rect">
              <a:avLst/>
            </a:prstGeom>
            <a:solidFill>
              <a:srgbClr val="F9EE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" name="Rectangle 21"/>
            <p:cNvSpPr>
              <a:spLocks noChangeArrowheads="1"/>
            </p:cNvSpPr>
            <p:nvPr/>
          </p:nvSpPr>
          <p:spPr bwMode="auto">
            <a:xfrm>
              <a:off x="1030288" y="5924550"/>
              <a:ext cx="474663" cy="171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Rectangle 22"/>
            <p:cNvSpPr>
              <a:spLocks noChangeArrowheads="1"/>
            </p:cNvSpPr>
            <p:nvPr/>
          </p:nvSpPr>
          <p:spPr bwMode="auto">
            <a:xfrm>
              <a:off x="1030288" y="6002338"/>
              <a:ext cx="474663" cy="4763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Rectangle 23"/>
            <p:cNvSpPr>
              <a:spLocks noChangeArrowheads="1"/>
            </p:cNvSpPr>
            <p:nvPr/>
          </p:nvSpPr>
          <p:spPr bwMode="auto">
            <a:xfrm>
              <a:off x="1030288" y="6002338"/>
              <a:ext cx="474663" cy="4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Rectangle 24"/>
            <p:cNvSpPr>
              <a:spLocks noChangeArrowheads="1"/>
            </p:cNvSpPr>
            <p:nvPr/>
          </p:nvSpPr>
          <p:spPr bwMode="auto">
            <a:xfrm>
              <a:off x="1030288" y="6049963"/>
              <a:ext cx="474663" cy="6350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Rectangle 25"/>
            <p:cNvSpPr>
              <a:spLocks noChangeArrowheads="1"/>
            </p:cNvSpPr>
            <p:nvPr/>
          </p:nvSpPr>
          <p:spPr bwMode="auto">
            <a:xfrm>
              <a:off x="1030288" y="6049963"/>
              <a:ext cx="474663" cy="6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1" name="Rectangle 26"/>
            <p:cNvSpPr>
              <a:spLocks noChangeArrowheads="1"/>
            </p:cNvSpPr>
            <p:nvPr/>
          </p:nvSpPr>
          <p:spPr bwMode="auto">
            <a:xfrm>
              <a:off x="1030288" y="6034088"/>
              <a:ext cx="474663" cy="1588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" name="Rectangle 27"/>
            <p:cNvSpPr>
              <a:spLocks noChangeArrowheads="1"/>
            </p:cNvSpPr>
            <p:nvPr/>
          </p:nvSpPr>
          <p:spPr bwMode="auto">
            <a:xfrm>
              <a:off x="1030288" y="6034088"/>
              <a:ext cx="47466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3" name="Rectangle 28"/>
            <p:cNvSpPr>
              <a:spLocks noChangeArrowheads="1"/>
            </p:cNvSpPr>
            <p:nvPr/>
          </p:nvSpPr>
          <p:spPr bwMode="auto">
            <a:xfrm>
              <a:off x="1030288" y="5984875"/>
              <a:ext cx="474663" cy="3175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" name="Rectangle 29"/>
            <p:cNvSpPr>
              <a:spLocks noChangeArrowheads="1"/>
            </p:cNvSpPr>
            <p:nvPr/>
          </p:nvSpPr>
          <p:spPr bwMode="auto">
            <a:xfrm>
              <a:off x="1030288" y="5984875"/>
              <a:ext cx="474663" cy="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" name="Rectangle 30"/>
            <p:cNvSpPr>
              <a:spLocks noChangeArrowheads="1"/>
            </p:cNvSpPr>
            <p:nvPr/>
          </p:nvSpPr>
          <p:spPr bwMode="auto">
            <a:xfrm>
              <a:off x="1030288" y="5937250"/>
              <a:ext cx="474663" cy="1588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Rectangle 31"/>
            <p:cNvSpPr>
              <a:spLocks noChangeArrowheads="1"/>
            </p:cNvSpPr>
            <p:nvPr/>
          </p:nvSpPr>
          <p:spPr bwMode="auto">
            <a:xfrm>
              <a:off x="1030288" y="5937250"/>
              <a:ext cx="47466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Rectangle 32"/>
            <p:cNvSpPr>
              <a:spLocks noChangeArrowheads="1"/>
            </p:cNvSpPr>
            <p:nvPr/>
          </p:nvSpPr>
          <p:spPr bwMode="auto">
            <a:xfrm>
              <a:off x="1030288" y="6084888"/>
              <a:ext cx="474663" cy="3175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Rectangle 33"/>
            <p:cNvSpPr>
              <a:spLocks noChangeArrowheads="1"/>
            </p:cNvSpPr>
            <p:nvPr/>
          </p:nvSpPr>
          <p:spPr bwMode="auto">
            <a:xfrm>
              <a:off x="1030288" y="6084888"/>
              <a:ext cx="474663" cy="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9" name="Rectangle 34"/>
            <p:cNvSpPr>
              <a:spLocks noChangeArrowheads="1"/>
            </p:cNvSpPr>
            <p:nvPr/>
          </p:nvSpPr>
          <p:spPr bwMode="auto">
            <a:xfrm>
              <a:off x="1030288" y="5951538"/>
              <a:ext cx="474663" cy="1588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0" name="Rectangle 35"/>
            <p:cNvSpPr>
              <a:spLocks noChangeArrowheads="1"/>
            </p:cNvSpPr>
            <p:nvPr/>
          </p:nvSpPr>
          <p:spPr bwMode="auto">
            <a:xfrm>
              <a:off x="1030288" y="5951538"/>
              <a:ext cx="47466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879475" y="6118225"/>
              <a:ext cx="1058863" cy="120650"/>
            </a:xfrm>
            <a:prstGeom prst="rect">
              <a:avLst/>
            </a:prstGeom>
            <a:solidFill>
              <a:srgbClr val="14B6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2" name="Rectangle 37"/>
            <p:cNvSpPr>
              <a:spLocks noChangeArrowheads="1"/>
            </p:cNvSpPr>
            <p:nvPr/>
          </p:nvSpPr>
          <p:spPr bwMode="auto">
            <a:xfrm>
              <a:off x="1835150" y="6118225"/>
              <a:ext cx="28575" cy="1206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3" name="Rectangle 38"/>
            <p:cNvSpPr>
              <a:spLocks noChangeArrowheads="1"/>
            </p:cNvSpPr>
            <p:nvPr/>
          </p:nvSpPr>
          <p:spPr bwMode="auto">
            <a:xfrm>
              <a:off x="1101725" y="5751513"/>
              <a:ext cx="588963" cy="150813"/>
            </a:xfrm>
            <a:prstGeom prst="rect">
              <a:avLst/>
            </a:prstGeom>
            <a:solidFill>
              <a:srgbClr val="2B53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4" name="Rectangle 39"/>
            <p:cNvSpPr>
              <a:spLocks noChangeArrowheads="1"/>
            </p:cNvSpPr>
            <p:nvPr/>
          </p:nvSpPr>
          <p:spPr bwMode="auto">
            <a:xfrm>
              <a:off x="1633538" y="5751513"/>
              <a:ext cx="14288" cy="150813"/>
            </a:xfrm>
            <a:prstGeom prst="rect">
              <a:avLst/>
            </a:prstGeom>
            <a:solidFill>
              <a:srgbClr val="14B6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40"/>
            <p:cNvSpPr/>
            <p:nvPr/>
          </p:nvSpPr>
          <p:spPr bwMode="auto">
            <a:xfrm>
              <a:off x="1012825" y="5902325"/>
              <a:ext cx="530225" cy="215900"/>
            </a:xfrm>
            <a:custGeom>
              <a:avLst/>
              <a:gdLst>
                <a:gd name="T0" fmla="*/ 186 w 186"/>
                <a:gd name="T1" fmla="*/ 38 h 76"/>
                <a:gd name="T2" fmla="*/ 183 w 186"/>
                <a:gd name="T3" fmla="*/ 0 h 76"/>
                <a:gd name="T4" fmla="*/ 183 w 186"/>
                <a:gd name="T5" fmla="*/ 0 h 76"/>
                <a:gd name="T6" fmla="*/ 182 w 186"/>
                <a:gd name="T7" fmla="*/ 0 h 76"/>
                <a:gd name="T8" fmla="*/ 182 w 186"/>
                <a:gd name="T9" fmla="*/ 0 h 76"/>
                <a:gd name="T10" fmla="*/ 182 w 186"/>
                <a:gd name="T11" fmla="*/ 0 h 76"/>
                <a:gd name="T12" fmla="*/ 0 w 186"/>
                <a:gd name="T13" fmla="*/ 0 h 76"/>
                <a:gd name="T14" fmla="*/ 0 w 186"/>
                <a:gd name="T15" fmla="*/ 8 h 76"/>
                <a:gd name="T16" fmla="*/ 173 w 186"/>
                <a:gd name="T17" fmla="*/ 8 h 76"/>
                <a:gd name="T18" fmla="*/ 173 w 186"/>
                <a:gd name="T19" fmla="*/ 68 h 76"/>
                <a:gd name="T20" fmla="*/ 0 w 186"/>
                <a:gd name="T21" fmla="*/ 68 h 76"/>
                <a:gd name="T22" fmla="*/ 0 w 186"/>
                <a:gd name="T23" fmla="*/ 76 h 76"/>
                <a:gd name="T24" fmla="*/ 183 w 186"/>
                <a:gd name="T25" fmla="*/ 76 h 76"/>
                <a:gd name="T26" fmla="*/ 183 w 186"/>
                <a:gd name="T27" fmla="*/ 76 h 76"/>
                <a:gd name="T28" fmla="*/ 186 w 186"/>
                <a:gd name="T29" fmla="*/ 3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6" h="76">
                  <a:moveTo>
                    <a:pt x="186" y="38"/>
                  </a:moveTo>
                  <a:cubicBezTo>
                    <a:pt x="186" y="19"/>
                    <a:pt x="184" y="3"/>
                    <a:pt x="183" y="0"/>
                  </a:cubicBezTo>
                  <a:cubicBezTo>
                    <a:pt x="183" y="0"/>
                    <a:pt x="183" y="0"/>
                    <a:pt x="183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73" y="8"/>
                    <a:pt x="173" y="8"/>
                    <a:pt x="173" y="8"/>
                  </a:cubicBezTo>
                  <a:cubicBezTo>
                    <a:pt x="173" y="68"/>
                    <a:pt x="173" y="68"/>
                    <a:pt x="173" y="6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183" y="76"/>
                    <a:pt x="183" y="76"/>
                    <a:pt x="183" y="76"/>
                  </a:cubicBezTo>
                  <a:cubicBezTo>
                    <a:pt x="183" y="76"/>
                    <a:pt x="183" y="76"/>
                    <a:pt x="183" y="76"/>
                  </a:cubicBezTo>
                  <a:cubicBezTo>
                    <a:pt x="184" y="73"/>
                    <a:pt x="186" y="57"/>
                    <a:pt x="186" y="38"/>
                  </a:cubicBezTo>
                  <a:close/>
                </a:path>
              </a:pathLst>
            </a:custGeom>
            <a:solidFill>
              <a:srgbClr val="5D9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41"/>
            <p:cNvSpPr/>
            <p:nvPr/>
          </p:nvSpPr>
          <p:spPr bwMode="auto">
            <a:xfrm>
              <a:off x="1425575" y="6034088"/>
              <a:ext cx="42863" cy="122238"/>
            </a:xfrm>
            <a:custGeom>
              <a:avLst/>
              <a:gdLst>
                <a:gd name="T0" fmla="*/ 0 w 27"/>
                <a:gd name="T1" fmla="*/ 0 h 77"/>
                <a:gd name="T2" fmla="*/ 0 w 27"/>
                <a:gd name="T3" fmla="*/ 77 h 77"/>
                <a:gd name="T4" fmla="*/ 13 w 27"/>
                <a:gd name="T5" fmla="*/ 64 h 77"/>
                <a:gd name="T6" fmla="*/ 27 w 27"/>
                <a:gd name="T7" fmla="*/ 77 h 77"/>
                <a:gd name="T8" fmla="*/ 27 w 27"/>
                <a:gd name="T9" fmla="*/ 0 h 77"/>
                <a:gd name="T10" fmla="*/ 0 w 27"/>
                <a:gd name="T11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77">
                  <a:moveTo>
                    <a:pt x="0" y="0"/>
                  </a:moveTo>
                  <a:lnTo>
                    <a:pt x="0" y="77"/>
                  </a:lnTo>
                  <a:lnTo>
                    <a:pt x="13" y="64"/>
                  </a:lnTo>
                  <a:lnTo>
                    <a:pt x="27" y="77"/>
                  </a:lnTo>
                  <a:lnTo>
                    <a:pt x="2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2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37" name="文本框 9"/>
          <p:cNvSpPr txBox="1"/>
          <p:nvPr/>
        </p:nvSpPr>
        <p:spPr>
          <a:xfrm>
            <a:off x="794" y="548680"/>
            <a:ext cx="4328288" cy="935990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r>
              <a:rPr lang="zh-CN" altLang="en-US" sz="53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汽车前进</a:t>
            </a:r>
          </a:p>
        </p:txBody>
      </p:sp>
      <p:grpSp>
        <p:nvGrpSpPr>
          <p:cNvPr id="48" name="组合 47"/>
          <p:cNvGrpSpPr/>
          <p:nvPr/>
        </p:nvGrpSpPr>
        <p:grpSpPr>
          <a:xfrm>
            <a:off x="-429736" y="3398521"/>
            <a:ext cx="2980690" cy="2235835"/>
            <a:chOff x="-655" y="4941"/>
            <a:chExt cx="4694" cy="3521"/>
          </a:xfrm>
        </p:grpSpPr>
        <p:pic>
          <p:nvPicPr>
            <p:cNvPr id="47" name="图片 46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-655" y="5551"/>
              <a:ext cx="4694" cy="2911"/>
            </a:xfrm>
            <a:prstGeom prst="rect">
              <a:avLst/>
            </a:prstGeom>
          </p:spPr>
        </p:pic>
        <p:sp>
          <p:nvSpPr>
            <p:cNvPr id="46" name="Rectangle 12"/>
            <p:cNvSpPr>
              <a:spLocks noChangeArrowheads="1"/>
            </p:cNvSpPr>
            <p:nvPr/>
          </p:nvSpPr>
          <p:spPr bwMode="auto">
            <a:xfrm rot="21059530">
              <a:off x="1083" y="4941"/>
              <a:ext cx="1586" cy="147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08" tIns="60954" rIns="121908" bIns="60954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5300" b="1" dirty="0">
                  <a:solidFill>
                    <a:prstClr val="black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慌</a:t>
              </a: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-302736" y="3525521"/>
            <a:ext cx="2980690" cy="2235835"/>
            <a:chOff x="-655" y="4941"/>
            <a:chExt cx="4694" cy="3521"/>
          </a:xfrm>
        </p:grpSpPr>
        <p:pic>
          <p:nvPicPr>
            <p:cNvPr id="62" name="图片 61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-655" y="5551"/>
              <a:ext cx="4694" cy="2911"/>
            </a:xfrm>
            <a:prstGeom prst="rect">
              <a:avLst/>
            </a:prstGeom>
          </p:spPr>
        </p:pic>
        <p:sp>
          <p:nvSpPr>
            <p:cNvPr id="63" name="Rectangle 12"/>
            <p:cNvSpPr>
              <a:spLocks noChangeArrowheads="1"/>
            </p:cNvSpPr>
            <p:nvPr/>
          </p:nvSpPr>
          <p:spPr bwMode="auto">
            <a:xfrm rot="21059530">
              <a:off x="1083" y="4941"/>
              <a:ext cx="1586" cy="147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08" tIns="60954" rIns="121908" bIns="60954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5300" b="1" dirty="0">
                  <a:solidFill>
                    <a:prstClr val="black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辨</a:t>
              </a: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-175736" y="3652521"/>
            <a:ext cx="2980690" cy="2235835"/>
            <a:chOff x="-655" y="4941"/>
            <a:chExt cx="4694" cy="3521"/>
          </a:xfrm>
        </p:grpSpPr>
        <p:pic>
          <p:nvPicPr>
            <p:cNvPr id="65" name="图片 64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-655" y="5551"/>
              <a:ext cx="4694" cy="2911"/>
            </a:xfrm>
            <a:prstGeom prst="rect">
              <a:avLst/>
            </a:prstGeom>
          </p:spPr>
        </p:pic>
        <p:sp>
          <p:nvSpPr>
            <p:cNvPr id="66" name="Rectangle 12"/>
            <p:cNvSpPr>
              <a:spLocks noChangeArrowheads="1"/>
            </p:cNvSpPr>
            <p:nvPr/>
          </p:nvSpPr>
          <p:spPr bwMode="auto">
            <a:xfrm rot="21059530">
              <a:off x="1083" y="4941"/>
              <a:ext cx="1586" cy="147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08" tIns="60954" rIns="121908" bIns="60954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5300" b="1" dirty="0">
                  <a:solidFill>
                    <a:prstClr val="black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指</a:t>
              </a: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-48736" y="3779521"/>
            <a:ext cx="2980690" cy="2235835"/>
            <a:chOff x="-655" y="4941"/>
            <a:chExt cx="4694" cy="3521"/>
          </a:xfrm>
        </p:grpSpPr>
        <p:pic>
          <p:nvPicPr>
            <p:cNvPr id="68" name="图片 67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-655" y="5551"/>
              <a:ext cx="4694" cy="2911"/>
            </a:xfrm>
            <a:prstGeom prst="rect">
              <a:avLst/>
            </a:prstGeom>
          </p:spPr>
        </p:pic>
        <p:sp>
          <p:nvSpPr>
            <p:cNvPr id="69" name="Rectangle 12"/>
            <p:cNvSpPr>
              <a:spLocks noChangeArrowheads="1"/>
            </p:cNvSpPr>
            <p:nvPr/>
          </p:nvSpPr>
          <p:spPr bwMode="auto">
            <a:xfrm rot="21059530">
              <a:off x="1083" y="4941"/>
              <a:ext cx="1586" cy="147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08" tIns="60954" rIns="121908" bIns="60954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5300" b="1" dirty="0">
                  <a:solidFill>
                    <a:prstClr val="black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稠</a:t>
              </a: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78264" y="3906521"/>
            <a:ext cx="2980690" cy="2235835"/>
            <a:chOff x="-655" y="4941"/>
            <a:chExt cx="4694" cy="3521"/>
          </a:xfrm>
        </p:grpSpPr>
        <p:pic>
          <p:nvPicPr>
            <p:cNvPr id="71" name="图片 70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-655" y="5551"/>
              <a:ext cx="4694" cy="2911"/>
            </a:xfrm>
            <a:prstGeom prst="rect">
              <a:avLst/>
            </a:prstGeom>
          </p:spPr>
        </p:pic>
        <p:sp>
          <p:nvSpPr>
            <p:cNvPr id="72" name="Rectangle 12"/>
            <p:cNvSpPr>
              <a:spLocks noChangeArrowheads="1"/>
            </p:cNvSpPr>
            <p:nvPr/>
          </p:nvSpPr>
          <p:spPr bwMode="auto">
            <a:xfrm rot="21059530">
              <a:off x="1083" y="4941"/>
              <a:ext cx="1586" cy="147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08" tIns="60954" rIns="121908" bIns="60954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5300" b="1" dirty="0">
                  <a:solidFill>
                    <a:prstClr val="black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特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C 0.016461 -0.001111 0.051675 0.003796 0.094077 -0.012685 C 0.136480 -0.029167 0.172840 -0.052407 0.211908 -0.082500 C 0.250977 -0.112593 0.231442 -0.098611 0.289316 -0.162963 C 0.347190 -0.227315 0.409543 -0.301759 0.501224 -0.404167 C 0.592905 -0.506574 0.698338 -0.620833 0.747617 -0.675000 C 0.796895 -0.729167 0.747617 -0.675000 0.747617 -0.675000 " pathEditMode="relative" ptsTypes="">
                                      <p:cBhvr>
                                        <p:cTn id="6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C 0.016461 -0.001111 0.051675 0.003796 0.094077 -0.012685 C 0.136480 -0.029167 0.172840 -0.052407 0.211908 -0.082500 C 0.250977 -0.112593 0.231442 -0.098611 0.289316 -0.162963 C 0.347190 -0.227315 0.409543 -0.301759 0.501224 -0.404167 C 0.592905 -0.506574 0.698338 -0.620833 0.747617 -0.675000 C 0.796895 -0.729167 0.747617 -0.675000 0.747617 -0.675000 " pathEditMode="relative" ptsTypes="">
                                      <p:cBhvr>
                                        <p:cTn id="10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C 0.016461 -0.001111 0.051675 0.003796 0.094077 -0.012685 C 0.136480 -0.029167 0.172840 -0.052407 0.211908 -0.082500 C 0.250977 -0.112593 0.231442 -0.098611 0.289316 -0.162963 C 0.347190 -0.227315 0.409543 -0.301759 0.501224 -0.404167 C 0.592905 -0.506574 0.698338 -0.620833 0.747617 -0.675000 C 0.796895 -0.729167 0.747617 -0.675000 0.747617 -0.675000 " pathEditMode="relative" ptsTypes="">
                                      <p:cBhvr>
                                        <p:cTn id="14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C 0.016461 -0.001111 0.051675 0.003796 0.094077 -0.012685 C 0.136480 -0.029167 0.172840 -0.052407 0.211908 -0.082500 C 0.250977 -0.112593 0.231442 -0.098611 0.289316 -0.162963 C 0.347190 -0.227315 0.409543 -0.301759 0.501224 -0.404167 C 0.592905 -0.506574 0.698338 -0.620833 0.747617 -0.675000 C 0.796895 -0.729167 0.747617 -0.675000 0.747617 -0.675000 " pathEditMode="relative" ptsTypes="">
                                      <p:cBhvr>
                                        <p:cTn id="18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C 0.016461 -0.001111 0.051675 0.003796 0.094077 -0.012685 C 0.136480 -0.029167 0.172840 -0.052407 0.211908 -0.082500 C 0.250977 -0.112593 0.231442 -0.098611 0.289316 -0.162963 C 0.347190 -0.227315 0.409543 -0.301759 0.501224 -0.404167 C 0.592905 -0.506574 0.698338 -0.620833 0.747617 -0.675000 C 0.796895 -0.729167 0.747617 -0.675000 0.747617 -0.675000 " pathEditMode="relative" ptsTypes="">
                                      <p:cBhvr>
                                        <p:cTn id="2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0" name="Group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8606599"/>
              </p:ext>
            </p:extLst>
          </p:nvPr>
        </p:nvGraphicFramePr>
        <p:xfrm>
          <a:off x="5915623" y="1463716"/>
          <a:ext cx="1520190" cy="1371600"/>
        </p:xfrm>
        <a:graphic>
          <a:graphicData uri="http://schemas.openxmlformats.org/drawingml/2006/table">
            <a:tbl>
              <a:tblPr/>
              <a:tblGrid>
                <a:gridCol w="7600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00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183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7359" marR="77359" marT="38613" marB="386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7359" marR="77359" marT="38613" marB="38613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976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7359" marR="77359" marT="38613" marB="386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7359" marR="77359" marT="38613" marB="38613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1" name="TextBox 23"/>
          <p:cNvSpPr txBox="1"/>
          <p:nvPr/>
        </p:nvSpPr>
        <p:spPr>
          <a:xfrm>
            <a:off x="5987631" y="1338368"/>
            <a:ext cx="8166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9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帮</a:t>
            </a:r>
            <a:endParaRPr lang="zh-CN" altLang="en-US" sz="96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aphicFrame>
        <p:nvGraphicFramePr>
          <p:cNvPr id="5" name="Group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8649019"/>
              </p:ext>
            </p:extLst>
          </p:nvPr>
        </p:nvGraphicFramePr>
        <p:xfrm>
          <a:off x="8147871" y="1463716"/>
          <a:ext cx="1520190" cy="1371600"/>
        </p:xfrm>
        <a:graphic>
          <a:graphicData uri="http://schemas.openxmlformats.org/drawingml/2006/table">
            <a:tbl>
              <a:tblPr/>
              <a:tblGrid>
                <a:gridCol w="7600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00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183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7359" marR="77359" marT="38613" marB="386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7359" marR="77359" marT="38613" marB="38613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976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7359" marR="77359" marT="38613" marB="386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7359" marR="77359" marT="38613" marB="38613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TextBox 23"/>
          <p:cNvSpPr txBox="1"/>
          <p:nvPr/>
        </p:nvSpPr>
        <p:spPr>
          <a:xfrm>
            <a:off x="8147872" y="1348644"/>
            <a:ext cx="14636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9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助</a:t>
            </a:r>
            <a:endParaRPr lang="zh-CN" altLang="en-US" sz="96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aphicFrame>
        <p:nvGraphicFramePr>
          <p:cNvPr id="7" name="Group 12"/>
          <p:cNvGraphicFramePr>
            <a:graphicFrameLocks noGrp="1"/>
          </p:cNvGraphicFramePr>
          <p:nvPr/>
        </p:nvGraphicFramePr>
        <p:xfrm>
          <a:off x="1250481" y="3818099"/>
          <a:ext cx="1520190" cy="1371600"/>
        </p:xfrm>
        <a:graphic>
          <a:graphicData uri="http://schemas.openxmlformats.org/drawingml/2006/table">
            <a:tbl>
              <a:tblPr/>
              <a:tblGrid>
                <a:gridCol w="7600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00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183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7359" marR="77359" marT="38613" marB="386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7359" marR="77359" marT="38613" marB="38613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976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7359" marR="77359" marT="38613" marB="386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7359" marR="77359" marT="38613" marB="38613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TextBox 23"/>
          <p:cNvSpPr txBox="1"/>
          <p:nvPr/>
        </p:nvSpPr>
        <p:spPr>
          <a:xfrm>
            <a:off x="1271464" y="3690962"/>
            <a:ext cx="14636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9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导</a:t>
            </a:r>
            <a:endParaRPr lang="zh-CN" altLang="en-US" sz="96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aphicFrame>
        <p:nvGraphicFramePr>
          <p:cNvPr id="9" name="Group 12"/>
          <p:cNvGraphicFramePr>
            <a:graphicFrameLocks noGrp="1"/>
          </p:cNvGraphicFramePr>
          <p:nvPr/>
        </p:nvGraphicFramePr>
        <p:xfrm>
          <a:off x="3194697" y="3818099"/>
          <a:ext cx="1520190" cy="1371600"/>
        </p:xfrm>
        <a:graphic>
          <a:graphicData uri="http://schemas.openxmlformats.org/drawingml/2006/table">
            <a:tbl>
              <a:tblPr/>
              <a:tblGrid>
                <a:gridCol w="7600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00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183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7359" marR="77359" marT="38613" marB="386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7359" marR="77359" marT="38613" marB="38613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976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7359" marR="77359" marT="38613" marB="386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7359" marR="77359" marT="38613" marB="38613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Box 23"/>
          <p:cNvSpPr txBox="1"/>
          <p:nvPr/>
        </p:nvSpPr>
        <p:spPr>
          <a:xfrm>
            <a:off x="3264167" y="3645024"/>
            <a:ext cx="14636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9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永</a:t>
            </a:r>
            <a:endParaRPr lang="zh-CN" altLang="en-US" sz="96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aphicFrame>
        <p:nvGraphicFramePr>
          <p:cNvPr id="11" name="Group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0633558"/>
              </p:ext>
            </p:extLst>
          </p:nvPr>
        </p:nvGraphicFramePr>
        <p:xfrm>
          <a:off x="1909420" y="1430696"/>
          <a:ext cx="1520190" cy="1371600"/>
        </p:xfrm>
        <a:graphic>
          <a:graphicData uri="http://schemas.openxmlformats.org/drawingml/2006/table">
            <a:tbl>
              <a:tblPr/>
              <a:tblGrid>
                <a:gridCol w="7600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00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183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7359" marR="77359" marT="38613" marB="386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7359" marR="77359" marT="38613" marB="38613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976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7359" marR="77359" marT="38613" marB="386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7359" marR="77359" marT="38613" marB="38613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TextBox 23"/>
          <p:cNvSpPr txBox="1"/>
          <p:nvPr/>
        </p:nvSpPr>
        <p:spPr>
          <a:xfrm>
            <a:off x="1989427" y="1268760"/>
            <a:ext cx="14636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9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指</a:t>
            </a:r>
          </a:p>
        </p:txBody>
      </p:sp>
      <p:graphicFrame>
        <p:nvGraphicFramePr>
          <p:cNvPr id="13" name="Group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3775979"/>
              </p:ext>
            </p:extLst>
          </p:nvPr>
        </p:nvGraphicFramePr>
        <p:xfrm>
          <a:off x="3857329" y="1463716"/>
          <a:ext cx="1520190" cy="1371600"/>
        </p:xfrm>
        <a:graphic>
          <a:graphicData uri="http://schemas.openxmlformats.org/drawingml/2006/table">
            <a:tbl>
              <a:tblPr/>
              <a:tblGrid>
                <a:gridCol w="7600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00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183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7359" marR="77359" marT="38613" marB="386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7359" marR="77359" marT="38613" marB="38613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976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7359" marR="77359" marT="38613" marB="386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7359" marR="77359" marT="38613" marB="38613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4" name="TextBox 23"/>
          <p:cNvSpPr txBox="1"/>
          <p:nvPr/>
        </p:nvSpPr>
        <p:spPr>
          <a:xfrm>
            <a:off x="3960834" y="1292678"/>
            <a:ext cx="14636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9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针</a:t>
            </a:r>
          </a:p>
        </p:txBody>
      </p:sp>
      <p:graphicFrame>
        <p:nvGraphicFramePr>
          <p:cNvPr id="15" name="Group 12"/>
          <p:cNvGraphicFramePr>
            <a:graphicFrameLocks noGrp="1"/>
          </p:cNvGraphicFramePr>
          <p:nvPr/>
        </p:nvGraphicFramePr>
        <p:xfrm>
          <a:off x="5284051" y="3819832"/>
          <a:ext cx="1520190" cy="1371600"/>
        </p:xfrm>
        <a:graphic>
          <a:graphicData uri="http://schemas.openxmlformats.org/drawingml/2006/table">
            <a:tbl>
              <a:tblPr/>
              <a:tblGrid>
                <a:gridCol w="7600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00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183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7359" marR="77359" marT="38613" marB="386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7359" marR="77359" marT="38613" marB="38613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976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7359" marR="77359" marT="38613" marB="386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7359" marR="77359" marT="38613" marB="38613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6" name="TextBox 23"/>
          <p:cNvSpPr txBox="1"/>
          <p:nvPr/>
        </p:nvSpPr>
        <p:spPr>
          <a:xfrm>
            <a:off x="5280391" y="3659540"/>
            <a:ext cx="14636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9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碰</a:t>
            </a:r>
            <a:endParaRPr lang="zh-CN" altLang="en-US" sz="96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aphicFrame>
        <p:nvGraphicFramePr>
          <p:cNvPr id="17" name="Group 12"/>
          <p:cNvGraphicFramePr>
            <a:graphicFrameLocks noGrp="1"/>
          </p:cNvGraphicFramePr>
          <p:nvPr/>
        </p:nvGraphicFramePr>
        <p:xfrm>
          <a:off x="7355421" y="3803322"/>
          <a:ext cx="1520190" cy="1371600"/>
        </p:xfrm>
        <a:graphic>
          <a:graphicData uri="http://schemas.openxmlformats.org/drawingml/2006/table">
            <a:tbl>
              <a:tblPr/>
              <a:tblGrid>
                <a:gridCol w="7600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00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183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7359" marR="77359" marT="38613" marB="386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7359" marR="77359" marT="38613" marB="38613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976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7359" marR="77359" marT="38613" marB="386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7359" marR="77359" marT="38613" marB="38613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8" name="TextBox 23"/>
          <p:cNvSpPr txBox="1"/>
          <p:nvPr/>
        </p:nvSpPr>
        <p:spPr>
          <a:xfrm>
            <a:off x="7413478" y="3645024"/>
            <a:ext cx="14636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9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特</a:t>
            </a:r>
            <a:endParaRPr lang="zh-CN" altLang="en-US" sz="96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6" name="文本框 75"/>
          <p:cNvSpPr txBox="1"/>
          <p:nvPr/>
        </p:nvSpPr>
        <p:spPr>
          <a:xfrm>
            <a:off x="6131648" y="743288"/>
            <a:ext cx="16389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err="1">
                <a:latin typeface="汉语拼音" panose="000B0604020202020204" charset="0"/>
                <a:cs typeface="汉语拼音" panose="000B0604020202020204" charset="0"/>
              </a:rPr>
              <a:t>bāng</a:t>
            </a:r>
            <a:endParaRPr lang="en-US" altLang="zh-CN" sz="4000" b="1" dirty="0" err="1">
              <a:latin typeface="汉语拼音" panose="000B0604020202020204" charset="0"/>
              <a:ea typeface="宋体" panose="02010600030101010101" pitchFamily="2" charset="-122"/>
              <a:cs typeface="汉语拼音" panose="000B060402020202020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8435904" y="726777"/>
            <a:ext cx="14077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err="1">
                <a:latin typeface="汉语拼音" panose="000B0604020202020204" charset="0"/>
                <a:cs typeface="汉语拼音" panose="000B0604020202020204" charset="0"/>
              </a:rPr>
              <a:t>zhù</a:t>
            </a:r>
            <a:endParaRPr lang="en-US" altLang="zh-CN" sz="4000" b="1" dirty="0" err="1">
              <a:latin typeface="汉语拼音" panose="000B0604020202020204" charset="0"/>
              <a:ea typeface="宋体" panose="02010600030101010101" pitchFamily="2" charset="-122"/>
              <a:cs typeface="汉语拼音" panose="000B060402020202020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682529" y="3070704"/>
            <a:ext cx="1485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latin typeface="汉语拼音" panose="000B0604020202020204" charset="0"/>
                <a:cs typeface="汉语拼音" panose="000B0604020202020204" charset="0"/>
              </a:rPr>
              <a:t>d</a:t>
            </a:r>
            <a:r>
              <a:rPr lang="zh-CN" altLang="zh-CN" sz="4000" dirty="0">
                <a:latin typeface="汉语拼音" panose="000B0604020202020204" charset="0"/>
                <a:cs typeface="汉语拼音" panose="000B0604020202020204" charset="0"/>
              </a:rPr>
              <a:t>ǎ</a:t>
            </a:r>
            <a:r>
              <a:rPr lang="en-US" altLang="zh-CN" sz="4000" dirty="0">
                <a:latin typeface="汉语拼音" panose="000B0604020202020204" charset="0"/>
                <a:cs typeface="汉语拼音" panose="000B0604020202020204" charset="0"/>
              </a:rPr>
              <a:t>o</a:t>
            </a:r>
            <a:endParaRPr lang="en-US" altLang="zh-CN" sz="4000" b="1" dirty="0">
              <a:latin typeface="汉语拼音" panose="000B0604020202020204" charset="0"/>
              <a:ea typeface="宋体" panose="02010600030101010101" pitchFamily="2" charset="-122"/>
              <a:cs typeface="汉语拼音" panose="000B0604020202020204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3482730" y="3070704"/>
            <a:ext cx="16389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latin typeface="汉语拼音" panose="000B0604020202020204" charset="0"/>
                <a:cs typeface="汉语拼音" panose="000B0604020202020204" charset="0"/>
              </a:rPr>
              <a:t>y</a:t>
            </a:r>
            <a:r>
              <a:rPr lang="zh-CN" altLang="zh-CN" sz="4000" dirty="0">
                <a:latin typeface="汉语拼音" panose="000B0604020202020204" charset="0"/>
                <a:cs typeface="汉语拼音" panose="000B0604020202020204" charset="0"/>
              </a:rPr>
              <a:t>ǒ</a:t>
            </a:r>
            <a:r>
              <a:rPr lang="en-US" altLang="zh-CN" sz="4000" dirty="0" err="1">
                <a:latin typeface="汉语拼音" panose="000B0604020202020204" charset="0"/>
                <a:cs typeface="汉语拼音" panose="000B0604020202020204" charset="0"/>
              </a:rPr>
              <a:t>ng</a:t>
            </a:r>
            <a:endParaRPr lang="en-US" altLang="zh-CN" sz="4000" b="1" dirty="0">
              <a:latin typeface="汉语拼音" panose="000B0604020202020204" charset="0"/>
              <a:ea typeface="宋体" panose="02010600030101010101" pitchFamily="2" charset="-122"/>
              <a:cs typeface="汉语拼音" panose="000B0604020202020204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2235071" y="639787"/>
            <a:ext cx="1103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latin typeface="汉语拼音" panose="000B0604020202020204" charset="0"/>
                <a:cs typeface="汉语拼音" panose="000B0604020202020204" charset="0"/>
              </a:rPr>
              <a:t>zhǐ</a:t>
            </a:r>
            <a:endParaRPr lang="en-US" altLang="zh-CN" sz="4000" b="1" dirty="0">
              <a:latin typeface="汉语拼音" panose="000B0604020202020204" charset="0"/>
              <a:ea typeface="宋体" panose="02010600030101010101" pitchFamily="2" charset="-122"/>
              <a:cs typeface="汉语拼音" panose="000B0604020202020204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3927686" y="674072"/>
            <a:ext cx="18861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latin typeface="汉语拼音" panose="000B0604020202020204" charset="0"/>
                <a:ea typeface="宋体" panose="02010600030101010101" pitchFamily="2" charset="-122"/>
                <a:cs typeface="汉语拼音" panose="000B0604020202020204" charset="0"/>
              </a:rPr>
              <a:t>zhēn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5394541" y="3014652"/>
            <a:ext cx="1409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err="1">
                <a:latin typeface="汉语拼音" panose="000B0604020202020204" charset="0"/>
                <a:cs typeface="汉语拼音" panose="000B0604020202020204" charset="0"/>
              </a:rPr>
              <a:t>pèng</a:t>
            </a:r>
            <a:endParaRPr lang="en-US" altLang="zh-CN" sz="4000" b="1" dirty="0" err="1">
              <a:latin typeface="汉语拼音" panose="000B0604020202020204" charset="0"/>
              <a:ea typeface="宋体" panose="02010600030101010101" pitchFamily="2" charset="-122"/>
              <a:cs typeface="汉语拼音" panose="000B0604020202020204" charset="0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7674826" y="3013382"/>
            <a:ext cx="1257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err="1">
                <a:latin typeface="汉语拼音" panose="000B0604020202020204" charset="0"/>
                <a:cs typeface="汉语拼音" panose="000B0604020202020204" charset="0"/>
              </a:rPr>
              <a:t>tè</a:t>
            </a:r>
            <a:endParaRPr lang="en-US" altLang="zh-CN" sz="4000" b="1" dirty="0" err="1">
              <a:latin typeface="汉语拼音" panose="000B0604020202020204" charset="0"/>
              <a:ea typeface="宋体" panose="02010600030101010101" pitchFamily="2" charset="-122"/>
              <a:cs typeface="汉语拼音" panose="000B0604020202020204" charset="0"/>
            </a:endParaRPr>
          </a:p>
        </p:txBody>
      </p:sp>
      <p:graphicFrame>
        <p:nvGraphicFramePr>
          <p:cNvPr id="31" name="Group 12"/>
          <p:cNvGraphicFramePr>
            <a:graphicFrameLocks noGrp="1"/>
          </p:cNvGraphicFramePr>
          <p:nvPr/>
        </p:nvGraphicFramePr>
        <p:xfrm>
          <a:off x="9484570" y="3791623"/>
          <a:ext cx="1520190" cy="1371600"/>
        </p:xfrm>
        <a:graphic>
          <a:graphicData uri="http://schemas.openxmlformats.org/drawingml/2006/table">
            <a:tbl>
              <a:tblPr/>
              <a:tblGrid>
                <a:gridCol w="7600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00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183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7359" marR="77359" marT="38613" marB="386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7359" marR="77359" marT="38613" marB="38613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976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7359" marR="77359" marT="38613" marB="386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7359" marR="77359" marT="38613" marB="38613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3" name="TextBox 23"/>
          <p:cNvSpPr txBox="1"/>
          <p:nvPr/>
        </p:nvSpPr>
        <p:spPr>
          <a:xfrm>
            <a:off x="9556579" y="3645024"/>
            <a:ext cx="14636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9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积</a:t>
            </a:r>
            <a:endParaRPr lang="zh-CN" altLang="en-US" sz="96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6" name="文本框 22"/>
          <p:cNvSpPr txBox="1"/>
          <p:nvPr/>
        </p:nvSpPr>
        <p:spPr>
          <a:xfrm>
            <a:off x="10077884" y="3089452"/>
            <a:ext cx="16389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err="1">
                <a:latin typeface="汉语拼音" panose="000B0604020202020204" charset="0"/>
                <a:cs typeface="汉语拼音" panose="000B0604020202020204" charset="0"/>
              </a:rPr>
              <a:t>jī</a:t>
            </a:r>
            <a:endParaRPr lang="en-US" altLang="zh-CN" sz="4000" b="1" dirty="0" err="1">
              <a:latin typeface="汉语拼音" panose="000B0604020202020204" charset="0"/>
              <a:ea typeface="宋体" panose="02010600030101010101" pitchFamily="2" charset="-122"/>
              <a:cs typeface="汉语拼音" panose="000B0604020202020204" charset="0"/>
            </a:endParaRPr>
          </a:p>
        </p:txBody>
      </p:sp>
      <p:pic>
        <p:nvPicPr>
          <p:cNvPr id="34" name="图片 33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969" y="753764"/>
            <a:ext cx="1728192" cy="6539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  <p:bldP spid="6" grpId="0"/>
      <p:bldP spid="8" grpId="0"/>
      <p:bldP spid="10" grpId="0"/>
      <p:bldP spid="12" grpId="0"/>
      <p:bldP spid="14" grpId="0"/>
      <p:bldP spid="16" grpId="0"/>
      <p:bldP spid="18" grpId="0"/>
      <p:bldP spid="76" grpId="0"/>
      <p:bldP spid="21" grpId="0"/>
      <p:bldP spid="22" grpId="0"/>
      <p:bldP spid="23" grpId="0"/>
      <p:bldP spid="24" grpId="0"/>
      <p:bldP spid="25" grpId="0"/>
      <p:bldP spid="27" grpId="0"/>
      <p:bldP spid="28" grpId="0"/>
      <p:bldP spid="33" grpId="0"/>
      <p:bldP spid="36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图片 10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594" y="2583170"/>
            <a:ext cx="3877889" cy="3357586"/>
          </a:xfrm>
          <a:prstGeom prst="rect">
            <a:avLst/>
          </a:prstGeom>
        </p:spPr>
      </p:pic>
      <p:pic>
        <p:nvPicPr>
          <p:cNvPr id="106" name="图片 10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14" y="2811460"/>
            <a:ext cx="2941009" cy="2365243"/>
          </a:xfrm>
          <a:prstGeom prst="rect">
            <a:avLst/>
          </a:prstGeom>
        </p:spPr>
      </p:pic>
      <p:sp>
        <p:nvSpPr>
          <p:cNvPr id="108" name="文本框 64"/>
          <p:cNvSpPr txBox="1"/>
          <p:nvPr/>
        </p:nvSpPr>
        <p:spPr>
          <a:xfrm>
            <a:off x="8510287" y="3368988"/>
            <a:ext cx="2399954" cy="584775"/>
          </a:xfrm>
          <a:prstGeom prst="rect">
            <a:avLst/>
          </a:prstGeom>
          <a:noFill/>
          <a:ln w="9525">
            <a:noFill/>
          </a:ln>
        </p:spPr>
        <p:txBody>
          <a:bodyPr wrap="square" lIns="91431" tIns="45715" rIns="91431" bIns="45715">
            <a:spAutoFit/>
          </a:bodyPr>
          <a:lstStyle/>
          <a:p>
            <a:pPr eaLnBrk="1" hangingPunct="1"/>
            <a:r>
              <a:rPr lang="zh-CN" altLang="en-US" sz="3200" b="1" dirty="0">
                <a:solidFill>
                  <a:schemeClr val="accent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左右  结构</a:t>
            </a:r>
          </a:p>
        </p:txBody>
      </p:sp>
      <p:sp>
        <p:nvSpPr>
          <p:cNvPr id="111" name="文本框 64"/>
          <p:cNvSpPr txBox="1"/>
          <p:nvPr/>
        </p:nvSpPr>
        <p:spPr>
          <a:xfrm>
            <a:off x="503259" y="1152128"/>
            <a:ext cx="811213" cy="829945"/>
          </a:xfrm>
          <a:prstGeom prst="rect">
            <a:avLst/>
          </a:prstGeom>
          <a:noFill/>
          <a:ln w="9525">
            <a:noFill/>
          </a:ln>
        </p:spPr>
        <p:txBody>
          <a:bodyPr lIns="91431" tIns="45715" rIns="91431" bIns="45715">
            <a:spAutoFit/>
          </a:bodyPr>
          <a:lstStyle/>
          <a:p>
            <a:pPr eaLnBrk="1" hangingPunct="1"/>
            <a:r>
              <a:rPr lang="zh-CN" altLang="en-US" sz="4800" b="1" dirty="0">
                <a:latin typeface="楷体" panose="02010609060101010101" pitchFamily="49" charset="-122"/>
                <a:ea typeface="楷体" panose="02010609060101010101" pitchFamily="49" charset="-122"/>
              </a:rPr>
              <a:t>指</a:t>
            </a:r>
          </a:p>
        </p:txBody>
      </p:sp>
      <p:sp>
        <p:nvSpPr>
          <p:cNvPr id="113" name="文本框 64"/>
          <p:cNvSpPr txBox="1"/>
          <p:nvPr/>
        </p:nvSpPr>
        <p:spPr>
          <a:xfrm>
            <a:off x="6512978" y="1150626"/>
            <a:ext cx="811213" cy="830997"/>
          </a:xfrm>
          <a:prstGeom prst="rect">
            <a:avLst/>
          </a:prstGeom>
          <a:noFill/>
          <a:ln w="9525">
            <a:noFill/>
          </a:ln>
        </p:spPr>
        <p:txBody>
          <a:bodyPr lIns="91431" tIns="45715" rIns="91431" bIns="45715">
            <a:spAutoFit/>
          </a:bodyPr>
          <a:lstStyle/>
          <a:p>
            <a:pPr eaLnBrk="1" hangingPunct="1"/>
            <a:r>
              <a:rPr lang="zh-CN" altLang="en-US" sz="4800" b="1" dirty="0">
                <a:latin typeface="楷体" panose="02010609060101010101" pitchFamily="49" charset="-122"/>
                <a:ea typeface="楷体" panose="02010609060101010101" pitchFamily="49" charset="-122"/>
              </a:rPr>
              <a:t>碰</a:t>
            </a:r>
          </a:p>
        </p:txBody>
      </p:sp>
      <p:sp>
        <p:nvSpPr>
          <p:cNvPr id="114" name="文本框 64"/>
          <p:cNvSpPr txBox="1"/>
          <p:nvPr/>
        </p:nvSpPr>
        <p:spPr>
          <a:xfrm>
            <a:off x="1481802" y="1151896"/>
            <a:ext cx="811213" cy="829945"/>
          </a:xfrm>
          <a:prstGeom prst="rect">
            <a:avLst/>
          </a:prstGeom>
          <a:noFill/>
          <a:ln w="9525">
            <a:noFill/>
          </a:ln>
        </p:spPr>
        <p:txBody>
          <a:bodyPr lIns="91431" tIns="45715" rIns="91431" bIns="45715">
            <a:spAutoFit/>
          </a:bodyPr>
          <a:lstStyle/>
          <a:p>
            <a:pPr eaLnBrk="1" hangingPunct="1"/>
            <a:r>
              <a:rPr lang="zh-CN" altLang="en-US" sz="4800" b="1" dirty="0">
                <a:latin typeface="楷体" panose="02010609060101010101" pitchFamily="49" charset="-122"/>
                <a:ea typeface="楷体" panose="02010609060101010101" pitchFamily="49" charset="-122"/>
              </a:rPr>
              <a:t>针</a:t>
            </a:r>
          </a:p>
        </p:txBody>
      </p:sp>
      <p:sp>
        <p:nvSpPr>
          <p:cNvPr id="115" name="文本框 64"/>
          <p:cNvSpPr txBox="1"/>
          <p:nvPr/>
        </p:nvSpPr>
        <p:spPr>
          <a:xfrm>
            <a:off x="821739" y="3491174"/>
            <a:ext cx="2303956" cy="584775"/>
          </a:xfrm>
          <a:prstGeom prst="rect">
            <a:avLst/>
          </a:prstGeom>
          <a:noFill/>
          <a:ln w="9525">
            <a:noFill/>
          </a:ln>
        </p:spPr>
        <p:txBody>
          <a:bodyPr wrap="square" lIns="91431" tIns="45715" rIns="91431" bIns="45715">
            <a:spAutoFit/>
          </a:bodyPr>
          <a:lstStyle/>
          <a:p>
            <a:pPr eaLnBrk="1" hangingPunct="1"/>
            <a:r>
              <a:rPr lang="zh-CN" altLang="en-US" sz="3200" b="1" dirty="0">
                <a:solidFill>
                  <a:schemeClr val="accent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独体  结构</a:t>
            </a:r>
          </a:p>
        </p:txBody>
      </p:sp>
      <p:sp>
        <p:nvSpPr>
          <p:cNvPr id="122" name="TextBox 11"/>
          <p:cNvSpPr txBox="1">
            <a:spLocks noChangeArrowheads="1"/>
          </p:cNvSpPr>
          <p:nvPr/>
        </p:nvSpPr>
        <p:spPr bwMode="auto">
          <a:xfrm>
            <a:off x="5092391" y="384187"/>
            <a:ext cx="2581911" cy="767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4400" b="1" dirty="0">
                <a:latin typeface="楷体" panose="02010609060101010101" pitchFamily="49" charset="-122"/>
                <a:ea typeface="楷体" panose="02010609060101010101" pitchFamily="49" charset="-122"/>
              </a:rPr>
              <a:t>生字归类</a:t>
            </a:r>
          </a:p>
        </p:txBody>
      </p:sp>
      <p:grpSp>
        <p:nvGrpSpPr>
          <p:cNvPr id="2" name="组合 122"/>
          <p:cNvGrpSpPr/>
          <p:nvPr/>
        </p:nvGrpSpPr>
        <p:grpSpPr>
          <a:xfrm>
            <a:off x="4456948" y="466393"/>
            <a:ext cx="609031" cy="608488"/>
            <a:chOff x="631825" y="5181600"/>
            <a:chExt cx="1554163" cy="1552575"/>
          </a:xfrm>
        </p:grpSpPr>
        <p:sp>
          <p:nvSpPr>
            <p:cNvPr id="124" name="Oval 10"/>
            <p:cNvSpPr>
              <a:spLocks noChangeArrowheads="1"/>
            </p:cNvSpPr>
            <p:nvPr/>
          </p:nvSpPr>
          <p:spPr bwMode="auto">
            <a:xfrm>
              <a:off x="631825" y="5181600"/>
              <a:ext cx="1554163" cy="1552575"/>
            </a:xfrm>
            <a:prstGeom prst="ellipse">
              <a:avLst/>
            </a:prstGeom>
            <a:solidFill>
              <a:srgbClr val="FFC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5" name="Freeform 11"/>
            <p:cNvSpPr/>
            <p:nvPr/>
          </p:nvSpPr>
          <p:spPr bwMode="auto">
            <a:xfrm>
              <a:off x="1468438" y="5353050"/>
              <a:ext cx="34925" cy="87313"/>
            </a:xfrm>
            <a:custGeom>
              <a:avLst/>
              <a:gdLst>
                <a:gd name="T0" fmla="*/ 4 w 12"/>
                <a:gd name="T1" fmla="*/ 30 h 31"/>
                <a:gd name="T2" fmla="*/ 12 w 12"/>
                <a:gd name="T3" fmla="*/ 3 h 31"/>
                <a:gd name="T4" fmla="*/ 11 w 12"/>
                <a:gd name="T5" fmla="*/ 0 h 31"/>
                <a:gd name="T6" fmla="*/ 0 w 12"/>
                <a:gd name="T7" fmla="*/ 31 h 31"/>
                <a:gd name="T8" fmla="*/ 4 w 12"/>
                <a:gd name="T9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31">
                  <a:moveTo>
                    <a:pt x="4" y="30"/>
                  </a:moveTo>
                  <a:cubicBezTo>
                    <a:pt x="4" y="20"/>
                    <a:pt x="7" y="7"/>
                    <a:pt x="12" y="3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2" y="6"/>
                    <a:pt x="0" y="21"/>
                    <a:pt x="0" y="31"/>
                  </a:cubicBezTo>
                  <a:lnTo>
                    <a:pt x="4" y="30"/>
                  </a:lnTo>
                  <a:close/>
                </a:path>
              </a:pathLst>
            </a:custGeom>
            <a:solidFill>
              <a:srgbClr val="4F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6" name="Freeform 12"/>
            <p:cNvSpPr/>
            <p:nvPr/>
          </p:nvSpPr>
          <p:spPr bwMode="auto">
            <a:xfrm>
              <a:off x="1471613" y="5410200"/>
              <a:ext cx="204788" cy="358775"/>
            </a:xfrm>
            <a:custGeom>
              <a:avLst/>
              <a:gdLst>
                <a:gd name="T0" fmla="*/ 0 w 72"/>
                <a:gd name="T1" fmla="*/ 119 h 126"/>
                <a:gd name="T2" fmla="*/ 66 w 72"/>
                <a:gd name="T3" fmla="*/ 67 h 126"/>
                <a:gd name="T4" fmla="*/ 45 w 72"/>
                <a:gd name="T5" fmla="*/ 7 h 126"/>
                <a:gd name="T6" fmla="*/ 1 w 72"/>
                <a:gd name="T7" fmla="*/ 9 h 126"/>
                <a:gd name="T8" fmla="*/ 0 w 72"/>
                <a:gd name="T9" fmla="*/ 119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26">
                  <a:moveTo>
                    <a:pt x="0" y="119"/>
                  </a:moveTo>
                  <a:cubicBezTo>
                    <a:pt x="29" y="126"/>
                    <a:pt x="60" y="101"/>
                    <a:pt x="66" y="67"/>
                  </a:cubicBezTo>
                  <a:cubicBezTo>
                    <a:pt x="72" y="33"/>
                    <a:pt x="61" y="15"/>
                    <a:pt x="45" y="7"/>
                  </a:cubicBezTo>
                  <a:cubicBezTo>
                    <a:pt x="31" y="0"/>
                    <a:pt x="3" y="11"/>
                    <a:pt x="1" y="9"/>
                  </a:cubicBezTo>
                  <a:lnTo>
                    <a:pt x="0" y="119"/>
                  </a:lnTo>
                  <a:close/>
                </a:path>
              </a:pathLst>
            </a:custGeom>
            <a:solidFill>
              <a:srgbClr val="C90D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7" name="Freeform 13"/>
            <p:cNvSpPr/>
            <p:nvPr/>
          </p:nvSpPr>
          <p:spPr bwMode="auto">
            <a:xfrm>
              <a:off x="1274763" y="5410200"/>
              <a:ext cx="200025" cy="355600"/>
            </a:xfrm>
            <a:custGeom>
              <a:avLst/>
              <a:gdLst>
                <a:gd name="T0" fmla="*/ 70 w 70"/>
                <a:gd name="T1" fmla="*/ 9 h 125"/>
                <a:gd name="T2" fmla="*/ 26 w 70"/>
                <a:gd name="T3" fmla="*/ 8 h 125"/>
                <a:gd name="T4" fmla="*/ 8 w 70"/>
                <a:gd name="T5" fmla="*/ 69 h 125"/>
                <a:gd name="T6" fmla="*/ 69 w 70"/>
                <a:gd name="T7" fmla="*/ 119 h 125"/>
                <a:gd name="T8" fmla="*/ 70 w 70"/>
                <a:gd name="T9" fmla="*/ 9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25">
                  <a:moveTo>
                    <a:pt x="70" y="9"/>
                  </a:moveTo>
                  <a:cubicBezTo>
                    <a:pt x="68" y="11"/>
                    <a:pt x="40" y="0"/>
                    <a:pt x="26" y="8"/>
                  </a:cubicBezTo>
                  <a:cubicBezTo>
                    <a:pt x="11" y="17"/>
                    <a:pt x="0" y="35"/>
                    <a:pt x="8" y="69"/>
                  </a:cubicBezTo>
                  <a:cubicBezTo>
                    <a:pt x="16" y="103"/>
                    <a:pt x="38" y="125"/>
                    <a:pt x="69" y="119"/>
                  </a:cubicBezTo>
                  <a:lnTo>
                    <a:pt x="70" y="9"/>
                  </a:lnTo>
                  <a:close/>
                </a:path>
              </a:pathLst>
            </a:custGeom>
            <a:solidFill>
              <a:srgbClr val="DB19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8" name="Freeform 14"/>
            <p:cNvSpPr/>
            <p:nvPr/>
          </p:nvSpPr>
          <p:spPr bwMode="auto">
            <a:xfrm>
              <a:off x="1374775" y="5313363"/>
              <a:ext cx="125413" cy="53975"/>
            </a:xfrm>
            <a:custGeom>
              <a:avLst/>
              <a:gdLst>
                <a:gd name="T0" fmla="*/ 44 w 44"/>
                <a:gd name="T1" fmla="*/ 19 h 19"/>
                <a:gd name="T2" fmla="*/ 27 w 44"/>
                <a:gd name="T3" fmla="*/ 4 h 19"/>
                <a:gd name="T4" fmla="*/ 0 w 44"/>
                <a:gd name="T5" fmla="*/ 1 h 19"/>
                <a:gd name="T6" fmla="*/ 0 w 44"/>
                <a:gd name="T7" fmla="*/ 2 h 19"/>
                <a:gd name="T8" fmla="*/ 44 w 44"/>
                <a:gd name="T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9">
                  <a:moveTo>
                    <a:pt x="44" y="19"/>
                  </a:moveTo>
                  <a:cubicBezTo>
                    <a:pt x="44" y="19"/>
                    <a:pt x="40" y="9"/>
                    <a:pt x="27" y="4"/>
                  </a:cubicBezTo>
                  <a:cubicBezTo>
                    <a:pt x="15" y="0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12" y="10"/>
                    <a:pt x="28" y="14"/>
                    <a:pt x="44" y="19"/>
                  </a:cubicBezTo>
                  <a:close/>
                </a:path>
              </a:pathLst>
            </a:custGeom>
            <a:solidFill>
              <a:srgbClr val="1287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9" name="Freeform 15"/>
            <p:cNvSpPr/>
            <p:nvPr/>
          </p:nvSpPr>
          <p:spPr bwMode="auto">
            <a:xfrm>
              <a:off x="1374775" y="5318125"/>
              <a:ext cx="125413" cy="103188"/>
            </a:xfrm>
            <a:custGeom>
              <a:avLst/>
              <a:gdLst>
                <a:gd name="T0" fmla="*/ 0 w 44"/>
                <a:gd name="T1" fmla="*/ 0 h 36"/>
                <a:gd name="T2" fmla="*/ 6 w 44"/>
                <a:gd name="T3" fmla="*/ 12 h 36"/>
                <a:gd name="T4" fmla="*/ 44 w 44"/>
                <a:gd name="T5" fmla="*/ 17 h 36"/>
                <a:gd name="T6" fmla="*/ 0 w 44"/>
                <a:gd name="T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6">
                  <a:moveTo>
                    <a:pt x="0" y="0"/>
                  </a:moveTo>
                  <a:cubicBezTo>
                    <a:pt x="0" y="2"/>
                    <a:pt x="2" y="7"/>
                    <a:pt x="6" y="12"/>
                  </a:cubicBezTo>
                  <a:cubicBezTo>
                    <a:pt x="30" y="36"/>
                    <a:pt x="43" y="18"/>
                    <a:pt x="44" y="17"/>
                  </a:cubicBezTo>
                  <a:cubicBezTo>
                    <a:pt x="28" y="12"/>
                    <a:pt x="12" y="8"/>
                    <a:pt x="0" y="0"/>
                  </a:cubicBezTo>
                  <a:close/>
                </a:path>
              </a:pathLst>
            </a:custGeom>
            <a:solidFill>
              <a:srgbClr val="0E77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0" name="Rectangle 16"/>
            <p:cNvSpPr>
              <a:spLocks noChangeArrowheads="1"/>
            </p:cNvSpPr>
            <p:nvPr/>
          </p:nvSpPr>
          <p:spPr bwMode="auto">
            <a:xfrm>
              <a:off x="908050" y="6238875"/>
              <a:ext cx="904875" cy="227013"/>
            </a:xfrm>
            <a:prstGeom prst="rect">
              <a:avLst/>
            </a:prstGeom>
            <a:solidFill>
              <a:srgbClr val="FF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1" name="Rectangle 17"/>
            <p:cNvSpPr>
              <a:spLocks noChangeArrowheads="1"/>
            </p:cNvSpPr>
            <p:nvPr/>
          </p:nvSpPr>
          <p:spPr bwMode="auto">
            <a:xfrm>
              <a:off x="1681163" y="6238875"/>
              <a:ext cx="17463" cy="227013"/>
            </a:xfrm>
            <a:prstGeom prst="rect">
              <a:avLst/>
            </a:prstGeom>
            <a:solidFill>
              <a:srgbClr val="BE1E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2" name="Rectangle 18"/>
            <p:cNvSpPr>
              <a:spLocks noChangeArrowheads="1"/>
            </p:cNvSpPr>
            <p:nvPr/>
          </p:nvSpPr>
          <p:spPr bwMode="auto">
            <a:xfrm>
              <a:off x="1651000" y="6238875"/>
              <a:ext cx="17463" cy="227013"/>
            </a:xfrm>
            <a:prstGeom prst="rect">
              <a:avLst/>
            </a:prstGeom>
            <a:solidFill>
              <a:srgbClr val="BE1E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3" name="Rectangle 19"/>
            <p:cNvSpPr>
              <a:spLocks noChangeArrowheads="1"/>
            </p:cNvSpPr>
            <p:nvPr/>
          </p:nvSpPr>
          <p:spPr bwMode="auto">
            <a:xfrm>
              <a:off x="1612900" y="6238875"/>
              <a:ext cx="17463" cy="227013"/>
            </a:xfrm>
            <a:prstGeom prst="rect">
              <a:avLst/>
            </a:prstGeom>
            <a:solidFill>
              <a:srgbClr val="BE1E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4" name="Rectangle 20"/>
            <p:cNvSpPr>
              <a:spLocks noChangeArrowheads="1"/>
            </p:cNvSpPr>
            <p:nvPr/>
          </p:nvSpPr>
          <p:spPr bwMode="auto">
            <a:xfrm>
              <a:off x="1030288" y="5924550"/>
              <a:ext cx="474663" cy="171450"/>
            </a:xfrm>
            <a:prstGeom prst="rect">
              <a:avLst/>
            </a:prstGeom>
            <a:solidFill>
              <a:srgbClr val="F9EE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5" name="Rectangle 21"/>
            <p:cNvSpPr>
              <a:spLocks noChangeArrowheads="1"/>
            </p:cNvSpPr>
            <p:nvPr/>
          </p:nvSpPr>
          <p:spPr bwMode="auto">
            <a:xfrm>
              <a:off x="1030288" y="5924550"/>
              <a:ext cx="474663" cy="171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6" name="Rectangle 22"/>
            <p:cNvSpPr>
              <a:spLocks noChangeArrowheads="1"/>
            </p:cNvSpPr>
            <p:nvPr/>
          </p:nvSpPr>
          <p:spPr bwMode="auto">
            <a:xfrm>
              <a:off x="1030288" y="6002338"/>
              <a:ext cx="474663" cy="4763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7" name="Rectangle 23"/>
            <p:cNvSpPr>
              <a:spLocks noChangeArrowheads="1"/>
            </p:cNvSpPr>
            <p:nvPr/>
          </p:nvSpPr>
          <p:spPr bwMode="auto">
            <a:xfrm>
              <a:off x="1030288" y="6002338"/>
              <a:ext cx="474663" cy="4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8" name="Rectangle 24"/>
            <p:cNvSpPr>
              <a:spLocks noChangeArrowheads="1"/>
            </p:cNvSpPr>
            <p:nvPr/>
          </p:nvSpPr>
          <p:spPr bwMode="auto">
            <a:xfrm>
              <a:off x="1030288" y="6049963"/>
              <a:ext cx="474663" cy="6350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9" name="Rectangle 25"/>
            <p:cNvSpPr>
              <a:spLocks noChangeArrowheads="1"/>
            </p:cNvSpPr>
            <p:nvPr/>
          </p:nvSpPr>
          <p:spPr bwMode="auto">
            <a:xfrm>
              <a:off x="1030288" y="6049963"/>
              <a:ext cx="474663" cy="6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0" name="Rectangle 26"/>
            <p:cNvSpPr>
              <a:spLocks noChangeArrowheads="1"/>
            </p:cNvSpPr>
            <p:nvPr/>
          </p:nvSpPr>
          <p:spPr bwMode="auto">
            <a:xfrm>
              <a:off x="1030288" y="6034088"/>
              <a:ext cx="474663" cy="1588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1" name="Rectangle 27"/>
            <p:cNvSpPr>
              <a:spLocks noChangeArrowheads="1"/>
            </p:cNvSpPr>
            <p:nvPr/>
          </p:nvSpPr>
          <p:spPr bwMode="auto">
            <a:xfrm>
              <a:off x="1030288" y="6034088"/>
              <a:ext cx="47466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2" name="Rectangle 28"/>
            <p:cNvSpPr>
              <a:spLocks noChangeArrowheads="1"/>
            </p:cNvSpPr>
            <p:nvPr/>
          </p:nvSpPr>
          <p:spPr bwMode="auto">
            <a:xfrm>
              <a:off x="1030288" y="5984875"/>
              <a:ext cx="474663" cy="3175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3" name="Rectangle 29"/>
            <p:cNvSpPr>
              <a:spLocks noChangeArrowheads="1"/>
            </p:cNvSpPr>
            <p:nvPr/>
          </p:nvSpPr>
          <p:spPr bwMode="auto">
            <a:xfrm>
              <a:off x="1030288" y="5984875"/>
              <a:ext cx="474663" cy="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4" name="Rectangle 30"/>
            <p:cNvSpPr>
              <a:spLocks noChangeArrowheads="1"/>
            </p:cNvSpPr>
            <p:nvPr/>
          </p:nvSpPr>
          <p:spPr bwMode="auto">
            <a:xfrm>
              <a:off x="1030288" y="5937250"/>
              <a:ext cx="474663" cy="1588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5" name="Rectangle 31"/>
            <p:cNvSpPr>
              <a:spLocks noChangeArrowheads="1"/>
            </p:cNvSpPr>
            <p:nvPr/>
          </p:nvSpPr>
          <p:spPr bwMode="auto">
            <a:xfrm>
              <a:off x="1030288" y="5937250"/>
              <a:ext cx="47466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6" name="Rectangle 32"/>
            <p:cNvSpPr>
              <a:spLocks noChangeArrowheads="1"/>
            </p:cNvSpPr>
            <p:nvPr/>
          </p:nvSpPr>
          <p:spPr bwMode="auto">
            <a:xfrm>
              <a:off x="1030288" y="6084888"/>
              <a:ext cx="474663" cy="3175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7" name="Rectangle 33"/>
            <p:cNvSpPr>
              <a:spLocks noChangeArrowheads="1"/>
            </p:cNvSpPr>
            <p:nvPr/>
          </p:nvSpPr>
          <p:spPr bwMode="auto">
            <a:xfrm>
              <a:off x="1030288" y="6084888"/>
              <a:ext cx="474663" cy="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8" name="Rectangle 34"/>
            <p:cNvSpPr>
              <a:spLocks noChangeArrowheads="1"/>
            </p:cNvSpPr>
            <p:nvPr/>
          </p:nvSpPr>
          <p:spPr bwMode="auto">
            <a:xfrm>
              <a:off x="1030288" y="5951538"/>
              <a:ext cx="474663" cy="1588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9" name="Rectangle 35"/>
            <p:cNvSpPr>
              <a:spLocks noChangeArrowheads="1"/>
            </p:cNvSpPr>
            <p:nvPr/>
          </p:nvSpPr>
          <p:spPr bwMode="auto">
            <a:xfrm>
              <a:off x="1030288" y="5951538"/>
              <a:ext cx="47466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50" name="Rectangle 36"/>
            <p:cNvSpPr>
              <a:spLocks noChangeArrowheads="1"/>
            </p:cNvSpPr>
            <p:nvPr/>
          </p:nvSpPr>
          <p:spPr bwMode="auto">
            <a:xfrm>
              <a:off x="879475" y="6118225"/>
              <a:ext cx="1058863" cy="120650"/>
            </a:xfrm>
            <a:prstGeom prst="rect">
              <a:avLst/>
            </a:prstGeom>
            <a:solidFill>
              <a:srgbClr val="14B6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51" name="Rectangle 37"/>
            <p:cNvSpPr>
              <a:spLocks noChangeArrowheads="1"/>
            </p:cNvSpPr>
            <p:nvPr/>
          </p:nvSpPr>
          <p:spPr bwMode="auto">
            <a:xfrm>
              <a:off x="1835150" y="6118225"/>
              <a:ext cx="28575" cy="1206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52" name="Rectangle 38"/>
            <p:cNvSpPr>
              <a:spLocks noChangeArrowheads="1"/>
            </p:cNvSpPr>
            <p:nvPr/>
          </p:nvSpPr>
          <p:spPr bwMode="auto">
            <a:xfrm>
              <a:off x="1101725" y="5751513"/>
              <a:ext cx="588963" cy="150813"/>
            </a:xfrm>
            <a:prstGeom prst="rect">
              <a:avLst/>
            </a:prstGeom>
            <a:solidFill>
              <a:srgbClr val="2B53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53" name="Rectangle 39"/>
            <p:cNvSpPr>
              <a:spLocks noChangeArrowheads="1"/>
            </p:cNvSpPr>
            <p:nvPr/>
          </p:nvSpPr>
          <p:spPr bwMode="auto">
            <a:xfrm>
              <a:off x="1633538" y="5751513"/>
              <a:ext cx="14288" cy="150813"/>
            </a:xfrm>
            <a:prstGeom prst="rect">
              <a:avLst/>
            </a:prstGeom>
            <a:solidFill>
              <a:srgbClr val="14B6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54" name="Freeform 40"/>
            <p:cNvSpPr/>
            <p:nvPr/>
          </p:nvSpPr>
          <p:spPr bwMode="auto">
            <a:xfrm>
              <a:off x="1012825" y="5902325"/>
              <a:ext cx="530225" cy="215900"/>
            </a:xfrm>
            <a:custGeom>
              <a:avLst/>
              <a:gdLst>
                <a:gd name="T0" fmla="*/ 186 w 186"/>
                <a:gd name="T1" fmla="*/ 38 h 76"/>
                <a:gd name="T2" fmla="*/ 183 w 186"/>
                <a:gd name="T3" fmla="*/ 0 h 76"/>
                <a:gd name="T4" fmla="*/ 183 w 186"/>
                <a:gd name="T5" fmla="*/ 0 h 76"/>
                <a:gd name="T6" fmla="*/ 182 w 186"/>
                <a:gd name="T7" fmla="*/ 0 h 76"/>
                <a:gd name="T8" fmla="*/ 182 w 186"/>
                <a:gd name="T9" fmla="*/ 0 h 76"/>
                <a:gd name="T10" fmla="*/ 182 w 186"/>
                <a:gd name="T11" fmla="*/ 0 h 76"/>
                <a:gd name="T12" fmla="*/ 0 w 186"/>
                <a:gd name="T13" fmla="*/ 0 h 76"/>
                <a:gd name="T14" fmla="*/ 0 w 186"/>
                <a:gd name="T15" fmla="*/ 8 h 76"/>
                <a:gd name="T16" fmla="*/ 173 w 186"/>
                <a:gd name="T17" fmla="*/ 8 h 76"/>
                <a:gd name="T18" fmla="*/ 173 w 186"/>
                <a:gd name="T19" fmla="*/ 68 h 76"/>
                <a:gd name="T20" fmla="*/ 0 w 186"/>
                <a:gd name="T21" fmla="*/ 68 h 76"/>
                <a:gd name="T22" fmla="*/ 0 w 186"/>
                <a:gd name="T23" fmla="*/ 76 h 76"/>
                <a:gd name="T24" fmla="*/ 183 w 186"/>
                <a:gd name="T25" fmla="*/ 76 h 76"/>
                <a:gd name="T26" fmla="*/ 183 w 186"/>
                <a:gd name="T27" fmla="*/ 76 h 76"/>
                <a:gd name="T28" fmla="*/ 186 w 186"/>
                <a:gd name="T29" fmla="*/ 3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6" h="76">
                  <a:moveTo>
                    <a:pt x="186" y="38"/>
                  </a:moveTo>
                  <a:cubicBezTo>
                    <a:pt x="186" y="19"/>
                    <a:pt x="184" y="3"/>
                    <a:pt x="183" y="0"/>
                  </a:cubicBezTo>
                  <a:cubicBezTo>
                    <a:pt x="183" y="0"/>
                    <a:pt x="183" y="0"/>
                    <a:pt x="183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73" y="8"/>
                    <a:pt x="173" y="8"/>
                    <a:pt x="173" y="8"/>
                  </a:cubicBezTo>
                  <a:cubicBezTo>
                    <a:pt x="173" y="68"/>
                    <a:pt x="173" y="68"/>
                    <a:pt x="173" y="6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183" y="76"/>
                    <a:pt x="183" y="76"/>
                    <a:pt x="183" y="76"/>
                  </a:cubicBezTo>
                  <a:cubicBezTo>
                    <a:pt x="183" y="76"/>
                    <a:pt x="183" y="76"/>
                    <a:pt x="183" y="76"/>
                  </a:cubicBezTo>
                  <a:cubicBezTo>
                    <a:pt x="184" y="73"/>
                    <a:pt x="186" y="57"/>
                    <a:pt x="186" y="38"/>
                  </a:cubicBezTo>
                  <a:close/>
                </a:path>
              </a:pathLst>
            </a:custGeom>
            <a:solidFill>
              <a:srgbClr val="5D9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55" name="Freeform 41"/>
            <p:cNvSpPr/>
            <p:nvPr/>
          </p:nvSpPr>
          <p:spPr bwMode="auto">
            <a:xfrm>
              <a:off x="1425575" y="6034088"/>
              <a:ext cx="42863" cy="122238"/>
            </a:xfrm>
            <a:custGeom>
              <a:avLst/>
              <a:gdLst>
                <a:gd name="T0" fmla="*/ 0 w 27"/>
                <a:gd name="T1" fmla="*/ 0 h 77"/>
                <a:gd name="T2" fmla="*/ 0 w 27"/>
                <a:gd name="T3" fmla="*/ 77 h 77"/>
                <a:gd name="T4" fmla="*/ 13 w 27"/>
                <a:gd name="T5" fmla="*/ 64 h 77"/>
                <a:gd name="T6" fmla="*/ 27 w 27"/>
                <a:gd name="T7" fmla="*/ 77 h 77"/>
                <a:gd name="T8" fmla="*/ 27 w 27"/>
                <a:gd name="T9" fmla="*/ 0 h 77"/>
                <a:gd name="T10" fmla="*/ 0 w 27"/>
                <a:gd name="T11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77">
                  <a:moveTo>
                    <a:pt x="0" y="0"/>
                  </a:moveTo>
                  <a:lnTo>
                    <a:pt x="0" y="77"/>
                  </a:lnTo>
                  <a:lnTo>
                    <a:pt x="13" y="64"/>
                  </a:lnTo>
                  <a:lnTo>
                    <a:pt x="27" y="77"/>
                  </a:lnTo>
                  <a:lnTo>
                    <a:pt x="2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2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cxnSp>
        <p:nvCxnSpPr>
          <p:cNvPr id="156" name="直线连接符 5"/>
          <p:cNvCxnSpPr/>
          <p:nvPr/>
        </p:nvCxnSpPr>
        <p:spPr>
          <a:xfrm>
            <a:off x="8510288" y="3940491"/>
            <a:ext cx="2344995" cy="4356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直线连接符 73"/>
          <p:cNvCxnSpPr/>
          <p:nvPr/>
        </p:nvCxnSpPr>
        <p:spPr>
          <a:xfrm flipV="1">
            <a:off x="769739" y="4073770"/>
            <a:ext cx="2407959" cy="4355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8" name="图片 15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629" y="2906905"/>
            <a:ext cx="3103337" cy="2495792"/>
          </a:xfrm>
          <a:prstGeom prst="rect">
            <a:avLst/>
          </a:prstGeom>
        </p:spPr>
      </p:pic>
      <p:sp>
        <p:nvSpPr>
          <p:cNvPr id="159" name="文本框 64"/>
          <p:cNvSpPr txBox="1"/>
          <p:nvPr/>
        </p:nvSpPr>
        <p:spPr>
          <a:xfrm>
            <a:off x="4081131" y="3297549"/>
            <a:ext cx="2431122" cy="584776"/>
          </a:xfrm>
          <a:prstGeom prst="rect">
            <a:avLst/>
          </a:prstGeom>
          <a:noFill/>
          <a:ln w="9525">
            <a:noFill/>
          </a:ln>
        </p:spPr>
        <p:txBody>
          <a:bodyPr wrap="square" lIns="91431" tIns="45715" rIns="91431" bIns="45715">
            <a:spAutoFit/>
          </a:bodyPr>
          <a:lstStyle/>
          <a:p>
            <a:r>
              <a:rPr lang="zh-CN" altLang="en-US" sz="3200" b="1" dirty="0">
                <a:solidFill>
                  <a:schemeClr val="accent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上下  结构</a:t>
            </a:r>
          </a:p>
        </p:txBody>
      </p:sp>
      <p:sp>
        <p:nvSpPr>
          <p:cNvPr id="58" name="文本框 64"/>
          <p:cNvSpPr txBox="1"/>
          <p:nvPr/>
        </p:nvSpPr>
        <p:spPr>
          <a:xfrm>
            <a:off x="5416908" y="1151827"/>
            <a:ext cx="811212" cy="829945"/>
          </a:xfrm>
          <a:prstGeom prst="rect">
            <a:avLst/>
          </a:prstGeom>
          <a:noFill/>
          <a:ln w="9525">
            <a:noFill/>
          </a:ln>
        </p:spPr>
        <p:txBody>
          <a:bodyPr lIns="91431" tIns="45715" rIns="91431" bIns="45715">
            <a:spAutoFit/>
          </a:bodyPr>
          <a:lstStyle/>
          <a:p>
            <a:pPr eaLnBrk="1" hangingPunct="1"/>
            <a:r>
              <a:rPr lang="zh-CN" altLang="en-US" sz="4800" b="1" dirty="0">
                <a:latin typeface="楷体" panose="02010609060101010101" pitchFamily="49" charset="-122"/>
                <a:ea typeface="楷体" panose="02010609060101010101" pitchFamily="49" charset="-122"/>
              </a:rPr>
              <a:t>永</a:t>
            </a:r>
          </a:p>
        </p:txBody>
      </p:sp>
      <p:sp>
        <p:nvSpPr>
          <p:cNvPr id="59" name="文本框 64"/>
          <p:cNvSpPr txBox="1"/>
          <p:nvPr/>
        </p:nvSpPr>
        <p:spPr>
          <a:xfrm>
            <a:off x="7674003" y="1150858"/>
            <a:ext cx="811212" cy="829945"/>
          </a:xfrm>
          <a:prstGeom prst="rect">
            <a:avLst/>
          </a:prstGeom>
          <a:noFill/>
          <a:ln w="9525">
            <a:noFill/>
          </a:ln>
        </p:spPr>
        <p:txBody>
          <a:bodyPr lIns="91431" tIns="45715" rIns="91431" bIns="45715">
            <a:spAutoFit/>
          </a:bodyPr>
          <a:lstStyle/>
          <a:p>
            <a:pPr eaLnBrk="1" hangingPunct="1"/>
            <a:r>
              <a:rPr lang="zh-CN" altLang="en-US" sz="4800" b="1" dirty="0">
                <a:latin typeface="楷体" panose="02010609060101010101" pitchFamily="49" charset="-122"/>
                <a:ea typeface="楷体" panose="02010609060101010101" pitchFamily="49" charset="-122"/>
              </a:rPr>
              <a:t>特</a:t>
            </a:r>
          </a:p>
        </p:txBody>
      </p:sp>
      <p:sp>
        <p:nvSpPr>
          <p:cNvPr id="60" name="文本框 64"/>
          <p:cNvSpPr txBox="1"/>
          <p:nvPr/>
        </p:nvSpPr>
        <p:spPr>
          <a:xfrm>
            <a:off x="8716820" y="1151261"/>
            <a:ext cx="811213" cy="829945"/>
          </a:xfrm>
          <a:prstGeom prst="rect">
            <a:avLst/>
          </a:prstGeom>
          <a:noFill/>
          <a:ln w="9525">
            <a:noFill/>
          </a:ln>
        </p:spPr>
        <p:txBody>
          <a:bodyPr wrap="square" lIns="91431" tIns="45715" rIns="91431" bIns="45715">
            <a:spAutoFit/>
          </a:bodyPr>
          <a:lstStyle/>
          <a:p>
            <a:pPr eaLnBrk="1" hangingPunct="1"/>
            <a:r>
              <a:rPr lang="zh-CN" altLang="en-US" sz="4800" b="1" dirty="0">
                <a:latin typeface="楷体" panose="02010609060101010101" pitchFamily="49" charset="-122"/>
                <a:ea typeface="楷体" panose="02010609060101010101" pitchFamily="49" charset="-122"/>
              </a:rPr>
              <a:t>积</a:t>
            </a:r>
          </a:p>
        </p:txBody>
      </p:sp>
      <p:cxnSp>
        <p:nvCxnSpPr>
          <p:cNvPr id="65" name="直线连接符 5"/>
          <p:cNvCxnSpPr/>
          <p:nvPr/>
        </p:nvCxnSpPr>
        <p:spPr>
          <a:xfrm>
            <a:off x="4140176" y="3882325"/>
            <a:ext cx="2178138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3425521" y="833435"/>
            <a:ext cx="7200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 </a:t>
            </a:r>
            <a:r>
              <a:rPr lang="zh-CN" altLang="en-US" sz="4800" b="1" dirty="0">
                <a:latin typeface="楷体" panose="02010609060101010101" pitchFamily="49" charset="-122"/>
                <a:ea typeface="楷体" panose="02010609060101010101" pitchFamily="49" charset="-122"/>
              </a:rPr>
              <a:t>助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2417186" y="1150874"/>
            <a:ext cx="10081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latin typeface="楷体" panose="02010609060101010101" pitchFamily="49" charset="-122"/>
                <a:ea typeface="楷体" panose="02010609060101010101" pitchFamily="49" charset="-122"/>
              </a:rPr>
              <a:t>帮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4479993" y="1110234"/>
            <a:ext cx="760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latin typeface="楷体" panose="02010609060101010101" pitchFamily="49" charset="-122"/>
                <a:ea typeface="楷体" panose="02010609060101010101" pitchFamily="49" charset="-122"/>
              </a:rPr>
              <a:t>导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602490 0.409537 " pathEditMode="relative" ptsTypes="">
                                      <p:cBhvr>
                                        <p:cTn id="6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608428 0.409537 " pathEditMode="relative" ptsTypes="">
                                      <p:cBhvr>
                                        <p:cTn id="10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157004 0.398333 " pathEditMode="relative" rAng="0" ptsTypes="">
                                      <p:cBhvr>
                                        <p:cTn id="14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00" y="19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523207 0.424630 " pathEditMode="relative" rAng="0" ptsTypes="">
                                      <p:cBhvr>
                                        <p:cTn id="18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00" y="20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1 0.005093 L 0.046830 0.404259 " pathEditMode="relative" rAng="0" ptsTypes="">
                                      <p:cBhvr>
                                        <p:cTn id="22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0" y="20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314268 0.429167 " pathEditMode="relative" rAng="0" ptsTypes="">
                                      <p:cBhvr>
                                        <p:cTn id="2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00" y="19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112205 0.503981 " pathEditMode="relative" ptsTypes="">
                                      <p:cBhvr>
                                        <p:cTn id="30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97932 0.492870 " pathEditMode="relative" rAng="0" ptsTypes="">
                                      <p:cBhvr>
                                        <p:cTn id="34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0" y="2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88608 0.493519 " pathEditMode="relative" ptsTypes="">
                                      <p:cBhvr>
                                        <p:cTn id="3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8"/>
          <p:cNvSpPr txBox="1">
            <a:spLocks noChangeArrowheads="1"/>
          </p:cNvSpPr>
          <p:nvPr/>
        </p:nvSpPr>
        <p:spPr bwMode="auto">
          <a:xfrm>
            <a:off x="542316" y="348973"/>
            <a:ext cx="314748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7200" dirty="0" err="1">
                <a:solidFill>
                  <a:srgbClr val="FF0000"/>
                </a:solidFill>
                <a:latin typeface="汉语拼音" panose="000B0604020202020204" charset="0"/>
                <a:ea typeface="GB Pinyinok-B" panose="02010601030101010101" pitchFamily="2" charset="-122"/>
                <a:cs typeface="汉语拼音" panose="000B0604020202020204" charset="0"/>
              </a:rPr>
              <a:t>bāng</a:t>
            </a:r>
            <a:endParaRPr lang="zh-CN" altLang="en-US" sz="8800" dirty="0">
              <a:solidFill>
                <a:srgbClr val="FF0000"/>
              </a:solidFill>
              <a:latin typeface="汉语拼音" panose="000B0604020202020204" charset="0"/>
              <a:ea typeface="GB Pinyinok-B" panose="02010601030101010101" pitchFamily="2" charset="-122"/>
              <a:cs typeface="汉语拼音" panose="000B0604020202020204" charset="0"/>
            </a:endParaRPr>
          </a:p>
        </p:txBody>
      </p:sp>
      <p:pic>
        <p:nvPicPr>
          <p:cNvPr id="3" name="图片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62" y="1471426"/>
            <a:ext cx="3147484" cy="3147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组合 3"/>
          <p:cNvGrpSpPr/>
          <p:nvPr/>
        </p:nvGrpSpPr>
        <p:grpSpPr>
          <a:xfrm>
            <a:off x="907120" y="1808497"/>
            <a:ext cx="2243816" cy="2400000"/>
            <a:chOff x="1520987" y="1457732"/>
            <a:chExt cx="1125537" cy="1128713"/>
          </a:xfrm>
          <a:solidFill>
            <a:schemeClr val="tx1"/>
          </a:solidFill>
        </p:grpSpPr>
        <p:sp>
          <p:nvSpPr>
            <p:cNvPr id="5" name="Freeform 7"/>
            <p:cNvSpPr/>
            <p:nvPr/>
          </p:nvSpPr>
          <p:spPr bwMode="auto">
            <a:xfrm>
              <a:off x="1673387" y="1568857"/>
              <a:ext cx="477838" cy="100013"/>
            </a:xfrm>
            <a:custGeom>
              <a:avLst/>
              <a:gdLst>
                <a:gd name="T0" fmla="*/ 498 w 603"/>
                <a:gd name="T1" fmla="*/ 66 h 125"/>
                <a:gd name="T2" fmla="*/ 472 w 603"/>
                <a:gd name="T3" fmla="*/ 70 h 125"/>
                <a:gd name="T4" fmla="*/ 443 w 603"/>
                <a:gd name="T5" fmla="*/ 74 h 125"/>
                <a:gd name="T6" fmla="*/ 415 w 603"/>
                <a:gd name="T7" fmla="*/ 80 h 125"/>
                <a:gd name="T8" fmla="*/ 382 w 603"/>
                <a:gd name="T9" fmla="*/ 83 h 125"/>
                <a:gd name="T10" fmla="*/ 348 w 603"/>
                <a:gd name="T11" fmla="*/ 89 h 125"/>
                <a:gd name="T12" fmla="*/ 312 w 603"/>
                <a:gd name="T13" fmla="*/ 95 h 125"/>
                <a:gd name="T14" fmla="*/ 274 w 603"/>
                <a:gd name="T15" fmla="*/ 100 h 125"/>
                <a:gd name="T16" fmla="*/ 236 w 603"/>
                <a:gd name="T17" fmla="*/ 106 h 125"/>
                <a:gd name="T18" fmla="*/ 200 w 603"/>
                <a:gd name="T19" fmla="*/ 112 h 125"/>
                <a:gd name="T20" fmla="*/ 167 w 603"/>
                <a:gd name="T21" fmla="*/ 116 h 125"/>
                <a:gd name="T22" fmla="*/ 141 w 603"/>
                <a:gd name="T23" fmla="*/ 120 h 125"/>
                <a:gd name="T24" fmla="*/ 118 w 603"/>
                <a:gd name="T25" fmla="*/ 121 h 125"/>
                <a:gd name="T26" fmla="*/ 101 w 603"/>
                <a:gd name="T27" fmla="*/ 123 h 125"/>
                <a:gd name="T28" fmla="*/ 87 w 603"/>
                <a:gd name="T29" fmla="*/ 125 h 125"/>
                <a:gd name="T30" fmla="*/ 80 w 603"/>
                <a:gd name="T31" fmla="*/ 125 h 125"/>
                <a:gd name="T32" fmla="*/ 66 w 603"/>
                <a:gd name="T33" fmla="*/ 125 h 125"/>
                <a:gd name="T34" fmla="*/ 49 w 603"/>
                <a:gd name="T35" fmla="*/ 125 h 125"/>
                <a:gd name="T36" fmla="*/ 36 w 603"/>
                <a:gd name="T37" fmla="*/ 121 h 125"/>
                <a:gd name="T38" fmla="*/ 21 w 603"/>
                <a:gd name="T39" fmla="*/ 118 h 125"/>
                <a:gd name="T40" fmla="*/ 9 w 603"/>
                <a:gd name="T41" fmla="*/ 114 h 125"/>
                <a:gd name="T42" fmla="*/ 2 w 603"/>
                <a:gd name="T43" fmla="*/ 108 h 125"/>
                <a:gd name="T44" fmla="*/ 0 w 603"/>
                <a:gd name="T45" fmla="*/ 100 h 125"/>
                <a:gd name="T46" fmla="*/ 32 w 603"/>
                <a:gd name="T47" fmla="*/ 93 h 125"/>
                <a:gd name="T48" fmla="*/ 93 w 603"/>
                <a:gd name="T49" fmla="*/ 81 h 125"/>
                <a:gd name="T50" fmla="*/ 148 w 603"/>
                <a:gd name="T51" fmla="*/ 72 h 125"/>
                <a:gd name="T52" fmla="*/ 200 w 603"/>
                <a:gd name="T53" fmla="*/ 61 h 125"/>
                <a:gd name="T54" fmla="*/ 247 w 603"/>
                <a:gd name="T55" fmla="*/ 51 h 125"/>
                <a:gd name="T56" fmla="*/ 289 w 603"/>
                <a:gd name="T57" fmla="*/ 43 h 125"/>
                <a:gd name="T58" fmla="*/ 327 w 603"/>
                <a:gd name="T59" fmla="*/ 34 h 125"/>
                <a:gd name="T60" fmla="*/ 359 w 603"/>
                <a:gd name="T61" fmla="*/ 26 h 125"/>
                <a:gd name="T62" fmla="*/ 390 w 603"/>
                <a:gd name="T63" fmla="*/ 21 h 125"/>
                <a:gd name="T64" fmla="*/ 416 w 603"/>
                <a:gd name="T65" fmla="*/ 15 h 125"/>
                <a:gd name="T66" fmla="*/ 443 w 603"/>
                <a:gd name="T67" fmla="*/ 9 h 125"/>
                <a:gd name="T68" fmla="*/ 466 w 603"/>
                <a:gd name="T69" fmla="*/ 5 h 125"/>
                <a:gd name="T70" fmla="*/ 487 w 603"/>
                <a:gd name="T71" fmla="*/ 2 h 125"/>
                <a:gd name="T72" fmla="*/ 506 w 603"/>
                <a:gd name="T73" fmla="*/ 0 h 125"/>
                <a:gd name="T74" fmla="*/ 523 w 603"/>
                <a:gd name="T75" fmla="*/ 0 h 125"/>
                <a:gd name="T76" fmla="*/ 538 w 603"/>
                <a:gd name="T77" fmla="*/ 0 h 125"/>
                <a:gd name="T78" fmla="*/ 557 w 603"/>
                <a:gd name="T79" fmla="*/ 3 h 125"/>
                <a:gd name="T80" fmla="*/ 580 w 603"/>
                <a:gd name="T81" fmla="*/ 7 h 125"/>
                <a:gd name="T82" fmla="*/ 593 w 603"/>
                <a:gd name="T83" fmla="*/ 13 h 125"/>
                <a:gd name="T84" fmla="*/ 601 w 603"/>
                <a:gd name="T85" fmla="*/ 19 h 125"/>
                <a:gd name="T86" fmla="*/ 603 w 603"/>
                <a:gd name="T87" fmla="*/ 22 h 125"/>
                <a:gd name="T88" fmla="*/ 603 w 603"/>
                <a:gd name="T89" fmla="*/ 26 h 125"/>
                <a:gd name="T90" fmla="*/ 599 w 603"/>
                <a:gd name="T91" fmla="*/ 30 h 125"/>
                <a:gd name="T92" fmla="*/ 593 w 603"/>
                <a:gd name="T93" fmla="*/ 34 h 125"/>
                <a:gd name="T94" fmla="*/ 586 w 603"/>
                <a:gd name="T95" fmla="*/ 40 h 125"/>
                <a:gd name="T96" fmla="*/ 574 w 603"/>
                <a:gd name="T97" fmla="*/ 43 h 125"/>
                <a:gd name="T98" fmla="*/ 559 w 603"/>
                <a:gd name="T99" fmla="*/ 49 h 125"/>
                <a:gd name="T100" fmla="*/ 542 w 603"/>
                <a:gd name="T101" fmla="*/ 55 h 125"/>
                <a:gd name="T102" fmla="*/ 521 w 603"/>
                <a:gd name="T103" fmla="*/ 61 h 125"/>
                <a:gd name="T104" fmla="*/ 510 w 603"/>
                <a:gd name="T105" fmla="*/ 64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03" h="125">
                  <a:moveTo>
                    <a:pt x="510" y="64"/>
                  </a:moveTo>
                  <a:lnTo>
                    <a:pt x="498" y="66"/>
                  </a:lnTo>
                  <a:lnTo>
                    <a:pt x="485" y="68"/>
                  </a:lnTo>
                  <a:lnTo>
                    <a:pt x="472" y="70"/>
                  </a:lnTo>
                  <a:lnTo>
                    <a:pt x="458" y="72"/>
                  </a:lnTo>
                  <a:lnTo>
                    <a:pt x="443" y="74"/>
                  </a:lnTo>
                  <a:lnTo>
                    <a:pt x="430" y="76"/>
                  </a:lnTo>
                  <a:lnTo>
                    <a:pt x="415" y="80"/>
                  </a:lnTo>
                  <a:lnTo>
                    <a:pt x="397" y="81"/>
                  </a:lnTo>
                  <a:lnTo>
                    <a:pt x="382" y="83"/>
                  </a:lnTo>
                  <a:lnTo>
                    <a:pt x="365" y="85"/>
                  </a:lnTo>
                  <a:lnTo>
                    <a:pt x="348" y="89"/>
                  </a:lnTo>
                  <a:lnTo>
                    <a:pt x="331" y="91"/>
                  </a:lnTo>
                  <a:lnTo>
                    <a:pt x="312" y="95"/>
                  </a:lnTo>
                  <a:lnTo>
                    <a:pt x="293" y="97"/>
                  </a:lnTo>
                  <a:lnTo>
                    <a:pt x="274" y="100"/>
                  </a:lnTo>
                  <a:lnTo>
                    <a:pt x="255" y="102"/>
                  </a:lnTo>
                  <a:lnTo>
                    <a:pt x="236" y="106"/>
                  </a:lnTo>
                  <a:lnTo>
                    <a:pt x="217" y="108"/>
                  </a:lnTo>
                  <a:lnTo>
                    <a:pt x="200" y="112"/>
                  </a:lnTo>
                  <a:lnTo>
                    <a:pt x="182" y="114"/>
                  </a:lnTo>
                  <a:lnTo>
                    <a:pt x="167" y="116"/>
                  </a:lnTo>
                  <a:lnTo>
                    <a:pt x="154" y="118"/>
                  </a:lnTo>
                  <a:lnTo>
                    <a:pt x="141" y="120"/>
                  </a:lnTo>
                  <a:lnTo>
                    <a:pt x="129" y="121"/>
                  </a:lnTo>
                  <a:lnTo>
                    <a:pt x="118" y="121"/>
                  </a:lnTo>
                  <a:lnTo>
                    <a:pt x="108" y="123"/>
                  </a:lnTo>
                  <a:lnTo>
                    <a:pt x="101" y="123"/>
                  </a:lnTo>
                  <a:lnTo>
                    <a:pt x="93" y="125"/>
                  </a:lnTo>
                  <a:lnTo>
                    <a:pt x="87" y="125"/>
                  </a:lnTo>
                  <a:lnTo>
                    <a:pt x="82" y="125"/>
                  </a:lnTo>
                  <a:lnTo>
                    <a:pt x="80" y="125"/>
                  </a:lnTo>
                  <a:lnTo>
                    <a:pt x="78" y="125"/>
                  </a:lnTo>
                  <a:lnTo>
                    <a:pt x="66" y="125"/>
                  </a:lnTo>
                  <a:lnTo>
                    <a:pt x="55" y="125"/>
                  </a:lnTo>
                  <a:lnTo>
                    <a:pt x="49" y="125"/>
                  </a:lnTo>
                  <a:lnTo>
                    <a:pt x="42" y="123"/>
                  </a:lnTo>
                  <a:lnTo>
                    <a:pt x="36" y="121"/>
                  </a:lnTo>
                  <a:lnTo>
                    <a:pt x="26" y="120"/>
                  </a:lnTo>
                  <a:lnTo>
                    <a:pt x="21" y="118"/>
                  </a:lnTo>
                  <a:lnTo>
                    <a:pt x="13" y="116"/>
                  </a:lnTo>
                  <a:lnTo>
                    <a:pt x="9" y="114"/>
                  </a:lnTo>
                  <a:lnTo>
                    <a:pt x="6" y="110"/>
                  </a:lnTo>
                  <a:lnTo>
                    <a:pt x="2" y="108"/>
                  </a:lnTo>
                  <a:lnTo>
                    <a:pt x="0" y="104"/>
                  </a:lnTo>
                  <a:lnTo>
                    <a:pt x="0" y="100"/>
                  </a:lnTo>
                  <a:lnTo>
                    <a:pt x="0" y="97"/>
                  </a:lnTo>
                  <a:lnTo>
                    <a:pt x="32" y="93"/>
                  </a:lnTo>
                  <a:lnTo>
                    <a:pt x="63" y="87"/>
                  </a:lnTo>
                  <a:lnTo>
                    <a:pt x="93" y="81"/>
                  </a:lnTo>
                  <a:lnTo>
                    <a:pt x="122" y="76"/>
                  </a:lnTo>
                  <a:lnTo>
                    <a:pt x="148" y="72"/>
                  </a:lnTo>
                  <a:lnTo>
                    <a:pt x="175" y="66"/>
                  </a:lnTo>
                  <a:lnTo>
                    <a:pt x="200" y="61"/>
                  </a:lnTo>
                  <a:lnTo>
                    <a:pt x="224" y="57"/>
                  </a:lnTo>
                  <a:lnTo>
                    <a:pt x="247" y="51"/>
                  </a:lnTo>
                  <a:lnTo>
                    <a:pt x="268" y="47"/>
                  </a:lnTo>
                  <a:lnTo>
                    <a:pt x="289" y="43"/>
                  </a:lnTo>
                  <a:lnTo>
                    <a:pt x="308" y="38"/>
                  </a:lnTo>
                  <a:lnTo>
                    <a:pt x="327" y="34"/>
                  </a:lnTo>
                  <a:lnTo>
                    <a:pt x="344" y="30"/>
                  </a:lnTo>
                  <a:lnTo>
                    <a:pt x="359" y="26"/>
                  </a:lnTo>
                  <a:lnTo>
                    <a:pt x="375" y="24"/>
                  </a:lnTo>
                  <a:lnTo>
                    <a:pt x="390" y="21"/>
                  </a:lnTo>
                  <a:lnTo>
                    <a:pt x="403" y="17"/>
                  </a:lnTo>
                  <a:lnTo>
                    <a:pt x="416" y="15"/>
                  </a:lnTo>
                  <a:lnTo>
                    <a:pt x="430" y="13"/>
                  </a:lnTo>
                  <a:lnTo>
                    <a:pt x="443" y="9"/>
                  </a:lnTo>
                  <a:lnTo>
                    <a:pt x="454" y="7"/>
                  </a:lnTo>
                  <a:lnTo>
                    <a:pt x="466" y="5"/>
                  </a:lnTo>
                  <a:lnTo>
                    <a:pt x="475" y="3"/>
                  </a:lnTo>
                  <a:lnTo>
                    <a:pt x="487" y="2"/>
                  </a:lnTo>
                  <a:lnTo>
                    <a:pt x="496" y="2"/>
                  </a:lnTo>
                  <a:lnTo>
                    <a:pt x="506" y="0"/>
                  </a:lnTo>
                  <a:lnTo>
                    <a:pt x="515" y="0"/>
                  </a:lnTo>
                  <a:lnTo>
                    <a:pt x="523" y="0"/>
                  </a:lnTo>
                  <a:lnTo>
                    <a:pt x="531" y="0"/>
                  </a:lnTo>
                  <a:lnTo>
                    <a:pt x="538" y="0"/>
                  </a:lnTo>
                  <a:lnTo>
                    <a:pt x="546" y="2"/>
                  </a:lnTo>
                  <a:lnTo>
                    <a:pt x="557" y="3"/>
                  </a:lnTo>
                  <a:lnTo>
                    <a:pt x="569" y="5"/>
                  </a:lnTo>
                  <a:lnTo>
                    <a:pt x="580" y="7"/>
                  </a:lnTo>
                  <a:lnTo>
                    <a:pt x="588" y="11"/>
                  </a:lnTo>
                  <a:lnTo>
                    <a:pt x="593" y="13"/>
                  </a:lnTo>
                  <a:lnTo>
                    <a:pt x="599" y="17"/>
                  </a:lnTo>
                  <a:lnTo>
                    <a:pt x="601" y="19"/>
                  </a:lnTo>
                  <a:lnTo>
                    <a:pt x="601" y="21"/>
                  </a:lnTo>
                  <a:lnTo>
                    <a:pt x="603" y="22"/>
                  </a:lnTo>
                  <a:lnTo>
                    <a:pt x="603" y="24"/>
                  </a:lnTo>
                  <a:lnTo>
                    <a:pt x="603" y="26"/>
                  </a:lnTo>
                  <a:lnTo>
                    <a:pt x="601" y="28"/>
                  </a:lnTo>
                  <a:lnTo>
                    <a:pt x="599" y="30"/>
                  </a:lnTo>
                  <a:lnTo>
                    <a:pt x="597" y="32"/>
                  </a:lnTo>
                  <a:lnTo>
                    <a:pt x="593" y="34"/>
                  </a:lnTo>
                  <a:lnTo>
                    <a:pt x="590" y="38"/>
                  </a:lnTo>
                  <a:lnTo>
                    <a:pt x="586" y="40"/>
                  </a:lnTo>
                  <a:lnTo>
                    <a:pt x="580" y="41"/>
                  </a:lnTo>
                  <a:lnTo>
                    <a:pt x="574" y="43"/>
                  </a:lnTo>
                  <a:lnTo>
                    <a:pt x="567" y="45"/>
                  </a:lnTo>
                  <a:lnTo>
                    <a:pt x="559" y="49"/>
                  </a:lnTo>
                  <a:lnTo>
                    <a:pt x="551" y="51"/>
                  </a:lnTo>
                  <a:lnTo>
                    <a:pt x="542" y="55"/>
                  </a:lnTo>
                  <a:lnTo>
                    <a:pt x="532" y="57"/>
                  </a:lnTo>
                  <a:lnTo>
                    <a:pt x="521" y="61"/>
                  </a:lnTo>
                  <a:lnTo>
                    <a:pt x="510" y="64"/>
                  </a:lnTo>
                  <a:lnTo>
                    <a:pt x="510" y="64"/>
                  </a:lnTo>
                </a:path>
              </a:pathLst>
            </a:custGeom>
            <a:grpFill/>
            <a:ln w="9525">
              <a:noFill/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" name="Freeform 8"/>
            <p:cNvSpPr/>
            <p:nvPr/>
          </p:nvSpPr>
          <p:spPr bwMode="auto">
            <a:xfrm>
              <a:off x="1735299" y="1678395"/>
              <a:ext cx="387350" cy="100013"/>
            </a:xfrm>
            <a:custGeom>
              <a:avLst/>
              <a:gdLst>
                <a:gd name="T0" fmla="*/ 47 w 489"/>
                <a:gd name="T1" fmla="*/ 123 h 125"/>
                <a:gd name="T2" fmla="*/ 32 w 489"/>
                <a:gd name="T3" fmla="*/ 120 h 125"/>
                <a:gd name="T4" fmla="*/ 17 w 489"/>
                <a:gd name="T5" fmla="*/ 112 h 125"/>
                <a:gd name="T6" fmla="*/ 6 w 489"/>
                <a:gd name="T7" fmla="*/ 99 h 125"/>
                <a:gd name="T8" fmla="*/ 25 w 489"/>
                <a:gd name="T9" fmla="*/ 85 h 125"/>
                <a:gd name="T10" fmla="*/ 74 w 489"/>
                <a:gd name="T11" fmla="*/ 74 h 125"/>
                <a:gd name="T12" fmla="*/ 120 w 489"/>
                <a:gd name="T13" fmla="*/ 64 h 125"/>
                <a:gd name="T14" fmla="*/ 163 w 489"/>
                <a:gd name="T15" fmla="*/ 55 h 125"/>
                <a:gd name="T16" fmla="*/ 203 w 489"/>
                <a:gd name="T17" fmla="*/ 45 h 125"/>
                <a:gd name="T18" fmla="*/ 241 w 489"/>
                <a:gd name="T19" fmla="*/ 38 h 125"/>
                <a:gd name="T20" fmla="*/ 276 w 489"/>
                <a:gd name="T21" fmla="*/ 30 h 125"/>
                <a:gd name="T22" fmla="*/ 308 w 489"/>
                <a:gd name="T23" fmla="*/ 24 h 125"/>
                <a:gd name="T24" fmla="*/ 337 w 489"/>
                <a:gd name="T25" fmla="*/ 19 h 125"/>
                <a:gd name="T26" fmla="*/ 361 w 489"/>
                <a:gd name="T27" fmla="*/ 15 h 125"/>
                <a:gd name="T28" fmla="*/ 384 w 489"/>
                <a:gd name="T29" fmla="*/ 9 h 125"/>
                <a:gd name="T30" fmla="*/ 403 w 489"/>
                <a:gd name="T31" fmla="*/ 7 h 125"/>
                <a:gd name="T32" fmla="*/ 420 w 489"/>
                <a:gd name="T33" fmla="*/ 3 h 125"/>
                <a:gd name="T34" fmla="*/ 434 w 489"/>
                <a:gd name="T35" fmla="*/ 2 h 125"/>
                <a:gd name="T36" fmla="*/ 443 w 489"/>
                <a:gd name="T37" fmla="*/ 2 h 125"/>
                <a:gd name="T38" fmla="*/ 451 w 489"/>
                <a:gd name="T39" fmla="*/ 0 h 125"/>
                <a:gd name="T40" fmla="*/ 460 w 489"/>
                <a:gd name="T41" fmla="*/ 0 h 125"/>
                <a:gd name="T42" fmla="*/ 473 w 489"/>
                <a:gd name="T43" fmla="*/ 2 h 125"/>
                <a:gd name="T44" fmla="*/ 483 w 489"/>
                <a:gd name="T45" fmla="*/ 7 h 125"/>
                <a:gd name="T46" fmla="*/ 489 w 489"/>
                <a:gd name="T47" fmla="*/ 13 h 125"/>
                <a:gd name="T48" fmla="*/ 489 w 489"/>
                <a:gd name="T49" fmla="*/ 21 h 125"/>
                <a:gd name="T50" fmla="*/ 487 w 489"/>
                <a:gd name="T51" fmla="*/ 30 h 125"/>
                <a:gd name="T52" fmla="*/ 479 w 489"/>
                <a:gd name="T53" fmla="*/ 40 h 125"/>
                <a:gd name="T54" fmla="*/ 475 w 489"/>
                <a:gd name="T55" fmla="*/ 45 h 125"/>
                <a:gd name="T56" fmla="*/ 468 w 489"/>
                <a:gd name="T57" fmla="*/ 49 h 125"/>
                <a:gd name="T58" fmla="*/ 454 w 489"/>
                <a:gd name="T59" fmla="*/ 55 h 125"/>
                <a:gd name="T60" fmla="*/ 437 w 489"/>
                <a:gd name="T61" fmla="*/ 61 h 125"/>
                <a:gd name="T62" fmla="*/ 415 w 489"/>
                <a:gd name="T63" fmla="*/ 66 h 125"/>
                <a:gd name="T64" fmla="*/ 388 w 489"/>
                <a:gd name="T65" fmla="*/ 72 h 125"/>
                <a:gd name="T66" fmla="*/ 356 w 489"/>
                <a:gd name="T67" fmla="*/ 78 h 125"/>
                <a:gd name="T68" fmla="*/ 318 w 489"/>
                <a:gd name="T69" fmla="*/ 83 h 125"/>
                <a:gd name="T70" fmla="*/ 276 w 489"/>
                <a:gd name="T71" fmla="*/ 91 h 125"/>
                <a:gd name="T72" fmla="*/ 232 w 489"/>
                <a:gd name="T73" fmla="*/ 99 h 125"/>
                <a:gd name="T74" fmla="*/ 194 w 489"/>
                <a:gd name="T75" fmla="*/ 106 h 125"/>
                <a:gd name="T76" fmla="*/ 160 w 489"/>
                <a:gd name="T77" fmla="*/ 112 h 125"/>
                <a:gd name="T78" fmla="*/ 129 w 489"/>
                <a:gd name="T79" fmla="*/ 116 h 125"/>
                <a:gd name="T80" fmla="*/ 103 w 489"/>
                <a:gd name="T81" fmla="*/ 120 h 125"/>
                <a:gd name="T82" fmla="*/ 82 w 489"/>
                <a:gd name="T83" fmla="*/ 123 h 125"/>
                <a:gd name="T84" fmla="*/ 66 w 489"/>
                <a:gd name="T85" fmla="*/ 123 h 125"/>
                <a:gd name="T86" fmla="*/ 55 w 489"/>
                <a:gd name="T87" fmla="*/ 125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9" h="125">
                  <a:moveTo>
                    <a:pt x="55" y="125"/>
                  </a:moveTo>
                  <a:lnTo>
                    <a:pt x="47" y="123"/>
                  </a:lnTo>
                  <a:lnTo>
                    <a:pt x="40" y="123"/>
                  </a:lnTo>
                  <a:lnTo>
                    <a:pt x="32" y="120"/>
                  </a:lnTo>
                  <a:lnTo>
                    <a:pt x="25" y="116"/>
                  </a:lnTo>
                  <a:lnTo>
                    <a:pt x="17" y="112"/>
                  </a:lnTo>
                  <a:lnTo>
                    <a:pt x="11" y="106"/>
                  </a:lnTo>
                  <a:lnTo>
                    <a:pt x="6" y="99"/>
                  </a:lnTo>
                  <a:lnTo>
                    <a:pt x="0" y="91"/>
                  </a:lnTo>
                  <a:lnTo>
                    <a:pt x="25" y="85"/>
                  </a:lnTo>
                  <a:lnTo>
                    <a:pt x="49" y="80"/>
                  </a:lnTo>
                  <a:lnTo>
                    <a:pt x="74" y="74"/>
                  </a:lnTo>
                  <a:lnTo>
                    <a:pt x="97" y="68"/>
                  </a:lnTo>
                  <a:lnTo>
                    <a:pt x="120" y="64"/>
                  </a:lnTo>
                  <a:lnTo>
                    <a:pt x="142" y="59"/>
                  </a:lnTo>
                  <a:lnTo>
                    <a:pt x="163" y="55"/>
                  </a:lnTo>
                  <a:lnTo>
                    <a:pt x="184" y="49"/>
                  </a:lnTo>
                  <a:lnTo>
                    <a:pt x="203" y="45"/>
                  </a:lnTo>
                  <a:lnTo>
                    <a:pt x="222" y="42"/>
                  </a:lnTo>
                  <a:lnTo>
                    <a:pt x="241" y="38"/>
                  </a:lnTo>
                  <a:lnTo>
                    <a:pt x="259" y="34"/>
                  </a:lnTo>
                  <a:lnTo>
                    <a:pt x="276" y="30"/>
                  </a:lnTo>
                  <a:lnTo>
                    <a:pt x="291" y="28"/>
                  </a:lnTo>
                  <a:lnTo>
                    <a:pt x="308" y="24"/>
                  </a:lnTo>
                  <a:lnTo>
                    <a:pt x="321" y="22"/>
                  </a:lnTo>
                  <a:lnTo>
                    <a:pt x="337" y="19"/>
                  </a:lnTo>
                  <a:lnTo>
                    <a:pt x="350" y="17"/>
                  </a:lnTo>
                  <a:lnTo>
                    <a:pt x="361" y="15"/>
                  </a:lnTo>
                  <a:lnTo>
                    <a:pt x="373" y="11"/>
                  </a:lnTo>
                  <a:lnTo>
                    <a:pt x="384" y="9"/>
                  </a:lnTo>
                  <a:lnTo>
                    <a:pt x="394" y="9"/>
                  </a:lnTo>
                  <a:lnTo>
                    <a:pt x="403" y="7"/>
                  </a:lnTo>
                  <a:lnTo>
                    <a:pt x="413" y="5"/>
                  </a:lnTo>
                  <a:lnTo>
                    <a:pt x="420" y="3"/>
                  </a:lnTo>
                  <a:lnTo>
                    <a:pt x="428" y="3"/>
                  </a:lnTo>
                  <a:lnTo>
                    <a:pt x="434" y="2"/>
                  </a:lnTo>
                  <a:lnTo>
                    <a:pt x="439" y="2"/>
                  </a:lnTo>
                  <a:lnTo>
                    <a:pt x="443" y="2"/>
                  </a:lnTo>
                  <a:lnTo>
                    <a:pt x="447" y="0"/>
                  </a:lnTo>
                  <a:lnTo>
                    <a:pt x="451" y="0"/>
                  </a:lnTo>
                  <a:lnTo>
                    <a:pt x="453" y="0"/>
                  </a:lnTo>
                  <a:lnTo>
                    <a:pt x="460" y="0"/>
                  </a:lnTo>
                  <a:lnTo>
                    <a:pt x="468" y="2"/>
                  </a:lnTo>
                  <a:lnTo>
                    <a:pt x="473" y="2"/>
                  </a:lnTo>
                  <a:lnTo>
                    <a:pt x="479" y="3"/>
                  </a:lnTo>
                  <a:lnTo>
                    <a:pt x="483" y="7"/>
                  </a:lnTo>
                  <a:lnTo>
                    <a:pt x="487" y="9"/>
                  </a:lnTo>
                  <a:lnTo>
                    <a:pt x="489" y="13"/>
                  </a:lnTo>
                  <a:lnTo>
                    <a:pt x="489" y="17"/>
                  </a:lnTo>
                  <a:lnTo>
                    <a:pt x="489" y="21"/>
                  </a:lnTo>
                  <a:lnTo>
                    <a:pt x="487" y="26"/>
                  </a:lnTo>
                  <a:lnTo>
                    <a:pt x="487" y="30"/>
                  </a:lnTo>
                  <a:lnTo>
                    <a:pt x="485" y="34"/>
                  </a:lnTo>
                  <a:lnTo>
                    <a:pt x="479" y="40"/>
                  </a:lnTo>
                  <a:lnTo>
                    <a:pt x="477" y="43"/>
                  </a:lnTo>
                  <a:lnTo>
                    <a:pt x="475" y="45"/>
                  </a:lnTo>
                  <a:lnTo>
                    <a:pt x="472" y="47"/>
                  </a:lnTo>
                  <a:lnTo>
                    <a:pt x="468" y="49"/>
                  </a:lnTo>
                  <a:lnTo>
                    <a:pt x="462" y="53"/>
                  </a:lnTo>
                  <a:lnTo>
                    <a:pt x="454" y="55"/>
                  </a:lnTo>
                  <a:lnTo>
                    <a:pt x="447" y="57"/>
                  </a:lnTo>
                  <a:lnTo>
                    <a:pt x="437" y="61"/>
                  </a:lnTo>
                  <a:lnTo>
                    <a:pt x="428" y="62"/>
                  </a:lnTo>
                  <a:lnTo>
                    <a:pt x="415" y="66"/>
                  </a:lnTo>
                  <a:lnTo>
                    <a:pt x="403" y="68"/>
                  </a:lnTo>
                  <a:lnTo>
                    <a:pt x="388" y="72"/>
                  </a:lnTo>
                  <a:lnTo>
                    <a:pt x="373" y="74"/>
                  </a:lnTo>
                  <a:lnTo>
                    <a:pt x="356" y="78"/>
                  </a:lnTo>
                  <a:lnTo>
                    <a:pt x="338" y="81"/>
                  </a:lnTo>
                  <a:lnTo>
                    <a:pt x="318" y="83"/>
                  </a:lnTo>
                  <a:lnTo>
                    <a:pt x="298" y="87"/>
                  </a:lnTo>
                  <a:lnTo>
                    <a:pt x="276" y="91"/>
                  </a:lnTo>
                  <a:lnTo>
                    <a:pt x="253" y="95"/>
                  </a:lnTo>
                  <a:lnTo>
                    <a:pt x="232" y="99"/>
                  </a:lnTo>
                  <a:lnTo>
                    <a:pt x="213" y="102"/>
                  </a:lnTo>
                  <a:lnTo>
                    <a:pt x="194" y="106"/>
                  </a:lnTo>
                  <a:lnTo>
                    <a:pt x="175" y="108"/>
                  </a:lnTo>
                  <a:lnTo>
                    <a:pt x="160" y="112"/>
                  </a:lnTo>
                  <a:lnTo>
                    <a:pt x="142" y="114"/>
                  </a:lnTo>
                  <a:lnTo>
                    <a:pt x="129" y="116"/>
                  </a:lnTo>
                  <a:lnTo>
                    <a:pt x="116" y="118"/>
                  </a:lnTo>
                  <a:lnTo>
                    <a:pt x="103" y="120"/>
                  </a:lnTo>
                  <a:lnTo>
                    <a:pt x="91" y="121"/>
                  </a:lnTo>
                  <a:lnTo>
                    <a:pt x="82" y="123"/>
                  </a:lnTo>
                  <a:lnTo>
                    <a:pt x="74" y="123"/>
                  </a:lnTo>
                  <a:lnTo>
                    <a:pt x="66" y="123"/>
                  </a:lnTo>
                  <a:lnTo>
                    <a:pt x="61" y="125"/>
                  </a:lnTo>
                  <a:lnTo>
                    <a:pt x="55" y="125"/>
                  </a:lnTo>
                  <a:lnTo>
                    <a:pt x="55" y="125"/>
                  </a:lnTo>
                </a:path>
              </a:pathLst>
            </a:custGeom>
            <a:grpFill/>
            <a:ln w="9525">
              <a:noFill/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" name="Freeform 9"/>
            <p:cNvSpPr/>
            <p:nvPr/>
          </p:nvSpPr>
          <p:spPr bwMode="auto">
            <a:xfrm>
              <a:off x="1520987" y="1816507"/>
              <a:ext cx="658813" cy="131763"/>
            </a:xfrm>
            <a:custGeom>
              <a:avLst/>
              <a:gdLst>
                <a:gd name="T0" fmla="*/ 23 w 829"/>
                <a:gd name="T1" fmla="*/ 129 h 165"/>
                <a:gd name="T2" fmla="*/ 5 w 829"/>
                <a:gd name="T3" fmla="*/ 110 h 165"/>
                <a:gd name="T4" fmla="*/ 0 w 829"/>
                <a:gd name="T5" fmla="*/ 91 h 165"/>
                <a:gd name="T6" fmla="*/ 53 w 829"/>
                <a:gd name="T7" fmla="*/ 91 h 165"/>
                <a:gd name="T8" fmla="*/ 99 w 829"/>
                <a:gd name="T9" fmla="*/ 89 h 165"/>
                <a:gd name="T10" fmla="*/ 140 w 829"/>
                <a:gd name="T11" fmla="*/ 87 h 165"/>
                <a:gd name="T12" fmla="*/ 179 w 829"/>
                <a:gd name="T13" fmla="*/ 83 h 165"/>
                <a:gd name="T14" fmla="*/ 209 w 829"/>
                <a:gd name="T15" fmla="*/ 82 h 165"/>
                <a:gd name="T16" fmla="*/ 237 w 829"/>
                <a:gd name="T17" fmla="*/ 78 h 165"/>
                <a:gd name="T18" fmla="*/ 274 w 829"/>
                <a:gd name="T19" fmla="*/ 72 h 165"/>
                <a:gd name="T20" fmla="*/ 321 w 829"/>
                <a:gd name="T21" fmla="*/ 66 h 165"/>
                <a:gd name="T22" fmla="*/ 380 w 829"/>
                <a:gd name="T23" fmla="*/ 57 h 165"/>
                <a:gd name="T24" fmla="*/ 451 w 829"/>
                <a:gd name="T25" fmla="*/ 45 h 165"/>
                <a:gd name="T26" fmla="*/ 529 w 829"/>
                <a:gd name="T27" fmla="*/ 30 h 165"/>
                <a:gd name="T28" fmla="*/ 597 w 829"/>
                <a:gd name="T29" fmla="*/ 19 h 165"/>
                <a:gd name="T30" fmla="*/ 654 w 829"/>
                <a:gd name="T31" fmla="*/ 11 h 165"/>
                <a:gd name="T32" fmla="*/ 696 w 829"/>
                <a:gd name="T33" fmla="*/ 5 h 165"/>
                <a:gd name="T34" fmla="*/ 726 w 829"/>
                <a:gd name="T35" fmla="*/ 2 h 165"/>
                <a:gd name="T36" fmla="*/ 745 w 829"/>
                <a:gd name="T37" fmla="*/ 0 h 165"/>
                <a:gd name="T38" fmla="*/ 774 w 829"/>
                <a:gd name="T39" fmla="*/ 2 h 165"/>
                <a:gd name="T40" fmla="*/ 801 w 829"/>
                <a:gd name="T41" fmla="*/ 5 h 165"/>
                <a:gd name="T42" fmla="*/ 820 w 829"/>
                <a:gd name="T43" fmla="*/ 15 h 165"/>
                <a:gd name="T44" fmla="*/ 829 w 829"/>
                <a:gd name="T45" fmla="*/ 24 h 165"/>
                <a:gd name="T46" fmla="*/ 829 w 829"/>
                <a:gd name="T47" fmla="*/ 32 h 165"/>
                <a:gd name="T48" fmla="*/ 820 w 829"/>
                <a:gd name="T49" fmla="*/ 42 h 165"/>
                <a:gd name="T50" fmla="*/ 797 w 829"/>
                <a:gd name="T51" fmla="*/ 49 h 165"/>
                <a:gd name="T52" fmla="*/ 770 w 829"/>
                <a:gd name="T53" fmla="*/ 55 h 165"/>
                <a:gd name="T54" fmla="*/ 730 w 829"/>
                <a:gd name="T55" fmla="*/ 63 h 165"/>
                <a:gd name="T56" fmla="*/ 696 w 829"/>
                <a:gd name="T57" fmla="*/ 68 h 165"/>
                <a:gd name="T58" fmla="*/ 664 w 829"/>
                <a:gd name="T59" fmla="*/ 74 h 165"/>
                <a:gd name="T60" fmla="*/ 627 w 829"/>
                <a:gd name="T61" fmla="*/ 80 h 165"/>
                <a:gd name="T62" fmla="*/ 588 w 829"/>
                <a:gd name="T63" fmla="*/ 87 h 165"/>
                <a:gd name="T64" fmla="*/ 542 w 829"/>
                <a:gd name="T65" fmla="*/ 95 h 165"/>
                <a:gd name="T66" fmla="*/ 492 w 829"/>
                <a:gd name="T67" fmla="*/ 104 h 165"/>
                <a:gd name="T68" fmla="*/ 439 w 829"/>
                <a:gd name="T69" fmla="*/ 114 h 165"/>
                <a:gd name="T70" fmla="*/ 384 w 829"/>
                <a:gd name="T71" fmla="*/ 123 h 165"/>
                <a:gd name="T72" fmla="*/ 335 w 829"/>
                <a:gd name="T73" fmla="*/ 131 h 165"/>
                <a:gd name="T74" fmla="*/ 289 w 829"/>
                <a:gd name="T75" fmla="*/ 139 h 165"/>
                <a:gd name="T76" fmla="*/ 249 w 829"/>
                <a:gd name="T77" fmla="*/ 144 h 165"/>
                <a:gd name="T78" fmla="*/ 215 w 829"/>
                <a:gd name="T79" fmla="*/ 150 h 165"/>
                <a:gd name="T80" fmla="*/ 184 w 829"/>
                <a:gd name="T81" fmla="*/ 156 h 165"/>
                <a:gd name="T82" fmla="*/ 161 w 829"/>
                <a:gd name="T83" fmla="*/ 160 h 165"/>
                <a:gd name="T84" fmla="*/ 140 w 829"/>
                <a:gd name="T85" fmla="*/ 161 h 165"/>
                <a:gd name="T86" fmla="*/ 127 w 829"/>
                <a:gd name="T87" fmla="*/ 163 h 165"/>
                <a:gd name="T88" fmla="*/ 116 w 829"/>
                <a:gd name="T89" fmla="*/ 165 h 165"/>
                <a:gd name="T90" fmla="*/ 108 w 829"/>
                <a:gd name="T91" fmla="*/ 165 h 165"/>
                <a:gd name="T92" fmla="*/ 85 w 829"/>
                <a:gd name="T93" fmla="*/ 160 h 165"/>
                <a:gd name="T94" fmla="*/ 55 w 829"/>
                <a:gd name="T95" fmla="*/ 148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29" h="165">
                  <a:moveTo>
                    <a:pt x="42" y="142"/>
                  </a:moveTo>
                  <a:lnTo>
                    <a:pt x="32" y="137"/>
                  </a:lnTo>
                  <a:lnTo>
                    <a:pt x="23" y="129"/>
                  </a:lnTo>
                  <a:lnTo>
                    <a:pt x="17" y="123"/>
                  </a:lnTo>
                  <a:lnTo>
                    <a:pt x="9" y="116"/>
                  </a:lnTo>
                  <a:lnTo>
                    <a:pt x="5" y="110"/>
                  </a:lnTo>
                  <a:lnTo>
                    <a:pt x="2" y="104"/>
                  </a:lnTo>
                  <a:lnTo>
                    <a:pt x="0" y="97"/>
                  </a:lnTo>
                  <a:lnTo>
                    <a:pt x="0" y="91"/>
                  </a:lnTo>
                  <a:lnTo>
                    <a:pt x="17" y="91"/>
                  </a:lnTo>
                  <a:lnTo>
                    <a:pt x="36" y="91"/>
                  </a:lnTo>
                  <a:lnTo>
                    <a:pt x="53" y="91"/>
                  </a:lnTo>
                  <a:lnTo>
                    <a:pt x="68" y="91"/>
                  </a:lnTo>
                  <a:lnTo>
                    <a:pt x="83" y="89"/>
                  </a:lnTo>
                  <a:lnTo>
                    <a:pt x="99" y="89"/>
                  </a:lnTo>
                  <a:lnTo>
                    <a:pt x="114" y="89"/>
                  </a:lnTo>
                  <a:lnTo>
                    <a:pt x="127" y="87"/>
                  </a:lnTo>
                  <a:lnTo>
                    <a:pt x="140" y="87"/>
                  </a:lnTo>
                  <a:lnTo>
                    <a:pt x="154" y="85"/>
                  </a:lnTo>
                  <a:lnTo>
                    <a:pt x="167" y="85"/>
                  </a:lnTo>
                  <a:lnTo>
                    <a:pt x="179" y="83"/>
                  </a:lnTo>
                  <a:lnTo>
                    <a:pt x="190" y="83"/>
                  </a:lnTo>
                  <a:lnTo>
                    <a:pt x="199" y="82"/>
                  </a:lnTo>
                  <a:lnTo>
                    <a:pt x="209" y="82"/>
                  </a:lnTo>
                  <a:lnTo>
                    <a:pt x="218" y="80"/>
                  </a:lnTo>
                  <a:lnTo>
                    <a:pt x="228" y="80"/>
                  </a:lnTo>
                  <a:lnTo>
                    <a:pt x="237" y="78"/>
                  </a:lnTo>
                  <a:lnTo>
                    <a:pt x="249" y="76"/>
                  </a:lnTo>
                  <a:lnTo>
                    <a:pt x="260" y="74"/>
                  </a:lnTo>
                  <a:lnTo>
                    <a:pt x="274" y="72"/>
                  </a:lnTo>
                  <a:lnTo>
                    <a:pt x="289" y="70"/>
                  </a:lnTo>
                  <a:lnTo>
                    <a:pt x="304" y="68"/>
                  </a:lnTo>
                  <a:lnTo>
                    <a:pt x="321" y="66"/>
                  </a:lnTo>
                  <a:lnTo>
                    <a:pt x="340" y="63"/>
                  </a:lnTo>
                  <a:lnTo>
                    <a:pt x="359" y="61"/>
                  </a:lnTo>
                  <a:lnTo>
                    <a:pt x="380" y="57"/>
                  </a:lnTo>
                  <a:lnTo>
                    <a:pt x="403" y="53"/>
                  </a:lnTo>
                  <a:lnTo>
                    <a:pt x="426" y="49"/>
                  </a:lnTo>
                  <a:lnTo>
                    <a:pt x="451" y="45"/>
                  </a:lnTo>
                  <a:lnTo>
                    <a:pt x="475" y="40"/>
                  </a:lnTo>
                  <a:lnTo>
                    <a:pt x="504" y="34"/>
                  </a:lnTo>
                  <a:lnTo>
                    <a:pt x="529" y="30"/>
                  </a:lnTo>
                  <a:lnTo>
                    <a:pt x="553" y="26"/>
                  </a:lnTo>
                  <a:lnTo>
                    <a:pt x="576" y="23"/>
                  </a:lnTo>
                  <a:lnTo>
                    <a:pt x="597" y="19"/>
                  </a:lnTo>
                  <a:lnTo>
                    <a:pt x="618" y="17"/>
                  </a:lnTo>
                  <a:lnTo>
                    <a:pt x="637" y="13"/>
                  </a:lnTo>
                  <a:lnTo>
                    <a:pt x="654" y="11"/>
                  </a:lnTo>
                  <a:lnTo>
                    <a:pt x="669" y="9"/>
                  </a:lnTo>
                  <a:lnTo>
                    <a:pt x="683" y="7"/>
                  </a:lnTo>
                  <a:lnTo>
                    <a:pt x="696" y="5"/>
                  </a:lnTo>
                  <a:lnTo>
                    <a:pt x="707" y="4"/>
                  </a:lnTo>
                  <a:lnTo>
                    <a:pt x="719" y="4"/>
                  </a:lnTo>
                  <a:lnTo>
                    <a:pt x="726" y="2"/>
                  </a:lnTo>
                  <a:lnTo>
                    <a:pt x="734" y="2"/>
                  </a:lnTo>
                  <a:lnTo>
                    <a:pt x="740" y="2"/>
                  </a:lnTo>
                  <a:lnTo>
                    <a:pt x="745" y="0"/>
                  </a:lnTo>
                  <a:lnTo>
                    <a:pt x="753" y="0"/>
                  </a:lnTo>
                  <a:lnTo>
                    <a:pt x="759" y="2"/>
                  </a:lnTo>
                  <a:lnTo>
                    <a:pt x="774" y="2"/>
                  </a:lnTo>
                  <a:lnTo>
                    <a:pt x="787" y="4"/>
                  </a:lnTo>
                  <a:lnTo>
                    <a:pt x="793" y="4"/>
                  </a:lnTo>
                  <a:lnTo>
                    <a:pt x="801" y="5"/>
                  </a:lnTo>
                  <a:lnTo>
                    <a:pt x="808" y="9"/>
                  </a:lnTo>
                  <a:lnTo>
                    <a:pt x="816" y="11"/>
                  </a:lnTo>
                  <a:lnTo>
                    <a:pt x="820" y="15"/>
                  </a:lnTo>
                  <a:lnTo>
                    <a:pt x="823" y="17"/>
                  </a:lnTo>
                  <a:lnTo>
                    <a:pt x="827" y="21"/>
                  </a:lnTo>
                  <a:lnTo>
                    <a:pt x="829" y="24"/>
                  </a:lnTo>
                  <a:lnTo>
                    <a:pt x="829" y="26"/>
                  </a:lnTo>
                  <a:lnTo>
                    <a:pt x="829" y="28"/>
                  </a:lnTo>
                  <a:lnTo>
                    <a:pt x="829" y="32"/>
                  </a:lnTo>
                  <a:lnTo>
                    <a:pt x="827" y="36"/>
                  </a:lnTo>
                  <a:lnTo>
                    <a:pt x="823" y="40"/>
                  </a:lnTo>
                  <a:lnTo>
                    <a:pt x="820" y="42"/>
                  </a:lnTo>
                  <a:lnTo>
                    <a:pt x="814" y="45"/>
                  </a:lnTo>
                  <a:lnTo>
                    <a:pt x="806" y="47"/>
                  </a:lnTo>
                  <a:lnTo>
                    <a:pt x="797" y="49"/>
                  </a:lnTo>
                  <a:lnTo>
                    <a:pt x="787" y="51"/>
                  </a:lnTo>
                  <a:lnTo>
                    <a:pt x="780" y="53"/>
                  </a:lnTo>
                  <a:lnTo>
                    <a:pt x="770" y="55"/>
                  </a:lnTo>
                  <a:lnTo>
                    <a:pt x="759" y="57"/>
                  </a:lnTo>
                  <a:lnTo>
                    <a:pt x="745" y="59"/>
                  </a:lnTo>
                  <a:lnTo>
                    <a:pt x="730" y="63"/>
                  </a:lnTo>
                  <a:lnTo>
                    <a:pt x="713" y="64"/>
                  </a:lnTo>
                  <a:lnTo>
                    <a:pt x="705" y="66"/>
                  </a:lnTo>
                  <a:lnTo>
                    <a:pt x="696" y="68"/>
                  </a:lnTo>
                  <a:lnTo>
                    <a:pt x="685" y="70"/>
                  </a:lnTo>
                  <a:lnTo>
                    <a:pt x="675" y="72"/>
                  </a:lnTo>
                  <a:lnTo>
                    <a:pt x="664" y="74"/>
                  </a:lnTo>
                  <a:lnTo>
                    <a:pt x="652" y="76"/>
                  </a:lnTo>
                  <a:lnTo>
                    <a:pt x="641" y="78"/>
                  </a:lnTo>
                  <a:lnTo>
                    <a:pt x="627" y="80"/>
                  </a:lnTo>
                  <a:lnTo>
                    <a:pt x="614" y="83"/>
                  </a:lnTo>
                  <a:lnTo>
                    <a:pt x="601" y="85"/>
                  </a:lnTo>
                  <a:lnTo>
                    <a:pt x="588" y="87"/>
                  </a:lnTo>
                  <a:lnTo>
                    <a:pt x="572" y="91"/>
                  </a:lnTo>
                  <a:lnTo>
                    <a:pt x="557" y="93"/>
                  </a:lnTo>
                  <a:lnTo>
                    <a:pt x="542" y="95"/>
                  </a:lnTo>
                  <a:lnTo>
                    <a:pt x="527" y="99"/>
                  </a:lnTo>
                  <a:lnTo>
                    <a:pt x="510" y="101"/>
                  </a:lnTo>
                  <a:lnTo>
                    <a:pt x="492" y="104"/>
                  </a:lnTo>
                  <a:lnTo>
                    <a:pt x="475" y="108"/>
                  </a:lnTo>
                  <a:lnTo>
                    <a:pt x="458" y="110"/>
                  </a:lnTo>
                  <a:lnTo>
                    <a:pt x="439" y="114"/>
                  </a:lnTo>
                  <a:lnTo>
                    <a:pt x="420" y="118"/>
                  </a:lnTo>
                  <a:lnTo>
                    <a:pt x="401" y="120"/>
                  </a:lnTo>
                  <a:lnTo>
                    <a:pt x="384" y="123"/>
                  </a:lnTo>
                  <a:lnTo>
                    <a:pt x="367" y="125"/>
                  </a:lnTo>
                  <a:lnTo>
                    <a:pt x="350" y="129"/>
                  </a:lnTo>
                  <a:lnTo>
                    <a:pt x="335" y="131"/>
                  </a:lnTo>
                  <a:lnTo>
                    <a:pt x="319" y="135"/>
                  </a:lnTo>
                  <a:lnTo>
                    <a:pt x="304" y="137"/>
                  </a:lnTo>
                  <a:lnTo>
                    <a:pt x="289" y="139"/>
                  </a:lnTo>
                  <a:lnTo>
                    <a:pt x="276" y="141"/>
                  </a:lnTo>
                  <a:lnTo>
                    <a:pt x="262" y="142"/>
                  </a:lnTo>
                  <a:lnTo>
                    <a:pt x="249" y="144"/>
                  </a:lnTo>
                  <a:lnTo>
                    <a:pt x="237" y="148"/>
                  </a:lnTo>
                  <a:lnTo>
                    <a:pt x="226" y="148"/>
                  </a:lnTo>
                  <a:lnTo>
                    <a:pt x="215" y="150"/>
                  </a:lnTo>
                  <a:lnTo>
                    <a:pt x="205" y="152"/>
                  </a:lnTo>
                  <a:lnTo>
                    <a:pt x="194" y="154"/>
                  </a:lnTo>
                  <a:lnTo>
                    <a:pt x="184" y="156"/>
                  </a:lnTo>
                  <a:lnTo>
                    <a:pt x="177" y="156"/>
                  </a:lnTo>
                  <a:lnTo>
                    <a:pt x="169" y="158"/>
                  </a:lnTo>
                  <a:lnTo>
                    <a:pt x="161" y="160"/>
                  </a:lnTo>
                  <a:lnTo>
                    <a:pt x="154" y="160"/>
                  </a:lnTo>
                  <a:lnTo>
                    <a:pt x="146" y="161"/>
                  </a:lnTo>
                  <a:lnTo>
                    <a:pt x="140" y="161"/>
                  </a:lnTo>
                  <a:lnTo>
                    <a:pt x="135" y="163"/>
                  </a:lnTo>
                  <a:lnTo>
                    <a:pt x="131" y="163"/>
                  </a:lnTo>
                  <a:lnTo>
                    <a:pt x="127" y="163"/>
                  </a:lnTo>
                  <a:lnTo>
                    <a:pt x="123" y="163"/>
                  </a:lnTo>
                  <a:lnTo>
                    <a:pt x="120" y="165"/>
                  </a:lnTo>
                  <a:lnTo>
                    <a:pt x="116" y="165"/>
                  </a:lnTo>
                  <a:lnTo>
                    <a:pt x="114" y="165"/>
                  </a:lnTo>
                  <a:lnTo>
                    <a:pt x="114" y="165"/>
                  </a:lnTo>
                  <a:lnTo>
                    <a:pt x="108" y="165"/>
                  </a:lnTo>
                  <a:lnTo>
                    <a:pt x="101" y="163"/>
                  </a:lnTo>
                  <a:lnTo>
                    <a:pt x="93" y="161"/>
                  </a:lnTo>
                  <a:lnTo>
                    <a:pt x="85" y="160"/>
                  </a:lnTo>
                  <a:lnTo>
                    <a:pt x="76" y="158"/>
                  </a:lnTo>
                  <a:lnTo>
                    <a:pt x="66" y="154"/>
                  </a:lnTo>
                  <a:lnTo>
                    <a:pt x="55" y="148"/>
                  </a:lnTo>
                  <a:lnTo>
                    <a:pt x="42" y="142"/>
                  </a:lnTo>
                  <a:lnTo>
                    <a:pt x="42" y="142"/>
                  </a:lnTo>
                </a:path>
              </a:pathLst>
            </a:custGeom>
            <a:grpFill/>
            <a:ln w="9525">
              <a:noFill/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" name="Freeform 10"/>
            <p:cNvSpPr/>
            <p:nvPr/>
          </p:nvSpPr>
          <p:spPr bwMode="auto">
            <a:xfrm>
              <a:off x="1547974" y="1457732"/>
              <a:ext cx="434975" cy="701675"/>
            </a:xfrm>
            <a:custGeom>
              <a:avLst/>
              <a:gdLst>
                <a:gd name="T0" fmla="*/ 390 w 548"/>
                <a:gd name="T1" fmla="*/ 44 h 885"/>
                <a:gd name="T2" fmla="*/ 382 w 548"/>
                <a:gd name="T3" fmla="*/ 30 h 885"/>
                <a:gd name="T4" fmla="*/ 384 w 548"/>
                <a:gd name="T5" fmla="*/ 17 h 885"/>
                <a:gd name="T6" fmla="*/ 390 w 548"/>
                <a:gd name="T7" fmla="*/ 7 h 885"/>
                <a:gd name="T8" fmla="*/ 405 w 548"/>
                <a:gd name="T9" fmla="*/ 2 h 885"/>
                <a:gd name="T10" fmla="*/ 428 w 548"/>
                <a:gd name="T11" fmla="*/ 2 h 885"/>
                <a:gd name="T12" fmla="*/ 462 w 548"/>
                <a:gd name="T13" fmla="*/ 6 h 885"/>
                <a:gd name="T14" fmla="*/ 491 w 548"/>
                <a:gd name="T15" fmla="*/ 11 h 885"/>
                <a:gd name="T16" fmla="*/ 521 w 548"/>
                <a:gd name="T17" fmla="*/ 28 h 885"/>
                <a:gd name="T18" fmla="*/ 536 w 548"/>
                <a:gd name="T19" fmla="*/ 38 h 885"/>
                <a:gd name="T20" fmla="*/ 544 w 548"/>
                <a:gd name="T21" fmla="*/ 51 h 885"/>
                <a:gd name="T22" fmla="*/ 548 w 548"/>
                <a:gd name="T23" fmla="*/ 74 h 885"/>
                <a:gd name="T24" fmla="*/ 548 w 548"/>
                <a:gd name="T25" fmla="*/ 108 h 885"/>
                <a:gd name="T26" fmla="*/ 548 w 548"/>
                <a:gd name="T27" fmla="*/ 160 h 885"/>
                <a:gd name="T28" fmla="*/ 544 w 548"/>
                <a:gd name="T29" fmla="*/ 226 h 885"/>
                <a:gd name="T30" fmla="*/ 536 w 548"/>
                <a:gd name="T31" fmla="*/ 306 h 885"/>
                <a:gd name="T32" fmla="*/ 523 w 548"/>
                <a:gd name="T33" fmla="*/ 392 h 885"/>
                <a:gd name="T34" fmla="*/ 500 w 548"/>
                <a:gd name="T35" fmla="*/ 481 h 885"/>
                <a:gd name="T36" fmla="*/ 462 w 548"/>
                <a:gd name="T37" fmla="*/ 567 h 885"/>
                <a:gd name="T38" fmla="*/ 413 w 548"/>
                <a:gd name="T39" fmla="*/ 645 h 885"/>
                <a:gd name="T40" fmla="*/ 348 w 548"/>
                <a:gd name="T41" fmla="*/ 708 h 885"/>
                <a:gd name="T42" fmla="*/ 274 w 548"/>
                <a:gd name="T43" fmla="*/ 763 h 885"/>
                <a:gd name="T44" fmla="*/ 192 w 548"/>
                <a:gd name="T45" fmla="*/ 810 h 885"/>
                <a:gd name="T46" fmla="*/ 120 w 548"/>
                <a:gd name="T47" fmla="*/ 845 h 885"/>
                <a:gd name="T48" fmla="*/ 80 w 548"/>
                <a:gd name="T49" fmla="*/ 862 h 885"/>
                <a:gd name="T50" fmla="*/ 48 w 548"/>
                <a:gd name="T51" fmla="*/ 873 h 885"/>
                <a:gd name="T52" fmla="*/ 25 w 548"/>
                <a:gd name="T53" fmla="*/ 881 h 885"/>
                <a:gd name="T54" fmla="*/ 9 w 548"/>
                <a:gd name="T55" fmla="*/ 885 h 885"/>
                <a:gd name="T56" fmla="*/ 0 w 548"/>
                <a:gd name="T57" fmla="*/ 885 h 885"/>
                <a:gd name="T58" fmla="*/ 0 w 548"/>
                <a:gd name="T59" fmla="*/ 881 h 885"/>
                <a:gd name="T60" fmla="*/ 2 w 548"/>
                <a:gd name="T61" fmla="*/ 875 h 885"/>
                <a:gd name="T62" fmla="*/ 9 w 548"/>
                <a:gd name="T63" fmla="*/ 869 h 885"/>
                <a:gd name="T64" fmla="*/ 21 w 548"/>
                <a:gd name="T65" fmla="*/ 862 h 885"/>
                <a:gd name="T66" fmla="*/ 36 w 548"/>
                <a:gd name="T67" fmla="*/ 854 h 885"/>
                <a:gd name="T68" fmla="*/ 72 w 548"/>
                <a:gd name="T69" fmla="*/ 835 h 885"/>
                <a:gd name="T70" fmla="*/ 125 w 548"/>
                <a:gd name="T71" fmla="*/ 801 h 885"/>
                <a:gd name="T72" fmla="*/ 184 w 548"/>
                <a:gd name="T73" fmla="*/ 759 h 885"/>
                <a:gd name="T74" fmla="*/ 245 w 548"/>
                <a:gd name="T75" fmla="*/ 713 h 885"/>
                <a:gd name="T76" fmla="*/ 299 w 548"/>
                <a:gd name="T77" fmla="*/ 664 h 885"/>
                <a:gd name="T78" fmla="*/ 340 w 548"/>
                <a:gd name="T79" fmla="*/ 613 h 885"/>
                <a:gd name="T80" fmla="*/ 378 w 548"/>
                <a:gd name="T81" fmla="*/ 552 h 885"/>
                <a:gd name="T82" fmla="*/ 411 w 548"/>
                <a:gd name="T83" fmla="*/ 481 h 885"/>
                <a:gd name="T84" fmla="*/ 434 w 548"/>
                <a:gd name="T85" fmla="*/ 401 h 885"/>
                <a:gd name="T86" fmla="*/ 445 w 548"/>
                <a:gd name="T87" fmla="*/ 327 h 885"/>
                <a:gd name="T88" fmla="*/ 449 w 548"/>
                <a:gd name="T89" fmla="*/ 261 h 885"/>
                <a:gd name="T90" fmla="*/ 447 w 548"/>
                <a:gd name="T91" fmla="*/ 186 h 885"/>
                <a:gd name="T92" fmla="*/ 443 w 548"/>
                <a:gd name="T93" fmla="*/ 135 h 885"/>
                <a:gd name="T94" fmla="*/ 434 w 548"/>
                <a:gd name="T95" fmla="*/ 93 h 885"/>
                <a:gd name="T96" fmla="*/ 418 w 548"/>
                <a:gd name="T97" fmla="*/ 65 h 885"/>
                <a:gd name="T98" fmla="*/ 398 w 548"/>
                <a:gd name="T99" fmla="*/ 51 h 8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48" h="885">
                  <a:moveTo>
                    <a:pt x="398" y="51"/>
                  </a:moveTo>
                  <a:lnTo>
                    <a:pt x="394" y="47"/>
                  </a:lnTo>
                  <a:lnTo>
                    <a:pt x="390" y="44"/>
                  </a:lnTo>
                  <a:lnTo>
                    <a:pt x="386" y="38"/>
                  </a:lnTo>
                  <a:lnTo>
                    <a:pt x="384" y="34"/>
                  </a:lnTo>
                  <a:lnTo>
                    <a:pt x="382" y="30"/>
                  </a:lnTo>
                  <a:lnTo>
                    <a:pt x="382" y="26"/>
                  </a:lnTo>
                  <a:lnTo>
                    <a:pt x="382" y="23"/>
                  </a:lnTo>
                  <a:lnTo>
                    <a:pt x="384" y="17"/>
                  </a:lnTo>
                  <a:lnTo>
                    <a:pt x="384" y="13"/>
                  </a:lnTo>
                  <a:lnTo>
                    <a:pt x="386" y="9"/>
                  </a:lnTo>
                  <a:lnTo>
                    <a:pt x="390" y="7"/>
                  </a:lnTo>
                  <a:lnTo>
                    <a:pt x="394" y="6"/>
                  </a:lnTo>
                  <a:lnTo>
                    <a:pt x="399" y="4"/>
                  </a:lnTo>
                  <a:lnTo>
                    <a:pt x="405" y="2"/>
                  </a:lnTo>
                  <a:lnTo>
                    <a:pt x="413" y="2"/>
                  </a:lnTo>
                  <a:lnTo>
                    <a:pt x="420" y="0"/>
                  </a:lnTo>
                  <a:lnTo>
                    <a:pt x="428" y="2"/>
                  </a:lnTo>
                  <a:lnTo>
                    <a:pt x="436" y="2"/>
                  </a:lnTo>
                  <a:lnTo>
                    <a:pt x="453" y="4"/>
                  </a:lnTo>
                  <a:lnTo>
                    <a:pt x="462" y="6"/>
                  </a:lnTo>
                  <a:lnTo>
                    <a:pt x="470" y="7"/>
                  </a:lnTo>
                  <a:lnTo>
                    <a:pt x="479" y="9"/>
                  </a:lnTo>
                  <a:lnTo>
                    <a:pt x="491" y="11"/>
                  </a:lnTo>
                  <a:lnTo>
                    <a:pt x="506" y="21"/>
                  </a:lnTo>
                  <a:lnTo>
                    <a:pt x="514" y="25"/>
                  </a:lnTo>
                  <a:lnTo>
                    <a:pt x="521" y="28"/>
                  </a:lnTo>
                  <a:lnTo>
                    <a:pt x="527" y="32"/>
                  </a:lnTo>
                  <a:lnTo>
                    <a:pt x="533" y="34"/>
                  </a:lnTo>
                  <a:lnTo>
                    <a:pt x="536" y="38"/>
                  </a:lnTo>
                  <a:lnTo>
                    <a:pt x="540" y="40"/>
                  </a:lnTo>
                  <a:lnTo>
                    <a:pt x="542" y="45"/>
                  </a:lnTo>
                  <a:lnTo>
                    <a:pt x="544" y="51"/>
                  </a:lnTo>
                  <a:lnTo>
                    <a:pt x="546" y="57"/>
                  </a:lnTo>
                  <a:lnTo>
                    <a:pt x="546" y="66"/>
                  </a:lnTo>
                  <a:lnTo>
                    <a:pt x="548" y="74"/>
                  </a:lnTo>
                  <a:lnTo>
                    <a:pt x="548" y="85"/>
                  </a:lnTo>
                  <a:lnTo>
                    <a:pt x="548" y="97"/>
                  </a:lnTo>
                  <a:lnTo>
                    <a:pt x="548" y="108"/>
                  </a:lnTo>
                  <a:lnTo>
                    <a:pt x="548" y="124"/>
                  </a:lnTo>
                  <a:lnTo>
                    <a:pt x="548" y="141"/>
                  </a:lnTo>
                  <a:lnTo>
                    <a:pt x="548" y="160"/>
                  </a:lnTo>
                  <a:lnTo>
                    <a:pt x="546" y="181"/>
                  </a:lnTo>
                  <a:lnTo>
                    <a:pt x="546" y="202"/>
                  </a:lnTo>
                  <a:lnTo>
                    <a:pt x="544" y="226"/>
                  </a:lnTo>
                  <a:lnTo>
                    <a:pt x="542" y="251"/>
                  </a:lnTo>
                  <a:lnTo>
                    <a:pt x="540" y="278"/>
                  </a:lnTo>
                  <a:lnTo>
                    <a:pt x="536" y="306"/>
                  </a:lnTo>
                  <a:lnTo>
                    <a:pt x="533" y="335"/>
                  </a:lnTo>
                  <a:lnTo>
                    <a:pt x="529" y="363"/>
                  </a:lnTo>
                  <a:lnTo>
                    <a:pt x="523" y="392"/>
                  </a:lnTo>
                  <a:lnTo>
                    <a:pt x="517" y="420"/>
                  </a:lnTo>
                  <a:lnTo>
                    <a:pt x="510" y="451"/>
                  </a:lnTo>
                  <a:lnTo>
                    <a:pt x="500" y="481"/>
                  </a:lnTo>
                  <a:lnTo>
                    <a:pt x="491" y="510"/>
                  </a:lnTo>
                  <a:lnTo>
                    <a:pt x="477" y="540"/>
                  </a:lnTo>
                  <a:lnTo>
                    <a:pt x="462" y="567"/>
                  </a:lnTo>
                  <a:lnTo>
                    <a:pt x="447" y="594"/>
                  </a:lnTo>
                  <a:lnTo>
                    <a:pt x="430" y="620"/>
                  </a:lnTo>
                  <a:lnTo>
                    <a:pt x="413" y="645"/>
                  </a:lnTo>
                  <a:lnTo>
                    <a:pt x="392" y="668"/>
                  </a:lnTo>
                  <a:lnTo>
                    <a:pt x="371" y="689"/>
                  </a:lnTo>
                  <a:lnTo>
                    <a:pt x="348" y="708"/>
                  </a:lnTo>
                  <a:lnTo>
                    <a:pt x="325" y="727"/>
                  </a:lnTo>
                  <a:lnTo>
                    <a:pt x="299" y="746"/>
                  </a:lnTo>
                  <a:lnTo>
                    <a:pt x="274" y="763"/>
                  </a:lnTo>
                  <a:lnTo>
                    <a:pt x="247" y="780"/>
                  </a:lnTo>
                  <a:lnTo>
                    <a:pt x="221" y="795"/>
                  </a:lnTo>
                  <a:lnTo>
                    <a:pt x="192" y="810"/>
                  </a:lnTo>
                  <a:lnTo>
                    <a:pt x="165" y="826"/>
                  </a:lnTo>
                  <a:lnTo>
                    <a:pt x="135" y="839"/>
                  </a:lnTo>
                  <a:lnTo>
                    <a:pt x="120" y="845"/>
                  </a:lnTo>
                  <a:lnTo>
                    <a:pt x="106" y="850"/>
                  </a:lnTo>
                  <a:lnTo>
                    <a:pt x="93" y="856"/>
                  </a:lnTo>
                  <a:lnTo>
                    <a:pt x="80" y="862"/>
                  </a:lnTo>
                  <a:lnTo>
                    <a:pt x="68" y="866"/>
                  </a:lnTo>
                  <a:lnTo>
                    <a:pt x="57" y="869"/>
                  </a:lnTo>
                  <a:lnTo>
                    <a:pt x="48" y="873"/>
                  </a:lnTo>
                  <a:lnTo>
                    <a:pt x="40" y="877"/>
                  </a:lnTo>
                  <a:lnTo>
                    <a:pt x="30" y="879"/>
                  </a:lnTo>
                  <a:lnTo>
                    <a:pt x="25" y="881"/>
                  </a:lnTo>
                  <a:lnTo>
                    <a:pt x="19" y="883"/>
                  </a:lnTo>
                  <a:lnTo>
                    <a:pt x="13" y="885"/>
                  </a:lnTo>
                  <a:lnTo>
                    <a:pt x="9" y="885"/>
                  </a:lnTo>
                  <a:lnTo>
                    <a:pt x="6" y="885"/>
                  </a:lnTo>
                  <a:lnTo>
                    <a:pt x="2" y="885"/>
                  </a:lnTo>
                  <a:lnTo>
                    <a:pt x="0" y="885"/>
                  </a:lnTo>
                  <a:lnTo>
                    <a:pt x="0" y="883"/>
                  </a:lnTo>
                  <a:lnTo>
                    <a:pt x="0" y="881"/>
                  </a:lnTo>
                  <a:lnTo>
                    <a:pt x="0" y="881"/>
                  </a:lnTo>
                  <a:lnTo>
                    <a:pt x="0" y="879"/>
                  </a:lnTo>
                  <a:lnTo>
                    <a:pt x="0" y="877"/>
                  </a:lnTo>
                  <a:lnTo>
                    <a:pt x="2" y="875"/>
                  </a:lnTo>
                  <a:lnTo>
                    <a:pt x="4" y="873"/>
                  </a:lnTo>
                  <a:lnTo>
                    <a:pt x="6" y="871"/>
                  </a:lnTo>
                  <a:lnTo>
                    <a:pt x="9" y="869"/>
                  </a:lnTo>
                  <a:lnTo>
                    <a:pt x="13" y="868"/>
                  </a:lnTo>
                  <a:lnTo>
                    <a:pt x="17" y="864"/>
                  </a:lnTo>
                  <a:lnTo>
                    <a:pt x="21" y="862"/>
                  </a:lnTo>
                  <a:lnTo>
                    <a:pt x="27" y="860"/>
                  </a:lnTo>
                  <a:lnTo>
                    <a:pt x="30" y="856"/>
                  </a:lnTo>
                  <a:lnTo>
                    <a:pt x="36" y="854"/>
                  </a:lnTo>
                  <a:lnTo>
                    <a:pt x="44" y="850"/>
                  </a:lnTo>
                  <a:lnTo>
                    <a:pt x="57" y="843"/>
                  </a:lnTo>
                  <a:lnTo>
                    <a:pt x="72" y="835"/>
                  </a:lnTo>
                  <a:lnTo>
                    <a:pt x="89" y="824"/>
                  </a:lnTo>
                  <a:lnTo>
                    <a:pt x="106" y="814"/>
                  </a:lnTo>
                  <a:lnTo>
                    <a:pt x="125" y="801"/>
                  </a:lnTo>
                  <a:lnTo>
                    <a:pt x="145" y="788"/>
                  </a:lnTo>
                  <a:lnTo>
                    <a:pt x="165" y="774"/>
                  </a:lnTo>
                  <a:lnTo>
                    <a:pt x="184" y="759"/>
                  </a:lnTo>
                  <a:lnTo>
                    <a:pt x="205" y="744"/>
                  </a:lnTo>
                  <a:lnTo>
                    <a:pt x="226" y="729"/>
                  </a:lnTo>
                  <a:lnTo>
                    <a:pt x="245" y="713"/>
                  </a:lnTo>
                  <a:lnTo>
                    <a:pt x="264" y="696"/>
                  </a:lnTo>
                  <a:lnTo>
                    <a:pt x="281" y="679"/>
                  </a:lnTo>
                  <a:lnTo>
                    <a:pt x="299" y="664"/>
                  </a:lnTo>
                  <a:lnTo>
                    <a:pt x="314" y="647"/>
                  </a:lnTo>
                  <a:lnTo>
                    <a:pt x="327" y="630"/>
                  </a:lnTo>
                  <a:lnTo>
                    <a:pt x="340" y="613"/>
                  </a:lnTo>
                  <a:lnTo>
                    <a:pt x="354" y="594"/>
                  </a:lnTo>
                  <a:lnTo>
                    <a:pt x="367" y="573"/>
                  </a:lnTo>
                  <a:lnTo>
                    <a:pt x="378" y="552"/>
                  </a:lnTo>
                  <a:lnTo>
                    <a:pt x="390" y="529"/>
                  </a:lnTo>
                  <a:lnTo>
                    <a:pt x="401" y="506"/>
                  </a:lnTo>
                  <a:lnTo>
                    <a:pt x="411" y="481"/>
                  </a:lnTo>
                  <a:lnTo>
                    <a:pt x="420" y="453"/>
                  </a:lnTo>
                  <a:lnTo>
                    <a:pt x="426" y="426"/>
                  </a:lnTo>
                  <a:lnTo>
                    <a:pt x="434" y="401"/>
                  </a:lnTo>
                  <a:lnTo>
                    <a:pt x="437" y="375"/>
                  </a:lnTo>
                  <a:lnTo>
                    <a:pt x="441" y="352"/>
                  </a:lnTo>
                  <a:lnTo>
                    <a:pt x="445" y="327"/>
                  </a:lnTo>
                  <a:lnTo>
                    <a:pt x="447" y="304"/>
                  </a:lnTo>
                  <a:lnTo>
                    <a:pt x="447" y="283"/>
                  </a:lnTo>
                  <a:lnTo>
                    <a:pt x="449" y="261"/>
                  </a:lnTo>
                  <a:lnTo>
                    <a:pt x="447" y="222"/>
                  </a:lnTo>
                  <a:lnTo>
                    <a:pt x="447" y="203"/>
                  </a:lnTo>
                  <a:lnTo>
                    <a:pt x="447" y="186"/>
                  </a:lnTo>
                  <a:lnTo>
                    <a:pt x="447" y="169"/>
                  </a:lnTo>
                  <a:lnTo>
                    <a:pt x="445" y="152"/>
                  </a:lnTo>
                  <a:lnTo>
                    <a:pt x="443" y="135"/>
                  </a:lnTo>
                  <a:lnTo>
                    <a:pt x="441" y="120"/>
                  </a:lnTo>
                  <a:lnTo>
                    <a:pt x="437" y="104"/>
                  </a:lnTo>
                  <a:lnTo>
                    <a:pt x="434" y="93"/>
                  </a:lnTo>
                  <a:lnTo>
                    <a:pt x="430" y="82"/>
                  </a:lnTo>
                  <a:lnTo>
                    <a:pt x="424" y="72"/>
                  </a:lnTo>
                  <a:lnTo>
                    <a:pt x="418" y="65"/>
                  </a:lnTo>
                  <a:lnTo>
                    <a:pt x="413" y="59"/>
                  </a:lnTo>
                  <a:lnTo>
                    <a:pt x="405" y="55"/>
                  </a:lnTo>
                  <a:lnTo>
                    <a:pt x="398" y="51"/>
                  </a:lnTo>
                  <a:lnTo>
                    <a:pt x="398" y="51"/>
                  </a:lnTo>
                </a:path>
              </a:pathLst>
            </a:custGeom>
            <a:grpFill/>
            <a:ln w="9525">
              <a:noFill/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" name="Freeform 11"/>
            <p:cNvSpPr/>
            <p:nvPr/>
          </p:nvSpPr>
          <p:spPr bwMode="auto">
            <a:xfrm>
              <a:off x="1816262" y="2086382"/>
              <a:ext cx="98425" cy="288925"/>
            </a:xfrm>
            <a:custGeom>
              <a:avLst/>
              <a:gdLst>
                <a:gd name="T0" fmla="*/ 11 w 123"/>
                <a:gd name="T1" fmla="*/ 46 h 366"/>
                <a:gd name="T2" fmla="*/ 3 w 123"/>
                <a:gd name="T3" fmla="*/ 35 h 366"/>
                <a:gd name="T4" fmla="*/ 0 w 123"/>
                <a:gd name="T5" fmla="*/ 23 h 366"/>
                <a:gd name="T6" fmla="*/ 1 w 123"/>
                <a:gd name="T7" fmla="*/ 12 h 366"/>
                <a:gd name="T8" fmla="*/ 3 w 123"/>
                <a:gd name="T9" fmla="*/ 6 h 366"/>
                <a:gd name="T10" fmla="*/ 9 w 123"/>
                <a:gd name="T11" fmla="*/ 2 h 366"/>
                <a:gd name="T12" fmla="*/ 19 w 123"/>
                <a:gd name="T13" fmla="*/ 0 h 366"/>
                <a:gd name="T14" fmla="*/ 30 w 123"/>
                <a:gd name="T15" fmla="*/ 0 h 366"/>
                <a:gd name="T16" fmla="*/ 43 w 123"/>
                <a:gd name="T17" fmla="*/ 0 h 366"/>
                <a:gd name="T18" fmla="*/ 62 w 123"/>
                <a:gd name="T19" fmla="*/ 0 h 366"/>
                <a:gd name="T20" fmla="*/ 83 w 123"/>
                <a:gd name="T21" fmla="*/ 2 h 366"/>
                <a:gd name="T22" fmla="*/ 110 w 123"/>
                <a:gd name="T23" fmla="*/ 6 h 366"/>
                <a:gd name="T24" fmla="*/ 123 w 123"/>
                <a:gd name="T25" fmla="*/ 37 h 366"/>
                <a:gd name="T26" fmla="*/ 123 w 123"/>
                <a:gd name="T27" fmla="*/ 88 h 366"/>
                <a:gd name="T28" fmla="*/ 121 w 123"/>
                <a:gd name="T29" fmla="*/ 136 h 366"/>
                <a:gd name="T30" fmla="*/ 119 w 123"/>
                <a:gd name="T31" fmla="*/ 176 h 366"/>
                <a:gd name="T32" fmla="*/ 116 w 123"/>
                <a:gd name="T33" fmla="*/ 212 h 366"/>
                <a:gd name="T34" fmla="*/ 114 w 123"/>
                <a:gd name="T35" fmla="*/ 244 h 366"/>
                <a:gd name="T36" fmla="*/ 110 w 123"/>
                <a:gd name="T37" fmla="*/ 269 h 366"/>
                <a:gd name="T38" fmla="*/ 104 w 123"/>
                <a:gd name="T39" fmla="*/ 290 h 366"/>
                <a:gd name="T40" fmla="*/ 98 w 123"/>
                <a:gd name="T41" fmla="*/ 305 h 366"/>
                <a:gd name="T42" fmla="*/ 95 w 123"/>
                <a:gd name="T43" fmla="*/ 320 h 366"/>
                <a:gd name="T44" fmla="*/ 89 w 123"/>
                <a:gd name="T45" fmla="*/ 333 h 366"/>
                <a:gd name="T46" fmla="*/ 83 w 123"/>
                <a:gd name="T47" fmla="*/ 343 h 366"/>
                <a:gd name="T48" fmla="*/ 79 w 123"/>
                <a:gd name="T49" fmla="*/ 353 h 366"/>
                <a:gd name="T50" fmla="*/ 76 w 123"/>
                <a:gd name="T51" fmla="*/ 358 h 366"/>
                <a:gd name="T52" fmla="*/ 72 w 123"/>
                <a:gd name="T53" fmla="*/ 362 h 366"/>
                <a:gd name="T54" fmla="*/ 68 w 123"/>
                <a:gd name="T55" fmla="*/ 364 h 366"/>
                <a:gd name="T56" fmla="*/ 64 w 123"/>
                <a:gd name="T57" fmla="*/ 366 h 366"/>
                <a:gd name="T58" fmla="*/ 59 w 123"/>
                <a:gd name="T59" fmla="*/ 366 h 366"/>
                <a:gd name="T60" fmla="*/ 51 w 123"/>
                <a:gd name="T61" fmla="*/ 362 h 366"/>
                <a:gd name="T62" fmla="*/ 41 w 123"/>
                <a:gd name="T63" fmla="*/ 353 h 366"/>
                <a:gd name="T64" fmla="*/ 34 w 123"/>
                <a:gd name="T65" fmla="*/ 335 h 366"/>
                <a:gd name="T66" fmla="*/ 26 w 123"/>
                <a:gd name="T67" fmla="*/ 314 h 366"/>
                <a:gd name="T68" fmla="*/ 19 w 123"/>
                <a:gd name="T69" fmla="*/ 297 h 366"/>
                <a:gd name="T70" fmla="*/ 13 w 123"/>
                <a:gd name="T71" fmla="*/ 282 h 366"/>
                <a:gd name="T72" fmla="*/ 9 w 123"/>
                <a:gd name="T73" fmla="*/ 271 h 366"/>
                <a:gd name="T74" fmla="*/ 9 w 123"/>
                <a:gd name="T75" fmla="*/ 267 h 366"/>
                <a:gd name="T76" fmla="*/ 13 w 123"/>
                <a:gd name="T77" fmla="*/ 257 h 366"/>
                <a:gd name="T78" fmla="*/ 17 w 123"/>
                <a:gd name="T79" fmla="*/ 244 h 366"/>
                <a:gd name="T80" fmla="*/ 20 w 123"/>
                <a:gd name="T81" fmla="*/ 227 h 366"/>
                <a:gd name="T82" fmla="*/ 26 w 123"/>
                <a:gd name="T83" fmla="*/ 210 h 366"/>
                <a:gd name="T84" fmla="*/ 30 w 123"/>
                <a:gd name="T85" fmla="*/ 189 h 366"/>
                <a:gd name="T86" fmla="*/ 32 w 123"/>
                <a:gd name="T87" fmla="*/ 168 h 366"/>
                <a:gd name="T88" fmla="*/ 36 w 123"/>
                <a:gd name="T89" fmla="*/ 141 h 366"/>
                <a:gd name="T90" fmla="*/ 39 w 123"/>
                <a:gd name="T91" fmla="*/ 115 h 366"/>
                <a:gd name="T92" fmla="*/ 39 w 123"/>
                <a:gd name="T93" fmla="*/ 94 h 366"/>
                <a:gd name="T94" fmla="*/ 34 w 123"/>
                <a:gd name="T95" fmla="*/ 75 h 366"/>
                <a:gd name="T96" fmla="*/ 24 w 123"/>
                <a:gd name="T97" fmla="*/ 59 h 366"/>
                <a:gd name="T98" fmla="*/ 17 w 123"/>
                <a:gd name="T99" fmla="*/ 54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3" h="366">
                  <a:moveTo>
                    <a:pt x="17" y="54"/>
                  </a:moveTo>
                  <a:lnTo>
                    <a:pt x="11" y="46"/>
                  </a:lnTo>
                  <a:lnTo>
                    <a:pt x="7" y="40"/>
                  </a:lnTo>
                  <a:lnTo>
                    <a:pt x="3" y="35"/>
                  </a:lnTo>
                  <a:lnTo>
                    <a:pt x="1" y="29"/>
                  </a:lnTo>
                  <a:lnTo>
                    <a:pt x="0" y="23"/>
                  </a:lnTo>
                  <a:lnTo>
                    <a:pt x="0" y="18"/>
                  </a:lnTo>
                  <a:lnTo>
                    <a:pt x="1" y="12"/>
                  </a:lnTo>
                  <a:lnTo>
                    <a:pt x="3" y="8"/>
                  </a:lnTo>
                  <a:lnTo>
                    <a:pt x="3" y="6"/>
                  </a:lnTo>
                  <a:lnTo>
                    <a:pt x="7" y="4"/>
                  </a:lnTo>
                  <a:lnTo>
                    <a:pt x="9" y="2"/>
                  </a:lnTo>
                  <a:lnTo>
                    <a:pt x="13" y="2"/>
                  </a:lnTo>
                  <a:lnTo>
                    <a:pt x="19" y="0"/>
                  </a:lnTo>
                  <a:lnTo>
                    <a:pt x="22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3" y="0"/>
                  </a:lnTo>
                  <a:lnTo>
                    <a:pt x="53" y="0"/>
                  </a:lnTo>
                  <a:lnTo>
                    <a:pt x="62" y="0"/>
                  </a:lnTo>
                  <a:lnTo>
                    <a:pt x="72" y="2"/>
                  </a:lnTo>
                  <a:lnTo>
                    <a:pt x="83" y="2"/>
                  </a:lnTo>
                  <a:lnTo>
                    <a:pt x="97" y="4"/>
                  </a:lnTo>
                  <a:lnTo>
                    <a:pt x="110" y="6"/>
                  </a:lnTo>
                  <a:lnTo>
                    <a:pt x="123" y="8"/>
                  </a:lnTo>
                  <a:lnTo>
                    <a:pt x="123" y="37"/>
                  </a:lnTo>
                  <a:lnTo>
                    <a:pt x="123" y="63"/>
                  </a:lnTo>
                  <a:lnTo>
                    <a:pt x="123" y="88"/>
                  </a:lnTo>
                  <a:lnTo>
                    <a:pt x="121" y="113"/>
                  </a:lnTo>
                  <a:lnTo>
                    <a:pt x="121" y="136"/>
                  </a:lnTo>
                  <a:lnTo>
                    <a:pt x="119" y="157"/>
                  </a:lnTo>
                  <a:lnTo>
                    <a:pt x="119" y="176"/>
                  </a:lnTo>
                  <a:lnTo>
                    <a:pt x="117" y="195"/>
                  </a:lnTo>
                  <a:lnTo>
                    <a:pt x="116" y="212"/>
                  </a:lnTo>
                  <a:lnTo>
                    <a:pt x="116" y="229"/>
                  </a:lnTo>
                  <a:lnTo>
                    <a:pt x="114" y="244"/>
                  </a:lnTo>
                  <a:lnTo>
                    <a:pt x="112" y="257"/>
                  </a:lnTo>
                  <a:lnTo>
                    <a:pt x="110" y="269"/>
                  </a:lnTo>
                  <a:lnTo>
                    <a:pt x="106" y="280"/>
                  </a:lnTo>
                  <a:lnTo>
                    <a:pt x="104" y="290"/>
                  </a:lnTo>
                  <a:lnTo>
                    <a:pt x="102" y="297"/>
                  </a:lnTo>
                  <a:lnTo>
                    <a:pt x="98" y="305"/>
                  </a:lnTo>
                  <a:lnTo>
                    <a:pt x="97" y="313"/>
                  </a:lnTo>
                  <a:lnTo>
                    <a:pt x="95" y="320"/>
                  </a:lnTo>
                  <a:lnTo>
                    <a:pt x="91" y="326"/>
                  </a:lnTo>
                  <a:lnTo>
                    <a:pt x="89" y="333"/>
                  </a:lnTo>
                  <a:lnTo>
                    <a:pt x="87" y="339"/>
                  </a:lnTo>
                  <a:lnTo>
                    <a:pt x="83" y="343"/>
                  </a:lnTo>
                  <a:lnTo>
                    <a:pt x="81" y="349"/>
                  </a:lnTo>
                  <a:lnTo>
                    <a:pt x="79" y="353"/>
                  </a:lnTo>
                  <a:lnTo>
                    <a:pt x="78" y="356"/>
                  </a:lnTo>
                  <a:lnTo>
                    <a:pt x="76" y="358"/>
                  </a:lnTo>
                  <a:lnTo>
                    <a:pt x="74" y="360"/>
                  </a:lnTo>
                  <a:lnTo>
                    <a:pt x="72" y="362"/>
                  </a:lnTo>
                  <a:lnTo>
                    <a:pt x="70" y="364"/>
                  </a:lnTo>
                  <a:lnTo>
                    <a:pt x="68" y="364"/>
                  </a:lnTo>
                  <a:lnTo>
                    <a:pt x="66" y="366"/>
                  </a:lnTo>
                  <a:lnTo>
                    <a:pt x="64" y="366"/>
                  </a:lnTo>
                  <a:lnTo>
                    <a:pt x="60" y="366"/>
                  </a:lnTo>
                  <a:lnTo>
                    <a:pt x="59" y="366"/>
                  </a:lnTo>
                  <a:lnTo>
                    <a:pt x="57" y="366"/>
                  </a:lnTo>
                  <a:lnTo>
                    <a:pt x="51" y="362"/>
                  </a:lnTo>
                  <a:lnTo>
                    <a:pt x="45" y="358"/>
                  </a:lnTo>
                  <a:lnTo>
                    <a:pt x="41" y="353"/>
                  </a:lnTo>
                  <a:lnTo>
                    <a:pt x="38" y="345"/>
                  </a:lnTo>
                  <a:lnTo>
                    <a:pt x="34" y="335"/>
                  </a:lnTo>
                  <a:lnTo>
                    <a:pt x="30" y="326"/>
                  </a:lnTo>
                  <a:lnTo>
                    <a:pt x="26" y="314"/>
                  </a:lnTo>
                  <a:lnTo>
                    <a:pt x="22" y="305"/>
                  </a:lnTo>
                  <a:lnTo>
                    <a:pt x="19" y="297"/>
                  </a:lnTo>
                  <a:lnTo>
                    <a:pt x="15" y="288"/>
                  </a:lnTo>
                  <a:lnTo>
                    <a:pt x="13" y="282"/>
                  </a:lnTo>
                  <a:lnTo>
                    <a:pt x="11" y="276"/>
                  </a:lnTo>
                  <a:lnTo>
                    <a:pt x="9" y="271"/>
                  </a:lnTo>
                  <a:lnTo>
                    <a:pt x="9" y="269"/>
                  </a:lnTo>
                  <a:lnTo>
                    <a:pt x="9" y="267"/>
                  </a:lnTo>
                  <a:lnTo>
                    <a:pt x="11" y="263"/>
                  </a:lnTo>
                  <a:lnTo>
                    <a:pt x="13" y="257"/>
                  </a:lnTo>
                  <a:lnTo>
                    <a:pt x="15" y="252"/>
                  </a:lnTo>
                  <a:lnTo>
                    <a:pt x="17" y="244"/>
                  </a:lnTo>
                  <a:lnTo>
                    <a:pt x="19" y="236"/>
                  </a:lnTo>
                  <a:lnTo>
                    <a:pt x="20" y="227"/>
                  </a:lnTo>
                  <a:lnTo>
                    <a:pt x="24" y="217"/>
                  </a:lnTo>
                  <a:lnTo>
                    <a:pt x="26" y="210"/>
                  </a:lnTo>
                  <a:lnTo>
                    <a:pt x="28" y="200"/>
                  </a:lnTo>
                  <a:lnTo>
                    <a:pt x="30" y="189"/>
                  </a:lnTo>
                  <a:lnTo>
                    <a:pt x="32" y="179"/>
                  </a:lnTo>
                  <a:lnTo>
                    <a:pt x="32" y="168"/>
                  </a:lnTo>
                  <a:lnTo>
                    <a:pt x="34" y="155"/>
                  </a:lnTo>
                  <a:lnTo>
                    <a:pt x="36" y="141"/>
                  </a:lnTo>
                  <a:lnTo>
                    <a:pt x="38" y="128"/>
                  </a:lnTo>
                  <a:lnTo>
                    <a:pt x="39" y="115"/>
                  </a:lnTo>
                  <a:lnTo>
                    <a:pt x="41" y="103"/>
                  </a:lnTo>
                  <a:lnTo>
                    <a:pt x="39" y="94"/>
                  </a:lnTo>
                  <a:lnTo>
                    <a:pt x="38" y="84"/>
                  </a:lnTo>
                  <a:lnTo>
                    <a:pt x="34" y="75"/>
                  </a:lnTo>
                  <a:lnTo>
                    <a:pt x="30" y="67"/>
                  </a:lnTo>
                  <a:lnTo>
                    <a:pt x="24" y="59"/>
                  </a:lnTo>
                  <a:lnTo>
                    <a:pt x="17" y="54"/>
                  </a:lnTo>
                  <a:lnTo>
                    <a:pt x="17" y="54"/>
                  </a:lnTo>
                </a:path>
              </a:pathLst>
            </a:custGeom>
            <a:grpFill/>
            <a:ln w="9525">
              <a:noFill/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" name="Freeform 12"/>
            <p:cNvSpPr/>
            <p:nvPr/>
          </p:nvSpPr>
          <p:spPr bwMode="auto">
            <a:xfrm>
              <a:off x="1870237" y="2032407"/>
              <a:ext cx="663575" cy="360363"/>
            </a:xfrm>
            <a:custGeom>
              <a:avLst/>
              <a:gdLst>
                <a:gd name="T0" fmla="*/ 634 w 837"/>
                <a:gd name="T1" fmla="*/ 7 h 453"/>
                <a:gd name="T2" fmla="*/ 662 w 837"/>
                <a:gd name="T3" fmla="*/ 0 h 453"/>
                <a:gd name="T4" fmla="*/ 675 w 837"/>
                <a:gd name="T5" fmla="*/ 2 h 453"/>
                <a:gd name="T6" fmla="*/ 693 w 837"/>
                <a:gd name="T7" fmla="*/ 7 h 453"/>
                <a:gd name="T8" fmla="*/ 725 w 837"/>
                <a:gd name="T9" fmla="*/ 19 h 453"/>
                <a:gd name="T10" fmla="*/ 778 w 837"/>
                <a:gd name="T11" fmla="*/ 46 h 453"/>
                <a:gd name="T12" fmla="*/ 807 w 837"/>
                <a:gd name="T13" fmla="*/ 63 h 453"/>
                <a:gd name="T14" fmla="*/ 826 w 837"/>
                <a:gd name="T15" fmla="*/ 74 h 453"/>
                <a:gd name="T16" fmla="*/ 837 w 837"/>
                <a:gd name="T17" fmla="*/ 84 h 453"/>
                <a:gd name="T18" fmla="*/ 833 w 837"/>
                <a:gd name="T19" fmla="*/ 91 h 453"/>
                <a:gd name="T20" fmla="*/ 812 w 837"/>
                <a:gd name="T21" fmla="*/ 120 h 453"/>
                <a:gd name="T22" fmla="*/ 797 w 837"/>
                <a:gd name="T23" fmla="*/ 154 h 453"/>
                <a:gd name="T24" fmla="*/ 786 w 837"/>
                <a:gd name="T25" fmla="*/ 215 h 453"/>
                <a:gd name="T26" fmla="*/ 772 w 837"/>
                <a:gd name="T27" fmla="*/ 278 h 453"/>
                <a:gd name="T28" fmla="*/ 753 w 837"/>
                <a:gd name="T29" fmla="*/ 333 h 453"/>
                <a:gd name="T30" fmla="*/ 727 w 837"/>
                <a:gd name="T31" fmla="*/ 382 h 453"/>
                <a:gd name="T32" fmla="*/ 683 w 837"/>
                <a:gd name="T33" fmla="*/ 432 h 453"/>
                <a:gd name="T34" fmla="*/ 654 w 837"/>
                <a:gd name="T35" fmla="*/ 451 h 453"/>
                <a:gd name="T36" fmla="*/ 635 w 837"/>
                <a:gd name="T37" fmla="*/ 451 h 453"/>
                <a:gd name="T38" fmla="*/ 616 w 837"/>
                <a:gd name="T39" fmla="*/ 432 h 453"/>
                <a:gd name="T40" fmla="*/ 607 w 837"/>
                <a:gd name="T41" fmla="*/ 403 h 453"/>
                <a:gd name="T42" fmla="*/ 577 w 837"/>
                <a:gd name="T43" fmla="*/ 365 h 453"/>
                <a:gd name="T44" fmla="*/ 527 w 837"/>
                <a:gd name="T45" fmla="*/ 325 h 453"/>
                <a:gd name="T46" fmla="*/ 499 w 837"/>
                <a:gd name="T47" fmla="*/ 301 h 453"/>
                <a:gd name="T48" fmla="*/ 491 w 837"/>
                <a:gd name="T49" fmla="*/ 289 h 453"/>
                <a:gd name="T50" fmla="*/ 491 w 837"/>
                <a:gd name="T51" fmla="*/ 283 h 453"/>
                <a:gd name="T52" fmla="*/ 495 w 837"/>
                <a:gd name="T53" fmla="*/ 280 h 453"/>
                <a:gd name="T54" fmla="*/ 506 w 837"/>
                <a:gd name="T55" fmla="*/ 280 h 453"/>
                <a:gd name="T56" fmla="*/ 529 w 837"/>
                <a:gd name="T57" fmla="*/ 280 h 453"/>
                <a:gd name="T58" fmla="*/ 561 w 837"/>
                <a:gd name="T59" fmla="*/ 283 h 453"/>
                <a:gd name="T60" fmla="*/ 615 w 837"/>
                <a:gd name="T61" fmla="*/ 293 h 453"/>
                <a:gd name="T62" fmla="*/ 647 w 837"/>
                <a:gd name="T63" fmla="*/ 283 h 453"/>
                <a:gd name="T64" fmla="*/ 660 w 837"/>
                <a:gd name="T65" fmla="*/ 264 h 453"/>
                <a:gd name="T66" fmla="*/ 675 w 837"/>
                <a:gd name="T67" fmla="*/ 226 h 453"/>
                <a:gd name="T68" fmla="*/ 681 w 837"/>
                <a:gd name="T69" fmla="*/ 183 h 453"/>
                <a:gd name="T70" fmla="*/ 681 w 837"/>
                <a:gd name="T71" fmla="*/ 125 h 453"/>
                <a:gd name="T72" fmla="*/ 674 w 837"/>
                <a:gd name="T73" fmla="*/ 97 h 453"/>
                <a:gd name="T74" fmla="*/ 656 w 837"/>
                <a:gd name="T75" fmla="*/ 84 h 453"/>
                <a:gd name="T76" fmla="*/ 618 w 837"/>
                <a:gd name="T77" fmla="*/ 82 h 453"/>
                <a:gd name="T78" fmla="*/ 578 w 837"/>
                <a:gd name="T79" fmla="*/ 82 h 453"/>
                <a:gd name="T80" fmla="*/ 538 w 837"/>
                <a:gd name="T81" fmla="*/ 84 h 453"/>
                <a:gd name="T82" fmla="*/ 491 w 837"/>
                <a:gd name="T83" fmla="*/ 85 h 453"/>
                <a:gd name="T84" fmla="*/ 436 w 837"/>
                <a:gd name="T85" fmla="*/ 89 h 453"/>
                <a:gd name="T86" fmla="*/ 373 w 837"/>
                <a:gd name="T87" fmla="*/ 95 h 453"/>
                <a:gd name="T88" fmla="*/ 306 w 837"/>
                <a:gd name="T89" fmla="*/ 101 h 453"/>
                <a:gd name="T90" fmla="*/ 246 w 837"/>
                <a:gd name="T91" fmla="*/ 106 h 453"/>
                <a:gd name="T92" fmla="*/ 194 w 837"/>
                <a:gd name="T93" fmla="*/ 110 h 453"/>
                <a:gd name="T94" fmla="*/ 150 w 837"/>
                <a:gd name="T95" fmla="*/ 114 h 453"/>
                <a:gd name="T96" fmla="*/ 107 w 837"/>
                <a:gd name="T97" fmla="*/ 116 h 453"/>
                <a:gd name="T98" fmla="*/ 61 w 837"/>
                <a:gd name="T99" fmla="*/ 120 h 453"/>
                <a:gd name="T100" fmla="*/ 36 w 837"/>
                <a:gd name="T101" fmla="*/ 116 h 453"/>
                <a:gd name="T102" fmla="*/ 12 w 837"/>
                <a:gd name="T103" fmla="*/ 93 h 453"/>
                <a:gd name="T104" fmla="*/ 36 w 837"/>
                <a:gd name="T105" fmla="*/ 74 h 453"/>
                <a:gd name="T106" fmla="*/ 114 w 837"/>
                <a:gd name="T107" fmla="*/ 72 h 453"/>
                <a:gd name="T108" fmla="*/ 202 w 837"/>
                <a:gd name="T109" fmla="*/ 66 h 453"/>
                <a:gd name="T110" fmla="*/ 301 w 837"/>
                <a:gd name="T111" fmla="*/ 57 h 453"/>
                <a:gd name="T112" fmla="*/ 405 w 837"/>
                <a:gd name="T113" fmla="*/ 46 h 453"/>
                <a:gd name="T114" fmla="*/ 491 w 837"/>
                <a:gd name="T115" fmla="*/ 34 h 453"/>
                <a:gd name="T116" fmla="*/ 554 w 837"/>
                <a:gd name="T117" fmla="*/ 26 h 453"/>
                <a:gd name="T118" fmla="*/ 594 w 837"/>
                <a:gd name="T119" fmla="*/ 21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837" h="453">
                  <a:moveTo>
                    <a:pt x="603" y="17"/>
                  </a:moveTo>
                  <a:lnTo>
                    <a:pt x="615" y="13"/>
                  </a:lnTo>
                  <a:lnTo>
                    <a:pt x="624" y="9"/>
                  </a:lnTo>
                  <a:lnTo>
                    <a:pt x="634" y="7"/>
                  </a:lnTo>
                  <a:lnTo>
                    <a:pt x="641" y="6"/>
                  </a:lnTo>
                  <a:lnTo>
                    <a:pt x="649" y="4"/>
                  </a:lnTo>
                  <a:lnTo>
                    <a:pt x="656" y="2"/>
                  </a:lnTo>
                  <a:lnTo>
                    <a:pt x="662" y="0"/>
                  </a:lnTo>
                  <a:lnTo>
                    <a:pt x="668" y="0"/>
                  </a:lnTo>
                  <a:lnTo>
                    <a:pt x="670" y="0"/>
                  </a:lnTo>
                  <a:lnTo>
                    <a:pt x="672" y="2"/>
                  </a:lnTo>
                  <a:lnTo>
                    <a:pt x="675" y="2"/>
                  </a:lnTo>
                  <a:lnTo>
                    <a:pt x="677" y="2"/>
                  </a:lnTo>
                  <a:lnTo>
                    <a:pt x="683" y="4"/>
                  </a:lnTo>
                  <a:lnTo>
                    <a:pt x="687" y="6"/>
                  </a:lnTo>
                  <a:lnTo>
                    <a:pt x="693" y="7"/>
                  </a:lnTo>
                  <a:lnTo>
                    <a:pt x="698" y="9"/>
                  </a:lnTo>
                  <a:lnTo>
                    <a:pt x="704" y="11"/>
                  </a:lnTo>
                  <a:lnTo>
                    <a:pt x="712" y="13"/>
                  </a:lnTo>
                  <a:lnTo>
                    <a:pt x="725" y="19"/>
                  </a:lnTo>
                  <a:lnTo>
                    <a:pt x="742" y="26"/>
                  </a:lnTo>
                  <a:lnTo>
                    <a:pt x="759" y="34"/>
                  </a:lnTo>
                  <a:lnTo>
                    <a:pt x="769" y="40"/>
                  </a:lnTo>
                  <a:lnTo>
                    <a:pt x="778" y="46"/>
                  </a:lnTo>
                  <a:lnTo>
                    <a:pt x="786" y="49"/>
                  </a:lnTo>
                  <a:lnTo>
                    <a:pt x="793" y="53"/>
                  </a:lnTo>
                  <a:lnTo>
                    <a:pt x="799" y="59"/>
                  </a:lnTo>
                  <a:lnTo>
                    <a:pt x="807" y="63"/>
                  </a:lnTo>
                  <a:lnTo>
                    <a:pt x="812" y="65"/>
                  </a:lnTo>
                  <a:lnTo>
                    <a:pt x="818" y="68"/>
                  </a:lnTo>
                  <a:lnTo>
                    <a:pt x="822" y="72"/>
                  </a:lnTo>
                  <a:lnTo>
                    <a:pt x="826" y="74"/>
                  </a:lnTo>
                  <a:lnTo>
                    <a:pt x="830" y="76"/>
                  </a:lnTo>
                  <a:lnTo>
                    <a:pt x="833" y="80"/>
                  </a:lnTo>
                  <a:lnTo>
                    <a:pt x="835" y="82"/>
                  </a:lnTo>
                  <a:lnTo>
                    <a:pt x="837" y="84"/>
                  </a:lnTo>
                  <a:lnTo>
                    <a:pt x="837" y="84"/>
                  </a:lnTo>
                  <a:lnTo>
                    <a:pt x="837" y="85"/>
                  </a:lnTo>
                  <a:lnTo>
                    <a:pt x="835" y="87"/>
                  </a:lnTo>
                  <a:lnTo>
                    <a:pt x="833" y="91"/>
                  </a:lnTo>
                  <a:lnTo>
                    <a:pt x="828" y="97"/>
                  </a:lnTo>
                  <a:lnTo>
                    <a:pt x="822" y="105"/>
                  </a:lnTo>
                  <a:lnTo>
                    <a:pt x="816" y="114"/>
                  </a:lnTo>
                  <a:lnTo>
                    <a:pt x="812" y="120"/>
                  </a:lnTo>
                  <a:lnTo>
                    <a:pt x="807" y="125"/>
                  </a:lnTo>
                  <a:lnTo>
                    <a:pt x="803" y="133"/>
                  </a:lnTo>
                  <a:lnTo>
                    <a:pt x="799" y="144"/>
                  </a:lnTo>
                  <a:lnTo>
                    <a:pt x="797" y="154"/>
                  </a:lnTo>
                  <a:lnTo>
                    <a:pt x="793" y="167"/>
                  </a:lnTo>
                  <a:lnTo>
                    <a:pt x="791" y="183"/>
                  </a:lnTo>
                  <a:lnTo>
                    <a:pt x="788" y="200"/>
                  </a:lnTo>
                  <a:lnTo>
                    <a:pt x="786" y="215"/>
                  </a:lnTo>
                  <a:lnTo>
                    <a:pt x="782" y="232"/>
                  </a:lnTo>
                  <a:lnTo>
                    <a:pt x="780" y="247"/>
                  </a:lnTo>
                  <a:lnTo>
                    <a:pt x="776" y="262"/>
                  </a:lnTo>
                  <a:lnTo>
                    <a:pt x="772" y="278"/>
                  </a:lnTo>
                  <a:lnTo>
                    <a:pt x="769" y="291"/>
                  </a:lnTo>
                  <a:lnTo>
                    <a:pt x="765" y="304"/>
                  </a:lnTo>
                  <a:lnTo>
                    <a:pt x="759" y="318"/>
                  </a:lnTo>
                  <a:lnTo>
                    <a:pt x="753" y="333"/>
                  </a:lnTo>
                  <a:lnTo>
                    <a:pt x="748" y="346"/>
                  </a:lnTo>
                  <a:lnTo>
                    <a:pt x="742" y="358"/>
                  </a:lnTo>
                  <a:lnTo>
                    <a:pt x="734" y="371"/>
                  </a:lnTo>
                  <a:lnTo>
                    <a:pt x="727" y="382"/>
                  </a:lnTo>
                  <a:lnTo>
                    <a:pt x="719" y="392"/>
                  </a:lnTo>
                  <a:lnTo>
                    <a:pt x="704" y="415"/>
                  </a:lnTo>
                  <a:lnTo>
                    <a:pt x="693" y="424"/>
                  </a:lnTo>
                  <a:lnTo>
                    <a:pt x="683" y="432"/>
                  </a:lnTo>
                  <a:lnTo>
                    <a:pt x="675" y="439"/>
                  </a:lnTo>
                  <a:lnTo>
                    <a:pt x="666" y="445"/>
                  </a:lnTo>
                  <a:lnTo>
                    <a:pt x="660" y="449"/>
                  </a:lnTo>
                  <a:lnTo>
                    <a:pt x="654" y="451"/>
                  </a:lnTo>
                  <a:lnTo>
                    <a:pt x="649" y="453"/>
                  </a:lnTo>
                  <a:lnTo>
                    <a:pt x="647" y="453"/>
                  </a:lnTo>
                  <a:lnTo>
                    <a:pt x="641" y="453"/>
                  </a:lnTo>
                  <a:lnTo>
                    <a:pt x="635" y="451"/>
                  </a:lnTo>
                  <a:lnTo>
                    <a:pt x="630" y="449"/>
                  </a:lnTo>
                  <a:lnTo>
                    <a:pt x="626" y="445"/>
                  </a:lnTo>
                  <a:lnTo>
                    <a:pt x="622" y="439"/>
                  </a:lnTo>
                  <a:lnTo>
                    <a:pt x="616" y="432"/>
                  </a:lnTo>
                  <a:lnTo>
                    <a:pt x="615" y="424"/>
                  </a:lnTo>
                  <a:lnTo>
                    <a:pt x="611" y="415"/>
                  </a:lnTo>
                  <a:lnTo>
                    <a:pt x="609" y="409"/>
                  </a:lnTo>
                  <a:lnTo>
                    <a:pt x="607" y="403"/>
                  </a:lnTo>
                  <a:lnTo>
                    <a:pt x="601" y="394"/>
                  </a:lnTo>
                  <a:lnTo>
                    <a:pt x="596" y="384"/>
                  </a:lnTo>
                  <a:lnTo>
                    <a:pt x="586" y="375"/>
                  </a:lnTo>
                  <a:lnTo>
                    <a:pt x="577" y="365"/>
                  </a:lnTo>
                  <a:lnTo>
                    <a:pt x="565" y="356"/>
                  </a:lnTo>
                  <a:lnTo>
                    <a:pt x="552" y="344"/>
                  </a:lnTo>
                  <a:lnTo>
                    <a:pt x="540" y="335"/>
                  </a:lnTo>
                  <a:lnTo>
                    <a:pt x="527" y="325"/>
                  </a:lnTo>
                  <a:lnTo>
                    <a:pt x="516" y="316"/>
                  </a:lnTo>
                  <a:lnTo>
                    <a:pt x="506" y="308"/>
                  </a:lnTo>
                  <a:lnTo>
                    <a:pt x="502" y="304"/>
                  </a:lnTo>
                  <a:lnTo>
                    <a:pt x="499" y="301"/>
                  </a:lnTo>
                  <a:lnTo>
                    <a:pt x="497" y="297"/>
                  </a:lnTo>
                  <a:lnTo>
                    <a:pt x="493" y="295"/>
                  </a:lnTo>
                  <a:lnTo>
                    <a:pt x="491" y="293"/>
                  </a:lnTo>
                  <a:lnTo>
                    <a:pt x="491" y="289"/>
                  </a:lnTo>
                  <a:lnTo>
                    <a:pt x="489" y="287"/>
                  </a:lnTo>
                  <a:lnTo>
                    <a:pt x="489" y="287"/>
                  </a:lnTo>
                  <a:lnTo>
                    <a:pt x="489" y="285"/>
                  </a:lnTo>
                  <a:lnTo>
                    <a:pt x="491" y="283"/>
                  </a:lnTo>
                  <a:lnTo>
                    <a:pt x="491" y="283"/>
                  </a:lnTo>
                  <a:lnTo>
                    <a:pt x="491" y="282"/>
                  </a:lnTo>
                  <a:lnTo>
                    <a:pt x="493" y="282"/>
                  </a:lnTo>
                  <a:lnTo>
                    <a:pt x="495" y="280"/>
                  </a:lnTo>
                  <a:lnTo>
                    <a:pt x="497" y="280"/>
                  </a:lnTo>
                  <a:lnTo>
                    <a:pt x="500" y="280"/>
                  </a:lnTo>
                  <a:lnTo>
                    <a:pt x="502" y="280"/>
                  </a:lnTo>
                  <a:lnTo>
                    <a:pt x="506" y="280"/>
                  </a:lnTo>
                  <a:lnTo>
                    <a:pt x="512" y="280"/>
                  </a:lnTo>
                  <a:lnTo>
                    <a:pt x="518" y="280"/>
                  </a:lnTo>
                  <a:lnTo>
                    <a:pt x="523" y="280"/>
                  </a:lnTo>
                  <a:lnTo>
                    <a:pt x="529" y="280"/>
                  </a:lnTo>
                  <a:lnTo>
                    <a:pt x="537" y="282"/>
                  </a:lnTo>
                  <a:lnTo>
                    <a:pt x="544" y="282"/>
                  </a:lnTo>
                  <a:lnTo>
                    <a:pt x="552" y="283"/>
                  </a:lnTo>
                  <a:lnTo>
                    <a:pt x="561" y="283"/>
                  </a:lnTo>
                  <a:lnTo>
                    <a:pt x="577" y="287"/>
                  </a:lnTo>
                  <a:lnTo>
                    <a:pt x="590" y="291"/>
                  </a:lnTo>
                  <a:lnTo>
                    <a:pt x="603" y="291"/>
                  </a:lnTo>
                  <a:lnTo>
                    <a:pt x="615" y="293"/>
                  </a:lnTo>
                  <a:lnTo>
                    <a:pt x="624" y="291"/>
                  </a:lnTo>
                  <a:lnTo>
                    <a:pt x="634" y="291"/>
                  </a:lnTo>
                  <a:lnTo>
                    <a:pt x="641" y="287"/>
                  </a:lnTo>
                  <a:lnTo>
                    <a:pt x="647" y="283"/>
                  </a:lnTo>
                  <a:lnTo>
                    <a:pt x="649" y="282"/>
                  </a:lnTo>
                  <a:lnTo>
                    <a:pt x="653" y="276"/>
                  </a:lnTo>
                  <a:lnTo>
                    <a:pt x="656" y="270"/>
                  </a:lnTo>
                  <a:lnTo>
                    <a:pt x="660" y="264"/>
                  </a:lnTo>
                  <a:lnTo>
                    <a:pt x="664" y="257"/>
                  </a:lnTo>
                  <a:lnTo>
                    <a:pt x="668" y="247"/>
                  </a:lnTo>
                  <a:lnTo>
                    <a:pt x="672" y="238"/>
                  </a:lnTo>
                  <a:lnTo>
                    <a:pt x="675" y="226"/>
                  </a:lnTo>
                  <a:lnTo>
                    <a:pt x="677" y="217"/>
                  </a:lnTo>
                  <a:lnTo>
                    <a:pt x="679" y="205"/>
                  </a:lnTo>
                  <a:lnTo>
                    <a:pt x="679" y="194"/>
                  </a:lnTo>
                  <a:lnTo>
                    <a:pt x="681" y="183"/>
                  </a:lnTo>
                  <a:lnTo>
                    <a:pt x="681" y="158"/>
                  </a:lnTo>
                  <a:lnTo>
                    <a:pt x="681" y="146"/>
                  </a:lnTo>
                  <a:lnTo>
                    <a:pt x="681" y="137"/>
                  </a:lnTo>
                  <a:lnTo>
                    <a:pt x="681" y="125"/>
                  </a:lnTo>
                  <a:lnTo>
                    <a:pt x="681" y="118"/>
                  </a:lnTo>
                  <a:lnTo>
                    <a:pt x="679" y="110"/>
                  </a:lnTo>
                  <a:lnTo>
                    <a:pt x="677" y="103"/>
                  </a:lnTo>
                  <a:lnTo>
                    <a:pt x="674" y="97"/>
                  </a:lnTo>
                  <a:lnTo>
                    <a:pt x="670" y="91"/>
                  </a:lnTo>
                  <a:lnTo>
                    <a:pt x="666" y="87"/>
                  </a:lnTo>
                  <a:lnTo>
                    <a:pt x="660" y="85"/>
                  </a:lnTo>
                  <a:lnTo>
                    <a:pt x="656" y="84"/>
                  </a:lnTo>
                  <a:lnTo>
                    <a:pt x="649" y="84"/>
                  </a:lnTo>
                  <a:lnTo>
                    <a:pt x="641" y="84"/>
                  </a:lnTo>
                  <a:lnTo>
                    <a:pt x="630" y="82"/>
                  </a:lnTo>
                  <a:lnTo>
                    <a:pt x="618" y="82"/>
                  </a:lnTo>
                  <a:lnTo>
                    <a:pt x="603" y="82"/>
                  </a:lnTo>
                  <a:lnTo>
                    <a:pt x="596" y="82"/>
                  </a:lnTo>
                  <a:lnTo>
                    <a:pt x="588" y="82"/>
                  </a:lnTo>
                  <a:lnTo>
                    <a:pt x="578" y="82"/>
                  </a:lnTo>
                  <a:lnTo>
                    <a:pt x="569" y="82"/>
                  </a:lnTo>
                  <a:lnTo>
                    <a:pt x="559" y="84"/>
                  </a:lnTo>
                  <a:lnTo>
                    <a:pt x="550" y="84"/>
                  </a:lnTo>
                  <a:lnTo>
                    <a:pt x="538" y="84"/>
                  </a:lnTo>
                  <a:lnTo>
                    <a:pt x="527" y="84"/>
                  </a:lnTo>
                  <a:lnTo>
                    <a:pt x="516" y="85"/>
                  </a:lnTo>
                  <a:lnTo>
                    <a:pt x="504" y="85"/>
                  </a:lnTo>
                  <a:lnTo>
                    <a:pt x="491" y="85"/>
                  </a:lnTo>
                  <a:lnTo>
                    <a:pt x="478" y="87"/>
                  </a:lnTo>
                  <a:lnTo>
                    <a:pt x="464" y="87"/>
                  </a:lnTo>
                  <a:lnTo>
                    <a:pt x="451" y="89"/>
                  </a:lnTo>
                  <a:lnTo>
                    <a:pt x="436" y="89"/>
                  </a:lnTo>
                  <a:lnTo>
                    <a:pt x="421" y="91"/>
                  </a:lnTo>
                  <a:lnTo>
                    <a:pt x="405" y="93"/>
                  </a:lnTo>
                  <a:lnTo>
                    <a:pt x="388" y="93"/>
                  </a:lnTo>
                  <a:lnTo>
                    <a:pt x="373" y="95"/>
                  </a:lnTo>
                  <a:lnTo>
                    <a:pt x="356" y="97"/>
                  </a:lnTo>
                  <a:lnTo>
                    <a:pt x="339" y="99"/>
                  </a:lnTo>
                  <a:lnTo>
                    <a:pt x="322" y="101"/>
                  </a:lnTo>
                  <a:lnTo>
                    <a:pt x="306" y="101"/>
                  </a:lnTo>
                  <a:lnTo>
                    <a:pt x="289" y="103"/>
                  </a:lnTo>
                  <a:lnTo>
                    <a:pt x="276" y="105"/>
                  </a:lnTo>
                  <a:lnTo>
                    <a:pt x="261" y="105"/>
                  </a:lnTo>
                  <a:lnTo>
                    <a:pt x="246" y="106"/>
                  </a:lnTo>
                  <a:lnTo>
                    <a:pt x="232" y="108"/>
                  </a:lnTo>
                  <a:lnTo>
                    <a:pt x="219" y="108"/>
                  </a:lnTo>
                  <a:lnTo>
                    <a:pt x="207" y="110"/>
                  </a:lnTo>
                  <a:lnTo>
                    <a:pt x="194" y="110"/>
                  </a:lnTo>
                  <a:lnTo>
                    <a:pt x="183" y="112"/>
                  </a:lnTo>
                  <a:lnTo>
                    <a:pt x="171" y="112"/>
                  </a:lnTo>
                  <a:lnTo>
                    <a:pt x="162" y="114"/>
                  </a:lnTo>
                  <a:lnTo>
                    <a:pt x="150" y="114"/>
                  </a:lnTo>
                  <a:lnTo>
                    <a:pt x="141" y="114"/>
                  </a:lnTo>
                  <a:lnTo>
                    <a:pt x="131" y="116"/>
                  </a:lnTo>
                  <a:lnTo>
                    <a:pt x="124" y="116"/>
                  </a:lnTo>
                  <a:lnTo>
                    <a:pt x="107" y="116"/>
                  </a:lnTo>
                  <a:lnTo>
                    <a:pt x="93" y="118"/>
                  </a:lnTo>
                  <a:lnTo>
                    <a:pt x="80" y="118"/>
                  </a:lnTo>
                  <a:lnTo>
                    <a:pt x="71" y="120"/>
                  </a:lnTo>
                  <a:lnTo>
                    <a:pt x="61" y="120"/>
                  </a:lnTo>
                  <a:lnTo>
                    <a:pt x="55" y="120"/>
                  </a:lnTo>
                  <a:lnTo>
                    <a:pt x="50" y="120"/>
                  </a:lnTo>
                  <a:lnTo>
                    <a:pt x="42" y="118"/>
                  </a:lnTo>
                  <a:lnTo>
                    <a:pt x="36" y="116"/>
                  </a:lnTo>
                  <a:lnTo>
                    <a:pt x="29" y="112"/>
                  </a:lnTo>
                  <a:lnTo>
                    <a:pt x="23" y="108"/>
                  </a:lnTo>
                  <a:lnTo>
                    <a:pt x="17" y="101"/>
                  </a:lnTo>
                  <a:lnTo>
                    <a:pt x="12" y="93"/>
                  </a:lnTo>
                  <a:lnTo>
                    <a:pt x="6" y="84"/>
                  </a:lnTo>
                  <a:lnTo>
                    <a:pt x="0" y="74"/>
                  </a:lnTo>
                  <a:lnTo>
                    <a:pt x="17" y="74"/>
                  </a:lnTo>
                  <a:lnTo>
                    <a:pt x="36" y="74"/>
                  </a:lnTo>
                  <a:lnTo>
                    <a:pt x="55" y="74"/>
                  </a:lnTo>
                  <a:lnTo>
                    <a:pt x="74" y="72"/>
                  </a:lnTo>
                  <a:lnTo>
                    <a:pt x="93" y="72"/>
                  </a:lnTo>
                  <a:lnTo>
                    <a:pt x="114" y="72"/>
                  </a:lnTo>
                  <a:lnTo>
                    <a:pt x="135" y="70"/>
                  </a:lnTo>
                  <a:lnTo>
                    <a:pt x="156" y="68"/>
                  </a:lnTo>
                  <a:lnTo>
                    <a:pt x="179" y="68"/>
                  </a:lnTo>
                  <a:lnTo>
                    <a:pt x="202" y="66"/>
                  </a:lnTo>
                  <a:lnTo>
                    <a:pt x="226" y="65"/>
                  </a:lnTo>
                  <a:lnTo>
                    <a:pt x="249" y="63"/>
                  </a:lnTo>
                  <a:lnTo>
                    <a:pt x="276" y="61"/>
                  </a:lnTo>
                  <a:lnTo>
                    <a:pt x="301" y="57"/>
                  </a:lnTo>
                  <a:lnTo>
                    <a:pt x="327" y="55"/>
                  </a:lnTo>
                  <a:lnTo>
                    <a:pt x="356" y="51"/>
                  </a:lnTo>
                  <a:lnTo>
                    <a:pt x="381" y="47"/>
                  </a:lnTo>
                  <a:lnTo>
                    <a:pt x="405" y="46"/>
                  </a:lnTo>
                  <a:lnTo>
                    <a:pt x="430" y="42"/>
                  </a:lnTo>
                  <a:lnTo>
                    <a:pt x="451" y="40"/>
                  </a:lnTo>
                  <a:lnTo>
                    <a:pt x="472" y="38"/>
                  </a:lnTo>
                  <a:lnTo>
                    <a:pt x="491" y="34"/>
                  </a:lnTo>
                  <a:lnTo>
                    <a:pt x="508" y="32"/>
                  </a:lnTo>
                  <a:lnTo>
                    <a:pt x="525" y="30"/>
                  </a:lnTo>
                  <a:lnTo>
                    <a:pt x="540" y="28"/>
                  </a:lnTo>
                  <a:lnTo>
                    <a:pt x="554" y="26"/>
                  </a:lnTo>
                  <a:lnTo>
                    <a:pt x="565" y="25"/>
                  </a:lnTo>
                  <a:lnTo>
                    <a:pt x="577" y="23"/>
                  </a:lnTo>
                  <a:lnTo>
                    <a:pt x="586" y="21"/>
                  </a:lnTo>
                  <a:lnTo>
                    <a:pt x="594" y="21"/>
                  </a:lnTo>
                  <a:lnTo>
                    <a:pt x="599" y="19"/>
                  </a:lnTo>
                  <a:lnTo>
                    <a:pt x="603" y="17"/>
                  </a:lnTo>
                  <a:lnTo>
                    <a:pt x="603" y="17"/>
                  </a:lnTo>
                </a:path>
              </a:pathLst>
            </a:custGeom>
            <a:grpFill/>
            <a:ln w="9525">
              <a:noFill/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" name="Freeform 13"/>
            <p:cNvSpPr/>
            <p:nvPr/>
          </p:nvSpPr>
          <p:spPr bwMode="auto">
            <a:xfrm>
              <a:off x="2063912" y="1962557"/>
              <a:ext cx="127000" cy="623888"/>
            </a:xfrm>
            <a:custGeom>
              <a:avLst/>
              <a:gdLst>
                <a:gd name="T0" fmla="*/ 7 w 159"/>
                <a:gd name="T1" fmla="*/ 46 h 786"/>
                <a:gd name="T2" fmla="*/ 1 w 159"/>
                <a:gd name="T3" fmla="*/ 33 h 786"/>
                <a:gd name="T4" fmla="*/ 3 w 159"/>
                <a:gd name="T5" fmla="*/ 18 h 786"/>
                <a:gd name="T6" fmla="*/ 7 w 159"/>
                <a:gd name="T7" fmla="*/ 6 h 786"/>
                <a:gd name="T8" fmla="*/ 19 w 159"/>
                <a:gd name="T9" fmla="*/ 0 h 786"/>
                <a:gd name="T10" fmla="*/ 39 w 159"/>
                <a:gd name="T11" fmla="*/ 0 h 786"/>
                <a:gd name="T12" fmla="*/ 64 w 159"/>
                <a:gd name="T13" fmla="*/ 4 h 786"/>
                <a:gd name="T14" fmla="*/ 97 w 159"/>
                <a:gd name="T15" fmla="*/ 10 h 786"/>
                <a:gd name="T16" fmla="*/ 121 w 159"/>
                <a:gd name="T17" fmla="*/ 16 h 786"/>
                <a:gd name="T18" fmla="*/ 140 w 159"/>
                <a:gd name="T19" fmla="*/ 23 h 786"/>
                <a:gd name="T20" fmla="*/ 155 w 159"/>
                <a:gd name="T21" fmla="*/ 35 h 786"/>
                <a:gd name="T22" fmla="*/ 159 w 159"/>
                <a:gd name="T23" fmla="*/ 44 h 786"/>
                <a:gd name="T24" fmla="*/ 157 w 159"/>
                <a:gd name="T25" fmla="*/ 61 h 786"/>
                <a:gd name="T26" fmla="*/ 154 w 159"/>
                <a:gd name="T27" fmla="*/ 86 h 786"/>
                <a:gd name="T28" fmla="*/ 148 w 159"/>
                <a:gd name="T29" fmla="*/ 120 h 786"/>
                <a:gd name="T30" fmla="*/ 146 w 159"/>
                <a:gd name="T31" fmla="*/ 166 h 786"/>
                <a:gd name="T32" fmla="*/ 144 w 159"/>
                <a:gd name="T33" fmla="*/ 204 h 786"/>
                <a:gd name="T34" fmla="*/ 144 w 159"/>
                <a:gd name="T35" fmla="*/ 250 h 786"/>
                <a:gd name="T36" fmla="*/ 144 w 159"/>
                <a:gd name="T37" fmla="*/ 330 h 786"/>
                <a:gd name="T38" fmla="*/ 144 w 159"/>
                <a:gd name="T39" fmla="*/ 408 h 786"/>
                <a:gd name="T40" fmla="*/ 144 w 159"/>
                <a:gd name="T41" fmla="*/ 459 h 786"/>
                <a:gd name="T42" fmla="*/ 136 w 159"/>
                <a:gd name="T43" fmla="*/ 560 h 786"/>
                <a:gd name="T44" fmla="*/ 129 w 159"/>
                <a:gd name="T45" fmla="*/ 647 h 786"/>
                <a:gd name="T46" fmla="*/ 121 w 159"/>
                <a:gd name="T47" fmla="*/ 708 h 786"/>
                <a:gd name="T48" fmla="*/ 117 w 159"/>
                <a:gd name="T49" fmla="*/ 737 h 786"/>
                <a:gd name="T50" fmla="*/ 112 w 159"/>
                <a:gd name="T51" fmla="*/ 760 h 786"/>
                <a:gd name="T52" fmla="*/ 106 w 159"/>
                <a:gd name="T53" fmla="*/ 775 h 786"/>
                <a:gd name="T54" fmla="*/ 100 w 159"/>
                <a:gd name="T55" fmla="*/ 784 h 786"/>
                <a:gd name="T56" fmla="*/ 95 w 159"/>
                <a:gd name="T57" fmla="*/ 786 h 786"/>
                <a:gd name="T58" fmla="*/ 87 w 159"/>
                <a:gd name="T59" fmla="*/ 784 h 786"/>
                <a:gd name="T60" fmla="*/ 79 w 159"/>
                <a:gd name="T61" fmla="*/ 775 h 786"/>
                <a:gd name="T62" fmla="*/ 72 w 159"/>
                <a:gd name="T63" fmla="*/ 760 h 786"/>
                <a:gd name="T64" fmla="*/ 62 w 159"/>
                <a:gd name="T65" fmla="*/ 739 h 786"/>
                <a:gd name="T66" fmla="*/ 55 w 159"/>
                <a:gd name="T67" fmla="*/ 712 h 786"/>
                <a:gd name="T68" fmla="*/ 47 w 159"/>
                <a:gd name="T69" fmla="*/ 678 h 786"/>
                <a:gd name="T70" fmla="*/ 43 w 159"/>
                <a:gd name="T71" fmla="*/ 636 h 786"/>
                <a:gd name="T72" fmla="*/ 41 w 159"/>
                <a:gd name="T73" fmla="*/ 583 h 786"/>
                <a:gd name="T74" fmla="*/ 41 w 159"/>
                <a:gd name="T75" fmla="*/ 520 h 786"/>
                <a:gd name="T76" fmla="*/ 43 w 159"/>
                <a:gd name="T77" fmla="*/ 446 h 786"/>
                <a:gd name="T78" fmla="*/ 47 w 159"/>
                <a:gd name="T79" fmla="*/ 362 h 786"/>
                <a:gd name="T80" fmla="*/ 49 w 159"/>
                <a:gd name="T81" fmla="*/ 288 h 786"/>
                <a:gd name="T82" fmla="*/ 51 w 159"/>
                <a:gd name="T83" fmla="*/ 225 h 786"/>
                <a:gd name="T84" fmla="*/ 51 w 159"/>
                <a:gd name="T85" fmla="*/ 175 h 786"/>
                <a:gd name="T86" fmla="*/ 49 w 159"/>
                <a:gd name="T87" fmla="*/ 137 h 786"/>
                <a:gd name="T88" fmla="*/ 45 w 159"/>
                <a:gd name="T89" fmla="*/ 113 h 786"/>
                <a:gd name="T90" fmla="*/ 38 w 159"/>
                <a:gd name="T91" fmla="*/ 80 h 786"/>
                <a:gd name="T92" fmla="*/ 26 w 159"/>
                <a:gd name="T93" fmla="*/ 58 h 786"/>
                <a:gd name="T94" fmla="*/ 17 w 159"/>
                <a:gd name="T95" fmla="*/ 52 h 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9" h="786">
                  <a:moveTo>
                    <a:pt x="17" y="52"/>
                  </a:moveTo>
                  <a:lnTo>
                    <a:pt x="13" y="48"/>
                  </a:lnTo>
                  <a:lnTo>
                    <a:pt x="7" y="46"/>
                  </a:lnTo>
                  <a:lnTo>
                    <a:pt x="5" y="42"/>
                  </a:lnTo>
                  <a:lnTo>
                    <a:pt x="1" y="38"/>
                  </a:lnTo>
                  <a:lnTo>
                    <a:pt x="1" y="33"/>
                  </a:lnTo>
                  <a:lnTo>
                    <a:pt x="0" y="29"/>
                  </a:lnTo>
                  <a:lnTo>
                    <a:pt x="1" y="23"/>
                  </a:lnTo>
                  <a:lnTo>
                    <a:pt x="3" y="18"/>
                  </a:lnTo>
                  <a:lnTo>
                    <a:pt x="3" y="14"/>
                  </a:lnTo>
                  <a:lnTo>
                    <a:pt x="3" y="10"/>
                  </a:lnTo>
                  <a:lnTo>
                    <a:pt x="7" y="6"/>
                  </a:lnTo>
                  <a:lnTo>
                    <a:pt x="9" y="4"/>
                  </a:lnTo>
                  <a:lnTo>
                    <a:pt x="13" y="2"/>
                  </a:lnTo>
                  <a:lnTo>
                    <a:pt x="19" y="0"/>
                  </a:lnTo>
                  <a:lnTo>
                    <a:pt x="24" y="0"/>
                  </a:lnTo>
                  <a:lnTo>
                    <a:pt x="32" y="0"/>
                  </a:lnTo>
                  <a:lnTo>
                    <a:pt x="39" y="0"/>
                  </a:lnTo>
                  <a:lnTo>
                    <a:pt x="47" y="0"/>
                  </a:lnTo>
                  <a:lnTo>
                    <a:pt x="57" y="2"/>
                  </a:lnTo>
                  <a:lnTo>
                    <a:pt x="64" y="4"/>
                  </a:lnTo>
                  <a:lnTo>
                    <a:pt x="76" y="4"/>
                  </a:lnTo>
                  <a:lnTo>
                    <a:pt x="85" y="6"/>
                  </a:lnTo>
                  <a:lnTo>
                    <a:pt x="97" y="10"/>
                  </a:lnTo>
                  <a:lnTo>
                    <a:pt x="110" y="12"/>
                  </a:lnTo>
                  <a:lnTo>
                    <a:pt x="116" y="14"/>
                  </a:lnTo>
                  <a:lnTo>
                    <a:pt x="121" y="16"/>
                  </a:lnTo>
                  <a:lnTo>
                    <a:pt x="127" y="18"/>
                  </a:lnTo>
                  <a:lnTo>
                    <a:pt x="133" y="19"/>
                  </a:lnTo>
                  <a:lnTo>
                    <a:pt x="140" y="23"/>
                  </a:lnTo>
                  <a:lnTo>
                    <a:pt x="148" y="27"/>
                  </a:lnTo>
                  <a:lnTo>
                    <a:pt x="152" y="31"/>
                  </a:lnTo>
                  <a:lnTo>
                    <a:pt x="155" y="35"/>
                  </a:lnTo>
                  <a:lnTo>
                    <a:pt x="157" y="37"/>
                  </a:lnTo>
                  <a:lnTo>
                    <a:pt x="159" y="40"/>
                  </a:lnTo>
                  <a:lnTo>
                    <a:pt x="159" y="44"/>
                  </a:lnTo>
                  <a:lnTo>
                    <a:pt x="159" y="50"/>
                  </a:lnTo>
                  <a:lnTo>
                    <a:pt x="159" y="56"/>
                  </a:lnTo>
                  <a:lnTo>
                    <a:pt x="157" y="61"/>
                  </a:lnTo>
                  <a:lnTo>
                    <a:pt x="157" y="69"/>
                  </a:lnTo>
                  <a:lnTo>
                    <a:pt x="155" y="77"/>
                  </a:lnTo>
                  <a:lnTo>
                    <a:pt x="154" y="86"/>
                  </a:lnTo>
                  <a:lnTo>
                    <a:pt x="152" y="96"/>
                  </a:lnTo>
                  <a:lnTo>
                    <a:pt x="150" y="107"/>
                  </a:lnTo>
                  <a:lnTo>
                    <a:pt x="148" y="120"/>
                  </a:lnTo>
                  <a:lnTo>
                    <a:pt x="146" y="134"/>
                  </a:lnTo>
                  <a:lnTo>
                    <a:pt x="146" y="149"/>
                  </a:lnTo>
                  <a:lnTo>
                    <a:pt x="146" y="166"/>
                  </a:lnTo>
                  <a:lnTo>
                    <a:pt x="144" y="183"/>
                  </a:lnTo>
                  <a:lnTo>
                    <a:pt x="144" y="195"/>
                  </a:lnTo>
                  <a:lnTo>
                    <a:pt x="144" y="204"/>
                  </a:lnTo>
                  <a:lnTo>
                    <a:pt x="144" y="215"/>
                  </a:lnTo>
                  <a:lnTo>
                    <a:pt x="144" y="227"/>
                  </a:lnTo>
                  <a:lnTo>
                    <a:pt x="144" y="250"/>
                  </a:lnTo>
                  <a:lnTo>
                    <a:pt x="144" y="276"/>
                  </a:lnTo>
                  <a:lnTo>
                    <a:pt x="144" y="301"/>
                  </a:lnTo>
                  <a:lnTo>
                    <a:pt x="144" y="330"/>
                  </a:lnTo>
                  <a:lnTo>
                    <a:pt x="144" y="360"/>
                  </a:lnTo>
                  <a:lnTo>
                    <a:pt x="144" y="391"/>
                  </a:lnTo>
                  <a:lnTo>
                    <a:pt x="144" y="408"/>
                  </a:lnTo>
                  <a:lnTo>
                    <a:pt x="144" y="423"/>
                  </a:lnTo>
                  <a:lnTo>
                    <a:pt x="144" y="440"/>
                  </a:lnTo>
                  <a:lnTo>
                    <a:pt x="144" y="459"/>
                  </a:lnTo>
                  <a:lnTo>
                    <a:pt x="142" y="493"/>
                  </a:lnTo>
                  <a:lnTo>
                    <a:pt x="140" y="528"/>
                  </a:lnTo>
                  <a:lnTo>
                    <a:pt x="136" y="560"/>
                  </a:lnTo>
                  <a:lnTo>
                    <a:pt x="135" y="590"/>
                  </a:lnTo>
                  <a:lnTo>
                    <a:pt x="131" y="619"/>
                  </a:lnTo>
                  <a:lnTo>
                    <a:pt x="129" y="647"/>
                  </a:lnTo>
                  <a:lnTo>
                    <a:pt x="127" y="672"/>
                  </a:lnTo>
                  <a:lnTo>
                    <a:pt x="123" y="697"/>
                  </a:lnTo>
                  <a:lnTo>
                    <a:pt x="121" y="708"/>
                  </a:lnTo>
                  <a:lnTo>
                    <a:pt x="121" y="718"/>
                  </a:lnTo>
                  <a:lnTo>
                    <a:pt x="119" y="727"/>
                  </a:lnTo>
                  <a:lnTo>
                    <a:pt x="117" y="737"/>
                  </a:lnTo>
                  <a:lnTo>
                    <a:pt x="116" y="744"/>
                  </a:lnTo>
                  <a:lnTo>
                    <a:pt x="114" y="752"/>
                  </a:lnTo>
                  <a:lnTo>
                    <a:pt x="112" y="760"/>
                  </a:lnTo>
                  <a:lnTo>
                    <a:pt x="110" y="765"/>
                  </a:lnTo>
                  <a:lnTo>
                    <a:pt x="108" y="771"/>
                  </a:lnTo>
                  <a:lnTo>
                    <a:pt x="106" y="775"/>
                  </a:lnTo>
                  <a:lnTo>
                    <a:pt x="104" y="779"/>
                  </a:lnTo>
                  <a:lnTo>
                    <a:pt x="102" y="783"/>
                  </a:lnTo>
                  <a:lnTo>
                    <a:pt x="100" y="784"/>
                  </a:lnTo>
                  <a:lnTo>
                    <a:pt x="98" y="786"/>
                  </a:lnTo>
                  <a:lnTo>
                    <a:pt x="97" y="786"/>
                  </a:lnTo>
                  <a:lnTo>
                    <a:pt x="95" y="786"/>
                  </a:lnTo>
                  <a:lnTo>
                    <a:pt x="93" y="786"/>
                  </a:lnTo>
                  <a:lnTo>
                    <a:pt x="89" y="786"/>
                  </a:lnTo>
                  <a:lnTo>
                    <a:pt x="87" y="784"/>
                  </a:lnTo>
                  <a:lnTo>
                    <a:pt x="85" y="783"/>
                  </a:lnTo>
                  <a:lnTo>
                    <a:pt x="81" y="779"/>
                  </a:lnTo>
                  <a:lnTo>
                    <a:pt x="79" y="775"/>
                  </a:lnTo>
                  <a:lnTo>
                    <a:pt x="76" y="771"/>
                  </a:lnTo>
                  <a:lnTo>
                    <a:pt x="74" y="765"/>
                  </a:lnTo>
                  <a:lnTo>
                    <a:pt x="72" y="760"/>
                  </a:lnTo>
                  <a:lnTo>
                    <a:pt x="68" y="754"/>
                  </a:lnTo>
                  <a:lnTo>
                    <a:pt x="66" y="746"/>
                  </a:lnTo>
                  <a:lnTo>
                    <a:pt x="62" y="739"/>
                  </a:lnTo>
                  <a:lnTo>
                    <a:pt x="60" y="731"/>
                  </a:lnTo>
                  <a:lnTo>
                    <a:pt x="58" y="722"/>
                  </a:lnTo>
                  <a:lnTo>
                    <a:pt x="55" y="712"/>
                  </a:lnTo>
                  <a:lnTo>
                    <a:pt x="53" y="703"/>
                  </a:lnTo>
                  <a:lnTo>
                    <a:pt x="51" y="691"/>
                  </a:lnTo>
                  <a:lnTo>
                    <a:pt x="47" y="678"/>
                  </a:lnTo>
                  <a:lnTo>
                    <a:pt x="45" y="665"/>
                  </a:lnTo>
                  <a:lnTo>
                    <a:pt x="45" y="651"/>
                  </a:lnTo>
                  <a:lnTo>
                    <a:pt x="43" y="636"/>
                  </a:lnTo>
                  <a:lnTo>
                    <a:pt x="41" y="619"/>
                  </a:lnTo>
                  <a:lnTo>
                    <a:pt x="41" y="602"/>
                  </a:lnTo>
                  <a:lnTo>
                    <a:pt x="41" y="583"/>
                  </a:lnTo>
                  <a:lnTo>
                    <a:pt x="41" y="562"/>
                  </a:lnTo>
                  <a:lnTo>
                    <a:pt x="41" y="541"/>
                  </a:lnTo>
                  <a:lnTo>
                    <a:pt x="41" y="520"/>
                  </a:lnTo>
                  <a:lnTo>
                    <a:pt x="41" y="495"/>
                  </a:lnTo>
                  <a:lnTo>
                    <a:pt x="41" y="472"/>
                  </a:lnTo>
                  <a:lnTo>
                    <a:pt x="43" y="446"/>
                  </a:lnTo>
                  <a:lnTo>
                    <a:pt x="45" y="419"/>
                  </a:lnTo>
                  <a:lnTo>
                    <a:pt x="45" y="391"/>
                  </a:lnTo>
                  <a:lnTo>
                    <a:pt x="47" y="362"/>
                  </a:lnTo>
                  <a:lnTo>
                    <a:pt x="47" y="335"/>
                  </a:lnTo>
                  <a:lnTo>
                    <a:pt x="49" y="311"/>
                  </a:lnTo>
                  <a:lnTo>
                    <a:pt x="49" y="288"/>
                  </a:lnTo>
                  <a:lnTo>
                    <a:pt x="49" y="265"/>
                  </a:lnTo>
                  <a:lnTo>
                    <a:pt x="51" y="244"/>
                  </a:lnTo>
                  <a:lnTo>
                    <a:pt x="51" y="225"/>
                  </a:lnTo>
                  <a:lnTo>
                    <a:pt x="51" y="208"/>
                  </a:lnTo>
                  <a:lnTo>
                    <a:pt x="51" y="191"/>
                  </a:lnTo>
                  <a:lnTo>
                    <a:pt x="51" y="175"/>
                  </a:lnTo>
                  <a:lnTo>
                    <a:pt x="49" y="162"/>
                  </a:lnTo>
                  <a:lnTo>
                    <a:pt x="49" y="149"/>
                  </a:lnTo>
                  <a:lnTo>
                    <a:pt x="49" y="137"/>
                  </a:lnTo>
                  <a:lnTo>
                    <a:pt x="47" y="128"/>
                  </a:lnTo>
                  <a:lnTo>
                    <a:pt x="47" y="120"/>
                  </a:lnTo>
                  <a:lnTo>
                    <a:pt x="45" y="113"/>
                  </a:lnTo>
                  <a:lnTo>
                    <a:pt x="43" y="101"/>
                  </a:lnTo>
                  <a:lnTo>
                    <a:pt x="39" y="90"/>
                  </a:lnTo>
                  <a:lnTo>
                    <a:pt x="38" y="80"/>
                  </a:lnTo>
                  <a:lnTo>
                    <a:pt x="34" y="71"/>
                  </a:lnTo>
                  <a:lnTo>
                    <a:pt x="30" y="63"/>
                  </a:lnTo>
                  <a:lnTo>
                    <a:pt x="26" y="58"/>
                  </a:lnTo>
                  <a:lnTo>
                    <a:pt x="22" y="54"/>
                  </a:lnTo>
                  <a:lnTo>
                    <a:pt x="17" y="52"/>
                  </a:lnTo>
                  <a:lnTo>
                    <a:pt x="17" y="52"/>
                  </a:lnTo>
                </a:path>
              </a:pathLst>
            </a:custGeom>
            <a:grpFill/>
            <a:ln w="9525">
              <a:noFill/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2" name="Freeform 14"/>
            <p:cNvSpPr/>
            <p:nvPr/>
          </p:nvSpPr>
          <p:spPr bwMode="auto">
            <a:xfrm>
              <a:off x="2221074" y="1573620"/>
              <a:ext cx="103188" cy="473075"/>
            </a:xfrm>
            <a:custGeom>
              <a:avLst/>
              <a:gdLst>
                <a:gd name="T0" fmla="*/ 16 w 130"/>
                <a:gd name="T1" fmla="*/ 38 h 596"/>
                <a:gd name="T2" fmla="*/ 6 w 130"/>
                <a:gd name="T3" fmla="*/ 29 h 596"/>
                <a:gd name="T4" fmla="*/ 0 w 130"/>
                <a:gd name="T5" fmla="*/ 17 h 596"/>
                <a:gd name="T6" fmla="*/ 0 w 130"/>
                <a:gd name="T7" fmla="*/ 8 h 596"/>
                <a:gd name="T8" fmla="*/ 4 w 130"/>
                <a:gd name="T9" fmla="*/ 2 h 596"/>
                <a:gd name="T10" fmla="*/ 8 w 130"/>
                <a:gd name="T11" fmla="*/ 0 h 596"/>
                <a:gd name="T12" fmla="*/ 16 w 130"/>
                <a:gd name="T13" fmla="*/ 0 h 596"/>
                <a:gd name="T14" fmla="*/ 25 w 130"/>
                <a:gd name="T15" fmla="*/ 0 h 596"/>
                <a:gd name="T16" fmla="*/ 38 w 130"/>
                <a:gd name="T17" fmla="*/ 2 h 596"/>
                <a:gd name="T18" fmla="*/ 56 w 130"/>
                <a:gd name="T19" fmla="*/ 4 h 596"/>
                <a:gd name="T20" fmla="*/ 75 w 130"/>
                <a:gd name="T21" fmla="*/ 8 h 596"/>
                <a:gd name="T22" fmla="*/ 97 w 130"/>
                <a:gd name="T23" fmla="*/ 14 h 596"/>
                <a:gd name="T24" fmla="*/ 126 w 130"/>
                <a:gd name="T25" fmla="*/ 19 h 596"/>
                <a:gd name="T26" fmla="*/ 126 w 130"/>
                <a:gd name="T27" fmla="*/ 78 h 596"/>
                <a:gd name="T28" fmla="*/ 128 w 130"/>
                <a:gd name="T29" fmla="*/ 134 h 596"/>
                <a:gd name="T30" fmla="*/ 128 w 130"/>
                <a:gd name="T31" fmla="*/ 185 h 596"/>
                <a:gd name="T32" fmla="*/ 130 w 130"/>
                <a:gd name="T33" fmla="*/ 234 h 596"/>
                <a:gd name="T34" fmla="*/ 130 w 130"/>
                <a:gd name="T35" fmla="*/ 280 h 596"/>
                <a:gd name="T36" fmla="*/ 130 w 130"/>
                <a:gd name="T37" fmla="*/ 322 h 596"/>
                <a:gd name="T38" fmla="*/ 130 w 130"/>
                <a:gd name="T39" fmla="*/ 360 h 596"/>
                <a:gd name="T40" fmla="*/ 130 w 130"/>
                <a:gd name="T41" fmla="*/ 396 h 596"/>
                <a:gd name="T42" fmla="*/ 130 w 130"/>
                <a:gd name="T43" fmla="*/ 427 h 596"/>
                <a:gd name="T44" fmla="*/ 130 w 130"/>
                <a:gd name="T45" fmla="*/ 455 h 596"/>
                <a:gd name="T46" fmla="*/ 130 w 130"/>
                <a:gd name="T47" fmla="*/ 480 h 596"/>
                <a:gd name="T48" fmla="*/ 130 w 130"/>
                <a:gd name="T49" fmla="*/ 501 h 596"/>
                <a:gd name="T50" fmla="*/ 128 w 130"/>
                <a:gd name="T51" fmla="*/ 520 h 596"/>
                <a:gd name="T52" fmla="*/ 128 w 130"/>
                <a:gd name="T53" fmla="*/ 533 h 596"/>
                <a:gd name="T54" fmla="*/ 126 w 130"/>
                <a:gd name="T55" fmla="*/ 545 h 596"/>
                <a:gd name="T56" fmla="*/ 126 w 130"/>
                <a:gd name="T57" fmla="*/ 550 h 596"/>
                <a:gd name="T58" fmla="*/ 120 w 130"/>
                <a:gd name="T59" fmla="*/ 569 h 596"/>
                <a:gd name="T60" fmla="*/ 114 w 130"/>
                <a:gd name="T61" fmla="*/ 585 h 596"/>
                <a:gd name="T62" fmla="*/ 109 w 130"/>
                <a:gd name="T63" fmla="*/ 594 h 596"/>
                <a:gd name="T64" fmla="*/ 103 w 130"/>
                <a:gd name="T65" fmla="*/ 596 h 596"/>
                <a:gd name="T66" fmla="*/ 97 w 130"/>
                <a:gd name="T67" fmla="*/ 594 h 596"/>
                <a:gd name="T68" fmla="*/ 90 w 130"/>
                <a:gd name="T69" fmla="*/ 586 h 596"/>
                <a:gd name="T70" fmla="*/ 82 w 130"/>
                <a:gd name="T71" fmla="*/ 575 h 596"/>
                <a:gd name="T72" fmla="*/ 76 w 130"/>
                <a:gd name="T73" fmla="*/ 556 h 596"/>
                <a:gd name="T74" fmla="*/ 71 w 130"/>
                <a:gd name="T75" fmla="*/ 545 h 596"/>
                <a:gd name="T76" fmla="*/ 67 w 130"/>
                <a:gd name="T77" fmla="*/ 527 h 596"/>
                <a:gd name="T78" fmla="*/ 63 w 130"/>
                <a:gd name="T79" fmla="*/ 503 h 596"/>
                <a:gd name="T80" fmla="*/ 59 w 130"/>
                <a:gd name="T81" fmla="*/ 472 h 596"/>
                <a:gd name="T82" fmla="*/ 57 w 130"/>
                <a:gd name="T83" fmla="*/ 436 h 596"/>
                <a:gd name="T84" fmla="*/ 56 w 130"/>
                <a:gd name="T85" fmla="*/ 394 h 596"/>
                <a:gd name="T86" fmla="*/ 56 w 130"/>
                <a:gd name="T87" fmla="*/ 345 h 596"/>
                <a:gd name="T88" fmla="*/ 54 w 130"/>
                <a:gd name="T89" fmla="*/ 291 h 596"/>
                <a:gd name="T90" fmla="*/ 52 w 130"/>
                <a:gd name="T91" fmla="*/ 236 h 596"/>
                <a:gd name="T92" fmla="*/ 48 w 130"/>
                <a:gd name="T93" fmla="*/ 189 h 596"/>
                <a:gd name="T94" fmla="*/ 46 w 130"/>
                <a:gd name="T95" fmla="*/ 149 h 596"/>
                <a:gd name="T96" fmla="*/ 42 w 130"/>
                <a:gd name="T97" fmla="*/ 115 h 596"/>
                <a:gd name="T98" fmla="*/ 38 w 130"/>
                <a:gd name="T99" fmla="*/ 88 h 596"/>
                <a:gd name="T100" fmla="*/ 33 w 130"/>
                <a:gd name="T101" fmla="*/ 67 h 596"/>
                <a:gd name="T102" fmla="*/ 27 w 130"/>
                <a:gd name="T103" fmla="*/ 52 h 596"/>
                <a:gd name="T104" fmla="*/ 19 w 130"/>
                <a:gd name="T105" fmla="*/ 42 h 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0" h="596">
                  <a:moveTo>
                    <a:pt x="19" y="42"/>
                  </a:moveTo>
                  <a:lnTo>
                    <a:pt x="16" y="38"/>
                  </a:lnTo>
                  <a:lnTo>
                    <a:pt x="12" y="35"/>
                  </a:lnTo>
                  <a:lnTo>
                    <a:pt x="6" y="29"/>
                  </a:lnTo>
                  <a:lnTo>
                    <a:pt x="2" y="23"/>
                  </a:lnTo>
                  <a:lnTo>
                    <a:pt x="0" y="17"/>
                  </a:lnTo>
                  <a:lnTo>
                    <a:pt x="0" y="12"/>
                  </a:lnTo>
                  <a:lnTo>
                    <a:pt x="0" y="8"/>
                  </a:lnTo>
                  <a:lnTo>
                    <a:pt x="2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19" y="0"/>
                  </a:lnTo>
                  <a:lnTo>
                    <a:pt x="25" y="0"/>
                  </a:lnTo>
                  <a:lnTo>
                    <a:pt x="31" y="0"/>
                  </a:lnTo>
                  <a:lnTo>
                    <a:pt x="38" y="2"/>
                  </a:lnTo>
                  <a:lnTo>
                    <a:pt x="46" y="2"/>
                  </a:lnTo>
                  <a:lnTo>
                    <a:pt x="56" y="4"/>
                  </a:lnTo>
                  <a:lnTo>
                    <a:pt x="65" y="6"/>
                  </a:lnTo>
                  <a:lnTo>
                    <a:pt x="75" y="8"/>
                  </a:lnTo>
                  <a:lnTo>
                    <a:pt x="86" y="10"/>
                  </a:lnTo>
                  <a:lnTo>
                    <a:pt x="97" y="14"/>
                  </a:lnTo>
                  <a:lnTo>
                    <a:pt x="111" y="16"/>
                  </a:lnTo>
                  <a:lnTo>
                    <a:pt x="126" y="19"/>
                  </a:lnTo>
                  <a:lnTo>
                    <a:pt x="126" y="48"/>
                  </a:lnTo>
                  <a:lnTo>
                    <a:pt x="126" y="78"/>
                  </a:lnTo>
                  <a:lnTo>
                    <a:pt x="128" y="105"/>
                  </a:lnTo>
                  <a:lnTo>
                    <a:pt x="128" y="134"/>
                  </a:lnTo>
                  <a:lnTo>
                    <a:pt x="128" y="160"/>
                  </a:lnTo>
                  <a:lnTo>
                    <a:pt x="128" y="185"/>
                  </a:lnTo>
                  <a:lnTo>
                    <a:pt x="130" y="210"/>
                  </a:lnTo>
                  <a:lnTo>
                    <a:pt x="130" y="234"/>
                  </a:lnTo>
                  <a:lnTo>
                    <a:pt x="130" y="257"/>
                  </a:lnTo>
                  <a:lnTo>
                    <a:pt x="130" y="280"/>
                  </a:lnTo>
                  <a:lnTo>
                    <a:pt x="130" y="301"/>
                  </a:lnTo>
                  <a:lnTo>
                    <a:pt x="130" y="322"/>
                  </a:lnTo>
                  <a:lnTo>
                    <a:pt x="130" y="341"/>
                  </a:lnTo>
                  <a:lnTo>
                    <a:pt x="130" y="360"/>
                  </a:lnTo>
                  <a:lnTo>
                    <a:pt x="130" y="379"/>
                  </a:lnTo>
                  <a:lnTo>
                    <a:pt x="130" y="396"/>
                  </a:lnTo>
                  <a:lnTo>
                    <a:pt x="130" y="411"/>
                  </a:lnTo>
                  <a:lnTo>
                    <a:pt x="130" y="427"/>
                  </a:lnTo>
                  <a:lnTo>
                    <a:pt x="130" y="442"/>
                  </a:lnTo>
                  <a:lnTo>
                    <a:pt x="130" y="455"/>
                  </a:lnTo>
                  <a:lnTo>
                    <a:pt x="130" y="468"/>
                  </a:lnTo>
                  <a:lnTo>
                    <a:pt x="130" y="480"/>
                  </a:lnTo>
                  <a:lnTo>
                    <a:pt x="130" y="491"/>
                  </a:lnTo>
                  <a:lnTo>
                    <a:pt x="130" y="501"/>
                  </a:lnTo>
                  <a:lnTo>
                    <a:pt x="130" y="510"/>
                  </a:lnTo>
                  <a:lnTo>
                    <a:pt x="128" y="520"/>
                  </a:lnTo>
                  <a:lnTo>
                    <a:pt x="128" y="527"/>
                  </a:lnTo>
                  <a:lnTo>
                    <a:pt x="128" y="533"/>
                  </a:lnTo>
                  <a:lnTo>
                    <a:pt x="128" y="539"/>
                  </a:lnTo>
                  <a:lnTo>
                    <a:pt x="126" y="545"/>
                  </a:lnTo>
                  <a:lnTo>
                    <a:pt x="126" y="548"/>
                  </a:lnTo>
                  <a:lnTo>
                    <a:pt x="126" y="550"/>
                  </a:lnTo>
                  <a:lnTo>
                    <a:pt x="122" y="562"/>
                  </a:lnTo>
                  <a:lnTo>
                    <a:pt x="120" y="569"/>
                  </a:lnTo>
                  <a:lnTo>
                    <a:pt x="116" y="579"/>
                  </a:lnTo>
                  <a:lnTo>
                    <a:pt x="114" y="585"/>
                  </a:lnTo>
                  <a:lnTo>
                    <a:pt x="113" y="590"/>
                  </a:lnTo>
                  <a:lnTo>
                    <a:pt x="109" y="594"/>
                  </a:lnTo>
                  <a:lnTo>
                    <a:pt x="107" y="596"/>
                  </a:lnTo>
                  <a:lnTo>
                    <a:pt x="103" y="596"/>
                  </a:lnTo>
                  <a:lnTo>
                    <a:pt x="101" y="596"/>
                  </a:lnTo>
                  <a:lnTo>
                    <a:pt x="97" y="594"/>
                  </a:lnTo>
                  <a:lnTo>
                    <a:pt x="94" y="592"/>
                  </a:lnTo>
                  <a:lnTo>
                    <a:pt x="90" y="586"/>
                  </a:lnTo>
                  <a:lnTo>
                    <a:pt x="86" y="583"/>
                  </a:lnTo>
                  <a:lnTo>
                    <a:pt x="82" y="575"/>
                  </a:lnTo>
                  <a:lnTo>
                    <a:pt x="78" y="567"/>
                  </a:lnTo>
                  <a:lnTo>
                    <a:pt x="76" y="556"/>
                  </a:lnTo>
                  <a:lnTo>
                    <a:pt x="73" y="552"/>
                  </a:lnTo>
                  <a:lnTo>
                    <a:pt x="71" y="545"/>
                  </a:lnTo>
                  <a:lnTo>
                    <a:pt x="69" y="537"/>
                  </a:lnTo>
                  <a:lnTo>
                    <a:pt x="67" y="527"/>
                  </a:lnTo>
                  <a:lnTo>
                    <a:pt x="65" y="516"/>
                  </a:lnTo>
                  <a:lnTo>
                    <a:pt x="63" y="503"/>
                  </a:lnTo>
                  <a:lnTo>
                    <a:pt x="61" y="489"/>
                  </a:lnTo>
                  <a:lnTo>
                    <a:pt x="59" y="472"/>
                  </a:lnTo>
                  <a:lnTo>
                    <a:pt x="59" y="455"/>
                  </a:lnTo>
                  <a:lnTo>
                    <a:pt x="57" y="436"/>
                  </a:lnTo>
                  <a:lnTo>
                    <a:pt x="56" y="415"/>
                  </a:lnTo>
                  <a:lnTo>
                    <a:pt x="56" y="394"/>
                  </a:lnTo>
                  <a:lnTo>
                    <a:pt x="56" y="370"/>
                  </a:lnTo>
                  <a:lnTo>
                    <a:pt x="56" y="345"/>
                  </a:lnTo>
                  <a:lnTo>
                    <a:pt x="54" y="318"/>
                  </a:lnTo>
                  <a:lnTo>
                    <a:pt x="54" y="291"/>
                  </a:lnTo>
                  <a:lnTo>
                    <a:pt x="54" y="263"/>
                  </a:lnTo>
                  <a:lnTo>
                    <a:pt x="52" y="236"/>
                  </a:lnTo>
                  <a:lnTo>
                    <a:pt x="50" y="212"/>
                  </a:lnTo>
                  <a:lnTo>
                    <a:pt x="48" y="189"/>
                  </a:lnTo>
                  <a:lnTo>
                    <a:pt x="48" y="168"/>
                  </a:lnTo>
                  <a:lnTo>
                    <a:pt x="46" y="149"/>
                  </a:lnTo>
                  <a:lnTo>
                    <a:pt x="44" y="132"/>
                  </a:lnTo>
                  <a:lnTo>
                    <a:pt x="42" y="115"/>
                  </a:lnTo>
                  <a:lnTo>
                    <a:pt x="40" y="101"/>
                  </a:lnTo>
                  <a:lnTo>
                    <a:pt x="38" y="88"/>
                  </a:lnTo>
                  <a:lnTo>
                    <a:pt x="35" y="76"/>
                  </a:lnTo>
                  <a:lnTo>
                    <a:pt x="33" y="67"/>
                  </a:lnTo>
                  <a:lnTo>
                    <a:pt x="29" y="57"/>
                  </a:lnTo>
                  <a:lnTo>
                    <a:pt x="27" y="52"/>
                  </a:lnTo>
                  <a:lnTo>
                    <a:pt x="23" y="46"/>
                  </a:lnTo>
                  <a:lnTo>
                    <a:pt x="19" y="42"/>
                  </a:lnTo>
                  <a:lnTo>
                    <a:pt x="19" y="42"/>
                  </a:lnTo>
                </a:path>
              </a:pathLst>
            </a:custGeom>
            <a:grpFill/>
            <a:ln w="9525">
              <a:noFill/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" name="Freeform 15"/>
            <p:cNvSpPr/>
            <p:nvPr/>
          </p:nvSpPr>
          <p:spPr bwMode="auto">
            <a:xfrm>
              <a:off x="2303624" y="1530757"/>
              <a:ext cx="342900" cy="495300"/>
            </a:xfrm>
            <a:custGeom>
              <a:avLst/>
              <a:gdLst>
                <a:gd name="T0" fmla="*/ 139 w 434"/>
                <a:gd name="T1" fmla="*/ 472 h 624"/>
                <a:gd name="T2" fmla="*/ 162 w 434"/>
                <a:gd name="T3" fmla="*/ 472 h 624"/>
                <a:gd name="T4" fmla="*/ 196 w 434"/>
                <a:gd name="T5" fmla="*/ 474 h 624"/>
                <a:gd name="T6" fmla="*/ 263 w 434"/>
                <a:gd name="T7" fmla="*/ 480 h 624"/>
                <a:gd name="T8" fmla="*/ 306 w 434"/>
                <a:gd name="T9" fmla="*/ 478 h 624"/>
                <a:gd name="T10" fmla="*/ 325 w 434"/>
                <a:gd name="T11" fmla="*/ 464 h 624"/>
                <a:gd name="T12" fmla="*/ 325 w 434"/>
                <a:gd name="T13" fmla="*/ 444 h 624"/>
                <a:gd name="T14" fmla="*/ 306 w 434"/>
                <a:gd name="T15" fmla="*/ 402 h 624"/>
                <a:gd name="T16" fmla="*/ 259 w 434"/>
                <a:gd name="T17" fmla="*/ 348 h 624"/>
                <a:gd name="T18" fmla="*/ 183 w 434"/>
                <a:gd name="T19" fmla="*/ 295 h 624"/>
                <a:gd name="T20" fmla="*/ 152 w 434"/>
                <a:gd name="T21" fmla="*/ 270 h 624"/>
                <a:gd name="T22" fmla="*/ 150 w 434"/>
                <a:gd name="T23" fmla="*/ 263 h 624"/>
                <a:gd name="T24" fmla="*/ 160 w 434"/>
                <a:gd name="T25" fmla="*/ 244 h 624"/>
                <a:gd name="T26" fmla="*/ 177 w 434"/>
                <a:gd name="T27" fmla="*/ 208 h 624"/>
                <a:gd name="T28" fmla="*/ 206 w 434"/>
                <a:gd name="T29" fmla="*/ 160 h 624"/>
                <a:gd name="T30" fmla="*/ 230 w 434"/>
                <a:gd name="T31" fmla="*/ 120 h 624"/>
                <a:gd name="T32" fmla="*/ 242 w 434"/>
                <a:gd name="T33" fmla="*/ 93 h 624"/>
                <a:gd name="T34" fmla="*/ 242 w 434"/>
                <a:gd name="T35" fmla="*/ 80 h 624"/>
                <a:gd name="T36" fmla="*/ 230 w 434"/>
                <a:gd name="T37" fmla="*/ 76 h 624"/>
                <a:gd name="T38" fmla="*/ 204 w 434"/>
                <a:gd name="T39" fmla="*/ 80 h 624"/>
                <a:gd name="T40" fmla="*/ 166 w 434"/>
                <a:gd name="T41" fmla="*/ 90 h 624"/>
                <a:gd name="T42" fmla="*/ 80 w 434"/>
                <a:gd name="T43" fmla="*/ 103 h 624"/>
                <a:gd name="T44" fmla="*/ 0 w 434"/>
                <a:gd name="T45" fmla="*/ 74 h 624"/>
                <a:gd name="T46" fmla="*/ 93 w 434"/>
                <a:gd name="T47" fmla="*/ 67 h 624"/>
                <a:gd name="T48" fmla="*/ 179 w 434"/>
                <a:gd name="T49" fmla="*/ 42 h 624"/>
                <a:gd name="T50" fmla="*/ 234 w 434"/>
                <a:gd name="T51" fmla="*/ 21 h 624"/>
                <a:gd name="T52" fmla="*/ 264 w 434"/>
                <a:gd name="T53" fmla="*/ 4 h 624"/>
                <a:gd name="T54" fmla="*/ 301 w 434"/>
                <a:gd name="T55" fmla="*/ 0 h 624"/>
                <a:gd name="T56" fmla="*/ 352 w 434"/>
                <a:gd name="T57" fmla="*/ 17 h 624"/>
                <a:gd name="T58" fmla="*/ 411 w 434"/>
                <a:gd name="T59" fmla="*/ 52 h 624"/>
                <a:gd name="T60" fmla="*/ 434 w 434"/>
                <a:gd name="T61" fmla="*/ 71 h 624"/>
                <a:gd name="T62" fmla="*/ 432 w 434"/>
                <a:gd name="T63" fmla="*/ 78 h 624"/>
                <a:gd name="T64" fmla="*/ 401 w 434"/>
                <a:gd name="T65" fmla="*/ 93 h 624"/>
                <a:gd name="T66" fmla="*/ 354 w 434"/>
                <a:gd name="T67" fmla="*/ 112 h 624"/>
                <a:gd name="T68" fmla="*/ 303 w 434"/>
                <a:gd name="T69" fmla="*/ 149 h 624"/>
                <a:gd name="T70" fmla="*/ 238 w 434"/>
                <a:gd name="T71" fmla="*/ 208 h 624"/>
                <a:gd name="T72" fmla="*/ 232 w 434"/>
                <a:gd name="T73" fmla="*/ 282 h 624"/>
                <a:gd name="T74" fmla="*/ 316 w 434"/>
                <a:gd name="T75" fmla="*/ 339 h 624"/>
                <a:gd name="T76" fmla="*/ 373 w 434"/>
                <a:gd name="T77" fmla="*/ 383 h 624"/>
                <a:gd name="T78" fmla="*/ 405 w 434"/>
                <a:gd name="T79" fmla="*/ 419 h 624"/>
                <a:gd name="T80" fmla="*/ 432 w 434"/>
                <a:gd name="T81" fmla="*/ 480 h 624"/>
                <a:gd name="T82" fmla="*/ 428 w 434"/>
                <a:gd name="T83" fmla="*/ 544 h 624"/>
                <a:gd name="T84" fmla="*/ 392 w 434"/>
                <a:gd name="T85" fmla="*/ 596 h 624"/>
                <a:gd name="T86" fmla="*/ 363 w 434"/>
                <a:gd name="T87" fmla="*/ 619 h 624"/>
                <a:gd name="T88" fmla="*/ 335 w 434"/>
                <a:gd name="T89" fmla="*/ 622 h 624"/>
                <a:gd name="T90" fmla="*/ 322 w 434"/>
                <a:gd name="T91" fmla="*/ 605 h 624"/>
                <a:gd name="T92" fmla="*/ 310 w 434"/>
                <a:gd name="T93" fmla="*/ 575 h 624"/>
                <a:gd name="T94" fmla="*/ 287 w 434"/>
                <a:gd name="T95" fmla="*/ 554 h 624"/>
                <a:gd name="T96" fmla="*/ 253 w 434"/>
                <a:gd name="T97" fmla="*/ 533 h 624"/>
                <a:gd name="T98" fmla="*/ 204 w 434"/>
                <a:gd name="T99" fmla="*/ 512 h 624"/>
                <a:gd name="T100" fmla="*/ 162 w 434"/>
                <a:gd name="T101" fmla="*/ 497 h 624"/>
                <a:gd name="T102" fmla="*/ 137 w 434"/>
                <a:gd name="T103" fmla="*/ 484 h 624"/>
                <a:gd name="T104" fmla="*/ 129 w 434"/>
                <a:gd name="T105" fmla="*/ 476 h 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34" h="624">
                  <a:moveTo>
                    <a:pt x="129" y="476"/>
                  </a:moveTo>
                  <a:lnTo>
                    <a:pt x="129" y="474"/>
                  </a:lnTo>
                  <a:lnTo>
                    <a:pt x="133" y="474"/>
                  </a:lnTo>
                  <a:lnTo>
                    <a:pt x="135" y="474"/>
                  </a:lnTo>
                  <a:lnTo>
                    <a:pt x="139" y="472"/>
                  </a:lnTo>
                  <a:lnTo>
                    <a:pt x="141" y="472"/>
                  </a:lnTo>
                  <a:lnTo>
                    <a:pt x="147" y="472"/>
                  </a:lnTo>
                  <a:lnTo>
                    <a:pt x="150" y="472"/>
                  </a:lnTo>
                  <a:lnTo>
                    <a:pt x="156" y="472"/>
                  </a:lnTo>
                  <a:lnTo>
                    <a:pt x="162" y="472"/>
                  </a:lnTo>
                  <a:lnTo>
                    <a:pt x="167" y="472"/>
                  </a:lnTo>
                  <a:lnTo>
                    <a:pt x="173" y="472"/>
                  </a:lnTo>
                  <a:lnTo>
                    <a:pt x="181" y="472"/>
                  </a:lnTo>
                  <a:lnTo>
                    <a:pt x="188" y="474"/>
                  </a:lnTo>
                  <a:lnTo>
                    <a:pt x="196" y="474"/>
                  </a:lnTo>
                  <a:lnTo>
                    <a:pt x="206" y="474"/>
                  </a:lnTo>
                  <a:lnTo>
                    <a:pt x="213" y="476"/>
                  </a:lnTo>
                  <a:lnTo>
                    <a:pt x="232" y="478"/>
                  </a:lnTo>
                  <a:lnTo>
                    <a:pt x="249" y="480"/>
                  </a:lnTo>
                  <a:lnTo>
                    <a:pt x="263" y="480"/>
                  </a:lnTo>
                  <a:lnTo>
                    <a:pt x="278" y="480"/>
                  </a:lnTo>
                  <a:lnTo>
                    <a:pt x="289" y="480"/>
                  </a:lnTo>
                  <a:lnTo>
                    <a:pt x="299" y="480"/>
                  </a:lnTo>
                  <a:lnTo>
                    <a:pt x="303" y="478"/>
                  </a:lnTo>
                  <a:lnTo>
                    <a:pt x="306" y="478"/>
                  </a:lnTo>
                  <a:lnTo>
                    <a:pt x="310" y="478"/>
                  </a:lnTo>
                  <a:lnTo>
                    <a:pt x="314" y="476"/>
                  </a:lnTo>
                  <a:lnTo>
                    <a:pt x="318" y="472"/>
                  </a:lnTo>
                  <a:lnTo>
                    <a:pt x="323" y="466"/>
                  </a:lnTo>
                  <a:lnTo>
                    <a:pt x="325" y="464"/>
                  </a:lnTo>
                  <a:lnTo>
                    <a:pt x="325" y="461"/>
                  </a:lnTo>
                  <a:lnTo>
                    <a:pt x="327" y="457"/>
                  </a:lnTo>
                  <a:lnTo>
                    <a:pt x="327" y="453"/>
                  </a:lnTo>
                  <a:lnTo>
                    <a:pt x="327" y="449"/>
                  </a:lnTo>
                  <a:lnTo>
                    <a:pt x="325" y="444"/>
                  </a:lnTo>
                  <a:lnTo>
                    <a:pt x="323" y="436"/>
                  </a:lnTo>
                  <a:lnTo>
                    <a:pt x="322" y="428"/>
                  </a:lnTo>
                  <a:lnTo>
                    <a:pt x="318" y="421"/>
                  </a:lnTo>
                  <a:lnTo>
                    <a:pt x="312" y="411"/>
                  </a:lnTo>
                  <a:lnTo>
                    <a:pt x="306" y="402"/>
                  </a:lnTo>
                  <a:lnTo>
                    <a:pt x="299" y="390"/>
                  </a:lnTo>
                  <a:lnTo>
                    <a:pt x="291" y="381"/>
                  </a:lnTo>
                  <a:lnTo>
                    <a:pt x="282" y="369"/>
                  </a:lnTo>
                  <a:lnTo>
                    <a:pt x="270" y="360"/>
                  </a:lnTo>
                  <a:lnTo>
                    <a:pt x="259" y="348"/>
                  </a:lnTo>
                  <a:lnTo>
                    <a:pt x="245" y="339"/>
                  </a:lnTo>
                  <a:lnTo>
                    <a:pt x="234" y="329"/>
                  </a:lnTo>
                  <a:lnTo>
                    <a:pt x="207" y="312"/>
                  </a:lnTo>
                  <a:lnTo>
                    <a:pt x="194" y="303"/>
                  </a:lnTo>
                  <a:lnTo>
                    <a:pt x="183" y="295"/>
                  </a:lnTo>
                  <a:lnTo>
                    <a:pt x="173" y="289"/>
                  </a:lnTo>
                  <a:lnTo>
                    <a:pt x="166" y="282"/>
                  </a:lnTo>
                  <a:lnTo>
                    <a:pt x="158" y="278"/>
                  </a:lnTo>
                  <a:lnTo>
                    <a:pt x="154" y="272"/>
                  </a:lnTo>
                  <a:lnTo>
                    <a:pt x="152" y="270"/>
                  </a:lnTo>
                  <a:lnTo>
                    <a:pt x="150" y="268"/>
                  </a:lnTo>
                  <a:lnTo>
                    <a:pt x="150" y="268"/>
                  </a:lnTo>
                  <a:lnTo>
                    <a:pt x="150" y="267"/>
                  </a:lnTo>
                  <a:lnTo>
                    <a:pt x="150" y="265"/>
                  </a:lnTo>
                  <a:lnTo>
                    <a:pt x="150" y="263"/>
                  </a:lnTo>
                  <a:lnTo>
                    <a:pt x="152" y="261"/>
                  </a:lnTo>
                  <a:lnTo>
                    <a:pt x="152" y="257"/>
                  </a:lnTo>
                  <a:lnTo>
                    <a:pt x="154" y="253"/>
                  </a:lnTo>
                  <a:lnTo>
                    <a:pt x="156" y="248"/>
                  </a:lnTo>
                  <a:lnTo>
                    <a:pt x="160" y="244"/>
                  </a:lnTo>
                  <a:lnTo>
                    <a:pt x="162" y="238"/>
                  </a:lnTo>
                  <a:lnTo>
                    <a:pt x="166" y="230"/>
                  </a:lnTo>
                  <a:lnTo>
                    <a:pt x="169" y="225"/>
                  </a:lnTo>
                  <a:lnTo>
                    <a:pt x="173" y="217"/>
                  </a:lnTo>
                  <a:lnTo>
                    <a:pt x="177" y="208"/>
                  </a:lnTo>
                  <a:lnTo>
                    <a:pt x="183" y="200"/>
                  </a:lnTo>
                  <a:lnTo>
                    <a:pt x="188" y="190"/>
                  </a:lnTo>
                  <a:lnTo>
                    <a:pt x="194" y="181"/>
                  </a:lnTo>
                  <a:lnTo>
                    <a:pt x="200" y="170"/>
                  </a:lnTo>
                  <a:lnTo>
                    <a:pt x="206" y="160"/>
                  </a:lnTo>
                  <a:lnTo>
                    <a:pt x="211" y="152"/>
                  </a:lnTo>
                  <a:lnTo>
                    <a:pt x="217" y="143"/>
                  </a:lnTo>
                  <a:lnTo>
                    <a:pt x="223" y="135"/>
                  </a:lnTo>
                  <a:lnTo>
                    <a:pt x="226" y="128"/>
                  </a:lnTo>
                  <a:lnTo>
                    <a:pt x="230" y="120"/>
                  </a:lnTo>
                  <a:lnTo>
                    <a:pt x="234" y="114"/>
                  </a:lnTo>
                  <a:lnTo>
                    <a:pt x="236" y="109"/>
                  </a:lnTo>
                  <a:lnTo>
                    <a:pt x="240" y="103"/>
                  </a:lnTo>
                  <a:lnTo>
                    <a:pt x="242" y="97"/>
                  </a:lnTo>
                  <a:lnTo>
                    <a:pt x="242" y="93"/>
                  </a:lnTo>
                  <a:lnTo>
                    <a:pt x="244" y="90"/>
                  </a:lnTo>
                  <a:lnTo>
                    <a:pt x="244" y="86"/>
                  </a:lnTo>
                  <a:lnTo>
                    <a:pt x="244" y="82"/>
                  </a:lnTo>
                  <a:lnTo>
                    <a:pt x="244" y="80"/>
                  </a:lnTo>
                  <a:lnTo>
                    <a:pt x="242" y="80"/>
                  </a:lnTo>
                  <a:lnTo>
                    <a:pt x="242" y="78"/>
                  </a:lnTo>
                  <a:lnTo>
                    <a:pt x="238" y="78"/>
                  </a:lnTo>
                  <a:lnTo>
                    <a:pt x="236" y="78"/>
                  </a:lnTo>
                  <a:lnTo>
                    <a:pt x="232" y="76"/>
                  </a:lnTo>
                  <a:lnTo>
                    <a:pt x="230" y="76"/>
                  </a:lnTo>
                  <a:lnTo>
                    <a:pt x="225" y="78"/>
                  </a:lnTo>
                  <a:lnTo>
                    <a:pt x="221" y="78"/>
                  </a:lnTo>
                  <a:lnTo>
                    <a:pt x="215" y="78"/>
                  </a:lnTo>
                  <a:lnTo>
                    <a:pt x="209" y="80"/>
                  </a:lnTo>
                  <a:lnTo>
                    <a:pt x="204" y="80"/>
                  </a:lnTo>
                  <a:lnTo>
                    <a:pt x="198" y="82"/>
                  </a:lnTo>
                  <a:lnTo>
                    <a:pt x="190" y="84"/>
                  </a:lnTo>
                  <a:lnTo>
                    <a:pt x="183" y="86"/>
                  </a:lnTo>
                  <a:lnTo>
                    <a:pt x="175" y="88"/>
                  </a:lnTo>
                  <a:lnTo>
                    <a:pt x="166" y="90"/>
                  </a:lnTo>
                  <a:lnTo>
                    <a:pt x="158" y="91"/>
                  </a:lnTo>
                  <a:lnTo>
                    <a:pt x="139" y="95"/>
                  </a:lnTo>
                  <a:lnTo>
                    <a:pt x="118" y="99"/>
                  </a:lnTo>
                  <a:lnTo>
                    <a:pt x="99" y="101"/>
                  </a:lnTo>
                  <a:lnTo>
                    <a:pt x="80" y="103"/>
                  </a:lnTo>
                  <a:lnTo>
                    <a:pt x="59" y="105"/>
                  </a:lnTo>
                  <a:lnTo>
                    <a:pt x="40" y="107"/>
                  </a:lnTo>
                  <a:lnTo>
                    <a:pt x="19" y="107"/>
                  </a:lnTo>
                  <a:lnTo>
                    <a:pt x="0" y="109"/>
                  </a:lnTo>
                  <a:lnTo>
                    <a:pt x="0" y="74"/>
                  </a:lnTo>
                  <a:lnTo>
                    <a:pt x="19" y="74"/>
                  </a:lnTo>
                  <a:lnTo>
                    <a:pt x="38" y="72"/>
                  </a:lnTo>
                  <a:lnTo>
                    <a:pt x="57" y="71"/>
                  </a:lnTo>
                  <a:lnTo>
                    <a:pt x="76" y="69"/>
                  </a:lnTo>
                  <a:lnTo>
                    <a:pt x="93" y="67"/>
                  </a:lnTo>
                  <a:lnTo>
                    <a:pt x="112" y="61"/>
                  </a:lnTo>
                  <a:lnTo>
                    <a:pt x="131" y="57"/>
                  </a:lnTo>
                  <a:lnTo>
                    <a:pt x="150" y="52"/>
                  </a:lnTo>
                  <a:lnTo>
                    <a:pt x="166" y="48"/>
                  </a:lnTo>
                  <a:lnTo>
                    <a:pt x="179" y="42"/>
                  </a:lnTo>
                  <a:lnTo>
                    <a:pt x="192" y="38"/>
                  </a:lnTo>
                  <a:lnTo>
                    <a:pt x="204" y="34"/>
                  </a:lnTo>
                  <a:lnTo>
                    <a:pt x="215" y="31"/>
                  </a:lnTo>
                  <a:lnTo>
                    <a:pt x="225" y="25"/>
                  </a:lnTo>
                  <a:lnTo>
                    <a:pt x="234" y="21"/>
                  </a:lnTo>
                  <a:lnTo>
                    <a:pt x="242" y="17"/>
                  </a:lnTo>
                  <a:lnTo>
                    <a:pt x="247" y="13"/>
                  </a:lnTo>
                  <a:lnTo>
                    <a:pt x="253" y="10"/>
                  </a:lnTo>
                  <a:lnTo>
                    <a:pt x="259" y="6"/>
                  </a:lnTo>
                  <a:lnTo>
                    <a:pt x="264" y="4"/>
                  </a:lnTo>
                  <a:lnTo>
                    <a:pt x="270" y="2"/>
                  </a:lnTo>
                  <a:lnTo>
                    <a:pt x="278" y="2"/>
                  </a:lnTo>
                  <a:lnTo>
                    <a:pt x="284" y="0"/>
                  </a:lnTo>
                  <a:lnTo>
                    <a:pt x="291" y="0"/>
                  </a:lnTo>
                  <a:lnTo>
                    <a:pt x="301" y="0"/>
                  </a:lnTo>
                  <a:lnTo>
                    <a:pt x="310" y="2"/>
                  </a:lnTo>
                  <a:lnTo>
                    <a:pt x="320" y="4"/>
                  </a:lnTo>
                  <a:lnTo>
                    <a:pt x="329" y="8"/>
                  </a:lnTo>
                  <a:lnTo>
                    <a:pt x="341" y="12"/>
                  </a:lnTo>
                  <a:lnTo>
                    <a:pt x="352" y="17"/>
                  </a:lnTo>
                  <a:lnTo>
                    <a:pt x="363" y="23"/>
                  </a:lnTo>
                  <a:lnTo>
                    <a:pt x="377" y="29"/>
                  </a:lnTo>
                  <a:lnTo>
                    <a:pt x="390" y="36"/>
                  </a:lnTo>
                  <a:lnTo>
                    <a:pt x="401" y="44"/>
                  </a:lnTo>
                  <a:lnTo>
                    <a:pt x="411" y="52"/>
                  </a:lnTo>
                  <a:lnTo>
                    <a:pt x="419" y="57"/>
                  </a:lnTo>
                  <a:lnTo>
                    <a:pt x="426" y="63"/>
                  </a:lnTo>
                  <a:lnTo>
                    <a:pt x="430" y="67"/>
                  </a:lnTo>
                  <a:lnTo>
                    <a:pt x="432" y="69"/>
                  </a:lnTo>
                  <a:lnTo>
                    <a:pt x="434" y="71"/>
                  </a:lnTo>
                  <a:lnTo>
                    <a:pt x="434" y="72"/>
                  </a:lnTo>
                  <a:lnTo>
                    <a:pt x="434" y="74"/>
                  </a:lnTo>
                  <a:lnTo>
                    <a:pt x="434" y="74"/>
                  </a:lnTo>
                  <a:lnTo>
                    <a:pt x="434" y="76"/>
                  </a:lnTo>
                  <a:lnTo>
                    <a:pt x="432" y="78"/>
                  </a:lnTo>
                  <a:lnTo>
                    <a:pt x="430" y="78"/>
                  </a:lnTo>
                  <a:lnTo>
                    <a:pt x="426" y="82"/>
                  </a:lnTo>
                  <a:lnTo>
                    <a:pt x="419" y="86"/>
                  </a:lnTo>
                  <a:lnTo>
                    <a:pt x="411" y="90"/>
                  </a:lnTo>
                  <a:lnTo>
                    <a:pt x="401" y="93"/>
                  </a:lnTo>
                  <a:lnTo>
                    <a:pt x="390" y="97"/>
                  </a:lnTo>
                  <a:lnTo>
                    <a:pt x="377" y="103"/>
                  </a:lnTo>
                  <a:lnTo>
                    <a:pt x="371" y="105"/>
                  </a:lnTo>
                  <a:lnTo>
                    <a:pt x="363" y="109"/>
                  </a:lnTo>
                  <a:lnTo>
                    <a:pt x="354" y="112"/>
                  </a:lnTo>
                  <a:lnTo>
                    <a:pt x="344" y="118"/>
                  </a:lnTo>
                  <a:lnTo>
                    <a:pt x="335" y="124"/>
                  </a:lnTo>
                  <a:lnTo>
                    <a:pt x="325" y="131"/>
                  </a:lnTo>
                  <a:lnTo>
                    <a:pt x="314" y="139"/>
                  </a:lnTo>
                  <a:lnTo>
                    <a:pt x="303" y="149"/>
                  </a:lnTo>
                  <a:lnTo>
                    <a:pt x="291" y="158"/>
                  </a:lnTo>
                  <a:lnTo>
                    <a:pt x="278" y="170"/>
                  </a:lnTo>
                  <a:lnTo>
                    <a:pt x="266" y="181"/>
                  </a:lnTo>
                  <a:lnTo>
                    <a:pt x="251" y="194"/>
                  </a:lnTo>
                  <a:lnTo>
                    <a:pt x="238" y="208"/>
                  </a:lnTo>
                  <a:lnTo>
                    <a:pt x="223" y="223"/>
                  </a:lnTo>
                  <a:lnTo>
                    <a:pt x="207" y="238"/>
                  </a:lnTo>
                  <a:lnTo>
                    <a:pt x="192" y="255"/>
                  </a:lnTo>
                  <a:lnTo>
                    <a:pt x="213" y="268"/>
                  </a:lnTo>
                  <a:lnTo>
                    <a:pt x="232" y="282"/>
                  </a:lnTo>
                  <a:lnTo>
                    <a:pt x="251" y="295"/>
                  </a:lnTo>
                  <a:lnTo>
                    <a:pt x="270" y="307"/>
                  </a:lnTo>
                  <a:lnTo>
                    <a:pt x="285" y="318"/>
                  </a:lnTo>
                  <a:lnTo>
                    <a:pt x="303" y="329"/>
                  </a:lnTo>
                  <a:lnTo>
                    <a:pt x="316" y="339"/>
                  </a:lnTo>
                  <a:lnTo>
                    <a:pt x="329" y="348"/>
                  </a:lnTo>
                  <a:lnTo>
                    <a:pt x="342" y="358"/>
                  </a:lnTo>
                  <a:lnTo>
                    <a:pt x="354" y="367"/>
                  </a:lnTo>
                  <a:lnTo>
                    <a:pt x="363" y="375"/>
                  </a:lnTo>
                  <a:lnTo>
                    <a:pt x="373" y="383"/>
                  </a:lnTo>
                  <a:lnTo>
                    <a:pt x="381" y="390"/>
                  </a:lnTo>
                  <a:lnTo>
                    <a:pt x="388" y="396"/>
                  </a:lnTo>
                  <a:lnTo>
                    <a:pt x="394" y="402"/>
                  </a:lnTo>
                  <a:lnTo>
                    <a:pt x="398" y="407"/>
                  </a:lnTo>
                  <a:lnTo>
                    <a:pt x="405" y="419"/>
                  </a:lnTo>
                  <a:lnTo>
                    <a:pt x="413" y="430"/>
                  </a:lnTo>
                  <a:lnTo>
                    <a:pt x="419" y="442"/>
                  </a:lnTo>
                  <a:lnTo>
                    <a:pt x="424" y="455"/>
                  </a:lnTo>
                  <a:lnTo>
                    <a:pt x="428" y="466"/>
                  </a:lnTo>
                  <a:lnTo>
                    <a:pt x="432" y="480"/>
                  </a:lnTo>
                  <a:lnTo>
                    <a:pt x="434" y="491"/>
                  </a:lnTo>
                  <a:lnTo>
                    <a:pt x="434" y="504"/>
                  </a:lnTo>
                  <a:lnTo>
                    <a:pt x="434" y="518"/>
                  </a:lnTo>
                  <a:lnTo>
                    <a:pt x="432" y="531"/>
                  </a:lnTo>
                  <a:lnTo>
                    <a:pt x="428" y="544"/>
                  </a:lnTo>
                  <a:lnTo>
                    <a:pt x="422" y="556"/>
                  </a:lnTo>
                  <a:lnTo>
                    <a:pt x="417" y="567"/>
                  </a:lnTo>
                  <a:lnTo>
                    <a:pt x="409" y="577"/>
                  </a:lnTo>
                  <a:lnTo>
                    <a:pt x="401" y="586"/>
                  </a:lnTo>
                  <a:lnTo>
                    <a:pt x="392" y="596"/>
                  </a:lnTo>
                  <a:lnTo>
                    <a:pt x="386" y="600"/>
                  </a:lnTo>
                  <a:lnTo>
                    <a:pt x="381" y="605"/>
                  </a:lnTo>
                  <a:lnTo>
                    <a:pt x="377" y="609"/>
                  </a:lnTo>
                  <a:lnTo>
                    <a:pt x="371" y="613"/>
                  </a:lnTo>
                  <a:lnTo>
                    <a:pt x="363" y="619"/>
                  </a:lnTo>
                  <a:lnTo>
                    <a:pt x="356" y="622"/>
                  </a:lnTo>
                  <a:lnTo>
                    <a:pt x="348" y="624"/>
                  </a:lnTo>
                  <a:lnTo>
                    <a:pt x="342" y="624"/>
                  </a:lnTo>
                  <a:lnTo>
                    <a:pt x="339" y="624"/>
                  </a:lnTo>
                  <a:lnTo>
                    <a:pt x="335" y="622"/>
                  </a:lnTo>
                  <a:lnTo>
                    <a:pt x="331" y="621"/>
                  </a:lnTo>
                  <a:lnTo>
                    <a:pt x="329" y="619"/>
                  </a:lnTo>
                  <a:lnTo>
                    <a:pt x="327" y="615"/>
                  </a:lnTo>
                  <a:lnTo>
                    <a:pt x="323" y="609"/>
                  </a:lnTo>
                  <a:lnTo>
                    <a:pt x="322" y="605"/>
                  </a:lnTo>
                  <a:lnTo>
                    <a:pt x="318" y="598"/>
                  </a:lnTo>
                  <a:lnTo>
                    <a:pt x="316" y="592"/>
                  </a:lnTo>
                  <a:lnTo>
                    <a:pt x="314" y="584"/>
                  </a:lnTo>
                  <a:lnTo>
                    <a:pt x="312" y="579"/>
                  </a:lnTo>
                  <a:lnTo>
                    <a:pt x="310" y="575"/>
                  </a:lnTo>
                  <a:lnTo>
                    <a:pt x="306" y="571"/>
                  </a:lnTo>
                  <a:lnTo>
                    <a:pt x="303" y="567"/>
                  </a:lnTo>
                  <a:lnTo>
                    <a:pt x="299" y="562"/>
                  </a:lnTo>
                  <a:lnTo>
                    <a:pt x="293" y="558"/>
                  </a:lnTo>
                  <a:lnTo>
                    <a:pt x="287" y="554"/>
                  </a:lnTo>
                  <a:lnTo>
                    <a:pt x="282" y="550"/>
                  </a:lnTo>
                  <a:lnTo>
                    <a:pt x="276" y="546"/>
                  </a:lnTo>
                  <a:lnTo>
                    <a:pt x="268" y="541"/>
                  </a:lnTo>
                  <a:lnTo>
                    <a:pt x="261" y="537"/>
                  </a:lnTo>
                  <a:lnTo>
                    <a:pt x="253" y="533"/>
                  </a:lnTo>
                  <a:lnTo>
                    <a:pt x="244" y="529"/>
                  </a:lnTo>
                  <a:lnTo>
                    <a:pt x="234" y="523"/>
                  </a:lnTo>
                  <a:lnTo>
                    <a:pt x="225" y="520"/>
                  </a:lnTo>
                  <a:lnTo>
                    <a:pt x="213" y="516"/>
                  </a:lnTo>
                  <a:lnTo>
                    <a:pt x="204" y="512"/>
                  </a:lnTo>
                  <a:lnTo>
                    <a:pt x="194" y="508"/>
                  </a:lnTo>
                  <a:lnTo>
                    <a:pt x="185" y="506"/>
                  </a:lnTo>
                  <a:lnTo>
                    <a:pt x="177" y="503"/>
                  </a:lnTo>
                  <a:lnTo>
                    <a:pt x="169" y="501"/>
                  </a:lnTo>
                  <a:lnTo>
                    <a:pt x="162" y="497"/>
                  </a:lnTo>
                  <a:lnTo>
                    <a:pt x="156" y="495"/>
                  </a:lnTo>
                  <a:lnTo>
                    <a:pt x="150" y="491"/>
                  </a:lnTo>
                  <a:lnTo>
                    <a:pt x="145" y="489"/>
                  </a:lnTo>
                  <a:lnTo>
                    <a:pt x="141" y="487"/>
                  </a:lnTo>
                  <a:lnTo>
                    <a:pt x="137" y="484"/>
                  </a:lnTo>
                  <a:lnTo>
                    <a:pt x="133" y="482"/>
                  </a:lnTo>
                  <a:lnTo>
                    <a:pt x="131" y="480"/>
                  </a:lnTo>
                  <a:lnTo>
                    <a:pt x="129" y="478"/>
                  </a:lnTo>
                  <a:lnTo>
                    <a:pt x="129" y="478"/>
                  </a:lnTo>
                  <a:lnTo>
                    <a:pt x="129" y="476"/>
                  </a:lnTo>
                  <a:lnTo>
                    <a:pt x="129" y="476"/>
                  </a:lnTo>
                </a:path>
              </a:pathLst>
            </a:custGeom>
            <a:grpFill/>
            <a:ln w="9525">
              <a:noFill/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</p:grpSp>
      <p:sp>
        <p:nvSpPr>
          <p:cNvPr id="14" name="Freeform 7"/>
          <p:cNvSpPr/>
          <p:nvPr/>
        </p:nvSpPr>
        <p:spPr bwMode="auto">
          <a:xfrm>
            <a:off x="1210937" y="2044784"/>
            <a:ext cx="952595" cy="212659"/>
          </a:xfrm>
          <a:custGeom>
            <a:avLst/>
            <a:gdLst>
              <a:gd name="T0" fmla="*/ 498 w 603"/>
              <a:gd name="T1" fmla="*/ 66 h 125"/>
              <a:gd name="T2" fmla="*/ 472 w 603"/>
              <a:gd name="T3" fmla="*/ 70 h 125"/>
              <a:gd name="T4" fmla="*/ 443 w 603"/>
              <a:gd name="T5" fmla="*/ 74 h 125"/>
              <a:gd name="T6" fmla="*/ 415 w 603"/>
              <a:gd name="T7" fmla="*/ 80 h 125"/>
              <a:gd name="T8" fmla="*/ 382 w 603"/>
              <a:gd name="T9" fmla="*/ 83 h 125"/>
              <a:gd name="T10" fmla="*/ 348 w 603"/>
              <a:gd name="T11" fmla="*/ 89 h 125"/>
              <a:gd name="T12" fmla="*/ 312 w 603"/>
              <a:gd name="T13" fmla="*/ 95 h 125"/>
              <a:gd name="T14" fmla="*/ 274 w 603"/>
              <a:gd name="T15" fmla="*/ 100 h 125"/>
              <a:gd name="T16" fmla="*/ 236 w 603"/>
              <a:gd name="T17" fmla="*/ 106 h 125"/>
              <a:gd name="T18" fmla="*/ 200 w 603"/>
              <a:gd name="T19" fmla="*/ 112 h 125"/>
              <a:gd name="T20" fmla="*/ 167 w 603"/>
              <a:gd name="T21" fmla="*/ 116 h 125"/>
              <a:gd name="T22" fmla="*/ 141 w 603"/>
              <a:gd name="T23" fmla="*/ 120 h 125"/>
              <a:gd name="T24" fmla="*/ 118 w 603"/>
              <a:gd name="T25" fmla="*/ 121 h 125"/>
              <a:gd name="T26" fmla="*/ 101 w 603"/>
              <a:gd name="T27" fmla="*/ 123 h 125"/>
              <a:gd name="T28" fmla="*/ 87 w 603"/>
              <a:gd name="T29" fmla="*/ 125 h 125"/>
              <a:gd name="T30" fmla="*/ 80 w 603"/>
              <a:gd name="T31" fmla="*/ 125 h 125"/>
              <a:gd name="T32" fmla="*/ 66 w 603"/>
              <a:gd name="T33" fmla="*/ 125 h 125"/>
              <a:gd name="T34" fmla="*/ 49 w 603"/>
              <a:gd name="T35" fmla="*/ 125 h 125"/>
              <a:gd name="T36" fmla="*/ 36 w 603"/>
              <a:gd name="T37" fmla="*/ 121 h 125"/>
              <a:gd name="T38" fmla="*/ 21 w 603"/>
              <a:gd name="T39" fmla="*/ 118 h 125"/>
              <a:gd name="T40" fmla="*/ 9 w 603"/>
              <a:gd name="T41" fmla="*/ 114 h 125"/>
              <a:gd name="T42" fmla="*/ 2 w 603"/>
              <a:gd name="T43" fmla="*/ 108 h 125"/>
              <a:gd name="T44" fmla="*/ 0 w 603"/>
              <a:gd name="T45" fmla="*/ 100 h 125"/>
              <a:gd name="T46" fmla="*/ 32 w 603"/>
              <a:gd name="T47" fmla="*/ 93 h 125"/>
              <a:gd name="T48" fmla="*/ 93 w 603"/>
              <a:gd name="T49" fmla="*/ 81 h 125"/>
              <a:gd name="T50" fmla="*/ 148 w 603"/>
              <a:gd name="T51" fmla="*/ 72 h 125"/>
              <a:gd name="T52" fmla="*/ 200 w 603"/>
              <a:gd name="T53" fmla="*/ 61 h 125"/>
              <a:gd name="T54" fmla="*/ 247 w 603"/>
              <a:gd name="T55" fmla="*/ 51 h 125"/>
              <a:gd name="T56" fmla="*/ 289 w 603"/>
              <a:gd name="T57" fmla="*/ 43 h 125"/>
              <a:gd name="T58" fmla="*/ 327 w 603"/>
              <a:gd name="T59" fmla="*/ 34 h 125"/>
              <a:gd name="T60" fmla="*/ 359 w 603"/>
              <a:gd name="T61" fmla="*/ 26 h 125"/>
              <a:gd name="T62" fmla="*/ 390 w 603"/>
              <a:gd name="T63" fmla="*/ 21 h 125"/>
              <a:gd name="T64" fmla="*/ 416 w 603"/>
              <a:gd name="T65" fmla="*/ 15 h 125"/>
              <a:gd name="T66" fmla="*/ 443 w 603"/>
              <a:gd name="T67" fmla="*/ 9 h 125"/>
              <a:gd name="T68" fmla="*/ 466 w 603"/>
              <a:gd name="T69" fmla="*/ 5 h 125"/>
              <a:gd name="T70" fmla="*/ 487 w 603"/>
              <a:gd name="T71" fmla="*/ 2 h 125"/>
              <a:gd name="T72" fmla="*/ 506 w 603"/>
              <a:gd name="T73" fmla="*/ 0 h 125"/>
              <a:gd name="T74" fmla="*/ 523 w 603"/>
              <a:gd name="T75" fmla="*/ 0 h 125"/>
              <a:gd name="T76" fmla="*/ 538 w 603"/>
              <a:gd name="T77" fmla="*/ 0 h 125"/>
              <a:gd name="T78" fmla="*/ 557 w 603"/>
              <a:gd name="T79" fmla="*/ 3 h 125"/>
              <a:gd name="T80" fmla="*/ 580 w 603"/>
              <a:gd name="T81" fmla="*/ 7 h 125"/>
              <a:gd name="T82" fmla="*/ 593 w 603"/>
              <a:gd name="T83" fmla="*/ 13 h 125"/>
              <a:gd name="T84" fmla="*/ 601 w 603"/>
              <a:gd name="T85" fmla="*/ 19 h 125"/>
              <a:gd name="T86" fmla="*/ 603 w 603"/>
              <a:gd name="T87" fmla="*/ 22 h 125"/>
              <a:gd name="T88" fmla="*/ 603 w 603"/>
              <a:gd name="T89" fmla="*/ 26 h 125"/>
              <a:gd name="T90" fmla="*/ 599 w 603"/>
              <a:gd name="T91" fmla="*/ 30 h 125"/>
              <a:gd name="T92" fmla="*/ 593 w 603"/>
              <a:gd name="T93" fmla="*/ 34 h 125"/>
              <a:gd name="T94" fmla="*/ 586 w 603"/>
              <a:gd name="T95" fmla="*/ 40 h 125"/>
              <a:gd name="T96" fmla="*/ 574 w 603"/>
              <a:gd name="T97" fmla="*/ 43 h 125"/>
              <a:gd name="T98" fmla="*/ 559 w 603"/>
              <a:gd name="T99" fmla="*/ 49 h 125"/>
              <a:gd name="T100" fmla="*/ 542 w 603"/>
              <a:gd name="T101" fmla="*/ 55 h 125"/>
              <a:gd name="T102" fmla="*/ 521 w 603"/>
              <a:gd name="T103" fmla="*/ 61 h 125"/>
              <a:gd name="T104" fmla="*/ 510 w 603"/>
              <a:gd name="T105" fmla="*/ 64 h 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03" h="125">
                <a:moveTo>
                  <a:pt x="510" y="64"/>
                </a:moveTo>
                <a:lnTo>
                  <a:pt x="498" y="66"/>
                </a:lnTo>
                <a:lnTo>
                  <a:pt x="485" y="68"/>
                </a:lnTo>
                <a:lnTo>
                  <a:pt x="472" y="70"/>
                </a:lnTo>
                <a:lnTo>
                  <a:pt x="458" y="72"/>
                </a:lnTo>
                <a:lnTo>
                  <a:pt x="443" y="74"/>
                </a:lnTo>
                <a:lnTo>
                  <a:pt x="430" y="76"/>
                </a:lnTo>
                <a:lnTo>
                  <a:pt x="415" y="80"/>
                </a:lnTo>
                <a:lnTo>
                  <a:pt x="397" y="81"/>
                </a:lnTo>
                <a:lnTo>
                  <a:pt x="382" y="83"/>
                </a:lnTo>
                <a:lnTo>
                  <a:pt x="365" y="85"/>
                </a:lnTo>
                <a:lnTo>
                  <a:pt x="348" y="89"/>
                </a:lnTo>
                <a:lnTo>
                  <a:pt x="331" y="91"/>
                </a:lnTo>
                <a:lnTo>
                  <a:pt x="312" y="95"/>
                </a:lnTo>
                <a:lnTo>
                  <a:pt x="293" y="97"/>
                </a:lnTo>
                <a:lnTo>
                  <a:pt x="274" y="100"/>
                </a:lnTo>
                <a:lnTo>
                  <a:pt x="255" y="102"/>
                </a:lnTo>
                <a:lnTo>
                  <a:pt x="236" y="106"/>
                </a:lnTo>
                <a:lnTo>
                  <a:pt x="217" y="108"/>
                </a:lnTo>
                <a:lnTo>
                  <a:pt x="200" y="112"/>
                </a:lnTo>
                <a:lnTo>
                  <a:pt x="182" y="114"/>
                </a:lnTo>
                <a:lnTo>
                  <a:pt x="167" y="116"/>
                </a:lnTo>
                <a:lnTo>
                  <a:pt x="154" y="118"/>
                </a:lnTo>
                <a:lnTo>
                  <a:pt x="141" y="120"/>
                </a:lnTo>
                <a:lnTo>
                  <a:pt x="129" y="121"/>
                </a:lnTo>
                <a:lnTo>
                  <a:pt x="118" y="121"/>
                </a:lnTo>
                <a:lnTo>
                  <a:pt x="108" y="123"/>
                </a:lnTo>
                <a:lnTo>
                  <a:pt x="101" y="123"/>
                </a:lnTo>
                <a:lnTo>
                  <a:pt x="93" y="125"/>
                </a:lnTo>
                <a:lnTo>
                  <a:pt x="87" y="125"/>
                </a:lnTo>
                <a:lnTo>
                  <a:pt x="82" y="125"/>
                </a:lnTo>
                <a:lnTo>
                  <a:pt x="80" y="125"/>
                </a:lnTo>
                <a:lnTo>
                  <a:pt x="78" y="125"/>
                </a:lnTo>
                <a:lnTo>
                  <a:pt x="66" y="125"/>
                </a:lnTo>
                <a:lnTo>
                  <a:pt x="55" y="125"/>
                </a:lnTo>
                <a:lnTo>
                  <a:pt x="49" y="125"/>
                </a:lnTo>
                <a:lnTo>
                  <a:pt x="42" y="123"/>
                </a:lnTo>
                <a:lnTo>
                  <a:pt x="36" y="121"/>
                </a:lnTo>
                <a:lnTo>
                  <a:pt x="26" y="120"/>
                </a:lnTo>
                <a:lnTo>
                  <a:pt x="21" y="118"/>
                </a:lnTo>
                <a:lnTo>
                  <a:pt x="13" y="116"/>
                </a:lnTo>
                <a:lnTo>
                  <a:pt x="9" y="114"/>
                </a:lnTo>
                <a:lnTo>
                  <a:pt x="6" y="110"/>
                </a:lnTo>
                <a:lnTo>
                  <a:pt x="2" y="108"/>
                </a:lnTo>
                <a:lnTo>
                  <a:pt x="0" y="104"/>
                </a:lnTo>
                <a:lnTo>
                  <a:pt x="0" y="100"/>
                </a:lnTo>
                <a:lnTo>
                  <a:pt x="0" y="97"/>
                </a:lnTo>
                <a:lnTo>
                  <a:pt x="32" y="93"/>
                </a:lnTo>
                <a:lnTo>
                  <a:pt x="63" y="87"/>
                </a:lnTo>
                <a:lnTo>
                  <a:pt x="93" y="81"/>
                </a:lnTo>
                <a:lnTo>
                  <a:pt x="122" y="76"/>
                </a:lnTo>
                <a:lnTo>
                  <a:pt x="148" y="72"/>
                </a:lnTo>
                <a:lnTo>
                  <a:pt x="175" y="66"/>
                </a:lnTo>
                <a:lnTo>
                  <a:pt x="200" y="61"/>
                </a:lnTo>
                <a:lnTo>
                  <a:pt x="224" y="57"/>
                </a:lnTo>
                <a:lnTo>
                  <a:pt x="247" y="51"/>
                </a:lnTo>
                <a:lnTo>
                  <a:pt x="268" y="47"/>
                </a:lnTo>
                <a:lnTo>
                  <a:pt x="289" y="43"/>
                </a:lnTo>
                <a:lnTo>
                  <a:pt x="308" y="38"/>
                </a:lnTo>
                <a:lnTo>
                  <a:pt x="327" y="34"/>
                </a:lnTo>
                <a:lnTo>
                  <a:pt x="344" y="30"/>
                </a:lnTo>
                <a:lnTo>
                  <a:pt x="359" y="26"/>
                </a:lnTo>
                <a:lnTo>
                  <a:pt x="375" y="24"/>
                </a:lnTo>
                <a:lnTo>
                  <a:pt x="390" y="21"/>
                </a:lnTo>
                <a:lnTo>
                  <a:pt x="403" y="17"/>
                </a:lnTo>
                <a:lnTo>
                  <a:pt x="416" y="15"/>
                </a:lnTo>
                <a:lnTo>
                  <a:pt x="430" y="13"/>
                </a:lnTo>
                <a:lnTo>
                  <a:pt x="443" y="9"/>
                </a:lnTo>
                <a:lnTo>
                  <a:pt x="454" y="7"/>
                </a:lnTo>
                <a:lnTo>
                  <a:pt x="466" y="5"/>
                </a:lnTo>
                <a:lnTo>
                  <a:pt x="475" y="3"/>
                </a:lnTo>
                <a:lnTo>
                  <a:pt x="487" y="2"/>
                </a:lnTo>
                <a:lnTo>
                  <a:pt x="496" y="2"/>
                </a:lnTo>
                <a:lnTo>
                  <a:pt x="506" y="0"/>
                </a:lnTo>
                <a:lnTo>
                  <a:pt x="515" y="0"/>
                </a:lnTo>
                <a:lnTo>
                  <a:pt x="523" y="0"/>
                </a:lnTo>
                <a:lnTo>
                  <a:pt x="531" y="0"/>
                </a:lnTo>
                <a:lnTo>
                  <a:pt x="538" y="0"/>
                </a:lnTo>
                <a:lnTo>
                  <a:pt x="546" y="2"/>
                </a:lnTo>
                <a:lnTo>
                  <a:pt x="557" y="3"/>
                </a:lnTo>
                <a:lnTo>
                  <a:pt x="569" y="5"/>
                </a:lnTo>
                <a:lnTo>
                  <a:pt x="580" y="7"/>
                </a:lnTo>
                <a:lnTo>
                  <a:pt x="588" y="11"/>
                </a:lnTo>
                <a:lnTo>
                  <a:pt x="593" y="13"/>
                </a:lnTo>
                <a:lnTo>
                  <a:pt x="599" y="17"/>
                </a:lnTo>
                <a:lnTo>
                  <a:pt x="601" y="19"/>
                </a:lnTo>
                <a:lnTo>
                  <a:pt x="601" y="21"/>
                </a:lnTo>
                <a:lnTo>
                  <a:pt x="603" y="22"/>
                </a:lnTo>
                <a:lnTo>
                  <a:pt x="603" y="24"/>
                </a:lnTo>
                <a:lnTo>
                  <a:pt x="603" y="26"/>
                </a:lnTo>
                <a:lnTo>
                  <a:pt x="601" y="28"/>
                </a:lnTo>
                <a:lnTo>
                  <a:pt x="599" y="30"/>
                </a:lnTo>
                <a:lnTo>
                  <a:pt x="597" y="32"/>
                </a:lnTo>
                <a:lnTo>
                  <a:pt x="593" y="34"/>
                </a:lnTo>
                <a:lnTo>
                  <a:pt x="590" y="38"/>
                </a:lnTo>
                <a:lnTo>
                  <a:pt x="586" y="40"/>
                </a:lnTo>
                <a:lnTo>
                  <a:pt x="580" y="41"/>
                </a:lnTo>
                <a:lnTo>
                  <a:pt x="574" y="43"/>
                </a:lnTo>
                <a:lnTo>
                  <a:pt x="567" y="45"/>
                </a:lnTo>
                <a:lnTo>
                  <a:pt x="559" y="49"/>
                </a:lnTo>
                <a:lnTo>
                  <a:pt x="551" y="51"/>
                </a:lnTo>
                <a:lnTo>
                  <a:pt x="542" y="55"/>
                </a:lnTo>
                <a:lnTo>
                  <a:pt x="532" y="57"/>
                </a:lnTo>
                <a:lnTo>
                  <a:pt x="521" y="61"/>
                </a:lnTo>
                <a:lnTo>
                  <a:pt x="510" y="64"/>
                </a:lnTo>
                <a:lnTo>
                  <a:pt x="510" y="64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15" name="Freeform 8"/>
          <p:cNvSpPr/>
          <p:nvPr/>
        </p:nvSpPr>
        <p:spPr bwMode="auto">
          <a:xfrm>
            <a:off x="1334363" y="2277696"/>
            <a:ext cx="772203" cy="212659"/>
          </a:xfrm>
          <a:custGeom>
            <a:avLst/>
            <a:gdLst>
              <a:gd name="T0" fmla="*/ 47 w 489"/>
              <a:gd name="T1" fmla="*/ 123 h 125"/>
              <a:gd name="T2" fmla="*/ 32 w 489"/>
              <a:gd name="T3" fmla="*/ 120 h 125"/>
              <a:gd name="T4" fmla="*/ 17 w 489"/>
              <a:gd name="T5" fmla="*/ 112 h 125"/>
              <a:gd name="T6" fmla="*/ 6 w 489"/>
              <a:gd name="T7" fmla="*/ 99 h 125"/>
              <a:gd name="T8" fmla="*/ 25 w 489"/>
              <a:gd name="T9" fmla="*/ 85 h 125"/>
              <a:gd name="T10" fmla="*/ 74 w 489"/>
              <a:gd name="T11" fmla="*/ 74 h 125"/>
              <a:gd name="T12" fmla="*/ 120 w 489"/>
              <a:gd name="T13" fmla="*/ 64 h 125"/>
              <a:gd name="T14" fmla="*/ 163 w 489"/>
              <a:gd name="T15" fmla="*/ 55 h 125"/>
              <a:gd name="T16" fmla="*/ 203 w 489"/>
              <a:gd name="T17" fmla="*/ 45 h 125"/>
              <a:gd name="T18" fmla="*/ 241 w 489"/>
              <a:gd name="T19" fmla="*/ 38 h 125"/>
              <a:gd name="T20" fmla="*/ 276 w 489"/>
              <a:gd name="T21" fmla="*/ 30 h 125"/>
              <a:gd name="T22" fmla="*/ 308 w 489"/>
              <a:gd name="T23" fmla="*/ 24 h 125"/>
              <a:gd name="T24" fmla="*/ 337 w 489"/>
              <a:gd name="T25" fmla="*/ 19 h 125"/>
              <a:gd name="T26" fmla="*/ 361 w 489"/>
              <a:gd name="T27" fmla="*/ 15 h 125"/>
              <a:gd name="T28" fmla="*/ 384 w 489"/>
              <a:gd name="T29" fmla="*/ 9 h 125"/>
              <a:gd name="T30" fmla="*/ 403 w 489"/>
              <a:gd name="T31" fmla="*/ 7 h 125"/>
              <a:gd name="T32" fmla="*/ 420 w 489"/>
              <a:gd name="T33" fmla="*/ 3 h 125"/>
              <a:gd name="T34" fmla="*/ 434 w 489"/>
              <a:gd name="T35" fmla="*/ 2 h 125"/>
              <a:gd name="T36" fmla="*/ 443 w 489"/>
              <a:gd name="T37" fmla="*/ 2 h 125"/>
              <a:gd name="T38" fmla="*/ 451 w 489"/>
              <a:gd name="T39" fmla="*/ 0 h 125"/>
              <a:gd name="T40" fmla="*/ 460 w 489"/>
              <a:gd name="T41" fmla="*/ 0 h 125"/>
              <a:gd name="T42" fmla="*/ 473 w 489"/>
              <a:gd name="T43" fmla="*/ 2 h 125"/>
              <a:gd name="T44" fmla="*/ 483 w 489"/>
              <a:gd name="T45" fmla="*/ 7 h 125"/>
              <a:gd name="T46" fmla="*/ 489 w 489"/>
              <a:gd name="T47" fmla="*/ 13 h 125"/>
              <a:gd name="T48" fmla="*/ 489 w 489"/>
              <a:gd name="T49" fmla="*/ 21 h 125"/>
              <a:gd name="T50" fmla="*/ 487 w 489"/>
              <a:gd name="T51" fmla="*/ 30 h 125"/>
              <a:gd name="T52" fmla="*/ 479 w 489"/>
              <a:gd name="T53" fmla="*/ 40 h 125"/>
              <a:gd name="T54" fmla="*/ 475 w 489"/>
              <a:gd name="T55" fmla="*/ 45 h 125"/>
              <a:gd name="T56" fmla="*/ 468 w 489"/>
              <a:gd name="T57" fmla="*/ 49 h 125"/>
              <a:gd name="T58" fmla="*/ 454 w 489"/>
              <a:gd name="T59" fmla="*/ 55 h 125"/>
              <a:gd name="T60" fmla="*/ 437 w 489"/>
              <a:gd name="T61" fmla="*/ 61 h 125"/>
              <a:gd name="T62" fmla="*/ 415 w 489"/>
              <a:gd name="T63" fmla="*/ 66 h 125"/>
              <a:gd name="T64" fmla="*/ 388 w 489"/>
              <a:gd name="T65" fmla="*/ 72 h 125"/>
              <a:gd name="T66" fmla="*/ 356 w 489"/>
              <a:gd name="T67" fmla="*/ 78 h 125"/>
              <a:gd name="T68" fmla="*/ 318 w 489"/>
              <a:gd name="T69" fmla="*/ 83 h 125"/>
              <a:gd name="T70" fmla="*/ 276 w 489"/>
              <a:gd name="T71" fmla="*/ 91 h 125"/>
              <a:gd name="T72" fmla="*/ 232 w 489"/>
              <a:gd name="T73" fmla="*/ 99 h 125"/>
              <a:gd name="T74" fmla="*/ 194 w 489"/>
              <a:gd name="T75" fmla="*/ 106 h 125"/>
              <a:gd name="T76" fmla="*/ 160 w 489"/>
              <a:gd name="T77" fmla="*/ 112 h 125"/>
              <a:gd name="T78" fmla="*/ 129 w 489"/>
              <a:gd name="T79" fmla="*/ 116 h 125"/>
              <a:gd name="T80" fmla="*/ 103 w 489"/>
              <a:gd name="T81" fmla="*/ 120 h 125"/>
              <a:gd name="T82" fmla="*/ 82 w 489"/>
              <a:gd name="T83" fmla="*/ 123 h 125"/>
              <a:gd name="T84" fmla="*/ 66 w 489"/>
              <a:gd name="T85" fmla="*/ 123 h 125"/>
              <a:gd name="T86" fmla="*/ 55 w 489"/>
              <a:gd name="T87" fmla="*/ 125 h 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489" h="125">
                <a:moveTo>
                  <a:pt x="55" y="125"/>
                </a:moveTo>
                <a:lnTo>
                  <a:pt x="47" y="123"/>
                </a:lnTo>
                <a:lnTo>
                  <a:pt x="40" y="123"/>
                </a:lnTo>
                <a:lnTo>
                  <a:pt x="32" y="120"/>
                </a:lnTo>
                <a:lnTo>
                  <a:pt x="25" y="116"/>
                </a:lnTo>
                <a:lnTo>
                  <a:pt x="17" y="112"/>
                </a:lnTo>
                <a:lnTo>
                  <a:pt x="11" y="106"/>
                </a:lnTo>
                <a:lnTo>
                  <a:pt x="6" y="99"/>
                </a:lnTo>
                <a:lnTo>
                  <a:pt x="0" y="91"/>
                </a:lnTo>
                <a:lnTo>
                  <a:pt x="25" y="85"/>
                </a:lnTo>
                <a:lnTo>
                  <a:pt x="49" y="80"/>
                </a:lnTo>
                <a:lnTo>
                  <a:pt x="74" y="74"/>
                </a:lnTo>
                <a:lnTo>
                  <a:pt x="97" y="68"/>
                </a:lnTo>
                <a:lnTo>
                  <a:pt x="120" y="64"/>
                </a:lnTo>
                <a:lnTo>
                  <a:pt x="142" y="59"/>
                </a:lnTo>
                <a:lnTo>
                  <a:pt x="163" y="55"/>
                </a:lnTo>
                <a:lnTo>
                  <a:pt x="184" y="49"/>
                </a:lnTo>
                <a:lnTo>
                  <a:pt x="203" y="45"/>
                </a:lnTo>
                <a:lnTo>
                  <a:pt x="222" y="42"/>
                </a:lnTo>
                <a:lnTo>
                  <a:pt x="241" y="38"/>
                </a:lnTo>
                <a:lnTo>
                  <a:pt x="259" y="34"/>
                </a:lnTo>
                <a:lnTo>
                  <a:pt x="276" y="30"/>
                </a:lnTo>
                <a:lnTo>
                  <a:pt x="291" y="28"/>
                </a:lnTo>
                <a:lnTo>
                  <a:pt x="308" y="24"/>
                </a:lnTo>
                <a:lnTo>
                  <a:pt x="321" y="22"/>
                </a:lnTo>
                <a:lnTo>
                  <a:pt x="337" y="19"/>
                </a:lnTo>
                <a:lnTo>
                  <a:pt x="350" y="17"/>
                </a:lnTo>
                <a:lnTo>
                  <a:pt x="361" y="15"/>
                </a:lnTo>
                <a:lnTo>
                  <a:pt x="373" y="11"/>
                </a:lnTo>
                <a:lnTo>
                  <a:pt x="384" y="9"/>
                </a:lnTo>
                <a:lnTo>
                  <a:pt x="394" y="9"/>
                </a:lnTo>
                <a:lnTo>
                  <a:pt x="403" y="7"/>
                </a:lnTo>
                <a:lnTo>
                  <a:pt x="413" y="5"/>
                </a:lnTo>
                <a:lnTo>
                  <a:pt x="420" y="3"/>
                </a:lnTo>
                <a:lnTo>
                  <a:pt x="428" y="3"/>
                </a:lnTo>
                <a:lnTo>
                  <a:pt x="434" y="2"/>
                </a:lnTo>
                <a:lnTo>
                  <a:pt x="439" y="2"/>
                </a:lnTo>
                <a:lnTo>
                  <a:pt x="443" y="2"/>
                </a:lnTo>
                <a:lnTo>
                  <a:pt x="447" y="0"/>
                </a:lnTo>
                <a:lnTo>
                  <a:pt x="451" y="0"/>
                </a:lnTo>
                <a:lnTo>
                  <a:pt x="453" y="0"/>
                </a:lnTo>
                <a:lnTo>
                  <a:pt x="460" y="0"/>
                </a:lnTo>
                <a:lnTo>
                  <a:pt x="468" y="2"/>
                </a:lnTo>
                <a:lnTo>
                  <a:pt x="473" y="2"/>
                </a:lnTo>
                <a:lnTo>
                  <a:pt x="479" y="3"/>
                </a:lnTo>
                <a:lnTo>
                  <a:pt x="483" y="7"/>
                </a:lnTo>
                <a:lnTo>
                  <a:pt x="487" y="9"/>
                </a:lnTo>
                <a:lnTo>
                  <a:pt x="489" y="13"/>
                </a:lnTo>
                <a:lnTo>
                  <a:pt x="489" y="17"/>
                </a:lnTo>
                <a:lnTo>
                  <a:pt x="489" y="21"/>
                </a:lnTo>
                <a:lnTo>
                  <a:pt x="487" y="26"/>
                </a:lnTo>
                <a:lnTo>
                  <a:pt x="487" y="30"/>
                </a:lnTo>
                <a:lnTo>
                  <a:pt x="485" y="34"/>
                </a:lnTo>
                <a:lnTo>
                  <a:pt x="479" y="40"/>
                </a:lnTo>
                <a:lnTo>
                  <a:pt x="477" y="43"/>
                </a:lnTo>
                <a:lnTo>
                  <a:pt x="475" y="45"/>
                </a:lnTo>
                <a:lnTo>
                  <a:pt x="472" y="47"/>
                </a:lnTo>
                <a:lnTo>
                  <a:pt x="468" y="49"/>
                </a:lnTo>
                <a:lnTo>
                  <a:pt x="462" y="53"/>
                </a:lnTo>
                <a:lnTo>
                  <a:pt x="454" y="55"/>
                </a:lnTo>
                <a:lnTo>
                  <a:pt x="447" y="57"/>
                </a:lnTo>
                <a:lnTo>
                  <a:pt x="437" y="61"/>
                </a:lnTo>
                <a:lnTo>
                  <a:pt x="428" y="62"/>
                </a:lnTo>
                <a:lnTo>
                  <a:pt x="415" y="66"/>
                </a:lnTo>
                <a:lnTo>
                  <a:pt x="403" y="68"/>
                </a:lnTo>
                <a:lnTo>
                  <a:pt x="388" y="72"/>
                </a:lnTo>
                <a:lnTo>
                  <a:pt x="373" y="74"/>
                </a:lnTo>
                <a:lnTo>
                  <a:pt x="356" y="78"/>
                </a:lnTo>
                <a:lnTo>
                  <a:pt x="338" y="81"/>
                </a:lnTo>
                <a:lnTo>
                  <a:pt x="318" y="83"/>
                </a:lnTo>
                <a:lnTo>
                  <a:pt x="298" y="87"/>
                </a:lnTo>
                <a:lnTo>
                  <a:pt x="276" y="91"/>
                </a:lnTo>
                <a:lnTo>
                  <a:pt x="253" y="95"/>
                </a:lnTo>
                <a:lnTo>
                  <a:pt x="232" y="99"/>
                </a:lnTo>
                <a:lnTo>
                  <a:pt x="213" y="102"/>
                </a:lnTo>
                <a:lnTo>
                  <a:pt x="194" y="106"/>
                </a:lnTo>
                <a:lnTo>
                  <a:pt x="175" y="108"/>
                </a:lnTo>
                <a:lnTo>
                  <a:pt x="160" y="112"/>
                </a:lnTo>
                <a:lnTo>
                  <a:pt x="142" y="114"/>
                </a:lnTo>
                <a:lnTo>
                  <a:pt x="129" y="116"/>
                </a:lnTo>
                <a:lnTo>
                  <a:pt x="116" y="118"/>
                </a:lnTo>
                <a:lnTo>
                  <a:pt x="103" y="120"/>
                </a:lnTo>
                <a:lnTo>
                  <a:pt x="91" y="121"/>
                </a:lnTo>
                <a:lnTo>
                  <a:pt x="82" y="123"/>
                </a:lnTo>
                <a:lnTo>
                  <a:pt x="74" y="123"/>
                </a:lnTo>
                <a:lnTo>
                  <a:pt x="66" y="123"/>
                </a:lnTo>
                <a:lnTo>
                  <a:pt x="61" y="125"/>
                </a:lnTo>
                <a:lnTo>
                  <a:pt x="55" y="125"/>
                </a:lnTo>
                <a:lnTo>
                  <a:pt x="55" y="125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16" name="Freeform 9"/>
          <p:cNvSpPr/>
          <p:nvPr/>
        </p:nvSpPr>
        <p:spPr bwMode="auto">
          <a:xfrm>
            <a:off x="907121" y="2571368"/>
            <a:ext cx="1313377" cy="280169"/>
          </a:xfrm>
          <a:custGeom>
            <a:avLst/>
            <a:gdLst>
              <a:gd name="T0" fmla="*/ 23 w 829"/>
              <a:gd name="T1" fmla="*/ 129 h 165"/>
              <a:gd name="T2" fmla="*/ 5 w 829"/>
              <a:gd name="T3" fmla="*/ 110 h 165"/>
              <a:gd name="T4" fmla="*/ 0 w 829"/>
              <a:gd name="T5" fmla="*/ 91 h 165"/>
              <a:gd name="T6" fmla="*/ 53 w 829"/>
              <a:gd name="T7" fmla="*/ 91 h 165"/>
              <a:gd name="T8" fmla="*/ 99 w 829"/>
              <a:gd name="T9" fmla="*/ 89 h 165"/>
              <a:gd name="T10" fmla="*/ 140 w 829"/>
              <a:gd name="T11" fmla="*/ 87 h 165"/>
              <a:gd name="T12" fmla="*/ 179 w 829"/>
              <a:gd name="T13" fmla="*/ 83 h 165"/>
              <a:gd name="T14" fmla="*/ 209 w 829"/>
              <a:gd name="T15" fmla="*/ 82 h 165"/>
              <a:gd name="T16" fmla="*/ 237 w 829"/>
              <a:gd name="T17" fmla="*/ 78 h 165"/>
              <a:gd name="T18" fmla="*/ 274 w 829"/>
              <a:gd name="T19" fmla="*/ 72 h 165"/>
              <a:gd name="T20" fmla="*/ 321 w 829"/>
              <a:gd name="T21" fmla="*/ 66 h 165"/>
              <a:gd name="T22" fmla="*/ 380 w 829"/>
              <a:gd name="T23" fmla="*/ 57 h 165"/>
              <a:gd name="T24" fmla="*/ 451 w 829"/>
              <a:gd name="T25" fmla="*/ 45 h 165"/>
              <a:gd name="T26" fmla="*/ 529 w 829"/>
              <a:gd name="T27" fmla="*/ 30 h 165"/>
              <a:gd name="T28" fmla="*/ 597 w 829"/>
              <a:gd name="T29" fmla="*/ 19 h 165"/>
              <a:gd name="T30" fmla="*/ 654 w 829"/>
              <a:gd name="T31" fmla="*/ 11 h 165"/>
              <a:gd name="T32" fmla="*/ 696 w 829"/>
              <a:gd name="T33" fmla="*/ 5 h 165"/>
              <a:gd name="T34" fmla="*/ 726 w 829"/>
              <a:gd name="T35" fmla="*/ 2 h 165"/>
              <a:gd name="T36" fmla="*/ 745 w 829"/>
              <a:gd name="T37" fmla="*/ 0 h 165"/>
              <a:gd name="T38" fmla="*/ 774 w 829"/>
              <a:gd name="T39" fmla="*/ 2 h 165"/>
              <a:gd name="T40" fmla="*/ 801 w 829"/>
              <a:gd name="T41" fmla="*/ 5 h 165"/>
              <a:gd name="T42" fmla="*/ 820 w 829"/>
              <a:gd name="T43" fmla="*/ 15 h 165"/>
              <a:gd name="T44" fmla="*/ 829 w 829"/>
              <a:gd name="T45" fmla="*/ 24 h 165"/>
              <a:gd name="T46" fmla="*/ 829 w 829"/>
              <a:gd name="T47" fmla="*/ 32 h 165"/>
              <a:gd name="T48" fmla="*/ 820 w 829"/>
              <a:gd name="T49" fmla="*/ 42 h 165"/>
              <a:gd name="T50" fmla="*/ 797 w 829"/>
              <a:gd name="T51" fmla="*/ 49 h 165"/>
              <a:gd name="T52" fmla="*/ 770 w 829"/>
              <a:gd name="T53" fmla="*/ 55 h 165"/>
              <a:gd name="T54" fmla="*/ 730 w 829"/>
              <a:gd name="T55" fmla="*/ 63 h 165"/>
              <a:gd name="T56" fmla="*/ 696 w 829"/>
              <a:gd name="T57" fmla="*/ 68 h 165"/>
              <a:gd name="T58" fmla="*/ 664 w 829"/>
              <a:gd name="T59" fmla="*/ 74 h 165"/>
              <a:gd name="T60" fmla="*/ 627 w 829"/>
              <a:gd name="T61" fmla="*/ 80 h 165"/>
              <a:gd name="T62" fmla="*/ 588 w 829"/>
              <a:gd name="T63" fmla="*/ 87 h 165"/>
              <a:gd name="T64" fmla="*/ 542 w 829"/>
              <a:gd name="T65" fmla="*/ 95 h 165"/>
              <a:gd name="T66" fmla="*/ 492 w 829"/>
              <a:gd name="T67" fmla="*/ 104 h 165"/>
              <a:gd name="T68" fmla="*/ 439 w 829"/>
              <a:gd name="T69" fmla="*/ 114 h 165"/>
              <a:gd name="T70" fmla="*/ 384 w 829"/>
              <a:gd name="T71" fmla="*/ 123 h 165"/>
              <a:gd name="T72" fmla="*/ 335 w 829"/>
              <a:gd name="T73" fmla="*/ 131 h 165"/>
              <a:gd name="T74" fmla="*/ 289 w 829"/>
              <a:gd name="T75" fmla="*/ 139 h 165"/>
              <a:gd name="T76" fmla="*/ 249 w 829"/>
              <a:gd name="T77" fmla="*/ 144 h 165"/>
              <a:gd name="T78" fmla="*/ 215 w 829"/>
              <a:gd name="T79" fmla="*/ 150 h 165"/>
              <a:gd name="T80" fmla="*/ 184 w 829"/>
              <a:gd name="T81" fmla="*/ 156 h 165"/>
              <a:gd name="T82" fmla="*/ 161 w 829"/>
              <a:gd name="T83" fmla="*/ 160 h 165"/>
              <a:gd name="T84" fmla="*/ 140 w 829"/>
              <a:gd name="T85" fmla="*/ 161 h 165"/>
              <a:gd name="T86" fmla="*/ 127 w 829"/>
              <a:gd name="T87" fmla="*/ 163 h 165"/>
              <a:gd name="T88" fmla="*/ 116 w 829"/>
              <a:gd name="T89" fmla="*/ 165 h 165"/>
              <a:gd name="T90" fmla="*/ 108 w 829"/>
              <a:gd name="T91" fmla="*/ 165 h 165"/>
              <a:gd name="T92" fmla="*/ 85 w 829"/>
              <a:gd name="T93" fmla="*/ 160 h 165"/>
              <a:gd name="T94" fmla="*/ 55 w 829"/>
              <a:gd name="T95" fmla="*/ 148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829" h="165">
                <a:moveTo>
                  <a:pt x="42" y="142"/>
                </a:moveTo>
                <a:lnTo>
                  <a:pt x="32" y="137"/>
                </a:lnTo>
                <a:lnTo>
                  <a:pt x="23" y="129"/>
                </a:lnTo>
                <a:lnTo>
                  <a:pt x="17" y="123"/>
                </a:lnTo>
                <a:lnTo>
                  <a:pt x="9" y="116"/>
                </a:lnTo>
                <a:lnTo>
                  <a:pt x="5" y="110"/>
                </a:lnTo>
                <a:lnTo>
                  <a:pt x="2" y="104"/>
                </a:lnTo>
                <a:lnTo>
                  <a:pt x="0" y="97"/>
                </a:lnTo>
                <a:lnTo>
                  <a:pt x="0" y="91"/>
                </a:lnTo>
                <a:lnTo>
                  <a:pt x="17" y="91"/>
                </a:lnTo>
                <a:lnTo>
                  <a:pt x="36" y="91"/>
                </a:lnTo>
                <a:lnTo>
                  <a:pt x="53" y="91"/>
                </a:lnTo>
                <a:lnTo>
                  <a:pt x="68" y="91"/>
                </a:lnTo>
                <a:lnTo>
                  <a:pt x="83" y="89"/>
                </a:lnTo>
                <a:lnTo>
                  <a:pt x="99" y="89"/>
                </a:lnTo>
                <a:lnTo>
                  <a:pt x="114" y="89"/>
                </a:lnTo>
                <a:lnTo>
                  <a:pt x="127" y="87"/>
                </a:lnTo>
                <a:lnTo>
                  <a:pt x="140" y="87"/>
                </a:lnTo>
                <a:lnTo>
                  <a:pt x="154" y="85"/>
                </a:lnTo>
                <a:lnTo>
                  <a:pt x="167" y="85"/>
                </a:lnTo>
                <a:lnTo>
                  <a:pt x="179" y="83"/>
                </a:lnTo>
                <a:lnTo>
                  <a:pt x="190" y="83"/>
                </a:lnTo>
                <a:lnTo>
                  <a:pt x="199" y="82"/>
                </a:lnTo>
                <a:lnTo>
                  <a:pt x="209" y="82"/>
                </a:lnTo>
                <a:lnTo>
                  <a:pt x="218" y="80"/>
                </a:lnTo>
                <a:lnTo>
                  <a:pt x="228" y="80"/>
                </a:lnTo>
                <a:lnTo>
                  <a:pt x="237" y="78"/>
                </a:lnTo>
                <a:lnTo>
                  <a:pt x="249" y="76"/>
                </a:lnTo>
                <a:lnTo>
                  <a:pt x="260" y="74"/>
                </a:lnTo>
                <a:lnTo>
                  <a:pt x="274" y="72"/>
                </a:lnTo>
                <a:lnTo>
                  <a:pt x="289" y="70"/>
                </a:lnTo>
                <a:lnTo>
                  <a:pt x="304" y="68"/>
                </a:lnTo>
                <a:lnTo>
                  <a:pt x="321" y="66"/>
                </a:lnTo>
                <a:lnTo>
                  <a:pt x="340" y="63"/>
                </a:lnTo>
                <a:lnTo>
                  <a:pt x="359" y="61"/>
                </a:lnTo>
                <a:lnTo>
                  <a:pt x="380" y="57"/>
                </a:lnTo>
                <a:lnTo>
                  <a:pt x="403" y="53"/>
                </a:lnTo>
                <a:lnTo>
                  <a:pt x="426" y="49"/>
                </a:lnTo>
                <a:lnTo>
                  <a:pt x="451" y="45"/>
                </a:lnTo>
                <a:lnTo>
                  <a:pt x="475" y="40"/>
                </a:lnTo>
                <a:lnTo>
                  <a:pt x="504" y="34"/>
                </a:lnTo>
                <a:lnTo>
                  <a:pt x="529" y="30"/>
                </a:lnTo>
                <a:lnTo>
                  <a:pt x="553" y="26"/>
                </a:lnTo>
                <a:lnTo>
                  <a:pt x="576" y="23"/>
                </a:lnTo>
                <a:lnTo>
                  <a:pt x="597" y="19"/>
                </a:lnTo>
                <a:lnTo>
                  <a:pt x="618" y="17"/>
                </a:lnTo>
                <a:lnTo>
                  <a:pt x="637" y="13"/>
                </a:lnTo>
                <a:lnTo>
                  <a:pt x="654" y="11"/>
                </a:lnTo>
                <a:lnTo>
                  <a:pt x="669" y="9"/>
                </a:lnTo>
                <a:lnTo>
                  <a:pt x="683" y="7"/>
                </a:lnTo>
                <a:lnTo>
                  <a:pt x="696" y="5"/>
                </a:lnTo>
                <a:lnTo>
                  <a:pt x="707" y="4"/>
                </a:lnTo>
                <a:lnTo>
                  <a:pt x="719" y="4"/>
                </a:lnTo>
                <a:lnTo>
                  <a:pt x="726" y="2"/>
                </a:lnTo>
                <a:lnTo>
                  <a:pt x="734" y="2"/>
                </a:lnTo>
                <a:lnTo>
                  <a:pt x="740" y="2"/>
                </a:lnTo>
                <a:lnTo>
                  <a:pt x="745" y="0"/>
                </a:lnTo>
                <a:lnTo>
                  <a:pt x="753" y="0"/>
                </a:lnTo>
                <a:lnTo>
                  <a:pt x="759" y="2"/>
                </a:lnTo>
                <a:lnTo>
                  <a:pt x="774" y="2"/>
                </a:lnTo>
                <a:lnTo>
                  <a:pt x="787" y="4"/>
                </a:lnTo>
                <a:lnTo>
                  <a:pt x="793" y="4"/>
                </a:lnTo>
                <a:lnTo>
                  <a:pt x="801" y="5"/>
                </a:lnTo>
                <a:lnTo>
                  <a:pt x="808" y="9"/>
                </a:lnTo>
                <a:lnTo>
                  <a:pt x="816" y="11"/>
                </a:lnTo>
                <a:lnTo>
                  <a:pt x="820" y="15"/>
                </a:lnTo>
                <a:lnTo>
                  <a:pt x="823" y="17"/>
                </a:lnTo>
                <a:lnTo>
                  <a:pt x="827" y="21"/>
                </a:lnTo>
                <a:lnTo>
                  <a:pt x="829" y="24"/>
                </a:lnTo>
                <a:lnTo>
                  <a:pt x="829" y="26"/>
                </a:lnTo>
                <a:lnTo>
                  <a:pt x="829" y="28"/>
                </a:lnTo>
                <a:lnTo>
                  <a:pt x="829" y="32"/>
                </a:lnTo>
                <a:lnTo>
                  <a:pt x="827" y="36"/>
                </a:lnTo>
                <a:lnTo>
                  <a:pt x="823" y="40"/>
                </a:lnTo>
                <a:lnTo>
                  <a:pt x="820" y="42"/>
                </a:lnTo>
                <a:lnTo>
                  <a:pt x="814" y="45"/>
                </a:lnTo>
                <a:lnTo>
                  <a:pt x="806" y="47"/>
                </a:lnTo>
                <a:lnTo>
                  <a:pt x="797" y="49"/>
                </a:lnTo>
                <a:lnTo>
                  <a:pt x="787" y="51"/>
                </a:lnTo>
                <a:lnTo>
                  <a:pt x="780" y="53"/>
                </a:lnTo>
                <a:lnTo>
                  <a:pt x="770" y="55"/>
                </a:lnTo>
                <a:lnTo>
                  <a:pt x="759" y="57"/>
                </a:lnTo>
                <a:lnTo>
                  <a:pt x="745" y="59"/>
                </a:lnTo>
                <a:lnTo>
                  <a:pt x="730" y="63"/>
                </a:lnTo>
                <a:lnTo>
                  <a:pt x="713" y="64"/>
                </a:lnTo>
                <a:lnTo>
                  <a:pt x="705" y="66"/>
                </a:lnTo>
                <a:lnTo>
                  <a:pt x="696" y="68"/>
                </a:lnTo>
                <a:lnTo>
                  <a:pt x="685" y="70"/>
                </a:lnTo>
                <a:lnTo>
                  <a:pt x="675" y="72"/>
                </a:lnTo>
                <a:lnTo>
                  <a:pt x="664" y="74"/>
                </a:lnTo>
                <a:lnTo>
                  <a:pt x="652" y="76"/>
                </a:lnTo>
                <a:lnTo>
                  <a:pt x="641" y="78"/>
                </a:lnTo>
                <a:lnTo>
                  <a:pt x="627" y="80"/>
                </a:lnTo>
                <a:lnTo>
                  <a:pt x="614" y="83"/>
                </a:lnTo>
                <a:lnTo>
                  <a:pt x="601" y="85"/>
                </a:lnTo>
                <a:lnTo>
                  <a:pt x="588" y="87"/>
                </a:lnTo>
                <a:lnTo>
                  <a:pt x="572" y="91"/>
                </a:lnTo>
                <a:lnTo>
                  <a:pt x="557" y="93"/>
                </a:lnTo>
                <a:lnTo>
                  <a:pt x="542" y="95"/>
                </a:lnTo>
                <a:lnTo>
                  <a:pt x="527" y="99"/>
                </a:lnTo>
                <a:lnTo>
                  <a:pt x="510" y="101"/>
                </a:lnTo>
                <a:lnTo>
                  <a:pt x="492" y="104"/>
                </a:lnTo>
                <a:lnTo>
                  <a:pt x="475" y="108"/>
                </a:lnTo>
                <a:lnTo>
                  <a:pt x="458" y="110"/>
                </a:lnTo>
                <a:lnTo>
                  <a:pt x="439" y="114"/>
                </a:lnTo>
                <a:lnTo>
                  <a:pt x="420" y="118"/>
                </a:lnTo>
                <a:lnTo>
                  <a:pt x="401" y="120"/>
                </a:lnTo>
                <a:lnTo>
                  <a:pt x="384" y="123"/>
                </a:lnTo>
                <a:lnTo>
                  <a:pt x="367" y="125"/>
                </a:lnTo>
                <a:lnTo>
                  <a:pt x="350" y="129"/>
                </a:lnTo>
                <a:lnTo>
                  <a:pt x="335" y="131"/>
                </a:lnTo>
                <a:lnTo>
                  <a:pt x="319" y="135"/>
                </a:lnTo>
                <a:lnTo>
                  <a:pt x="304" y="137"/>
                </a:lnTo>
                <a:lnTo>
                  <a:pt x="289" y="139"/>
                </a:lnTo>
                <a:lnTo>
                  <a:pt x="276" y="141"/>
                </a:lnTo>
                <a:lnTo>
                  <a:pt x="262" y="142"/>
                </a:lnTo>
                <a:lnTo>
                  <a:pt x="249" y="144"/>
                </a:lnTo>
                <a:lnTo>
                  <a:pt x="237" y="148"/>
                </a:lnTo>
                <a:lnTo>
                  <a:pt x="226" y="148"/>
                </a:lnTo>
                <a:lnTo>
                  <a:pt x="215" y="150"/>
                </a:lnTo>
                <a:lnTo>
                  <a:pt x="205" y="152"/>
                </a:lnTo>
                <a:lnTo>
                  <a:pt x="194" y="154"/>
                </a:lnTo>
                <a:lnTo>
                  <a:pt x="184" y="156"/>
                </a:lnTo>
                <a:lnTo>
                  <a:pt x="177" y="156"/>
                </a:lnTo>
                <a:lnTo>
                  <a:pt x="169" y="158"/>
                </a:lnTo>
                <a:lnTo>
                  <a:pt x="161" y="160"/>
                </a:lnTo>
                <a:lnTo>
                  <a:pt x="154" y="160"/>
                </a:lnTo>
                <a:lnTo>
                  <a:pt x="146" y="161"/>
                </a:lnTo>
                <a:lnTo>
                  <a:pt x="140" y="161"/>
                </a:lnTo>
                <a:lnTo>
                  <a:pt x="135" y="163"/>
                </a:lnTo>
                <a:lnTo>
                  <a:pt x="131" y="163"/>
                </a:lnTo>
                <a:lnTo>
                  <a:pt x="127" y="163"/>
                </a:lnTo>
                <a:lnTo>
                  <a:pt x="123" y="163"/>
                </a:lnTo>
                <a:lnTo>
                  <a:pt x="120" y="165"/>
                </a:lnTo>
                <a:lnTo>
                  <a:pt x="116" y="165"/>
                </a:lnTo>
                <a:lnTo>
                  <a:pt x="114" y="165"/>
                </a:lnTo>
                <a:lnTo>
                  <a:pt x="114" y="165"/>
                </a:lnTo>
                <a:lnTo>
                  <a:pt x="108" y="165"/>
                </a:lnTo>
                <a:lnTo>
                  <a:pt x="101" y="163"/>
                </a:lnTo>
                <a:lnTo>
                  <a:pt x="93" y="161"/>
                </a:lnTo>
                <a:lnTo>
                  <a:pt x="85" y="160"/>
                </a:lnTo>
                <a:lnTo>
                  <a:pt x="76" y="158"/>
                </a:lnTo>
                <a:lnTo>
                  <a:pt x="66" y="154"/>
                </a:lnTo>
                <a:lnTo>
                  <a:pt x="55" y="148"/>
                </a:lnTo>
                <a:lnTo>
                  <a:pt x="42" y="142"/>
                </a:lnTo>
                <a:lnTo>
                  <a:pt x="42" y="142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17" name="Freeform 10"/>
          <p:cNvSpPr/>
          <p:nvPr/>
        </p:nvSpPr>
        <p:spPr bwMode="auto">
          <a:xfrm>
            <a:off x="960921" y="1808498"/>
            <a:ext cx="867145" cy="1491983"/>
          </a:xfrm>
          <a:custGeom>
            <a:avLst/>
            <a:gdLst>
              <a:gd name="T0" fmla="*/ 390 w 548"/>
              <a:gd name="T1" fmla="*/ 44 h 885"/>
              <a:gd name="T2" fmla="*/ 382 w 548"/>
              <a:gd name="T3" fmla="*/ 30 h 885"/>
              <a:gd name="T4" fmla="*/ 384 w 548"/>
              <a:gd name="T5" fmla="*/ 17 h 885"/>
              <a:gd name="T6" fmla="*/ 390 w 548"/>
              <a:gd name="T7" fmla="*/ 7 h 885"/>
              <a:gd name="T8" fmla="*/ 405 w 548"/>
              <a:gd name="T9" fmla="*/ 2 h 885"/>
              <a:gd name="T10" fmla="*/ 428 w 548"/>
              <a:gd name="T11" fmla="*/ 2 h 885"/>
              <a:gd name="T12" fmla="*/ 462 w 548"/>
              <a:gd name="T13" fmla="*/ 6 h 885"/>
              <a:gd name="T14" fmla="*/ 491 w 548"/>
              <a:gd name="T15" fmla="*/ 11 h 885"/>
              <a:gd name="T16" fmla="*/ 521 w 548"/>
              <a:gd name="T17" fmla="*/ 28 h 885"/>
              <a:gd name="T18" fmla="*/ 536 w 548"/>
              <a:gd name="T19" fmla="*/ 38 h 885"/>
              <a:gd name="T20" fmla="*/ 544 w 548"/>
              <a:gd name="T21" fmla="*/ 51 h 885"/>
              <a:gd name="T22" fmla="*/ 548 w 548"/>
              <a:gd name="T23" fmla="*/ 74 h 885"/>
              <a:gd name="T24" fmla="*/ 548 w 548"/>
              <a:gd name="T25" fmla="*/ 108 h 885"/>
              <a:gd name="T26" fmla="*/ 548 w 548"/>
              <a:gd name="T27" fmla="*/ 160 h 885"/>
              <a:gd name="T28" fmla="*/ 544 w 548"/>
              <a:gd name="T29" fmla="*/ 226 h 885"/>
              <a:gd name="T30" fmla="*/ 536 w 548"/>
              <a:gd name="T31" fmla="*/ 306 h 885"/>
              <a:gd name="T32" fmla="*/ 523 w 548"/>
              <a:gd name="T33" fmla="*/ 392 h 885"/>
              <a:gd name="T34" fmla="*/ 500 w 548"/>
              <a:gd name="T35" fmla="*/ 481 h 885"/>
              <a:gd name="T36" fmla="*/ 462 w 548"/>
              <a:gd name="T37" fmla="*/ 567 h 885"/>
              <a:gd name="T38" fmla="*/ 413 w 548"/>
              <a:gd name="T39" fmla="*/ 645 h 885"/>
              <a:gd name="T40" fmla="*/ 348 w 548"/>
              <a:gd name="T41" fmla="*/ 708 h 885"/>
              <a:gd name="T42" fmla="*/ 274 w 548"/>
              <a:gd name="T43" fmla="*/ 763 h 885"/>
              <a:gd name="T44" fmla="*/ 192 w 548"/>
              <a:gd name="T45" fmla="*/ 810 h 885"/>
              <a:gd name="T46" fmla="*/ 120 w 548"/>
              <a:gd name="T47" fmla="*/ 845 h 885"/>
              <a:gd name="T48" fmla="*/ 80 w 548"/>
              <a:gd name="T49" fmla="*/ 862 h 885"/>
              <a:gd name="T50" fmla="*/ 48 w 548"/>
              <a:gd name="T51" fmla="*/ 873 h 885"/>
              <a:gd name="T52" fmla="*/ 25 w 548"/>
              <a:gd name="T53" fmla="*/ 881 h 885"/>
              <a:gd name="T54" fmla="*/ 9 w 548"/>
              <a:gd name="T55" fmla="*/ 885 h 885"/>
              <a:gd name="T56" fmla="*/ 0 w 548"/>
              <a:gd name="T57" fmla="*/ 885 h 885"/>
              <a:gd name="T58" fmla="*/ 0 w 548"/>
              <a:gd name="T59" fmla="*/ 881 h 885"/>
              <a:gd name="T60" fmla="*/ 2 w 548"/>
              <a:gd name="T61" fmla="*/ 875 h 885"/>
              <a:gd name="T62" fmla="*/ 9 w 548"/>
              <a:gd name="T63" fmla="*/ 869 h 885"/>
              <a:gd name="T64" fmla="*/ 21 w 548"/>
              <a:gd name="T65" fmla="*/ 862 h 885"/>
              <a:gd name="T66" fmla="*/ 36 w 548"/>
              <a:gd name="T67" fmla="*/ 854 h 885"/>
              <a:gd name="T68" fmla="*/ 72 w 548"/>
              <a:gd name="T69" fmla="*/ 835 h 885"/>
              <a:gd name="T70" fmla="*/ 125 w 548"/>
              <a:gd name="T71" fmla="*/ 801 h 885"/>
              <a:gd name="T72" fmla="*/ 184 w 548"/>
              <a:gd name="T73" fmla="*/ 759 h 885"/>
              <a:gd name="T74" fmla="*/ 245 w 548"/>
              <a:gd name="T75" fmla="*/ 713 h 885"/>
              <a:gd name="T76" fmla="*/ 299 w 548"/>
              <a:gd name="T77" fmla="*/ 664 h 885"/>
              <a:gd name="T78" fmla="*/ 340 w 548"/>
              <a:gd name="T79" fmla="*/ 613 h 885"/>
              <a:gd name="T80" fmla="*/ 378 w 548"/>
              <a:gd name="T81" fmla="*/ 552 h 885"/>
              <a:gd name="T82" fmla="*/ 411 w 548"/>
              <a:gd name="T83" fmla="*/ 481 h 885"/>
              <a:gd name="T84" fmla="*/ 434 w 548"/>
              <a:gd name="T85" fmla="*/ 401 h 885"/>
              <a:gd name="T86" fmla="*/ 445 w 548"/>
              <a:gd name="T87" fmla="*/ 327 h 885"/>
              <a:gd name="T88" fmla="*/ 449 w 548"/>
              <a:gd name="T89" fmla="*/ 261 h 885"/>
              <a:gd name="T90" fmla="*/ 447 w 548"/>
              <a:gd name="T91" fmla="*/ 186 h 885"/>
              <a:gd name="T92" fmla="*/ 443 w 548"/>
              <a:gd name="T93" fmla="*/ 135 h 885"/>
              <a:gd name="T94" fmla="*/ 434 w 548"/>
              <a:gd name="T95" fmla="*/ 93 h 885"/>
              <a:gd name="T96" fmla="*/ 418 w 548"/>
              <a:gd name="T97" fmla="*/ 65 h 885"/>
              <a:gd name="T98" fmla="*/ 398 w 548"/>
              <a:gd name="T99" fmla="*/ 51 h 8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548" h="885">
                <a:moveTo>
                  <a:pt x="398" y="51"/>
                </a:moveTo>
                <a:lnTo>
                  <a:pt x="394" y="47"/>
                </a:lnTo>
                <a:lnTo>
                  <a:pt x="390" y="44"/>
                </a:lnTo>
                <a:lnTo>
                  <a:pt x="386" y="38"/>
                </a:lnTo>
                <a:lnTo>
                  <a:pt x="384" y="34"/>
                </a:lnTo>
                <a:lnTo>
                  <a:pt x="382" y="30"/>
                </a:lnTo>
                <a:lnTo>
                  <a:pt x="382" y="26"/>
                </a:lnTo>
                <a:lnTo>
                  <a:pt x="382" y="23"/>
                </a:lnTo>
                <a:lnTo>
                  <a:pt x="384" y="17"/>
                </a:lnTo>
                <a:lnTo>
                  <a:pt x="384" y="13"/>
                </a:lnTo>
                <a:lnTo>
                  <a:pt x="386" y="9"/>
                </a:lnTo>
                <a:lnTo>
                  <a:pt x="390" y="7"/>
                </a:lnTo>
                <a:lnTo>
                  <a:pt x="394" y="6"/>
                </a:lnTo>
                <a:lnTo>
                  <a:pt x="399" y="4"/>
                </a:lnTo>
                <a:lnTo>
                  <a:pt x="405" y="2"/>
                </a:lnTo>
                <a:lnTo>
                  <a:pt x="413" y="2"/>
                </a:lnTo>
                <a:lnTo>
                  <a:pt x="420" y="0"/>
                </a:lnTo>
                <a:lnTo>
                  <a:pt x="428" y="2"/>
                </a:lnTo>
                <a:lnTo>
                  <a:pt x="436" y="2"/>
                </a:lnTo>
                <a:lnTo>
                  <a:pt x="453" y="4"/>
                </a:lnTo>
                <a:lnTo>
                  <a:pt x="462" y="6"/>
                </a:lnTo>
                <a:lnTo>
                  <a:pt x="470" y="7"/>
                </a:lnTo>
                <a:lnTo>
                  <a:pt x="479" y="9"/>
                </a:lnTo>
                <a:lnTo>
                  <a:pt x="491" y="11"/>
                </a:lnTo>
                <a:lnTo>
                  <a:pt x="506" y="21"/>
                </a:lnTo>
                <a:lnTo>
                  <a:pt x="514" y="25"/>
                </a:lnTo>
                <a:lnTo>
                  <a:pt x="521" y="28"/>
                </a:lnTo>
                <a:lnTo>
                  <a:pt x="527" y="32"/>
                </a:lnTo>
                <a:lnTo>
                  <a:pt x="533" y="34"/>
                </a:lnTo>
                <a:lnTo>
                  <a:pt x="536" y="38"/>
                </a:lnTo>
                <a:lnTo>
                  <a:pt x="540" y="40"/>
                </a:lnTo>
                <a:lnTo>
                  <a:pt x="542" y="45"/>
                </a:lnTo>
                <a:lnTo>
                  <a:pt x="544" y="51"/>
                </a:lnTo>
                <a:lnTo>
                  <a:pt x="546" y="57"/>
                </a:lnTo>
                <a:lnTo>
                  <a:pt x="546" y="66"/>
                </a:lnTo>
                <a:lnTo>
                  <a:pt x="548" y="74"/>
                </a:lnTo>
                <a:lnTo>
                  <a:pt x="548" y="85"/>
                </a:lnTo>
                <a:lnTo>
                  <a:pt x="548" y="97"/>
                </a:lnTo>
                <a:lnTo>
                  <a:pt x="548" y="108"/>
                </a:lnTo>
                <a:lnTo>
                  <a:pt x="548" y="124"/>
                </a:lnTo>
                <a:lnTo>
                  <a:pt x="548" y="141"/>
                </a:lnTo>
                <a:lnTo>
                  <a:pt x="548" y="160"/>
                </a:lnTo>
                <a:lnTo>
                  <a:pt x="546" y="181"/>
                </a:lnTo>
                <a:lnTo>
                  <a:pt x="546" y="202"/>
                </a:lnTo>
                <a:lnTo>
                  <a:pt x="544" y="226"/>
                </a:lnTo>
                <a:lnTo>
                  <a:pt x="542" y="251"/>
                </a:lnTo>
                <a:lnTo>
                  <a:pt x="540" y="278"/>
                </a:lnTo>
                <a:lnTo>
                  <a:pt x="536" y="306"/>
                </a:lnTo>
                <a:lnTo>
                  <a:pt x="533" y="335"/>
                </a:lnTo>
                <a:lnTo>
                  <a:pt x="529" y="363"/>
                </a:lnTo>
                <a:lnTo>
                  <a:pt x="523" y="392"/>
                </a:lnTo>
                <a:lnTo>
                  <a:pt x="517" y="420"/>
                </a:lnTo>
                <a:lnTo>
                  <a:pt x="510" y="451"/>
                </a:lnTo>
                <a:lnTo>
                  <a:pt x="500" y="481"/>
                </a:lnTo>
                <a:lnTo>
                  <a:pt x="491" y="510"/>
                </a:lnTo>
                <a:lnTo>
                  <a:pt x="477" y="540"/>
                </a:lnTo>
                <a:lnTo>
                  <a:pt x="462" y="567"/>
                </a:lnTo>
                <a:lnTo>
                  <a:pt x="447" y="594"/>
                </a:lnTo>
                <a:lnTo>
                  <a:pt x="430" y="620"/>
                </a:lnTo>
                <a:lnTo>
                  <a:pt x="413" y="645"/>
                </a:lnTo>
                <a:lnTo>
                  <a:pt x="392" y="668"/>
                </a:lnTo>
                <a:lnTo>
                  <a:pt x="371" y="689"/>
                </a:lnTo>
                <a:lnTo>
                  <a:pt x="348" y="708"/>
                </a:lnTo>
                <a:lnTo>
                  <a:pt x="325" y="727"/>
                </a:lnTo>
                <a:lnTo>
                  <a:pt x="299" y="746"/>
                </a:lnTo>
                <a:lnTo>
                  <a:pt x="274" y="763"/>
                </a:lnTo>
                <a:lnTo>
                  <a:pt x="247" y="780"/>
                </a:lnTo>
                <a:lnTo>
                  <a:pt x="221" y="795"/>
                </a:lnTo>
                <a:lnTo>
                  <a:pt x="192" y="810"/>
                </a:lnTo>
                <a:lnTo>
                  <a:pt x="165" y="826"/>
                </a:lnTo>
                <a:lnTo>
                  <a:pt x="135" y="839"/>
                </a:lnTo>
                <a:lnTo>
                  <a:pt x="120" y="845"/>
                </a:lnTo>
                <a:lnTo>
                  <a:pt x="106" y="850"/>
                </a:lnTo>
                <a:lnTo>
                  <a:pt x="93" y="856"/>
                </a:lnTo>
                <a:lnTo>
                  <a:pt x="80" y="862"/>
                </a:lnTo>
                <a:lnTo>
                  <a:pt x="68" y="866"/>
                </a:lnTo>
                <a:lnTo>
                  <a:pt x="57" y="869"/>
                </a:lnTo>
                <a:lnTo>
                  <a:pt x="48" y="873"/>
                </a:lnTo>
                <a:lnTo>
                  <a:pt x="40" y="877"/>
                </a:lnTo>
                <a:lnTo>
                  <a:pt x="30" y="879"/>
                </a:lnTo>
                <a:lnTo>
                  <a:pt x="25" y="881"/>
                </a:lnTo>
                <a:lnTo>
                  <a:pt x="19" y="883"/>
                </a:lnTo>
                <a:lnTo>
                  <a:pt x="13" y="885"/>
                </a:lnTo>
                <a:lnTo>
                  <a:pt x="9" y="885"/>
                </a:lnTo>
                <a:lnTo>
                  <a:pt x="6" y="885"/>
                </a:lnTo>
                <a:lnTo>
                  <a:pt x="2" y="885"/>
                </a:lnTo>
                <a:lnTo>
                  <a:pt x="0" y="885"/>
                </a:lnTo>
                <a:lnTo>
                  <a:pt x="0" y="883"/>
                </a:lnTo>
                <a:lnTo>
                  <a:pt x="0" y="881"/>
                </a:lnTo>
                <a:lnTo>
                  <a:pt x="0" y="881"/>
                </a:lnTo>
                <a:lnTo>
                  <a:pt x="0" y="879"/>
                </a:lnTo>
                <a:lnTo>
                  <a:pt x="0" y="877"/>
                </a:lnTo>
                <a:lnTo>
                  <a:pt x="2" y="875"/>
                </a:lnTo>
                <a:lnTo>
                  <a:pt x="4" y="873"/>
                </a:lnTo>
                <a:lnTo>
                  <a:pt x="6" y="871"/>
                </a:lnTo>
                <a:lnTo>
                  <a:pt x="9" y="869"/>
                </a:lnTo>
                <a:lnTo>
                  <a:pt x="13" y="868"/>
                </a:lnTo>
                <a:lnTo>
                  <a:pt x="17" y="864"/>
                </a:lnTo>
                <a:lnTo>
                  <a:pt x="21" y="862"/>
                </a:lnTo>
                <a:lnTo>
                  <a:pt x="27" y="860"/>
                </a:lnTo>
                <a:lnTo>
                  <a:pt x="30" y="856"/>
                </a:lnTo>
                <a:lnTo>
                  <a:pt x="36" y="854"/>
                </a:lnTo>
                <a:lnTo>
                  <a:pt x="44" y="850"/>
                </a:lnTo>
                <a:lnTo>
                  <a:pt x="57" y="843"/>
                </a:lnTo>
                <a:lnTo>
                  <a:pt x="72" y="835"/>
                </a:lnTo>
                <a:lnTo>
                  <a:pt x="89" y="824"/>
                </a:lnTo>
                <a:lnTo>
                  <a:pt x="106" y="814"/>
                </a:lnTo>
                <a:lnTo>
                  <a:pt x="125" y="801"/>
                </a:lnTo>
                <a:lnTo>
                  <a:pt x="145" y="788"/>
                </a:lnTo>
                <a:lnTo>
                  <a:pt x="165" y="774"/>
                </a:lnTo>
                <a:lnTo>
                  <a:pt x="184" y="759"/>
                </a:lnTo>
                <a:lnTo>
                  <a:pt x="205" y="744"/>
                </a:lnTo>
                <a:lnTo>
                  <a:pt x="226" y="729"/>
                </a:lnTo>
                <a:lnTo>
                  <a:pt x="245" y="713"/>
                </a:lnTo>
                <a:lnTo>
                  <a:pt x="264" y="696"/>
                </a:lnTo>
                <a:lnTo>
                  <a:pt x="281" y="679"/>
                </a:lnTo>
                <a:lnTo>
                  <a:pt x="299" y="664"/>
                </a:lnTo>
                <a:lnTo>
                  <a:pt x="314" y="647"/>
                </a:lnTo>
                <a:lnTo>
                  <a:pt x="327" y="630"/>
                </a:lnTo>
                <a:lnTo>
                  <a:pt x="340" y="613"/>
                </a:lnTo>
                <a:lnTo>
                  <a:pt x="354" y="594"/>
                </a:lnTo>
                <a:lnTo>
                  <a:pt x="367" y="573"/>
                </a:lnTo>
                <a:lnTo>
                  <a:pt x="378" y="552"/>
                </a:lnTo>
                <a:lnTo>
                  <a:pt x="390" y="529"/>
                </a:lnTo>
                <a:lnTo>
                  <a:pt x="401" y="506"/>
                </a:lnTo>
                <a:lnTo>
                  <a:pt x="411" y="481"/>
                </a:lnTo>
                <a:lnTo>
                  <a:pt x="420" y="453"/>
                </a:lnTo>
                <a:lnTo>
                  <a:pt x="426" y="426"/>
                </a:lnTo>
                <a:lnTo>
                  <a:pt x="434" y="401"/>
                </a:lnTo>
                <a:lnTo>
                  <a:pt x="437" y="375"/>
                </a:lnTo>
                <a:lnTo>
                  <a:pt x="441" y="352"/>
                </a:lnTo>
                <a:lnTo>
                  <a:pt x="445" y="327"/>
                </a:lnTo>
                <a:lnTo>
                  <a:pt x="447" y="304"/>
                </a:lnTo>
                <a:lnTo>
                  <a:pt x="447" y="283"/>
                </a:lnTo>
                <a:lnTo>
                  <a:pt x="449" y="261"/>
                </a:lnTo>
                <a:lnTo>
                  <a:pt x="447" y="222"/>
                </a:lnTo>
                <a:lnTo>
                  <a:pt x="447" y="203"/>
                </a:lnTo>
                <a:lnTo>
                  <a:pt x="447" y="186"/>
                </a:lnTo>
                <a:lnTo>
                  <a:pt x="447" y="169"/>
                </a:lnTo>
                <a:lnTo>
                  <a:pt x="445" y="152"/>
                </a:lnTo>
                <a:lnTo>
                  <a:pt x="443" y="135"/>
                </a:lnTo>
                <a:lnTo>
                  <a:pt x="441" y="120"/>
                </a:lnTo>
                <a:lnTo>
                  <a:pt x="437" y="104"/>
                </a:lnTo>
                <a:lnTo>
                  <a:pt x="434" y="93"/>
                </a:lnTo>
                <a:lnTo>
                  <a:pt x="430" y="82"/>
                </a:lnTo>
                <a:lnTo>
                  <a:pt x="424" y="72"/>
                </a:lnTo>
                <a:lnTo>
                  <a:pt x="418" y="65"/>
                </a:lnTo>
                <a:lnTo>
                  <a:pt x="413" y="59"/>
                </a:lnTo>
                <a:lnTo>
                  <a:pt x="405" y="55"/>
                </a:lnTo>
                <a:lnTo>
                  <a:pt x="398" y="51"/>
                </a:lnTo>
                <a:lnTo>
                  <a:pt x="398" y="51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18" name="Freeform 11"/>
          <p:cNvSpPr/>
          <p:nvPr/>
        </p:nvSpPr>
        <p:spPr bwMode="auto">
          <a:xfrm>
            <a:off x="1495766" y="3145206"/>
            <a:ext cx="196215" cy="614345"/>
          </a:xfrm>
          <a:custGeom>
            <a:avLst/>
            <a:gdLst>
              <a:gd name="T0" fmla="*/ 11 w 123"/>
              <a:gd name="T1" fmla="*/ 46 h 366"/>
              <a:gd name="T2" fmla="*/ 3 w 123"/>
              <a:gd name="T3" fmla="*/ 35 h 366"/>
              <a:gd name="T4" fmla="*/ 0 w 123"/>
              <a:gd name="T5" fmla="*/ 23 h 366"/>
              <a:gd name="T6" fmla="*/ 1 w 123"/>
              <a:gd name="T7" fmla="*/ 12 h 366"/>
              <a:gd name="T8" fmla="*/ 3 w 123"/>
              <a:gd name="T9" fmla="*/ 6 h 366"/>
              <a:gd name="T10" fmla="*/ 9 w 123"/>
              <a:gd name="T11" fmla="*/ 2 h 366"/>
              <a:gd name="T12" fmla="*/ 19 w 123"/>
              <a:gd name="T13" fmla="*/ 0 h 366"/>
              <a:gd name="T14" fmla="*/ 30 w 123"/>
              <a:gd name="T15" fmla="*/ 0 h 366"/>
              <a:gd name="T16" fmla="*/ 43 w 123"/>
              <a:gd name="T17" fmla="*/ 0 h 366"/>
              <a:gd name="T18" fmla="*/ 62 w 123"/>
              <a:gd name="T19" fmla="*/ 0 h 366"/>
              <a:gd name="T20" fmla="*/ 83 w 123"/>
              <a:gd name="T21" fmla="*/ 2 h 366"/>
              <a:gd name="T22" fmla="*/ 110 w 123"/>
              <a:gd name="T23" fmla="*/ 6 h 366"/>
              <a:gd name="T24" fmla="*/ 123 w 123"/>
              <a:gd name="T25" fmla="*/ 37 h 366"/>
              <a:gd name="T26" fmla="*/ 123 w 123"/>
              <a:gd name="T27" fmla="*/ 88 h 366"/>
              <a:gd name="T28" fmla="*/ 121 w 123"/>
              <a:gd name="T29" fmla="*/ 136 h 366"/>
              <a:gd name="T30" fmla="*/ 119 w 123"/>
              <a:gd name="T31" fmla="*/ 176 h 366"/>
              <a:gd name="T32" fmla="*/ 116 w 123"/>
              <a:gd name="T33" fmla="*/ 212 h 366"/>
              <a:gd name="T34" fmla="*/ 114 w 123"/>
              <a:gd name="T35" fmla="*/ 244 h 366"/>
              <a:gd name="T36" fmla="*/ 110 w 123"/>
              <a:gd name="T37" fmla="*/ 269 h 366"/>
              <a:gd name="T38" fmla="*/ 104 w 123"/>
              <a:gd name="T39" fmla="*/ 290 h 366"/>
              <a:gd name="T40" fmla="*/ 98 w 123"/>
              <a:gd name="T41" fmla="*/ 305 h 366"/>
              <a:gd name="T42" fmla="*/ 95 w 123"/>
              <a:gd name="T43" fmla="*/ 320 h 366"/>
              <a:gd name="T44" fmla="*/ 89 w 123"/>
              <a:gd name="T45" fmla="*/ 333 h 366"/>
              <a:gd name="T46" fmla="*/ 83 w 123"/>
              <a:gd name="T47" fmla="*/ 343 h 366"/>
              <a:gd name="T48" fmla="*/ 79 w 123"/>
              <a:gd name="T49" fmla="*/ 353 h 366"/>
              <a:gd name="T50" fmla="*/ 76 w 123"/>
              <a:gd name="T51" fmla="*/ 358 h 366"/>
              <a:gd name="T52" fmla="*/ 72 w 123"/>
              <a:gd name="T53" fmla="*/ 362 h 366"/>
              <a:gd name="T54" fmla="*/ 68 w 123"/>
              <a:gd name="T55" fmla="*/ 364 h 366"/>
              <a:gd name="T56" fmla="*/ 64 w 123"/>
              <a:gd name="T57" fmla="*/ 366 h 366"/>
              <a:gd name="T58" fmla="*/ 59 w 123"/>
              <a:gd name="T59" fmla="*/ 366 h 366"/>
              <a:gd name="T60" fmla="*/ 51 w 123"/>
              <a:gd name="T61" fmla="*/ 362 h 366"/>
              <a:gd name="T62" fmla="*/ 41 w 123"/>
              <a:gd name="T63" fmla="*/ 353 h 366"/>
              <a:gd name="T64" fmla="*/ 34 w 123"/>
              <a:gd name="T65" fmla="*/ 335 h 366"/>
              <a:gd name="T66" fmla="*/ 26 w 123"/>
              <a:gd name="T67" fmla="*/ 314 h 366"/>
              <a:gd name="T68" fmla="*/ 19 w 123"/>
              <a:gd name="T69" fmla="*/ 297 h 366"/>
              <a:gd name="T70" fmla="*/ 13 w 123"/>
              <a:gd name="T71" fmla="*/ 282 h 366"/>
              <a:gd name="T72" fmla="*/ 9 w 123"/>
              <a:gd name="T73" fmla="*/ 271 h 366"/>
              <a:gd name="T74" fmla="*/ 9 w 123"/>
              <a:gd name="T75" fmla="*/ 267 h 366"/>
              <a:gd name="T76" fmla="*/ 13 w 123"/>
              <a:gd name="T77" fmla="*/ 257 h 366"/>
              <a:gd name="T78" fmla="*/ 17 w 123"/>
              <a:gd name="T79" fmla="*/ 244 h 366"/>
              <a:gd name="T80" fmla="*/ 20 w 123"/>
              <a:gd name="T81" fmla="*/ 227 h 366"/>
              <a:gd name="T82" fmla="*/ 26 w 123"/>
              <a:gd name="T83" fmla="*/ 210 h 366"/>
              <a:gd name="T84" fmla="*/ 30 w 123"/>
              <a:gd name="T85" fmla="*/ 189 h 366"/>
              <a:gd name="T86" fmla="*/ 32 w 123"/>
              <a:gd name="T87" fmla="*/ 168 h 366"/>
              <a:gd name="T88" fmla="*/ 36 w 123"/>
              <a:gd name="T89" fmla="*/ 141 h 366"/>
              <a:gd name="T90" fmla="*/ 39 w 123"/>
              <a:gd name="T91" fmla="*/ 115 h 366"/>
              <a:gd name="T92" fmla="*/ 39 w 123"/>
              <a:gd name="T93" fmla="*/ 94 h 366"/>
              <a:gd name="T94" fmla="*/ 34 w 123"/>
              <a:gd name="T95" fmla="*/ 75 h 366"/>
              <a:gd name="T96" fmla="*/ 24 w 123"/>
              <a:gd name="T97" fmla="*/ 59 h 366"/>
              <a:gd name="T98" fmla="*/ 17 w 123"/>
              <a:gd name="T99" fmla="*/ 54 h 3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23" h="366">
                <a:moveTo>
                  <a:pt x="17" y="54"/>
                </a:moveTo>
                <a:lnTo>
                  <a:pt x="11" y="46"/>
                </a:lnTo>
                <a:lnTo>
                  <a:pt x="7" y="40"/>
                </a:lnTo>
                <a:lnTo>
                  <a:pt x="3" y="35"/>
                </a:lnTo>
                <a:lnTo>
                  <a:pt x="1" y="29"/>
                </a:lnTo>
                <a:lnTo>
                  <a:pt x="0" y="23"/>
                </a:lnTo>
                <a:lnTo>
                  <a:pt x="0" y="18"/>
                </a:lnTo>
                <a:lnTo>
                  <a:pt x="1" y="12"/>
                </a:lnTo>
                <a:lnTo>
                  <a:pt x="3" y="8"/>
                </a:lnTo>
                <a:lnTo>
                  <a:pt x="3" y="6"/>
                </a:lnTo>
                <a:lnTo>
                  <a:pt x="7" y="4"/>
                </a:lnTo>
                <a:lnTo>
                  <a:pt x="9" y="2"/>
                </a:lnTo>
                <a:lnTo>
                  <a:pt x="13" y="2"/>
                </a:lnTo>
                <a:lnTo>
                  <a:pt x="19" y="0"/>
                </a:lnTo>
                <a:lnTo>
                  <a:pt x="22" y="0"/>
                </a:lnTo>
                <a:lnTo>
                  <a:pt x="30" y="0"/>
                </a:lnTo>
                <a:lnTo>
                  <a:pt x="36" y="0"/>
                </a:lnTo>
                <a:lnTo>
                  <a:pt x="43" y="0"/>
                </a:lnTo>
                <a:lnTo>
                  <a:pt x="53" y="0"/>
                </a:lnTo>
                <a:lnTo>
                  <a:pt x="62" y="0"/>
                </a:lnTo>
                <a:lnTo>
                  <a:pt x="72" y="2"/>
                </a:lnTo>
                <a:lnTo>
                  <a:pt x="83" y="2"/>
                </a:lnTo>
                <a:lnTo>
                  <a:pt x="97" y="4"/>
                </a:lnTo>
                <a:lnTo>
                  <a:pt x="110" y="6"/>
                </a:lnTo>
                <a:lnTo>
                  <a:pt x="123" y="8"/>
                </a:lnTo>
                <a:lnTo>
                  <a:pt x="123" y="37"/>
                </a:lnTo>
                <a:lnTo>
                  <a:pt x="123" y="63"/>
                </a:lnTo>
                <a:lnTo>
                  <a:pt x="123" y="88"/>
                </a:lnTo>
                <a:lnTo>
                  <a:pt x="121" y="113"/>
                </a:lnTo>
                <a:lnTo>
                  <a:pt x="121" y="136"/>
                </a:lnTo>
                <a:lnTo>
                  <a:pt x="119" y="157"/>
                </a:lnTo>
                <a:lnTo>
                  <a:pt x="119" y="176"/>
                </a:lnTo>
                <a:lnTo>
                  <a:pt x="117" y="195"/>
                </a:lnTo>
                <a:lnTo>
                  <a:pt x="116" y="212"/>
                </a:lnTo>
                <a:lnTo>
                  <a:pt x="116" y="229"/>
                </a:lnTo>
                <a:lnTo>
                  <a:pt x="114" y="244"/>
                </a:lnTo>
                <a:lnTo>
                  <a:pt x="112" y="257"/>
                </a:lnTo>
                <a:lnTo>
                  <a:pt x="110" y="269"/>
                </a:lnTo>
                <a:lnTo>
                  <a:pt x="106" y="280"/>
                </a:lnTo>
                <a:lnTo>
                  <a:pt x="104" y="290"/>
                </a:lnTo>
                <a:lnTo>
                  <a:pt x="102" y="297"/>
                </a:lnTo>
                <a:lnTo>
                  <a:pt x="98" y="305"/>
                </a:lnTo>
                <a:lnTo>
                  <a:pt x="97" y="313"/>
                </a:lnTo>
                <a:lnTo>
                  <a:pt x="95" y="320"/>
                </a:lnTo>
                <a:lnTo>
                  <a:pt x="91" y="326"/>
                </a:lnTo>
                <a:lnTo>
                  <a:pt x="89" y="333"/>
                </a:lnTo>
                <a:lnTo>
                  <a:pt x="87" y="339"/>
                </a:lnTo>
                <a:lnTo>
                  <a:pt x="83" y="343"/>
                </a:lnTo>
                <a:lnTo>
                  <a:pt x="81" y="349"/>
                </a:lnTo>
                <a:lnTo>
                  <a:pt x="79" y="353"/>
                </a:lnTo>
                <a:lnTo>
                  <a:pt x="78" y="356"/>
                </a:lnTo>
                <a:lnTo>
                  <a:pt x="76" y="358"/>
                </a:lnTo>
                <a:lnTo>
                  <a:pt x="74" y="360"/>
                </a:lnTo>
                <a:lnTo>
                  <a:pt x="72" y="362"/>
                </a:lnTo>
                <a:lnTo>
                  <a:pt x="70" y="364"/>
                </a:lnTo>
                <a:lnTo>
                  <a:pt x="68" y="364"/>
                </a:lnTo>
                <a:lnTo>
                  <a:pt x="66" y="366"/>
                </a:lnTo>
                <a:lnTo>
                  <a:pt x="64" y="366"/>
                </a:lnTo>
                <a:lnTo>
                  <a:pt x="60" y="366"/>
                </a:lnTo>
                <a:lnTo>
                  <a:pt x="59" y="366"/>
                </a:lnTo>
                <a:lnTo>
                  <a:pt x="57" y="366"/>
                </a:lnTo>
                <a:lnTo>
                  <a:pt x="51" y="362"/>
                </a:lnTo>
                <a:lnTo>
                  <a:pt x="45" y="358"/>
                </a:lnTo>
                <a:lnTo>
                  <a:pt x="41" y="353"/>
                </a:lnTo>
                <a:lnTo>
                  <a:pt x="38" y="345"/>
                </a:lnTo>
                <a:lnTo>
                  <a:pt x="34" y="335"/>
                </a:lnTo>
                <a:lnTo>
                  <a:pt x="30" y="326"/>
                </a:lnTo>
                <a:lnTo>
                  <a:pt x="26" y="314"/>
                </a:lnTo>
                <a:lnTo>
                  <a:pt x="22" y="305"/>
                </a:lnTo>
                <a:lnTo>
                  <a:pt x="19" y="297"/>
                </a:lnTo>
                <a:lnTo>
                  <a:pt x="15" y="288"/>
                </a:lnTo>
                <a:lnTo>
                  <a:pt x="13" y="282"/>
                </a:lnTo>
                <a:lnTo>
                  <a:pt x="11" y="276"/>
                </a:lnTo>
                <a:lnTo>
                  <a:pt x="9" y="271"/>
                </a:lnTo>
                <a:lnTo>
                  <a:pt x="9" y="269"/>
                </a:lnTo>
                <a:lnTo>
                  <a:pt x="9" y="267"/>
                </a:lnTo>
                <a:lnTo>
                  <a:pt x="11" y="263"/>
                </a:lnTo>
                <a:lnTo>
                  <a:pt x="13" y="257"/>
                </a:lnTo>
                <a:lnTo>
                  <a:pt x="15" y="252"/>
                </a:lnTo>
                <a:lnTo>
                  <a:pt x="17" y="244"/>
                </a:lnTo>
                <a:lnTo>
                  <a:pt x="19" y="236"/>
                </a:lnTo>
                <a:lnTo>
                  <a:pt x="20" y="227"/>
                </a:lnTo>
                <a:lnTo>
                  <a:pt x="24" y="217"/>
                </a:lnTo>
                <a:lnTo>
                  <a:pt x="26" y="210"/>
                </a:lnTo>
                <a:lnTo>
                  <a:pt x="28" y="200"/>
                </a:lnTo>
                <a:lnTo>
                  <a:pt x="30" y="189"/>
                </a:lnTo>
                <a:lnTo>
                  <a:pt x="32" y="179"/>
                </a:lnTo>
                <a:lnTo>
                  <a:pt x="32" y="168"/>
                </a:lnTo>
                <a:lnTo>
                  <a:pt x="34" y="155"/>
                </a:lnTo>
                <a:lnTo>
                  <a:pt x="36" y="141"/>
                </a:lnTo>
                <a:lnTo>
                  <a:pt x="38" y="128"/>
                </a:lnTo>
                <a:lnTo>
                  <a:pt x="39" y="115"/>
                </a:lnTo>
                <a:lnTo>
                  <a:pt x="41" y="103"/>
                </a:lnTo>
                <a:lnTo>
                  <a:pt x="39" y="94"/>
                </a:lnTo>
                <a:lnTo>
                  <a:pt x="38" y="84"/>
                </a:lnTo>
                <a:lnTo>
                  <a:pt x="34" y="75"/>
                </a:lnTo>
                <a:lnTo>
                  <a:pt x="30" y="67"/>
                </a:lnTo>
                <a:lnTo>
                  <a:pt x="24" y="59"/>
                </a:lnTo>
                <a:lnTo>
                  <a:pt x="17" y="54"/>
                </a:lnTo>
                <a:lnTo>
                  <a:pt x="17" y="54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19" name="Freeform 13"/>
          <p:cNvSpPr/>
          <p:nvPr/>
        </p:nvSpPr>
        <p:spPr bwMode="auto">
          <a:xfrm>
            <a:off x="1989470" y="2881915"/>
            <a:ext cx="253181" cy="1326583"/>
          </a:xfrm>
          <a:custGeom>
            <a:avLst/>
            <a:gdLst>
              <a:gd name="T0" fmla="*/ 7 w 159"/>
              <a:gd name="T1" fmla="*/ 46 h 786"/>
              <a:gd name="T2" fmla="*/ 1 w 159"/>
              <a:gd name="T3" fmla="*/ 33 h 786"/>
              <a:gd name="T4" fmla="*/ 3 w 159"/>
              <a:gd name="T5" fmla="*/ 18 h 786"/>
              <a:gd name="T6" fmla="*/ 7 w 159"/>
              <a:gd name="T7" fmla="*/ 6 h 786"/>
              <a:gd name="T8" fmla="*/ 19 w 159"/>
              <a:gd name="T9" fmla="*/ 0 h 786"/>
              <a:gd name="T10" fmla="*/ 39 w 159"/>
              <a:gd name="T11" fmla="*/ 0 h 786"/>
              <a:gd name="T12" fmla="*/ 64 w 159"/>
              <a:gd name="T13" fmla="*/ 4 h 786"/>
              <a:gd name="T14" fmla="*/ 97 w 159"/>
              <a:gd name="T15" fmla="*/ 10 h 786"/>
              <a:gd name="T16" fmla="*/ 121 w 159"/>
              <a:gd name="T17" fmla="*/ 16 h 786"/>
              <a:gd name="T18" fmla="*/ 140 w 159"/>
              <a:gd name="T19" fmla="*/ 23 h 786"/>
              <a:gd name="T20" fmla="*/ 155 w 159"/>
              <a:gd name="T21" fmla="*/ 35 h 786"/>
              <a:gd name="T22" fmla="*/ 159 w 159"/>
              <a:gd name="T23" fmla="*/ 44 h 786"/>
              <a:gd name="T24" fmla="*/ 157 w 159"/>
              <a:gd name="T25" fmla="*/ 61 h 786"/>
              <a:gd name="T26" fmla="*/ 154 w 159"/>
              <a:gd name="T27" fmla="*/ 86 h 786"/>
              <a:gd name="T28" fmla="*/ 148 w 159"/>
              <a:gd name="T29" fmla="*/ 120 h 786"/>
              <a:gd name="T30" fmla="*/ 146 w 159"/>
              <a:gd name="T31" fmla="*/ 166 h 786"/>
              <a:gd name="T32" fmla="*/ 144 w 159"/>
              <a:gd name="T33" fmla="*/ 204 h 786"/>
              <a:gd name="T34" fmla="*/ 144 w 159"/>
              <a:gd name="T35" fmla="*/ 250 h 786"/>
              <a:gd name="T36" fmla="*/ 144 w 159"/>
              <a:gd name="T37" fmla="*/ 330 h 786"/>
              <a:gd name="T38" fmla="*/ 144 w 159"/>
              <a:gd name="T39" fmla="*/ 408 h 786"/>
              <a:gd name="T40" fmla="*/ 144 w 159"/>
              <a:gd name="T41" fmla="*/ 459 h 786"/>
              <a:gd name="T42" fmla="*/ 136 w 159"/>
              <a:gd name="T43" fmla="*/ 560 h 786"/>
              <a:gd name="T44" fmla="*/ 129 w 159"/>
              <a:gd name="T45" fmla="*/ 647 h 786"/>
              <a:gd name="T46" fmla="*/ 121 w 159"/>
              <a:gd name="T47" fmla="*/ 708 h 786"/>
              <a:gd name="T48" fmla="*/ 117 w 159"/>
              <a:gd name="T49" fmla="*/ 737 h 786"/>
              <a:gd name="T50" fmla="*/ 112 w 159"/>
              <a:gd name="T51" fmla="*/ 760 h 786"/>
              <a:gd name="T52" fmla="*/ 106 w 159"/>
              <a:gd name="T53" fmla="*/ 775 h 786"/>
              <a:gd name="T54" fmla="*/ 100 w 159"/>
              <a:gd name="T55" fmla="*/ 784 h 786"/>
              <a:gd name="T56" fmla="*/ 95 w 159"/>
              <a:gd name="T57" fmla="*/ 786 h 786"/>
              <a:gd name="T58" fmla="*/ 87 w 159"/>
              <a:gd name="T59" fmla="*/ 784 h 786"/>
              <a:gd name="T60" fmla="*/ 79 w 159"/>
              <a:gd name="T61" fmla="*/ 775 h 786"/>
              <a:gd name="T62" fmla="*/ 72 w 159"/>
              <a:gd name="T63" fmla="*/ 760 h 786"/>
              <a:gd name="T64" fmla="*/ 62 w 159"/>
              <a:gd name="T65" fmla="*/ 739 h 786"/>
              <a:gd name="T66" fmla="*/ 55 w 159"/>
              <a:gd name="T67" fmla="*/ 712 h 786"/>
              <a:gd name="T68" fmla="*/ 47 w 159"/>
              <a:gd name="T69" fmla="*/ 678 h 786"/>
              <a:gd name="T70" fmla="*/ 43 w 159"/>
              <a:gd name="T71" fmla="*/ 636 h 786"/>
              <a:gd name="T72" fmla="*/ 41 w 159"/>
              <a:gd name="T73" fmla="*/ 583 h 786"/>
              <a:gd name="T74" fmla="*/ 41 w 159"/>
              <a:gd name="T75" fmla="*/ 520 h 786"/>
              <a:gd name="T76" fmla="*/ 43 w 159"/>
              <a:gd name="T77" fmla="*/ 446 h 786"/>
              <a:gd name="T78" fmla="*/ 47 w 159"/>
              <a:gd name="T79" fmla="*/ 362 h 786"/>
              <a:gd name="T80" fmla="*/ 49 w 159"/>
              <a:gd name="T81" fmla="*/ 288 h 786"/>
              <a:gd name="T82" fmla="*/ 51 w 159"/>
              <a:gd name="T83" fmla="*/ 225 h 786"/>
              <a:gd name="T84" fmla="*/ 51 w 159"/>
              <a:gd name="T85" fmla="*/ 175 h 786"/>
              <a:gd name="T86" fmla="*/ 49 w 159"/>
              <a:gd name="T87" fmla="*/ 137 h 786"/>
              <a:gd name="T88" fmla="*/ 45 w 159"/>
              <a:gd name="T89" fmla="*/ 113 h 786"/>
              <a:gd name="T90" fmla="*/ 38 w 159"/>
              <a:gd name="T91" fmla="*/ 80 h 786"/>
              <a:gd name="T92" fmla="*/ 26 w 159"/>
              <a:gd name="T93" fmla="*/ 58 h 786"/>
              <a:gd name="T94" fmla="*/ 17 w 159"/>
              <a:gd name="T95" fmla="*/ 52 h 7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59" h="786">
                <a:moveTo>
                  <a:pt x="17" y="52"/>
                </a:moveTo>
                <a:lnTo>
                  <a:pt x="13" y="48"/>
                </a:lnTo>
                <a:lnTo>
                  <a:pt x="7" y="46"/>
                </a:lnTo>
                <a:lnTo>
                  <a:pt x="5" y="42"/>
                </a:lnTo>
                <a:lnTo>
                  <a:pt x="1" y="38"/>
                </a:lnTo>
                <a:lnTo>
                  <a:pt x="1" y="33"/>
                </a:lnTo>
                <a:lnTo>
                  <a:pt x="0" y="29"/>
                </a:lnTo>
                <a:lnTo>
                  <a:pt x="1" y="23"/>
                </a:lnTo>
                <a:lnTo>
                  <a:pt x="3" y="18"/>
                </a:lnTo>
                <a:lnTo>
                  <a:pt x="3" y="14"/>
                </a:lnTo>
                <a:lnTo>
                  <a:pt x="3" y="10"/>
                </a:lnTo>
                <a:lnTo>
                  <a:pt x="7" y="6"/>
                </a:lnTo>
                <a:lnTo>
                  <a:pt x="9" y="4"/>
                </a:lnTo>
                <a:lnTo>
                  <a:pt x="13" y="2"/>
                </a:lnTo>
                <a:lnTo>
                  <a:pt x="19" y="0"/>
                </a:lnTo>
                <a:lnTo>
                  <a:pt x="24" y="0"/>
                </a:lnTo>
                <a:lnTo>
                  <a:pt x="32" y="0"/>
                </a:lnTo>
                <a:lnTo>
                  <a:pt x="39" y="0"/>
                </a:lnTo>
                <a:lnTo>
                  <a:pt x="47" y="0"/>
                </a:lnTo>
                <a:lnTo>
                  <a:pt x="57" y="2"/>
                </a:lnTo>
                <a:lnTo>
                  <a:pt x="64" y="4"/>
                </a:lnTo>
                <a:lnTo>
                  <a:pt x="76" y="4"/>
                </a:lnTo>
                <a:lnTo>
                  <a:pt x="85" y="6"/>
                </a:lnTo>
                <a:lnTo>
                  <a:pt x="97" y="10"/>
                </a:lnTo>
                <a:lnTo>
                  <a:pt x="110" y="12"/>
                </a:lnTo>
                <a:lnTo>
                  <a:pt x="116" y="14"/>
                </a:lnTo>
                <a:lnTo>
                  <a:pt x="121" y="16"/>
                </a:lnTo>
                <a:lnTo>
                  <a:pt x="127" y="18"/>
                </a:lnTo>
                <a:lnTo>
                  <a:pt x="133" y="19"/>
                </a:lnTo>
                <a:lnTo>
                  <a:pt x="140" y="23"/>
                </a:lnTo>
                <a:lnTo>
                  <a:pt x="148" y="27"/>
                </a:lnTo>
                <a:lnTo>
                  <a:pt x="152" y="31"/>
                </a:lnTo>
                <a:lnTo>
                  <a:pt x="155" y="35"/>
                </a:lnTo>
                <a:lnTo>
                  <a:pt x="157" y="37"/>
                </a:lnTo>
                <a:lnTo>
                  <a:pt x="159" y="40"/>
                </a:lnTo>
                <a:lnTo>
                  <a:pt x="159" y="44"/>
                </a:lnTo>
                <a:lnTo>
                  <a:pt x="159" y="50"/>
                </a:lnTo>
                <a:lnTo>
                  <a:pt x="159" y="56"/>
                </a:lnTo>
                <a:lnTo>
                  <a:pt x="157" y="61"/>
                </a:lnTo>
                <a:lnTo>
                  <a:pt x="157" y="69"/>
                </a:lnTo>
                <a:lnTo>
                  <a:pt x="155" y="77"/>
                </a:lnTo>
                <a:lnTo>
                  <a:pt x="154" y="86"/>
                </a:lnTo>
                <a:lnTo>
                  <a:pt x="152" y="96"/>
                </a:lnTo>
                <a:lnTo>
                  <a:pt x="150" y="107"/>
                </a:lnTo>
                <a:lnTo>
                  <a:pt x="148" y="120"/>
                </a:lnTo>
                <a:lnTo>
                  <a:pt x="146" y="134"/>
                </a:lnTo>
                <a:lnTo>
                  <a:pt x="146" y="149"/>
                </a:lnTo>
                <a:lnTo>
                  <a:pt x="146" y="166"/>
                </a:lnTo>
                <a:lnTo>
                  <a:pt x="144" y="183"/>
                </a:lnTo>
                <a:lnTo>
                  <a:pt x="144" y="195"/>
                </a:lnTo>
                <a:lnTo>
                  <a:pt x="144" y="204"/>
                </a:lnTo>
                <a:lnTo>
                  <a:pt x="144" y="215"/>
                </a:lnTo>
                <a:lnTo>
                  <a:pt x="144" y="227"/>
                </a:lnTo>
                <a:lnTo>
                  <a:pt x="144" y="250"/>
                </a:lnTo>
                <a:lnTo>
                  <a:pt x="144" y="276"/>
                </a:lnTo>
                <a:lnTo>
                  <a:pt x="144" y="301"/>
                </a:lnTo>
                <a:lnTo>
                  <a:pt x="144" y="330"/>
                </a:lnTo>
                <a:lnTo>
                  <a:pt x="144" y="360"/>
                </a:lnTo>
                <a:lnTo>
                  <a:pt x="144" y="391"/>
                </a:lnTo>
                <a:lnTo>
                  <a:pt x="144" y="408"/>
                </a:lnTo>
                <a:lnTo>
                  <a:pt x="144" y="423"/>
                </a:lnTo>
                <a:lnTo>
                  <a:pt x="144" y="440"/>
                </a:lnTo>
                <a:lnTo>
                  <a:pt x="144" y="459"/>
                </a:lnTo>
                <a:lnTo>
                  <a:pt x="142" y="493"/>
                </a:lnTo>
                <a:lnTo>
                  <a:pt x="140" y="528"/>
                </a:lnTo>
                <a:lnTo>
                  <a:pt x="136" y="560"/>
                </a:lnTo>
                <a:lnTo>
                  <a:pt x="135" y="590"/>
                </a:lnTo>
                <a:lnTo>
                  <a:pt x="131" y="619"/>
                </a:lnTo>
                <a:lnTo>
                  <a:pt x="129" y="647"/>
                </a:lnTo>
                <a:lnTo>
                  <a:pt x="127" y="672"/>
                </a:lnTo>
                <a:lnTo>
                  <a:pt x="123" y="697"/>
                </a:lnTo>
                <a:lnTo>
                  <a:pt x="121" y="708"/>
                </a:lnTo>
                <a:lnTo>
                  <a:pt x="121" y="718"/>
                </a:lnTo>
                <a:lnTo>
                  <a:pt x="119" y="727"/>
                </a:lnTo>
                <a:lnTo>
                  <a:pt x="117" y="737"/>
                </a:lnTo>
                <a:lnTo>
                  <a:pt x="116" y="744"/>
                </a:lnTo>
                <a:lnTo>
                  <a:pt x="114" y="752"/>
                </a:lnTo>
                <a:lnTo>
                  <a:pt x="112" y="760"/>
                </a:lnTo>
                <a:lnTo>
                  <a:pt x="110" y="765"/>
                </a:lnTo>
                <a:lnTo>
                  <a:pt x="108" y="771"/>
                </a:lnTo>
                <a:lnTo>
                  <a:pt x="106" y="775"/>
                </a:lnTo>
                <a:lnTo>
                  <a:pt x="104" y="779"/>
                </a:lnTo>
                <a:lnTo>
                  <a:pt x="102" y="783"/>
                </a:lnTo>
                <a:lnTo>
                  <a:pt x="100" y="784"/>
                </a:lnTo>
                <a:lnTo>
                  <a:pt x="98" y="786"/>
                </a:lnTo>
                <a:lnTo>
                  <a:pt x="97" y="786"/>
                </a:lnTo>
                <a:lnTo>
                  <a:pt x="95" y="786"/>
                </a:lnTo>
                <a:lnTo>
                  <a:pt x="93" y="786"/>
                </a:lnTo>
                <a:lnTo>
                  <a:pt x="89" y="786"/>
                </a:lnTo>
                <a:lnTo>
                  <a:pt x="87" y="784"/>
                </a:lnTo>
                <a:lnTo>
                  <a:pt x="85" y="783"/>
                </a:lnTo>
                <a:lnTo>
                  <a:pt x="81" y="779"/>
                </a:lnTo>
                <a:lnTo>
                  <a:pt x="79" y="775"/>
                </a:lnTo>
                <a:lnTo>
                  <a:pt x="76" y="771"/>
                </a:lnTo>
                <a:lnTo>
                  <a:pt x="74" y="765"/>
                </a:lnTo>
                <a:lnTo>
                  <a:pt x="72" y="760"/>
                </a:lnTo>
                <a:lnTo>
                  <a:pt x="68" y="754"/>
                </a:lnTo>
                <a:lnTo>
                  <a:pt x="66" y="746"/>
                </a:lnTo>
                <a:lnTo>
                  <a:pt x="62" y="739"/>
                </a:lnTo>
                <a:lnTo>
                  <a:pt x="60" y="731"/>
                </a:lnTo>
                <a:lnTo>
                  <a:pt x="58" y="722"/>
                </a:lnTo>
                <a:lnTo>
                  <a:pt x="55" y="712"/>
                </a:lnTo>
                <a:lnTo>
                  <a:pt x="53" y="703"/>
                </a:lnTo>
                <a:lnTo>
                  <a:pt x="51" y="691"/>
                </a:lnTo>
                <a:lnTo>
                  <a:pt x="47" y="678"/>
                </a:lnTo>
                <a:lnTo>
                  <a:pt x="45" y="665"/>
                </a:lnTo>
                <a:lnTo>
                  <a:pt x="45" y="651"/>
                </a:lnTo>
                <a:lnTo>
                  <a:pt x="43" y="636"/>
                </a:lnTo>
                <a:lnTo>
                  <a:pt x="41" y="619"/>
                </a:lnTo>
                <a:lnTo>
                  <a:pt x="41" y="602"/>
                </a:lnTo>
                <a:lnTo>
                  <a:pt x="41" y="583"/>
                </a:lnTo>
                <a:lnTo>
                  <a:pt x="41" y="562"/>
                </a:lnTo>
                <a:lnTo>
                  <a:pt x="41" y="541"/>
                </a:lnTo>
                <a:lnTo>
                  <a:pt x="41" y="520"/>
                </a:lnTo>
                <a:lnTo>
                  <a:pt x="41" y="495"/>
                </a:lnTo>
                <a:lnTo>
                  <a:pt x="41" y="472"/>
                </a:lnTo>
                <a:lnTo>
                  <a:pt x="43" y="446"/>
                </a:lnTo>
                <a:lnTo>
                  <a:pt x="45" y="419"/>
                </a:lnTo>
                <a:lnTo>
                  <a:pt x="45" y="391"/>
                </a:lnTo>
                <a:lnTo>
                  <a:pt x="47" y="362"/>
                </a:lnTo>
                <a:lnTo>
                  <a:pt x="47" y="335"/>
                </a:lnTo>
                <a:lnTo>
                  <a:pt x="49" y="311"/>
                </a:lnTo>
                <a:lnTo>
                  <a:pt x="49" y="288"/>
                </a:lnTo>
                <a:lnTo>
                  <a:pt x="49" y="265"/>
                </a:lnTo>
                <a:lnTo>
                  <a:pt x="51" y="244"/>
                </a:lnTo>
                <a:lnTo>
                  <a:pt x="51" y="225"/>
                </a:lnTo>
                <a:lnTo>
                  <a:pt x="51" y="208"/>
                </a:lnTo>
                <a:lnTo>
                  <a:pt x="51" y="191"/>
                </a:lnTo>
                <a:lnTo>
                  <a:pt x="51" y="175"/>
                </a:lnTo>
                <a:lnTo>
                  <a:pt x="49" y="162"/>
                </a:lnTo>
                <a:lnTo>
                  <a:pt x="49" y="149"/>
                </a:lnTo>
                <a:lnTo>
                  <a:pt x="49" y="137"/>
                </a:lnTo>
                <a:lnTo>
                  <a:pt x="47" y="128"/>
                </a:lnTo>
                <a:lnTo>
                  <a:pt x="47" y="120"/>
                </a:lnTo>
                <a:lnTo>
                  <a:pt x="45" y="113"/>
                </a:lnTo>
                <a:lnTo>
                  <a:pt x="43" y="101"/>
                </a:lnTo>
                <a:lnTo>
                  <a:pt x="39" y="90"/>
                </a:lnTo>
                <a:lnTo>
                  <a:pt x="38" y="80"/>
                </a:lnTo>
                <a:lnTo>
                  <a:pt x="34" y="71"/>
                </a:lnTo>
                <a:lnTo>
                  <a:pt x="30" y="63"/>
                </a:lnTo>
                <a:lnTo>
                  <a:pt x="26" y="58"/>
                </a:lnTo>
                <a:lnTo>
                  <a:pt x="22" y="54"/>
                </a:lnTo>
                <a:lnTo>
                  <a:pt x="17" y="52"/>
                </a:lnTo>
                <a:lnTo>
                  <a:pt x="17" y="52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20" name="Freeform 14"/>
          <p:cNvSpPr/>
          <p:nvPr/>
        </p:nvSpPr>
        <p:spPr bwMode="auto">
          <a:xfrm>
            <a:off x="2302781" y="2054912"/>
            <a:ext cx="205711" cy="1005907"/>
          </a:xfrm>
          <a:custGeom>
            <a:avLst/>
            <a:gdLst>
              <a:gd name="T0" fmla="*/ 16 w 130"/>
              <a:gd name="T1" fmla="*/ 38 h 596"/>
              <a:gd name="T2" fmla="*/ 6 w 130"/>
              <a:gd name="T3" fmla="*/ 29 h 596"/>
              <a:gd name="T4" fmla="*/ 0 w 130"/>
              <a:gd name="T5" fmla="*/ 17 h 596"/>
              <a:gd name="T6" fmla="*/ 0 w 130"/>
              <a:gd name="T7" fmla="*/ 8 h 596"/>
              <a:gd name="T8" fmla="*/ 4 w 130"/>
              <a:gd name="T9" fmla="*/ 2 h 596"/>
              <a:gd name="T10" fmla="*/ 8 w 130"/>
              <a:gd name="T11" fmla="*/ 0 h 596"/>
              <a:gd name="T12" fmla="*/ 16 w 130"/>
              <a:gd name="T13" fmla="*/ 0 h 596"/>
              <a:gd name="T14" fmla="*/ 25 w 130"/>
              <a:gd name="T15" fmla="*/ 0 h 596"/>
              <a:gd name="T16" fmla="*/ 38 w 130"/>
              <a:gd name="T17" fmla="*/ 2 h 596"/>
              <a:gd name="T18" fmla="*/ 56 w 130"/>
              <a:gd name="T19" fmla="*/ 4 h 596"/>
              <a:gd name="T20" fmla="*/ 75 w 130"/>
              <a:gd name="T21" fmla="*/ 8 h 596"/>
              <a:gd name="T22" fmla="*/ 97 w 130"/>
              <a:gd name="T23" fmla="*/ 14 h 596"/>
              <a:gd name="T24" fmla="*/ 126 w 130"/>
              <a:gd name="T25" fmla="*/ 19 h 596"/>
              <a:gd name="T26" fmla="*/ 126 w 130"/>
              <a:gd name="T27" fmla="*/ 78 h 596"/>
              <a:gd name="T28" fmla="*/ 128 w 130"/>
              <a:gd name="T29" fmla="*/ 134 h 596"/>
              <a:gd name="T30" fmla="*/ 128 w 130"/>
              <a:gd name="T31" fmla="*/ 185 h 596"/>
              <a:gd name="T32" fmla="*/ 130 w 130"/>
              <a:gd name="T33" fmla="*/ 234 h 596"/>
              <a:gd name="T34" fmla="*/ 130 w 130"/>
              <a:gd name="T35" fmla="*/ 280 h 596"/>
              <a:gd name="T36" fmla="*/ 130 w 130"/>
              <a:gd name="T37" fmla="*/ 322 h 596"/>
              <a:gd name="T38" fmla="*/ 130 w 130"/>
              <a:gd name="T39" fmla="*/ 360 h 596"/>
              <a:gd name="T40" fmla="*/ 130 w 130"/>
              <a:gd name="T41" fmla="*/ 396 h 596"/>
              <a:gd name="T42" fmla="*/ 130 w 130"/>
              <a:gd name="T43" fmla="*/ 427 h 596"/>
              <a:gd name="T44" fmla="*/ 130 w 130"/>
              <a:gd name="T45" fmla="*/ 455 h 596"/>
              <a:gd name="T46" fmla="*/ 130 w 130"/>
              <a:gd name="T47" fmla="*/ 480 h 596"/>
              <a:gd name="T48" fmla="*/ 130 w 130"/>
              <a:gd name="T49" fmla="*/ 501 h 596"/>
              <a:gd name="T50" fmla="*/ 128 w 130"/>
              <a:gd name="T51" fmla="*/ 520 h 596"/>
              <a:gd name="T52" fmla="*/ 128 w 130"/>
              <a:gd name="T53" fmla="*/ 533 h 596"/>
              <a:gd name="T54" fmla="*/ 126 w 130"/>
              <a:gd name="T55" fmla="*/ 545 h 596"/>
              <a:gd name="T56" fmla="*/ 126 w 130"/>
              <a:gd name="T57" fmla="*/ 550 h 596"/>
              <a:gd name="T58" fmla="*/ 120 w 130"/>
              <a:gd name="T59" fmla="*/ 569 h 596"/>
              <a:gd name="T60" fmla="*/ 114 w 130"/>
              <a:gd name="T61" fmla="*/ 585 h 596"/>
              <a:gd name="T62" fmla="*/ 109 w 130"/>
              <a:gd name="T63" fmla="*/ 594 h 596"/>
              <a:gd name="T64" fmla="*/ 103 w 130"/>
              <a:gd name="T65" fmla="*/ 596 h 596"/>
              <a:gd name="T66" fmla="*/ 97 w 130"/>
              <a:gd name="T67" fmla="*/ 594 h 596"/>
              <a:gd name="T68" fmla="*/ 90 w 130"/>
              <a:gd name="T69" fmla="*/ 586 h 596"/>
              <a:gd name="T70" fmla="*/ 82 w 130"/>
              <a:gd name="T71" fmla="*/ 575 h 596"/>
              <a:gd name="T72" fmla="*/ 76 w 130"/>
              <a:gd name="T73" fmla="*/ 556 h 596"/>
              <a:gd name="T74" fmla="*/ 71 w 130"/>
              <a:gd name="T75" fmla="*/ 545 h 596"/>
              <a:gd name="T76" fmla="*/ 67 w 130"/>
              <a:gd name="T77" fmla="*/ 527 h 596"/>
              <a:gd name="T78" fmla="*/ 63 w 130"/>
              <a:gd name="T79" fmla="*/ 503 h 596"/>
              <a:gd name="T80" fmla="*/ 59 w 130"/>
              <a:gd name="T81" fmla="*/ 472 h 596"/>
              <a:gd name="T82" fmla="*/ 57 w 130"/>
              <a:gd name="T83" fmla="*/ 436 h 596"/>
              <a:gd name="T84" fmla="*/ 56 w 130"/>
              <a:gd name="T85" fmla="*/ 394 h 596"/>
              <a:gd name="T86" fmla="*/ 56 w 130"/>
              <a:gd name="T87" fmla="*/ 345 h 596"/>
              <a:gd name="T88" fmla="*/ 54 w 130"/>
              <a:gd name="T89" fmla="*/ 291 h 596"/>
              <a:gd name="T90" fmla="*/ 52 w 130"/>
              <a:gd name="T91" fmla="*/ 236 h 596"/>
              <a:gd name="T92" fmla="*/ 48 w 130"/>
              <a:gd name="T93" fmla="*/ 189 h 596"/>
              <a:gd name="T94" fmla="*/ 46 w 130"/>
              <a:gd name="T95" fmla="*/ 149 h 596"/>
              <a:gd name="T96" fmla="*/ 42 w 130"/>
              <a:gd name="T97" fmla="*/ 115 h 596"/>
              <a:gd name="T98" fmla="*/ 38 w 130"/>
              <a:gd name="T99" fmla="*/ 88 h 596"/>
              <a:gd name="T100" fmla="*/ 33 w 130"/>
              <a:gd name="T101" fmla="*/ 67 h 596"/>
              <a:gd name="T102" fmla="*/ 27 w 130"/>
              <a:gd name="T103" fmla="*/ 52 h 596"/>
              <a:gd name="T104" fmla="*/ 19 w 130"/>
              <a:gd name="T105" fmla="*/ 42 h 5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30" h="596">
                <a:moveTo>
                  <a:pt x="19" y="42"/>
                </a:moveTo>
                <a:lnTo>
                  <a:pt x="16" y="38"/>
                </a:lnTo>
                <a:lnTo>
                  <a:pt x="12" y="35"/>
                </a:lnTo>
                <a:lnTo>
                  <a:pt x="6" y="29"/>
                </a:lnTo>
                <a:lnTo>
                  <a:pt x="2" y="23"/>
                </a:lnTo>
                <a:lnTo>
                  <a:pt x="0" y="17"/>
                </a:lnTo>
                <a:lnTo>
                  <a:pt x="0" y="12"/>
                </a:lnTo>
                <a:lnTo>
                  <a:pt x="0" y="8"/>
                </a:lnTo>
                <a:lnTo>
                  <a:pt x="2" y="4"/>
                </a:lnTo>
                <a:lnTo>
                  <a:pt x="4" y="2"/>
                </a:lnTo>
                <a:lnTo>
                  <a:pt x="6" y="0"/>
                </a:lnTo>
                <a:lnTo>
                  <a:pt x="8" y="0"/>
                </a:lnTo>
                <a:lnTo>
                  <a:pt x="12" y="0"/>
                </a:lnTo>
                <a:lnTo>
                  <a:pt x="16" y="0"/>
                </a:lnTo>
                <a:lnTo>
                  <a:pt x="19" y="0"/>
                </a:lnTo>
                <a:lnTo>
                  <a:pt x="25" y="0"/>
                </a:lnTo>
                <a:lnTo>
                  <a:pt x="31" y="0"/>
                </a:lnTo>
                <a:lnTo>
                  <a:pt x="38" y="2"/>
                </a:lnTo>
                <a:lnTo>
                  <a:pt x="46" y="2"/>
                </a:lnTo>
                <a:lnTo>
                  <a:pt x="56" y="4"/>
                </a:lnTo>
                <a:lnTo>
                  <a:pt x="65" y="6"/>
                </a:lnTo>
                <a:lnTo>
                  <a:pt x="75" y="8"/>
                </a:lnTo>
                <a:lnTo>
                  <a:pt x="86" y="10"/>
                </a:lnTo>
                <a:lnTo>
                  <a:pt x="97" y="14"/>
                </a:lnTo>
                <a:lnTo>
                  <a:pt x="111" y="16"/>
                </a:lnTo>
                <a:lnTo>
                  <a:pt x="126" y="19"/>
                </a:lnTo>
                <a:lnTo>
                  <a:pt x="126" y="48"/>
                </a:lnTo>
                <a:lnTo>
                  <a:pt x="126" y="78"/>
                </a:lnTo>
                <a:lnTo>
                  <a:pt x="128" y="105"/>
                </a:lnTo>
                <a:lnTo>
                  <a:pt x="128" y="134"/>
                </a:lnTo>
                <a:lnTo>
                  <a:pt x="128" y="160"/>
                </a:lnTo>
                <a:lnTo>
                  <a:pt x="128" y="185"/>
                </a:lnTo>
                <a:lnTo>
                  <a:pt x="130" y="210"/>
                </a:lnTo>
                <a:lnTo>
                  <a:pt x="130" y="234"/>
                </a:lnTo>
                <a:lnTo>
                  <a:pt x="130" y="257"/>
                </a:lnTo>
                <a:lnTo>
                  <a:pt x="130" y="280"/>
                </a:lnTo>
                <a:lnTo>
                  <a:pt x="130" y="301"/>
                </a:lnTo>
                <a:lnTo>
                  <a:pt x="130" y="322"/>
                </a:lnTo>
                <a:lnTo>
                  <a:pt x="130" y="341"/>
                </a:lnTo>
                <a:lnTo>
                  <a:pt x="130" y="360"/>
                </a:lnTo>
                <a:lnTo>
                  <a:pt x="130" y="379"/>
                </a:lnTo>
                <a:lnTo>
                  <a:pt x="130" y="396"/>
                </a:lnTo>
                <a:lnTo>
                  <a:pt x="130" y="411"/>
                </a:lnTo>
                <a:lnTo>
                  <a:pt x="130" y="427"/>
                </a:lnTo>
                <a:lnTo>
                  <a:pt x="130" y="442"/>
                </a:lnTo>
                <a:lnTo>
                  <a:pt x="130" y="455"/>
                </a:lnTo>
                <a:lnTo>
                  <a:pt x="130" y="468"/>
                </a:lnTo>
                <a:lnTo>
                  <a:pt x="130" y="480"/>
                </a:lnTo>
                <a:lnTo>
                  <a:pt x="130" y="491"/>
                </a:lnTo>
                <a:lnTo>
                  <a:pt x="130" y="501"/>
                </a:lnTo>
                <a:lnTo>
                  <a:pt x="130" y="510"/>
                </a:lnTo>
                <a:lnTo>
                  <a:pt x="128" y="520"/>
                </a:lnTo>
                <a:lnTo>
                  <a:pt x="128" y="527"/>
                </a:lnTo>
                <a:lnTo>
                  <a:pt x="128" y="533"/>
                </a:lnTo>
                <a:lnTo>
                  <a:pt x="128" y="539"/>
                </a:lnTo>
                <a:lnTo>
                  <a:pt x="126" y="545"/>
                </a:lnTo>
                <a:lnTo>
                  <a:pt x="126" y="548"/>
                </a:lnTo>
                <a:lnTo>
                  <a:pt x="126" y="550"/>
                </a:lnTo>
                <a:lnTo>
                  <a:pt x="122" y="562"/>
                </a:lnTo>
                <a:lnTo>
                  <a:pt x="120" y="569"/>
                </a:lnTo>
                <a:lnTo>
                  <a:pt x="116" y="579"/>
                </a:lnTo>
                <a:lnTo>
                  <a:pt x="114" y="585"/>
                </a:lnTo>
                <a:lnTo>
                  <a:pt x="113" y="590"/>
                </a:lnTo>
                <a:lnTo>
                  <a:pt x="109" y="594"/>
                </a:lnTo>
                <a:lnTo>
                  <a:pt x="107" y="596"/>
                </a:lnTo>
                <a:lnTo>
                  <a:pt x="103" y="596"/>
                </a:lnTo>
                <a:lnTo>
                  <a:pt x="101" y="596"/>
                </a:lnTo>
                <a:lnTo>
                  <a:pt x="97" y="594"/>
                </a:lnTo>
                <a:lnTo>
                  <a:pt x="94" y="592"/>
                </a:lnTo>
                <a:lnTo>
                  <a:pt x="90" y="586"/>
                </a:lnTo>
                <a:lnTo>
                  <a:pt x="86" y="583"/>
                </a:lnTo>
                <a:lnTo>
                  <a:pt x="82" y="575"/>
                </a:lnTo>
                <a:lnTo>
                  <a:pt x="78" y="567"/>
                </a:lnTo>
                <a:lnTo>
                  <a:pt x="76" y="556"/>
                </a:lnTo>
                <a:lnTo>
                  <a:pt x="73" y="552"/>
                </a:lnTo>
                <a:lnTo>
                  <a:pt x="71" y="545"/>
                </a:lnTo>
                <a:lnTo>
                  <a:pt x="69" y="537"/>
                </a:lnTo>
                <a:lnTo>
                  <a:pt x="67" y="527"/>
                </a:lnTo>
                <a:lnTo>
                  <a:pt x="65" y="516"/>
                </a:lnTo>
                <a:lnTo>
                  <a:pt x="63" y="503"/>
                </a:lnTo>
                <a:lnTo>
                  <a:pt x="61" y="489"/>
                </a:lnTo>
                <a:lnTo>
                  <a:pt x="59" y="472"/>
                </a:lnTo>
                <a:lnTo>
                  <a:pt x="59" y="455"/>
                </a:lnTo>
                <a:lnTo>
                  <a:pt x="57" y="436"/>
                </a:lnTo>
                <a:lnTo>
                  <a:pt x="56" y="415"/>
                </a:lnTo>
                <a:lnTo>
                  <a:pt x="56" y="394"/>
                </a:lnTo>
                <a:lnTo>
                  <a:pt x="56" y="370"/>
                </a:lnTo>
                <a:lnTo>
                  <a:pt x="56" y="345"/>
                </a:lnTo>
                <a:lnTo>
                  <a:pt x="54" y="318"/>
                </a:lnTo>
                <a:lnTo>
                  <a:pt x="54" y="291"/>
                </a:lnTo>
                <a:lnTo>
                  <a:pt x="54" y="263"/>
                </a:lnTo>
                <a:lnTo>
                  <a:pt x="52" y="236"/>
                </a:lnTo>
                <a:lnTo>
                  <a:pt x="50" y="212"/>
                </a:lnTo>
                <a:lnTo>
                  <a:pt x="48" y="189"/>
                </a:lnTo>
                <a:lnTo>
                  <a:pt x="48" y="168"/>
                </a:lnTo>
                <a:lnTo>
                  <a:pt x="46" y="149"/>
                </a:lnTo>
                <a:lnTo>
                  <a:pt x="44" y="132"/>
                </a:lnTo>
                <a:lnTo>
                  <a:pt x="42" y="115"/>
                </a:lnTo>
                <a:lnTo>
                  <a:pt x="40" y="101"/>
                </a:lnTo>
                <a:lnTo>
                  <a:pt x="38" y="88"/>
                </a:lnTo>
                <a:lnTo>
                  <a:pt x="35" y="76"/>
                </a:lnTo>
                <a:lnTo>
                  <a:pt x="33" y="67"/>
                </a:lnTo>
                <a:lnTo>
                  <a:pt x="29" y="57"/>
                </a:lnTo>
                <a:lnTo>
                  <a:pt x="27" y="52"/>
                </a:lnTo>
                <a:lnTo>
                  <a:pt x="23" y="46"/>
                </a:lnTo>
                <a:lnTo>
                  <a:pt x="19" y="42"/>
                </a:lnTo>
                <a:lnTo>
                  <a:pt x="19" y="42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21" name="任意多边形: 形状 45"/>
          <p:cNvSpPr/>
          <p:nvPr/>
        </p:nvSpPr>
        <p:spPr>
          <a:xfrm>
            <a:off x="2703611" y="2080088"/>
            <a:ext cx="447325" cy="936848"/>
          </a:xfrm>
          <a:custGeom>
            <a:avLst/>
            <a:gdLst>
              <a:gd name="connsiteX0" fmla="*/ 204805 w 335494"/>
              <a:gd name="connsiteY0" fmla="*/ 91 h 702636"/>
              <a:gd name="connsiteX1" fmla="*/ 256675 w 335494"/>
              <a:gd name="connsiteY1" fmla="*/ 386 h 702636"/>
              <a:gd name="connsiteX2" fmla="*/ 335494 w 335494"/>
              <a:gd name="connsiteY2" fmla="*/ 3058 h 702636"/>
              <a:gd name="connsiteX3" fmla="*/ 335494 w 335494"/>
              <a:gd name="connsiteY3" fmla="*/ 3902 h 702636"/>
              <a:gd name="connsiteX4" fmla="*/ 335494 w 335494"/>
              <a:gd name="connsiteY4" fmla="*/ 6434 h 702636"/>
              <a:gd name="connsiteX5" fmla="*/ 335494 w 335494"/>
              <a:gd name="connsiteY5" fmla="*/ 8966 h 702636"/>
              <a:gd name="connsiteX6" fmla="*/ 333132 w 335494"/>
              <a:gd name="connsiteY6" fmla="*/ 11497 h 702636"/>
              <a:gd name="connsiteX7" fmla="*/ 330769 w 335494"/>
              <a:gd name="connsiteY7" fmla="*/ 11497 h 702636"/>
              <a:gd name="connsiteX8" fmla="*/ 326044 w 335494"/>
              <a:gd name="connsiteY8" fmla="*/ 16560 h 702636"/>
              <a:gd name="connsiteX9" fmla="*/ 317774 w 335494"/>
              <a:gd name="connsiteY9" fmla="*/ 21624 h 702636"/>
              <a:gd name="connsiteX10" fmla="*/ 308324 w 335494"/>
              <a:gd name="connsiteY10" fmla="*/ 26687 h 702636"/>
              <a:gd name="connsiteX11" fmla="*/ 296511 w 335494"/>
              <a:gd name="connsiteY11" fmla="*/ 30485 h 702636"/>
              <a:gd name="connsiteX12" fmla="*/ 283516 w 335494"/>
              <a:gd name="connsiteY12" fmla="*/ 35548 h 702636"/>
              <a:gd name="connsiteX13" fmla="*/ 268159 w 335494"/>
              <a:gd name="connsiteY13" fmla="*/ 43143 h 702636"/>
              <a:gd name="connsiteX14" fmla="*/ 261071 w 335494"/>
              <a:gd name="connsiteY14" fmla="*/ 45674 h 702636"/>
              <a:gd name="connsiteX15" fmla="*/ 251621 w 335494"/>
              <a:gd name="connsiteY15" fmla="*/ 50738 h 702636"/>
              <a:gd name="connsiteX16" fmla="*/ 240989 w 335494"/>
              <a:gd name="connsiteY16" fmla="*/ 54535 h 702636"/>
              <a:gd name="connsiteX17" fmla="*/ 229176 w 335494"/>
              <a:gd name="connsiteY17" fmla="*/ 62130 h 702636"/>
              <a:gd name="connsiteX18" fmla="*/ 218544 w 335494"/>
              <a:gd name="connsiteY18" fmla="*/ 69725 h 702636"/>
              <a:gd name="connsiteX19" fmla="*/ 206730 w 335494"/>
              <a:gd name="connsiteY19" fmla="*/ 78586 h 702636"/>
              <a:gd name="connsiteX20" fmla="*/ 193736 w 335494"/>
              <a:gd name="connsiteY20" fmla="*/ 88712 h 702636"/>
              <a:gd name="connsiteX21" fmla="*/ 180741 w 335494"/>
              <a:gd name="connsiteY21" fmla="*/ 101371 h 702636"/>
              <a:gd name="connsiteX22" fmla="*/ 166566 w 335494"/>
              <a:gd name="connsiteY22" fmla="*/ 112763 h 702636"/>
              <a:gd name="connsiteX23" fmla="*/ 151209 w 335494"/>
              <a:gd name="connsiteY23" fmla="*/ 127953 h 702636"/>
              <a:gd name="connsiteX24" fmla="*/ 137033 w 335494"/>
              <a:gd name="connsiteY24" fmla="*/ 141877 h 702636"/>
              <a:gd name="connsiteX25" fmla="*/ 119313 w 335494"/>
              <a:gd name="connsiteY25" fmla="*/ 158333 h 702636"/>
              <a:gd name="connsiteX26" fmla="*/ 103956 w 335494"/>
              <a:gd name="connsiteY26" fmla="*/ 176054 h 702636"/>
              <a:gd name="connsiteX27" fmla="*/ 86236 w 335494"/>
              <a:gd name="connsiteY27" fmla="*/ 195041 h 702636"/>
              <a:gd name="connsiteX28" fmla="*/ 67335 w 335494"/>
              <a:gd name="connsiteY28" fmla="*/ 214029 h 702636"/>
              <a:gd name="connsiteX29" fmla="*/ 49615 w 335494"/>
              <a:gd name="connsiteY29" fmla="*/ 235548 h 702636"/>
              <a:gd name="connsiteX30" fmla="*/ 74423 w 335494"/>
              <a:gd name="connsiteY30" fmla="*/ 252003 h 702636"/>
              <a:gd name="connsiteX31" fmla="*/ 96868 w 335494"/>
              <a:gd name="connsiteY31" fmla="*/ 269725 h 702636"/>
              <a:gd name="connsiteX32" fmla="*/ 119313 w 335494"/>
              <a:gd name="connsiteY32" fmla="*/ 286181 h 702636"/>
              <a:gd name="connsiteX33" fmla="*/ 141758 w 335494"/>
              <a:gd name="connsiteY33" fmla="*/ 301371 h 702636"/>
              <a:gd name="connsiteX34" fmla="*/ 159478 w 335494"/>
              <a:gd name="connsiteY34" fmla="*/ 315295 h 702636"/>
              <a:gd name="connsiteX35" fmla="*/ 180741 w 335494"/>
              <a:gd name="connsiteY35" fmla="*/ 329219 h 702636"/>
              <a:gd name="connsiteX36" fmla="*/ 196099 w 335494"/>
              <a:gd name="connsiteY36" fmla="*/ 341877 h 702636"/>
              <a:gd name="connsiteX37" fmla="*/ 211456 w 335494"/>
              <a:gd name="connsiteY37" fmla="*/ 353269 h 702636"/>
              <a:gd name="connsiteX38" fmla="*/ 226813 w 335494"/>
              <a:gd name="connsiteY38" fmla="*/ 365927 h 702636"/>
              <a:gd name="connsiteX39" fmla="*/ 240989 w 335494"/>
              <a:gd name="connsiteY39" fmla="*/ 377320 h 702636"/>
              <a:gd name="connsiteX40" fmla="*/ 251621 w 335494"/>
              <a:gd name="connsiteY40" fmla="*/ 387446 h 702636"/>
              <a:gd name="connsiteX41" fmla="*/ 263434 w 335494"/>
              <a:gd name="connsiteY41" fmla="*/ 397573 h 702636"/>
              <a:gd name="connsiteX42" fmla="*/ 272884 w 335494"/>
              <a:gd name="connsiteY42" fmla="*/ 406434 h 702636"/>
              <a:gd name="connsiteX43" fmla="*/ 281154 w 335494"/>
              <a:gd name="connsiteY43" fmla="*/ 414029 h 702636"/>
              <a:gd name="connsiteX44" fmla="*/ 288241 w 335494"/>
              <a:gd name="connsiteY44" fmla="*/ 421624 h 702636"/>
              <a:gd name="connsiteX45" fmla="*/ 292967 w 335494"/>
              <a:gd name="connsiteY45" fmla="*/ 427953 h 702636"/>
              <a:gd name="connsiteX46" fmla="*/ 301236 w 335494"/>
              <a:gd name="connsiteY46" fmla="*/ 443143 h 702636"/>
              <a:gd name="connsiteX47" fmla="*/ 310686 w 335494"/>
              <a:gd name="connsiteY47" fmla="*/ 457067 h 702636"/>
              <a:gd name="connsiteX48" fmla="*/ 317774 w 335494"/>
              <a:gd name="connsiteY48" fmla="*/ 472257 h 702636"/>
              <a:gd name="connsiteX49" fmla="*/ 323681 w 335494"/>
              <a:gd name="connsiteY49" fmla="*/ 488712 h 702636"/>
              <a:gd name="connsiteX50" fmla="*/ 328406 w 335494"/>
              <a:gd name="connsiteY50" fmla="*/ 502636 h 702636"/>
              <a:gd name="connsiteX51" fmla="*/ 333132 w 335494"/>
              <a:gd name="connsiteY51" fmla="*/ 520358 h 702636"/>
              <a:gd name="connsiteX52" fmla="*/ 335494 w 335494"/>
              <a:gd name="connsiteY52" fmla="*/ 534282 h 702636"/>
              <a:gd name="connsiteX53" fmla="*/ 335494 w 335494"/>
              <a:gd name="connsiteY53" fmla="*/ 550738 h 702636"/>
              <a:gd name="connsiteX54" fmla="*/ 335494 w 335494"/>
              <a:gd name="connsiteY54" fmla="*/ 568459 h 702636"/>
              <a:gd name="connsiteX55" fmla="*/ 333132 w 335494"/>
              <a:gd name="connsiteY55" fmla="*/ 584915 h 702636"/>
              <a:gd name="connsiteX56" fmla="*/ 328406 w 335494"/>
              <a:gd name="connsiteY56" fmla="*/ 601370 h 702636"/>
              <a:gd name="connsiteX57" fmla="*/ 321318 w 335494"/>
              <a:gd name="connsiteY57" fmla="*/ 616560 h 702636"/>
              <a:gd name="connsiteX58" fmla="*/ 315412 w 335494"/>
              <a:gd name="connsiteY58" fmla="*/ 630484 h 702636"/>
              <a:gd name="connsiteX59" fmla="*/ 305961 w 335494"/>
              <a:gd name="connsiteY59" fmla="*/ 643143 h 702636"/>
              <a:gd name="connsiteX60" fmla="*/ 296511 w 335494"/>
              <a:gd name="connsiteY60" fmla="*/ 654535 h 702636"/>
              <a:gd name="connsiteX61" fmla="*/ 285879 w 335494"/>
              <a:gd name="connsiteY61" fmla="*/ 667193 h 702636"/>
              <a:gd name="connsiteX62" fmla="*/ 278791 w 335494"/>
              <a:gd name="connsiteY62" fmla="*/ 672256 h 702636"/>
              <a:gd name="connsiteX63" fmla="*/ 272884 w 335494"/>
              <a:gd name="connsiteY63" fmla="*/ 678586 h 702636"/>
              <a:gd name="connsiteX64" fmla="*/ 268159 w 335494"/>
              <a:gd name="connsiteY64" fmla="*/ 683649 h 702636"/>
              <a:gd name="connsiteX65" fmla="*/ 261071 w 335494"/>
              <a:gd name="connsiteY65" fmla="*/ 688712 h 702636"/>
              <a:gd name="connsiteX66" fmla="*/ 251621 w 335494"/>
              <a:gd name="connsiteY66" fmla="*/ 696307 h 702636"/>
              <a:gd name="connsiteX67" fmla="*/ 243351 w 335494"/>
              <a:gd name="connsiteY67" fmla="*/ 700105 h 702636"/>
              <a:gd name="connsiteX68" fmla="*/ 233901 w 335494"/>
              <a:gd name="connsiteY68" fmla="*/ 702636 h 702636"/>
              <a:gd name="connsiteX69" fmla="*/ 226813 w 335494"/>
              <a:gd name="connsiteY69" fmla="*/ 702636 h 702636"/>
              <a:gd name="connsiteX70" fmla="*/ 223269 w 335494"/>
              <a:gd name="connsiteY70" fmla="*/ 702636 h 702636"/>
              <a:gd name="connsiteX71" fmla="*/ 220092 w 335494"/>
              <a:gd name="connsiteY71" fmla="*/ 700934 h 702636"/>
              <a:gd name="connsiteX72" fmla="*/ 207236 w 335494"/>
              <a:gd name="connsiteY72" fmla="*/ 495224 h 702636"/>
              <a:gd name="connsiteX73" fmla="*/ 209093 w 335494"/>
              <a:gd name="connsiteY73" fmla="*/ 491244 h 702636"/>
              <a:gd name="connsiteX74" fmla="*/ 209093 w 335494"/>
              <a:gd name="connsiteY74" fmla="*/ 486181 h 702636"/>
              <a:gd name="connsiteX75" fmla="*/ 209093 w 335494"/>
              <a:gd name="connsiteY75" fmla="*/ 481117 h 702636"/>
              <a:gd name="connsiteX76" fmla="*/ 206730 w 335494"/>
              <a:gd name="connsiteY76" fmla="*/ 474788 h 702636"/>
              <a:gd name="connsiteX77" fmla="*/ 204368 w 335494"/>
              <a:gd name="connsiteY77" fmla="*/ 464662 h 702636"/>
              <a:gd name="connsiteX78" fmla="*/ 203187 w 335494"/>
              <a:gd name="connsiteY78" fmla="*/ 454535 h 702636"/>
              <a:gd name="connsiteX79" fmla="*/ 198461 w 335494"/>
              <a:gd name="connsiteY79" fmla="*/ 445674 h 702636"/>
              <a:gd name="connsiteX80" fmla="*/ 191373 w 335494"/>
              <a:gd name="connsiteY80" fmla="*/ 433016 h 702636"/>
              <a:gd name="connsiteX81" fmla="*/ 184285 w 335494"/>
              <a:gd name="connsiteY81" fmla="*/ 421624 h 702636"/>
              <a:gd name="connsiteX82" fmla="*/ 176016 w 335494"/>
              <a:gd name="connsiteY82" fmla="*/ 406434 h 702636"/>
              <a:gd name="connsiteX83" fmla="*/ 166566 w 335494"/>
              <a:gd name="connsiteY83" fmla="*/ 395041 h 702636"/>
              <a:gd name="connsiteX84" fmla="*/ 155934 w 335494"/>
              <a:gd name="connsiteY84" fmla="*/ 379852 h 702636"/>
              <a:gd name="connsiteX85" fmla="*/ 141758 w 335494"/>
              <a:gd name="connsiteY85" fmla="*/ 368459 h 702636"/>
              <a:gd name="connsiteX86" fmla="*/ 128763 w 335494"/>
              <a:gd name="connsiteY86" fmla="*/ 353269 h 702636"/>
              <a:gd name="connsiteX87" fmla="*/ 112225 w 335494"/>
              <a:gd name="connsiteY87" fmla="*/ 341877 h 702636"/>
              <a:gd name="connsiteX88" fmla="*/ 99231 w 335494"/>
              <a:gd name="connsiteY88" fmla="*/ 329219 h 702636"/>
              <a:gd name="connsiteX89" fmla="*/ 67335 w 335494"/>
              <a:gd name="connsiteY89" fmla="*/ 307700 h 702636"/>
              <a:gd name="connsiteX90" fmla="*/ 51978 w 335494"/>
              <a:gd name="connsiteY90" fmla="*/ 296307 h 702636"/>
              <a:gd name="connsiteX91" fmla="*/ 38983 w 335494"/>
              <a:gd name="connsiteY91" fmla="*/ 286181 h 702636"/>
              <a:gd name="connsiteX92" fmla="*/ 27170 w 335494"/>
              <a:gd name="connsiteY92" fmla="*/ 278586 h 702636"/>
              <a:gd name="connsiteX93" fmla="*/ 18901 w 335494"/>
              <a:gd name="connsiteY93" fmla="*/ 269725 h 702636"/>
              <a:gd name="connsiteX94" fmla="*/ 9450 w 335494"/>
              <a:gd name="connsiteY94" fmla="*/ 264662 h 702636"/>
              <a:gd name="connsiteX95" fmla="*/ 4725 w 335494"/>
              <a:gd name="connsiteY95" fmla="*/ 257067 h 702636"/>
              <a:gd name="connsiteX96" fmla="*/ 2362 w 335494"/>
              <a:gd name="connsiteY96" fmla="*/ 254535 h 702636"/>
              <a:gd name="connsiteX97" fmla="*/ 0 w 335494"/>
              <a:gd name="connsiteY97" fmla="*/ 252003 h 702636"/>
              <a:gd name="connsiteX98" fmla="*/ 0 w 335494"/>
              <a:gd name="connsiteY98" fmla="*/ 250738 h 702636"/>
              <a:gd name="connsiteX99" fmla="*/ 0 w 335494"/>
              <a:gd name="connsiteY99" fmla="*/ 248206 h 702636"/>
              <a:gd name="connsiteX100" fmla="*/ 0 w 335494"/>
              <a:gd name="connsiteY100" fmla="*/ 245674 h 702636"/>
              <a:gd name="connsiteX101" fmla="*/ 2362 w 335494"/>
              <a:gd name="connsiteY101" fmla="*/ 243143 h 702636"/>
              <a:gd name="connsiteX102" fmla="*/ 2362 w 335494"/>
              <a:gd name="connsiteY102" fmla="*/ 238079 h 702636"/>
              <a:gd name="connsiteX103" fmla="*/ 4725 w 335494"/>
              <a:gd name="connsiteY103" fmla="*/ 233016 h 702636"/>
              <a:gd name="connsiteX104" fmla="*/ 7088 w 335494"/>
              <a:gd name="connsiteY104" fmla="*/ 226687 h 702636"/>
              <a:gd name="connsiteX105" fmla="*/ 11813 w 335494"/>
              <a:gd name="connsiteY105" fmla="*/ 221624 h 702636"/>
              <a:gd name="connsiteX106" fmla="*/ 14176 w 335494"/>
              <a:gd name="connsiteY106" fmla="*/ 214029 h 702636"/>
              <a:gd name="connsiteX107" fmla="*/ 18901 w 335494"/>
              <a:gd name="connsiteY107" fmla="*/ 203902 h 702636"/>
              <a:gd name="connsiteX108" fmla="*/ 22445 w 335494"/>
              <a:gd name="connsiteY108" fmla="*/ 197573 h 702636"/>
              <a:gd name="connsiteX109" fmla="*/ 27170 w 335494"/>
              <a:gd name="connsiteY109" fmla="*/ 187446 h 702636"/>
              <a:gd name="connsiteX110" fmla="*/ 31895 w 335494"/>
              <a:gd name="connsiteY110" fmla="*/ 176054 h 702636"/>
              <a:gd name="connsiteX111" fmla="*/ 38983 w 335494"/>
              <a:gd name="connsiteY111" fmla="*/ 165927 h 702636"/>
              <a:gd name="connsiteX112" fmla="*/ 44890 w 335494"/>
              <a:gd name="connsiteY112" fmla="*/ 153269 h 702636"/>
              <a:gd name="connsiteX113" fmla="*/ 51978 w 335494"/>
              <a:gd name="connsiteY113" fmla="*/ 141877 h 702636"/>
              <a:gd name="connsiteX114" fmla="*/ 59066 w 335494"/>
              <a:gd name="connsiteY114" fmla="*/ 127953 h 702636"/>
              <a:gd name="connsiteX115" fmla="*/ 66154 w 335494"/>
              <a:gd name="connsiteY115" fmla="*/ 115295 h 702636"/>
              <a:gd name="connsiteX116" fmla="*/ 72060 w 335494"/>
              <a:gd name="connsiteY116" fmla="*/ 105168 h 702636"/>
              <a:gd name="connsiteX117" fmla="*/ 79148 w 335494"/>
              <a:gd name="connsiteY117" fmla="*/ 93776 h 702636"/>
              <a:gd name="connsiteX118" fmla="*/ 86236 w 335494"/>
              <a:gd name="connsiteY118" fmla="*/ 83649 h 702636"/>
              <a:gd name="connsiteX119" fmla="*/ 89780 w 335494"/>
              <a:gd name="connsiteY119" fmla="*/ 74788 h 702636"/>
              <a:gd name="connsiteX120" fmla="*/ 94505 w 335494"/>
              <a:gd name="connsiteY120" fmla="*/ 64662 h 702636"/>
              <a:gd name="connsiteX121" fmla="*/ 99231 w 335494"/>
              <a:gd name="connsiteY121" fmla="*/ 57067 h 702636"/>
              <a:gd name="connsiteX122" fmla="*/ 101593 w 335494"/>
              <a:gd name="connsiteY122" fmla="*/ 50738 h 702636"/>
              <a:gd name="connsiteX123" fmla="*/ 106318 w 335494"/>
              <a:gd name="connsiteY123" fmla="*/ 43143 h 702636"/>
              <a:gd name="connsiteX124" fmla="*/ 108681 w 335494"/>
              <a:gd name="connsiteY124" fmla="*/ 35548 h 702636"/>
              <a:gd name="connsiteX125" fmla="*/ 108681 w 335494"/>
              <a:gd name="connsiteY125" fmla="*/ 30485 h 702636"/>
              <a:gd name="connsiteX126" fmla="*/ 111044 w 335494"/>
              <a:gd name="connsiteY126" fmla="*/ 26687 h 702636"/>
              <a:gd name="connsiteX127" fmla="*/ 111044 w 335494"/>
              <a:gd name="connsiteY127" fmla="*/ 21624 h 702636"/>
              <a:gd name="connsiteX128" fmla="*/ 111044 w 335494"/>
              <a:gd name="connsiteY128" fmla="*/ 16560 h 702636"/>
              <a:gd name="connsiteX129" fmla="*/ 111044 w 335494"/>
              <a:gd name="connsiteY129" fmla="*/ 14029 h 702636"/>
              <a:gd name="connsiteX130" fmla="*/ 108681 w 335494"/>
              <a:gd name="connsiteY130" fmla="*/ 14029 h 702636"/>
              <a:gd name="connsiteX131" fmla="*/ 108681 w 335494"/>
              <a:gd name="connsiteY131" fmla="*/ 11497 h 702636"/>
              <a:gd name="connsiteX132" fmla="*/ 103956 w 335494"/>
              <a:gd name="connsiteY132" fmla="*/ 11497 h 702636"/>
              <a:gd name="connsiteX133" fmla="*/ 103951 w 335494"/>
              <a:gd name="connsiteY133" fmla="*/ 11497 h 702636"/>
              <a:gd name="connsiteX134" fmla="*/ 113800 w 335494"/>
              <a:gd name="connsiteY134" fmla="*/ 7530 h 702636"/>
              <a:gd name="connsiteX135" fmla="*/ 204805 w 335494"/>
              <a:gd name="connsiteY135" fmla="*/ 91 h 702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335494" h="702636">
                <a:moveTo>
                  <a:pt x="204805" y="91"/>
                </a:moveTo>
                <a:cubicBezTo>
                  <a:pt x="215837" y="205"/>
                  <a:pt x="231639" y="386"/>
                  <a:pt x="256675" y="386"/>
                </a:cubicBezTo>
                <a:lnTo>
                  <a:pt x="335494" y="3058"/>
                </a:lnTo>
                <a:lnTo>
                  <a:pt x="335494" y="3902"/>
                </a:lnTo>
                <a:lnTo>
                  <a:pt x="335494" y="6434"/>
                </a:lnTo>
                <a:lnTo>
                  <a:pt x="335494" y="8966"/>
                </a:lnTo>
                <a:lnTo>
                  <a:pt x="333132" y="11497"/>
                </a:lnTo>
                <a:lnTo>
                  <a:pt x="330769" y="11497"/>
                </a:lnTo>
                <a:lnTo>
                  <a:pt x="326044" y="16560"/>
                </a:lnTo>
                <a:lnTo>
                  <a:pt x="317774" y="21624"/>
                </a:lnTo>
                <a:lnTo>
                  <a:pt x="308324" y="26687"/>
                </a:lnTo>
                <a:lnTo>
                  <a:pt x="296511" y="30485"/>
                </a:lnTo>
                <a:lnTo>
                  <a:pt x="283516" y="35548"/>
                </a:lnTo>
                <a:lnTo>
                  <a:pt x="268159" y="43143"/>
                </a:lnTo>
                <a:lnTo>
                  <a:pt x="261071" y="45674"/>
                </a:lnTo>
                <a:lnTo>
                  <a:pt x="251621" y="50738"/>
                </a:lnTo>
                <a:lnTo>
                  <a:pt x="240989" y="54535"/>
                </a:lnTo>
                <a:lnTo>
                  <a:pt x="229176" y="62130"/>
                </a:lnTo>
                <a:lnTo>
                  <a:pt x="218544" y="69725"/>
                </a:lnTo>
                <a:lnTo>
                  <a:pt x="206730" y="78586"/>
                </a:lnTo>
                <a:lnTo>
                  <a:pt x="193736" y="88712"/>
                </a:lnTo>
                <a:lnTo>
                  <a:pt x="180741" y="101371"/>
                </a:lnTo>
                <a:lnTo>
                  <a:pt x="166566" y="112763"/>
                </a:lnTo>
                <a:lnTo>
                  <a:pt x="151209" y="127953"/>
                </a:lnTo>
                <a:lnTo>
                  <a:pt x="137033" y="141877"/>
                </a:lnTo>
                <a:lnTo>
                  <a:pt x="119313" y="158333"/>
                </a:lnTo>
                <a:lnTo>
                  <a:pt x="103956" y="176054"/>
                </a:lnTo>
                <a:lnTo>
                  <a:pt x="86236" y="195041"/>
                </a:lnTo>
                <a:lnTo>
                  <a:pt x="67335" y="214029"/>
                </a:lnTo>
                <a:lnTo>
                  <a:pt x="49615" y="235548"/>
                </a:lnTo>
                <a:lnTo>
                  <a:pt x="74423" y="252003"/>
                </a:lnTo>
                <a:lnTo>
                  <a:pt x="96868" y="269725"/>
                </a:lnTo>
                <a:lnTo>
                  <a:pt x="119313" y="286181"/>
                </a:lnTo>
                <a:lnTo>
                  <a:pt x="141758" y="301371"/>
                </a:lnTo>
                <a:lnTo>
                  <a:pt x="159478" y="315295"/>
                </a:lnTo>
                <a:lnTo>
                  <a:pt x="180741" y="329219"/>
                </a:lnTo>
                <a:lnTo>
                  <a:pt x="196099" y="341877"/>
                </a:lnTo>
                <a:lnTo>
                  <a:pt x="211456" y="353269"/>
                </a:lnTo>
                <a:lnTo>
                  <a:pt x="226813" y="365927"/>
                </a:lnTo>
                <a:lnTo>
                  <a:pt x="240989" y="377320"/>
                </a:lnTo>
                <a:lnTo>
                  <a:pt x="251621" y="387446"/>
                </a:lnTo>
                <a:lnTo>
                  <a:pt x="263434" y="397573"/>
                </a:lnTo>
                <a:lnTo>
                  <a:pt x="272884" y="406434"/>
                </a:lnTo>
                <a:lnTo>
                  <a:pt x="281154" y="414029"/>
                </a:lnTo>
                <a:lnTo>
                  <a:pt x="288241" y="421624"/>
                </a:lnTo>
                <a:lnTo>
                  <a:pt x="292967" y="427953"/>
                </a:lnTo>
                <a:lnTo>
                  <a:pt x="301236" y="443143"/>
                </a:lnTo>
                <a:lnTo>
                  <a:pt x="310686" y="457067"/>
                </a:lnTo>
                <a:lnTo>
                  <a:pt x="317774" y="472257"/>
                </a:lnTo>
                <a:lnTo>
                  <a:pt x="323681" y="488712"/>
                </a:lnTo>
                <a:lnTo>
                  <a:pt x="328406" y="502636"/>
                </a:lnTo>
                <a:lnTo>
                  <a:pt x="333132" y="520358"/>
                </a:lnTo>
                <a:lnTo>
                  <a:pt x="335494" y="534282"/>
                </a:lnTo>
                <a:lnTo>
                  <a:pt x="335494" y="550738"/>
                </a:lnTo>
                <a:lnTo>
                  <a:pt x="335494" y="568459"/>
                </a:lnTo>
                <a:lnTo>
                  <a:pt x="333132" y="584915"/>
                </a:lnTo>
                <a:lnTo>
                  <a:pt x="328406" y="601370"/>
                </a:lnTo>
                <a:lnTo>
                  <a:pt x="321318" y="616560"/>
                </a:lnTo>
                <a:lnTo>
                  <a:pt x="315412" y="630484"/>
                </a:lnTo>
                <a:lnTo>
                  <a:pt x="305961" y="643143"/>
                </a:lnTo>
                <a:lnTo>
                  <a:pt x="296511" y="654535"/>
                </a:lnTo>
                <a:lnTo>
                  <a:pt x="285879" y="667193"/>
                </a:lnTo>
                <a:lnTo>
                  <a:pt x="278791" y="672256"/>
                </a:lnTo>
                <a:lnTo>
                  <a:pt x="272884" y="678586"/>
                </a:lnTo>
                <a:lnTo>
                  <a:pt x="268159" y="683649"/>
                </a:lnTo>
                <a:lnTo>
                  <a:pt x="261071" y="688712"/>
                </a:lnTo>
                <a:lnTo>
                  <a:pt x="251621" y="696307"/>
                </a:lnTo>
                <a:lnTo>
                  <a:pt x="243351" y="700105"/>
                </a:lnTo>
                <a:lnTo>
                  <a:pt x="233901" y="702636"/>
                </a:lnTo>
                <a:lnTo>
                  <a:pt x="226813" y="702636"/>
                </a:lnTo>
                <a:lnTo>
                  <a:pt x="223269" y="702636"/>
                </a:lnTo>
                <a:lnTo>
                  <a:pt x="220092" y="700934"/>
                </a:lnTo>
                <a:lnTo>
                  <a:pt x="207236" y="495224"/>
                </a:lnTo>
                <a:lnTo>
                  <a:pt x="209093" y="491244"/>
                </a:lnTo>
                <a:lnTo>
                  <a:pt x="209093" y="486181"/>
                </a:lnTo>
                <a:lnTo>
                  <a:pt x="209093" y="481117"/>
                </a:lnTo>
                <a:lnTo>
                  <a:pt x="206730" y="474788"/>
                </a:lnTo>
                <a:lnTo>
                  <a:pt x="204368" y="464662"/>
                </a:lnTo>
                <a:lnTo>
                  <a:pt x="203187" y="454535"/>
                </a:lnTo>
                <a:lnTo>
                  <a:pt x="198461" y="445674"/>
                </a:lnTo>
                <a:lnTo>
                  <a:pt x="191373" y="433016"/>
                </a:lnTo>
                <a:lnTo>
                  <a:pt x="184285" y="421624"/>
                </a:lnTo>
                <a:lnTo>
                  <a:pt x="176016" y="406434"/>
                </a:lnTo>
                <a:lnTo>
                  <a:pt x="166566" y="395041"/>
                </a:lnTo>
                <a:lnTo>
                  <a:pt x="155934" y="379852"/>
                </a:lnTo>
                <a:lnTo>
                  <a:pt x="141758" y="368459"/>
                </a:lnTo>
                <a:lnTo>
                  <a:pt x="128763" y="353269"/>
                </a:lnTo>
                <a:lnTo>
                  <a:pt x="112225" y="341877"/>
                </a:lnTo>
                <a:lnTo>
                  <a:pt x="99231" y="329219"/>
                </a:lnTo>
                <a:lnTo>
                  <a:pt x="67335" y="307700"/>
                </a:lnTo>
                <a:lnTo>
                  <a:pt x="51978" y="296307"/>
                </a:lnTo>
                <a:lnTo>
                  <a:pt x="38983" y="286181"/>
                </a:lnTo>
                <a:lnTo>
                  <a:pt x="27170" y="278586"/>
                </a:lnTo>
                <a:lnTo>
                  <a:pt x="18901" y="269725"/>
                </a:lnTo>
                <a:lnTo>
                  <a:pt x="9450" y="264662"/>
                </a:lnTo>
                <a:lnTo>
                  <a:pt x="4725" y="257067"/>
                </a:lnTo>
                <a:lnTo>
                  <a:pt x="2362" y="254535"/>
                </a:lnTo>
                <a:lnTo>
                  <a:pt x="0" y="252003"/>
                </a:lnTo>
                <a:lnTo>
                  <a:pt x="0" y="250738"/>
                </a:lnTo>
                <a:lnTo>
                  <a:pt x="0" y="248206"/>
                </a:lnTo>
                <a:lnTo>
                  <a:pt x="0" y="245674"/>
                </a:lnTo>
                <a:lnTo>
                  <a:pt x="2362" y="243143"/>
                </a:lnTo>
                <a:lnTo>
                  <a:pt x="2362" y="238079"/>
                </a:lnTo>
                <a:lnTo>
                  <a:pt x="4725" y="233016"/>
                </a:lnTo>
                <a:lnTo>
                  <a:pt x="7088" y="226687"/>
                </a:lnTo>
                <a:lnTo>
                  <a:pt x="11813" y="221624"/>
                </a:lnTo>
                <a:lnTo>
                  <a:pt x="14176" y="214029"/>
                </a:lnTo>
                <a:lnTo>
                  <a:pt x="18901" y="203902"/>
                </a:lnTo>
                <a:lnTo>
                  <a:pt x="22445" y="197573"/>
                </a:lnTo>
                <a:lnTo>
                  <a:pt x="27170" y="187446"/>
                </a:lnTo>
                <a:lnTo>
                  <a:pt x="31895" y="176054"/>
                </a:lnTo>
                <a:lnTo>
                  <a:pt x="38983" y="165927"/>
                </a:lnTo>
                <a:lnTo>
                  <a:pt x="44890" y="153269"/>
                </a:lnTo>
                <a:lnTo>
                  <a:pt x="51978" y="141877"/>
                </a:lnTo>
                <a:lnTo>
                  <a:pt x="59066" y="127953"/>
                </a:lnTo>
                <a:lnTo>
                  <a:pt x="66154" y="115295"/>
                </a:lnTo>
                <a:lnTo>
                  <a:pt x="72060" y="105168"/>
                </a:lnTo>
                <a:lnTo>
                  <a:pt x="79148" y="93776"/>
                </a:lnTo>
                <a:lnTo>
                  <a:pt x="86236" y="83649"/>
                </a:lnTo>
                <a:lnTo>
                  <a:pt x="89780" y="74788"/>
                </a:lnTo>
                <a:lnTo>
                  <a:pt x="94505" y="64662"/>
                </a:lnTo>
                <a:lnTo>
                  <a:pt x="99231" y="57067"/>
                </a:lnTo>
                <a:lnTo>
                  <a:pt x="101593" y="50738"/>
                </a:lnTo>
                <a:lnTo>
                  <a:pt x="106318" y="43143"/>
                </a:lnTo>
                <a:lnTo>
                  <a:pt x="108681" y="35548"/>
                </a:lnTo>
                <a:lnTo>
                  <a:pt x="108681" y="30485"/>
                </a:lnTo>
                <a:lnTo>
                  <a:pt x="111044" y="26687"/>
                </a:lnTo>
                <a:lnTo>
                  <a:pt x="111044" y="21624"/>
                </a:lnTo>
                <a:lnTo>
                  <a:pt x="111044" y="16560"/>
                </a:lnTo>
                <a:lnTo>
                  <a:pt x="111044" y="14029"/>
                </a:lnTo>
                <a:lnTo>
                  <a:pt x="108681" y="14029"/>
                </a:lnTo>
                <a:lnTo>
                  <a:pt x="108681" y="11497"/>
                </a:lnTo>
                <a:lnTo>
                  <a:pt x="103956" y="11497"/>
                </a:lnTo>
                <a:lnTo>
                  <a:pt x="103951" y="11497"/>
                </a:lnTo>
                <a:lnTo>
                  <a:pt x="113800" y="7530"/>
                </a:lnTo>
                <a:cubicBezTo>
                  <a:pt x="181545" y="2"/>
                  <a:pt x="171709" y="-252"/>
                  <a:pt x="204805" y="91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2" name="任意多边形: 形状 46"/>
          <p:cNvSpPr/>
          <p:nvPr/>
        </p:nvSpPr>
        <p:spPr>
          <a:xfrm>
            <a:off x="1603370" y="3030437"/>
            <a:ext cx="1322871" cy="202979"/>
          </a:xfrm>
          <a:custGeom>
            <a:avLst/>
            <a:gdLst>
              <a:gd name="connsiteX0" fmla="*/ 784714 w 992153"/>
              <a:gd name="connsiteY0" fmla="*/ 0 h 152234"/>
              <a:gd name="connsiteX1" fmla="*/ 791826 w 992153"/>
              <a:gd name="connsiteY1" fmla="*/ 0 h 152234"/>
              <a:gd name="connsiteX2" fmla="*/ 794197 w 992153"/>
              <a:gd name="connsiteY2" fmla="*/ 0 h 152234"/>
              <a:gd name="connsiteX3" fmla="*/ 796567 w 992153"/>
              <a:gd name="connsiteY3" fmla="*/ 2537 h 152234"/>
              <a:gd name="connsiteX4" fmla="*/ 800124 w 992153"/>
              <a:gd name="connsiteY4" fmla="*/ 2537 h 152234"/>
              <a:gd name="connsiteX5" fmla="*/ 802494 w 992153"/>
              <a:gd name="connsiteY5" fmla="*/ 2537 h 152234"/>
              <a:gd name="connsiteX6" fmla="*/ 809606 w 992153"/>
              <a:gd name="connsiteY6" fmla="*/ 5075 h 152234"/>
              <a:gd name="connsiteX7" fmla="*/ 814348 w 992153"/>
              <a:gd name="connsiteY7" fmla="*/ 7612 h 152234"/>
              <a:gd name="connsiteX8" fmla="*/ 821460 w 992153"/>
              <a:gd name="connsiteY8" fmla="*/ 8880 h 152234"/>
              <a:gd name="connsiteX9" fmla="*/ 827387 w 992153"/>
              <a:gd name="connsiteY9" fmla="*/ 11418 h 152234"/>
              <a:gd name="connsiteX10" fmla="*/ 834499 w 992153"/>
              <a:gd name="connsiteY10" fmla="*/ 13955 h 152234"/>
              <a:gd name="connsiteX11" fmla="*/ 843982 w 992153"/>
              <a:gd name="connsiteY11" fmla="*/ 16492 h 152234"/>
              <a:gd name="connsiteX12" fmla="*/ 859392 w 992153"/>
              <a:gd name="connsiteY12" fmla="*/ 24104 h 152234"/>
              <a:gd name="connsiteX13" fmla="*/ 879543 w 992153"/>
              <a:gd name="connsiteY13" fmla="*/ 32984 h 152234"/>
              <a:gd name="connsiteX14" fmla="*/ 899694 w 992153"/>
              <a:gd name="connsiteY14" fmla="*/ 43133 h 152234"/>
              <a:gd name="connsiteX15" fmla="*/ 911548 w 992153"/>
              <a:gd name="connsiteY15" fmla="*/ 50745 h 152234"/>
              <a:gd name="connsiteX16" fmla="*/ 922216 w 992153"/>
              <a:gd name="connsiteY16" fmla="*/ 58357 h 152234"/>
              <a:gd name="connsiteX17" fmla="*/ 931699 w 992153"/>
              <a:gd name="connsiteY17" fmla="*/ 62162 h 152234"/>
              <a:gd name="connsiteX18" fmla="*/ 939997 w 992153"/>
              <a:gd name="connsiteY18" fmla="*/ 67237 h 152234"/>
              <a:gd name="connsiteX19" fmla="*/ 947109 w 992153"/>
              <a:gd name="connsiteY19" fmla="*/ 74849 h 152234"/>
              <a:gd name="connsiteX20" fmla="*/ 956592 w 992153"/>
              <a:gd name="connsiteY20" fmla="*/ 79923 h 152234"/>
              <a:gd name="connsiteX21" fmla="*/ 962519 w 992153"/>
              <a:gd name="connsiteY21" fmla="*/ 82460 h 152234"/>
              <a:gd name="connsiteX22" fmla="*/ 969631 w 992153"/>
              <a:gd name="connsiteY22" fmla="*/ 86266 h 152234"/>
              <a:gd name="connsiteX23" fmla="*/ 974373 w 992153"/>
              <a:gd name="connsiteY23" fmla="*/ 91341 h 152234"/>
              <a:gd name="connsiteX24" fmla="*/ 979114 w 992153"/>
              <a:gd name="connsiteY24" fmla="*/ 93878 h 152234"/>
              <a:gd name="connsiteX25" fmla="*/ 983856 w 992153"/>
              <a:gd name="connsiteY25" fmla="*/ 96415 h 152234"/>
              <a:gd name="connsiteX26" fmla="*/ 987412 w 992153"/>
              <a:gd name="connsiteY26" fmla="*/ 101490 h 152234"/>
              <a:gd name="connsiteX27" fmla="*/ 989782 w 992153"/>
              <a:gd name="connsiteY27" fmla="*/ 104027 h 152234"/>
              <a:gd name="connsiteX28" fmla="*/ 992153 w 992153"/>
              <a:gd name="connsiteY28" fmla="*/ 106564 h 152234"/>
              <a:gd name="connsiteX29" fmla="*/ 992153 w 992153"/>
              <a:gd name="connsiteY29" fmla="*/ 107833 h 152234"/>
              <a:gd name="connsiteX30" fmla="*/ 989782 w 992153"/>
              <a:gd name="connsiteY30" fmla="*/ 110370 h 152234"/>
              <a:gd name="connsiteX31" fmla="*/ 987412 w 992153"/>
              <a:gd name="connsiteY31" fmla="*/ 115444 h 152234"/>
              <a:gd name="connsiteX32" fmla="*/ 986746 w 992153"/>
              <a:gd name="connsiteY32" fmla="*/ 116299 h 152234"/>
              <a:gd name="connsiteX33" fmla="*/ 794730 w 992153"/>
              <a:gd name="connsiteY33" fmla="*/ 116299 h 152234"/>
              <a:gd name="connsiteX34" fmla="*/ 794197 w 992153"/>
              <a:gd name="connsiteY34" fmla="*/ 115444 h 152234"/>
              <a:gd name="connsiteX35" fmla="*/ 789455 w 992153"/>
              <a:gd name="connsiteY35" fmla="*/ 110370 h 152234"/>
              <a:gd name="connsiteX36" fmla="*/ 782343 w 992153"/>
              <a:gd name="connsiteY36" fmla="*/ 107833 h 152234"/>
              <a:gd name="connsiteX37" fmla="*/ 777602 w 992153"/>
              <a:gd name="connsiteY37" fmla="*/ 106564 h 152234"/>
              <a:gd name="connsiteX38" fmla="*/ 769304 w 992153"/>
              <a:gd name="connsiteY38" fmla="*/ 106564 h 152234"/>
              <a:gd name="connsiteX39" fmla="*/ 759821 w 992153"/>
              <a:gd name="connsiteY39" fmla="*/ 106564 h 152234"/>
              <a:gd name="connsiteX40" fmla="*/ 746782 w 992153"/>
              <a:gd name="connsiteY40" fmla="*/ 104027 h 152234"/>
              <a:gd name="connsiteX41" fmla="*/ 732558 w 992153"/>
              <a:gd name="connsiteY41" fmla="*/ 104027 h 152234"/>
              <a:gd name="connsiteX42" fmla="*/ 714777 w 992153"/>
              <a:gd name="connsiteY42" fmla="*/ 104027 h 152234"/>
              <a:gd name="connsiteX43" fmla="*/ 706479 w 992153"/>
              <a:gd name="connsiteY43" fmla="*/ 104027 h 152234"/>
              <a:gd name="connsiteX44" fmla="*/ 696997 w 992153"/>
              <a:gd name="connsiteY44" fmla="*/ 104027 h 152234"/>
              <a:gd name="connsiteX45" fmla="*/ 685143 w 992153"/>
              <a:gd name="connsiteY45" fmla="*/ 104027 h 152234"/>
              <a:gd name="connsiteX46" fmla="*/ 674475 w 992153"/>
              <a:gd name="connsiteY46" fmla="*/ 104027 h 152234"/>
              <a:gd name="connsiteX47" fmla="*/ 662621 w 992153"/>
              <a:gd name="connsiteY47" fmla="*/ 106564 h 152234"/>
              <a:gd name="connsiteX48" fmla="*/ 651953 w 992153"/>
              <a:gd name="connsiteY48" fmla="*/ 106564 h 152234"/>
              <a:gd name="connsiteX49" fmla="*/ 637728 w 992153"/>
              <a:gd name="connsiteY49" fmla="*/ 106564 h 152234"/>
              <a:gd name="connsiteX50" fmla="*/ 624689 w 992153"/>
              <a:gd name="connsiteY50" fmla="*/ 106564 h 152234"/>
              <a:gd name="connsiteX51" fmla="*/ 611650 w 992153"/>
              <a:gd name="connsiteY51" fmla="*/ 107833 h 152234"/>
              <a:gd name="connsiteX52" fmla="*/ 597426 w 992153"/>
              <a:gd name="connsiteY52" fmla="*/ 107833 h 152234"/>
              <a:gd name="connsiteX53" fmla="*/ 582016 w 992153"/>
              <a:gd name="connsiteY53" fmla="*/ 107833 h 152234"/>
              <a:gd name="connsiteX54" fmla="*/ 566606 w 992153"/>
              <a:gd name="connsiteY54" fmla="*/ 110370 h 152234"/>
              <a:gd name="connsiteX55" fmla="*/ 550011 w 992153"/>
              <a:gd name="connsiteY55" fmla="*/ 110370 h 152234"/>
              <a:gd name="connsiteX56" fmla="*/ 534601 w 992153"/>
              <a:gd name="connsiteY56" fmla="*/ 112907 h 152234"/>
              <a:gd name="connsiteX57" fmla="*/ 516821 w 992153"/>
              <a:gd name="connsiteY57" fmla="*/ 112907 h 152234"/>
              <a:gd name="connsiteX58" fmla="*/ 499040 w 992153"/>
              <a:gd name="connsiteY58" fmla="*/ 115444 h 152234"/>
              <a:gd name="connsiteX59" fmla="*/ 480074 w 992153"/>
              <a:gd name="connsiteY59" fmla="*/ 117982 h 152234"/>
              <a:gd name="connsiteX60" fmla="*/ 459923 w 992153"/>
              <a:gd name="connsiteY60" fmla="*/ 117982 h 152234"/>
              <a:gd name="connsiteX61" fmla="*/ 442142 w 992153"/>
              <a:gd name="connsiteY61" fmla="*/ 120519 h 152234"/>
              <a:gd name="connsiteX62" fmla="*/ 421991 w 992153"/>
              <a:gd name="connsiteY62" fmla="*/ 123056 h 152234"/>
              <a:gd name="connsiteX63" fmla="*/ 401840 w 992153"/>
              <a:gd name="connsiteY63" fmla="*/ 125593 h 152234"/>
              <a:gd name="connsiteX64" fmla="*/ 381689 w 992153"/>
              <a:gd name="connsiteY64" fmla="*/ 128131 h 152234"/>
              <a:gd name="connsiteX65" fmla="*/ 362723 w 992153"/>
              <a:gd name="connsiteY65" fmla="*/ 128131 h 152234"/>
              <a:gd name="connsiteX66" fmla="*/ 342571 w 992153"/>
              <a:gd name="connsiteY66" fmla="*/ 130668 h 152234"/>
              <a:gd name="connsiteX67" fmla="*/ 327162 w 992153"/>
              <a:gd name="connsiteY67" fmla="*/ 133205 h 152234"/>
              <a:gd name="connsiteX68" fmla="*/ 309381 w 992153"/>
              <a:gd name="connsiteY68" fmla="*/ 133205 h 152234"/>
              <a:gd name="connsiteX69" fmla="*/ 291601 w 992153"/>
              <a:gd name="connsiteY69" fmla="*/ 134474 h 152234"/>
              <a:gd name="connsiteX70" fmla="*/ 275006 w 992153"/>
              <a:gd name="connsiteY70" fmla="*/ 137011 h 152234"/>
              <a:gd name="connsiteX71" fmla="*/ 259596 w 992153"/>
              <a:gd name="connsiteY71" fmla="*/ 137011 h 152234"/>
              <a:gd name="connsiteX72" fmla="*/ 245371 w 992153"/>
              <a:gd name="connsiteY72" fmla="*/ 139548 h 152234"/>
              <a:gd name="connsiteX73" fmla="*/ 229962 w 992153"/>
              <a:gd name="connsiteY73" fmla="*/ 139548 h 152234"/>
              <a:gd name="connsiteX74" fmla="*/ 216922 w 992153"/>
              <a:gd name="connsiteY74" fmla="*/ 142085 h 152234"/>
              <a:gd name="connsiteX75" fmla="*/ 202698 w 992153"/>
              <a:gd name="connsiteY75" fmla="*/ 142085 h 152234"/>
              <a:gd name="connsiteX76" fmla="*/ 192030 w 992153"/>
              <a:gd name="connsiteY76" fmla="*/ 144623 h 152234"/>
              <a:gd name="connsiteX77" fmla="*/ 177805 w 992153"/>
              <a:gd name="connsiteY77" fmla="*/ 144623 h 152234"/>
              <a:gd name="connsiteX78" fmla="*/ 167137 w 992153"/>
              <a:gd name="connsiteY78" fmla="*/ 144623 h 152234"/>
              <a:gd name="connsiteX79" fmla="*/ 155283 w 992153"/>
              <a:gd name="connsiteY79" fmla="*/ 147160 h 152234"/>
              <a:gd name="connsiteX80" fmla="*/ 146986 w 992153"/>
              <a:gd name="connsiteY80" fmla="*/ 147160 h 152234"/>
              <a:gd name="connsiteX81" fmla="*/ 126835 w 992153"/>
              <a:gd name="connsiteY81" fmla="*/ 147160 h 152234"/>
              <a:gd name="connsiteX82" fmla="*/ 110239 w 992153"/>
              <a:gd name="connsiteY82" fmla="*/ 149697 h 152234"/>
              <a:gd name="connsiteX83" fmla="*/ 94830 w 992153"/>
              <a:gd name="connsiteY83" fmla="*/ 149697 h 152234"/>
              <a:gd name="connsiteX84" fmla="*/ 84161 w 992153"/>
              <a:gd name="connsiteY84" fmla="*/ 152234 h 152234"/>
              <a:gd name="connsiteX85" fmla="*/ 72308 w 992153"/>
              <a:gd name="connsiteY85" fmla="*/ 152234 h 152234"/>
              <a:gd name="connsiteX86" fmla="*/ 65195 w 992153"/>
              <a:gd name="connsiteY86" fmla="*/ 152234 h 152234"/>
              <a:gd name="connsiteX87" fmla="*/ 59269 w 992153"/>
              <a:gd name="connsiteY87" fmla="*/ 152234 h 152234"/>
              <a:gd name="connsiteX88" fmla="*/ 49786 w 992153"/>
              <a:gd name="connsiteY88" fmla="*/ 149697 h 152234"/>
              <a:gd name="connsiteX89" fmla="*/ 42673 w 992153"/>
              <a:gd name="connsiteY89" fmla="*/ 147160 h 152234"/>
              <a:gd name="connsiteX90" fmla="*/ 34376 w 992153"/>
              <a:gd name="connsiteY90" fmla="*/ 142085 h 152234"/>
              <a:gd name="connsiteX91" fmla="*/ 27264 w 992153"/>
              <a:gd name="connsiteY91" fmla="*/ 137011 h 152234"/>
              <a:gd name="connsiteX92" fmla="*/ 20151 w 992153"/>
              <a:gd name="connsiteY92" fmla="*/ 128131 h 152234"/>
              <a:gd name="connsiteX93" fmla="*/ 14224 w 992153"/>
              <a:gd name="connsiteY93" fmla="*/ 117982 h 152234"/>
              <a:gd name="connsiteX94" fmla="*/ 7112 w 992153"/>
              <a:gd name="connsiteY94" fmla="*/ 106564 h 152234"/>
              <a:gd name="connsiteX95" fmla="*/ 0 w 992153"/>
              <a:gd name="connsiteY95" fmla="*/ 93878 h 152234"/>
              <a:gd name="connsiteX96" fmla="*/ 20151 w 992153"/>
              <a:gd name="connsiteY96" fmla="*/ 93878 h 152234"/>
              <a:gd name="connsiteX97" fmla="*/ 42673 w 992153"/>
              <a:gd name="connsiteY97" fmla="*/ 93878 h 152234"/>
              <a:gd name="connsiteX98" fmla="*/ 65195 w 992153"/>
              <a:gd name="connsiteY98" fmla="*/ 93878 h 152234"/>
              <a:gd name="connsiteX99" fmla="*/ 87717 w 992153"/>
              <a:gd name="connsiteY99" fmla="*/ 91341 h 152234"/>
              <a:gd name="connsiteX100" fmla="*/ 110239 w 992153"/>
              <a:gd name="connsiteY100" fmla="*/ 91341 h 152234"/>
              <a:gd name="connsiteX101" fmla="*/ 135132 w 992153"/>
              <a:gd name="connsiteY101" fmla="*/ 91341 h 152234"/>
              <a:gd name="connsiteX102" fmla="*/ 160025 w 992153"/>
              <a:gd name="connsiteY102" fmla="*/ 88803 h 152234"/>
              <a:gd name="connsiteX103" fmla="*/ 184918 w 992153"/>
              <a:gd name="connsiteY103" fmla="*/ 86266 h 152234"/>
              <a:gd name="connsiteX104" fmla="*/ 212181 w 992153"/>
              <a:gd name="connsiteY104" fmla="*/ 86266 h 152234"/>
              <a:gd name="connsiteX105" fmla="*/ 239444 w 992153"/>
              <a:gd name="connsiteY105" fmla="*/ 83729 h 152234"/>
              <a:gd name="connsiteX106" fmla="*/ 267893 w 992153"/>
              <a:gd name="connsiteY106" fmla="*/ 82460 h 152234"/>
              <a:gd name="connsiteX107" fmla="*/ 295157 w 992153"/>
              <a:gd name="connsiteY107" fmla="*/ 79923 h 152234"/>
              <a:gd name="connsiteX108" fmla="*/ 327162 w 992153"/>
              <a:gd name="connsiteY108" fmla="*/ 77386 h 152234"/>
              <a:gd name="connsiteX109" fmla="*/ 356796 w 992153"/>
              <a:gd name="connsiteY109" fmla="*/ 72311 h 152234"/>
              <a:gd name="connsiteX110" fmla="*/ 387615 w 992153"/>
              <a:gd name="connsiteY110" fmla="*/ 69774 h 152234"/>
              <a:gd name="connsiteX111" fmla="*/ 421991 w 992153"/>
              <a:gd name="connsiteY111" fmla="*/ 64700 h 152234"/>
              <a:gd name="connsiteX112" fmla="*/ 451625 w 992153"/>
              <a:gd name="connsiteY112" fmla="*/ 59625 h 152234"/>
              <a:gd name="connsiteX113" fmla="*/ 480074 w 992153"/>
              <a:gd name="connsiteY113" fmla="*/ 58357 h 152234"/>
              <a:gd name="connsiteX114" fmla="*/ 509708 w 992153"/>
              <a:gd name="connsiteY114" fmla="*/ 53282 h 152234"/>
              <a:gd name="connsiteX115" fmla="*/ 534601 w 992153"/>
              <a:gd name="connsiteY115" fmla="*/ 50745 h 152234"/>
              <a:gd name="connsiteX116" fmla="*/ 559494 w 992153"/>
              <a:gd name="connsiteY116" fmla="*/ 48208 h 152234"/>
              <a:gd name="connsiteX117" fmla="*/ 582016 w 992153"/>
              <a:gd name="connsiteY117" fmla="*/ 43133 h 152234"/>
              <a:gd name="connsiteX118" fmla="*/ 602167 w 992153"/>
              <a:gd name="connsiteY118" fmla="*/ 40596 h 152234"/>
              <a:gd name="connsiteX119" fmla="*/ 622318 w 992153"/>
              <a:gd name="connsiteY119" fmla="*/ 38059 h 152234"/>
              <a:gd name="connsiteX120" fmla="*/ 640099 w 992153"/>
              <a:gd name="connsiteY120" fmla="*/ 35521 h 152234"/>
              <a:gd name="connsiteX121" fmla="*/ 656694 w 992153"/>
              <a:gd name="connsiteY121" fmla="*/ 32984 h 152234"/>
              <a:gd name="connsiteX122" fmla="*/ 669733 w 992153"/>
              <a:gd name="connsiteY122" fmla="*/ 31716 h 152234"/>
              <a:gd name="connsiteX123" fmla="*/ 683957 w 992153"/>
              <a:gd name="connsiteY123" fmla="*/ 29178 h 152234"/>
              <a:gd name="connsiteX124" fmla="*/ 694626 w 992153"/>
              <a:gd name="connsiteY124" fmla="*/ 26641 h 152234"/>
              <a:gd name="connsiteX125" fmla="*/ 704109 w 992153"/>
              <a:gd name="connsiteY125" fmla="*/ 26641 h 152234"/>
              <a:gd name="connsiteX126" fmla="*/ 710036 w 992153"/>
              <a:gd name="connsiteY126" fmla="*/ 24104 h 152234"/>
              <a:gd name="connsiteX127" fmla="*/ 714777 w 992153"/>
              <a:gd name="connsiteY127" fmla="*/ 21567 h 152234"/>
              <a:gd name="connsiteX128" fmla="*/ 729001 w 992153"/>
              <a:gd name="connsiteY128" fmla="*/ 16492 h 152234"/>
              <a:gd name="connsiteX129" fmla="*/ 739670 w 992153"/>
              <a:gd name="connsiteY129" fmla="*/ 11418 h 152234"/>
              <a:gd name="connsiteX130" fmla="*/ 751523 w 992153"/>
              <a:gd name="connsiteY130" fmla="*/ 8880 h 152234"/>
              <a:gd name="connsiteX131" fmla="*/ 759821 w 992153"/>
              <a:gd name="connsiteY131" fmla="*/ 7612 h 152234"/>
              <a:gd name="connsiteX132" fmla="*/ 769304 w 992153"/>
              <a:gd name="connsiteY132" fmla="*/ 5075 h 152234"/>
              <a:gd name="connsiteX133" fmla="*/ 777602 w 992153"/>
              <a:gd name="connsiteY133" fmla="*/ 2537 h 152234"/>
              <a:gd name="connsiteX134" fmla="*/ 784714 w 992153"/>
              <a:gd name="connsiteY134" fmla="*/ 0 h 152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992153" h="152234">
                <a:moveTo>
                  <a:pt x="784714" y="0"/>
                </a:moveTo>
                <a:lnTo>
                  <a:pt x="791826" y="0"/>
                </a:lnTo>
                <a:lnTo>
                  <a:pt x="794197" y="0"/>
                </a:lnTo>
                <a:lnTo>
                  <a:pt x="796567" y="2537"/>
                </a:lnTo>
                <a:lnTo>
                  <a:pt x="800124" y="2537"/>
                </a:lnTo>
                <a:lnTo>
                  <a:pt x="802494" y="2537"/>
                </a:lnTo>
                <a:lnTo>
                  <a:pt x="809606" y="5075"/>
                </a:lnTo>
                <a:lnTo>
                  <a:pt x="814348" y="7612"/>
                </a:lnTo>
                <a:lnTo>
                  <a:pt x="821460" y="8880"/>
                </a:lnTo>
                <a:lnTo>
                  <a:pt x="827387" y="11418"/>
                </a:lnTo>
                <a:lnTo>
                  <a:pt x="834499" y="13955"/>
                </a:lnTo>
                <a:lnTo>
                  <a:pt x="843982" y="16492"/>
                </a:lnTo>
                <a:lnTo>
                  <a:pt x="859392" y="24104"/>
                </a:lnTo>
                <a:lnTo>
                  <a:pt x="879543" y="32984"/>
                </a:lnTo>
                <a:lnTo>
                  <a:pt x="899694" y="43133"/>
                </a:lnTo>
                <a:lnTo>
                  <a:pt x="911548" y="50745"/>
                </a:lnTo>
                <a:lnTo>
                  <a:pt x="922216" y="58357"/>
                </a:lnTo>
                <a:lnTo>
                  <a:pt x="931699" y="62162"/>
                </a:lnTo>
                <a:lnTo>
                  <a:pt x="939997" y="67237"/>
                </a:lnTo>
                <a:lnTo>
                  <a:pt x="947109" y="74849"/>
                </a:lnTo>
                <a:lnTo>
                  <a:pt x="956592" y="79923"/>
                </a:lnTo>
                <a:lnTo>
                  <a:pt x="962519" y="82460"/>
                </a:lnTo>
                <a:lnTo>
                  <a:pt x="969631" y="86266"/>
                </a:lnTo>
                <a:lnTo>
                  <a:pt x="974373" y="91341"/>
                </a:lnTo>
                <a:lnTo>
                  <a:pt x="979114" y="93878"/>
                </a:lnTo>
                <a:lnTo>
                  <a:pt x="983856" y="96415"/>
                </a:lnTo>
                <a:lnTo>
                  <a:pt x="987412" y="101490"/>
                </a:lnTo>
                <a:lnTo>
                  <a:pt x="989782" y="104027"/>
                </a:lnTo>
                <a:lnTo>
                  <a:pt x="992153" y="106564"/>
                </a:lnTo>
                <a:lnTo>
                  <a:pt x="992153" y="107833"/>
                </a:lnTo>
                <a:lnTo>
                  <a:pt x="989782" y="110370"/>
                </a:lnTo>
                <a:lnTo>
                  <a:pt x="987412" y="115444"/>
                </a:lnTo>
                <a:lnTo>
                  <a:pt x="986746" y="116299"/>
                </a:lnTo>
                <a:lnTo>
                  <a:pt x="794730" y="116299"/>
                </a:lnTo>
                <a:lnTo>
                  <a:pt x="794197" y="115444"/>
                </a:lnTo>
                <a:lnTo>
                  <a:pt x="789455" y="110370"/>
                </a:lnTo>
                <a:lnTo>
                  <a:pt x="782343" y="107833"/>
                </a:lnTo>
                <a:lnTo>
                  <a:pt x="777602" y="106564"/>
                </a:lnTo>
                <a:lnTo>
                  <a:pt x="769304" y="106564"/>
                </a:lnTo>
                <a:lnTo>
                  <a:pt x="759821" y="106564"/>
                </a:lnTo>
                <a:lnTo>
                  <a:pt x="746782" y="104027"/>
                </a:lnTo>
                <a:lnTo>
                  <a:pt x="732558" y="104027"/>
                </a:lnTo>
                <a:lnTo>
                  <a:pt x="714777" y="104027"/>
                </a:lnTo>
                <a:lnTo>
                  <a:pt x="706479" y="104027"/>
                </a:lnTo>
                <a:lnTo>
                  <a:pt x="696997" y="104027"/>
                </a:lnTo>
                <a:lnTo>
                  <a:pt x="685143" y="104027"/>
                </a:lnTo>
                <a:lnTo>
                  <a:pt x="674475" y="104027"/>
                </a:lnTo>
                <a:lnTo>
                  <a:pt x="662621" y="106564"/>
                </a:lnTo>
                <a:lnTo>
                  <a:pt x="651953" y="106564"/>
                </a:lnTo>
                <a:lnTo>
                  <a:pt x="637728" y="106564"/>
                </a:lnTo>
                <a:lnTo>
                  <a:pt x="624689" y="106564"/>
                </a:lnTo>
                <a:lnTo>
                  <a:pt x="611650" y="107833"/>
                </a:lnTo>
                <a:lnTo>
                  <a:pt x="597426" y="107833"/>
                </a:lnTo>
                <a:lnTo>
                  <a:pt x="582016" y="107833"/>
                </a:lnTo>
                <a:lnTo>
                  <a:pt x="566606" y="110370"/>
                </a:lnTo>
                <a:lnTo>
                  <a:pt x="550011" y="110370"/>
                </a:lnTo>
                <a:lnTo>
                  <a:pt x="534601" y="112907"/>
                </a:lnTo>
                <a:lnTo>
                  <a:pt x="516821" y="112907"/>
                </a:lnTo>
                <a:lnTo>
                  <a:pt x="499040" y="115444"/>
                </a:lnTo>
                <a:lnTo>
                  <a:pt x="480074" y="117982"/>
                </a:lnTo>
                <a:lnTo>
                  <a:pt x="459923" y="117982"/>
                </a:lnTo>
                <a:lnTo>
                  <a:pt x="442142" y="120519"/>
                </a:lnTo>
                <a:lnTo>
                  <a:pt x="421991" y="123056"/>
                </a:lnTo>
                <a:lnTo>
                  <a:pt x="401840" y="125593"/>
                </a:lnTo>
                <a:lnTo>
                  <a:pt x="381689" y="128131"/>
                </a:lnTo>
                <a:lnTo>
                  <a:pt x="362723" y="128131"/>
                </a:lnTo>
                <a:lnTo>
                  <a:pt x="342571" y="130668"/>
                </a:lnTo>
                <a:lnTo>
                  <a:pt x="327162" y="133205"/>
                </a:lnTo>
                <a:lnTo>
                  <a:pt x="309381" y="133205"/>
                </a:lnTo>
                <a:lnTo>
                  <a:pt x="291601" y="134474"/>
                </a:lnTo>
                <a:lnTo>
                  <a:pt x="275006" y="137011"/>
                </a:lnTo>
                <a:lnTo>
                  <a:pt x="259596" y="137011"/>
                </a:lnTo>
                <a:lnTo>
                  <a:pt x="245371" y="139548"/>
                </a:lnTo>
                <a:lnTo>
                  <a:pt x="229962" y="139548"/>
                </a:lnTo>
                <a:lnTo>
                  <a:pt x="216922" y="142085"/>
                </a:lnTo>
                <a:lnTo>
                  <a:pt x="202698" y="142085"/>
                </a:lnTo>
                <a:lnTo>
                  <a:pt x="192030" y="144623"/>
                </a:lnTo>
                <a:lnTo>
                  <a:pt x="177805" y="144623"/>
                </a:lnTo>
                <a:lnTo>
                  <a:pt x="167137" y="144623"/>
                </a:lnTo>
                <a:lnTo>
                  <a:pt x="155283" y="147160"/>
                </a:lnTo>
                <a:lnTo>
                  <a:pt x="146986" y="147160"/>
                </a:lnTo>
                <a:lnTo>
                  <a:pt x="126835" y="147160"/>
                </a:lnTo>
                <a:lnTo>
                  <a:pt x="110239" y="149697"/>
                </a:lnTo>
                <a:lnTo>
                  <a:pt x="94830" y="149697"/>
                </a:lnTo>
                <a:lnTo>
                  <a:pt x="84161" y="152234"/>
                </a:lnTo>
                <a:lnTo>
                  <a:pt x="72308" y="152234"/>
                </a:lnTo>
                <a:lnTo>
                  <a:pt x="65195" y="152234"/>
                </a:lnTo>
                <a:lnTo>
                  <a:pt x="59269" y="152234"/>
                </a:lnTo>
                <a:lnTo>
                  <a:pt x="49786" y="149697"/>
                </a:lnTo>
                <a:lnTo>
                  <a:pt x="42673" y="147160"/>
                </a:lnTo>
                <a:lnTo>
                  <a:pt x="34376" y="142085"/>
                </a:lnTo>
                <a:lnTo>
                  <a:pt x="27264" y="137011"/>
                </a:lnTo>
                <a:lnTo>
                  <a:pt x="20151" y="128131"/>
                </a:lnTo>
                <a:lnTo>
                  <a:pt x="14224" y="117982"/>
                </a:lnTo>
                <a:lnTo>
                  <a:pt x="7112" y="106564"/>
                </a:lnTo>
                <a:lnTo>
                  <a:pt x="0" y="93878"/>
                </a:lnTo>
                <a:lnTo>
                  <a:pt x="20151" y="93878"/>
                </a:lnTo>
                <a:lnTo>
                  <a:pt x="42673" y="93878"/>
                </a:lnTo>
                <a:lnTo>
                  <a:pt x="65195" y="93878"/>
                </a:lnTo>
                <a:lnTo>
                  <a:pt x="87717" y="91341"/>
                </a:lnTo>
                <a:lnTo>
                  <a:pt x="110239" y="91341"/>
                </a:lnTo>
                <a:lnTo>
                  <a:pt x="135132" y="91341"/>
                </a:lnTo>
                <a:lnTo>
                  <a:pt x="160025" y="88803"/>
                </a:lnTo>
                <a:lnTo>
                  <a:pt x="184918" y="86266"/>
                </a:lnTo>
                <a:lnTo>
                  <a:pt x="212181" y="86266"/>
                </a:lnTo>
                <a:lnTo>
                  <a:pt x="239444" y="83729"/>
                </a:lnTo>
                <a:lnTo>
                  <a:pt x="267893" y="82460"/>
                </a:lnTo>
                <a:lnTo>
                  <a:pt x="295157" y="79923"/>
                </a:lnTo>
                <a:lnTo>
                  <a:pt x="327162" y="77386"/>
                </a:lnTo>
                <a:lnTo>
                  <a:pt x="356796" y="72311"/>
                </a:lnTo>
                <a:lnTo>
                  <a:pt x="387615" y="69774"/>
                </a:lnTo>
                <a:lnTo>
                  <a:pt x="421991" y="64700"/>
                </a:lnTo>
                <a:lnTo>
                  <a:pt x="451625" y="59625"/>
                </a:lnTo>
                <a:lnTo>
                  <a:pt x="480074" y="58357"/>
                </a:lnTo>
                <a:lnTo>
                  <a:pt x="509708" y="53282"/>
                </a:lnTo>
                <a:lnTo>
                  <a:pt x="534601" y="50745"/>
                </a:lnTo>
                <a:lnTo>
                  <a:pt x="559494" y="48208"/>
                </a:lnTo>
                <a:lnTo>
                  <a:pt x="582016" y="43133"/>
                </a:lnTo>
                <a:lnTo>
                  <a:pt x="602167" y="40596"/>
                </a:lnTo>
                <a:lnTo>
                  <a:pt x="622318" y="38059"/>
                </a:lnTo>
                <a:lnTo>
                  <a:pt x="640099" y="35521"/>
                </a:lnTo>
                <a:lnTo>
                  <a:pt x="656694" y="32984"/>
                </a:lnTo>
                <a:lnTo>
                  <a:pt x="669733" y="31716"/>
                </a:lnTo>
                <a:lnTo>
                  <a:pt x="683957" y="29178"/>
                </a:lnTo>
                <a:lnTo>
                  <a:pt x="694626" y="26641"/>
                </a:lnTo>
                <a:lnTo>
                  <a:pt x="704109" y="26641"/>
                </a:lnTo>
                <a:lnTo>
                  <a:pt x="710036" y="24104"/>
                </a:lnTo>
                <a:lnTo>
                  <a:pt x="714777" y="21567"/>
                </a:lnTo>
                <a:lnTo>
                  <a:pt x="729001" y="16492"/>
                </a:lnTo>
                <a:lnTo>
                  <a:pt x="739670" y="11418"/>
                </a:lnTo>
                <a:lnTo>
                  <a:pt x="751523" y="8880"/>
                </a:lnTo>
                <a:lnTo>
                  <a:pt x="759821" y="7612"/>
                </a:lnTo>
                <a:lnTo>
                  <a:pt x="769304" y="5075"/>
                </a:lnTo>
                <a:lnTo>
                  <a:pt x="777602" y="2537"/>
                </a:lnTo>
                <a:lnTo>
                  <a:pt x="784714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3" name="任意多边形: 形状 47"/>
          <p:cNvSpPr/>
          <p:nvPr/>
        </p:nvSpPr>
        <p:spPr>
          <a:xfrm>
            <a:off x="2376230" y="3504055"/>
            <a:ext cx="240991" cy="290824"/>
          </a:xfrm>
          <a:custGeom>
            <a:avLst/>
            <a:gdLst>
              <a:gd name="connsiteX0" fmla="*/ 7112 w 180743"/>
              <a:gd name="connsiteY0" fmla="*/ 0 h 218118"/>
              <a:gd name="connsiteX1" fmla="*/ 9483 w 180743"/>
              <a:gd name="connsiteY1" fmla="*/ 0 h 218118"/>
              <a:gd name="connsiteX2" fmla="*/ 13039 w 180743"/>
              <a:gd name="connsiteY2" fmla="*/ 0 h 218118"/>
              <a:gd name="connsiteX3" fmla="*/ 15410 w 180743"/>
              <a:gd name="connsiteY3" fmla="*/ 0 h 218118"/>
              <a:gd name="connsiteX4" fmla="*/ 20151 w 180743"/>
              <a:gd name="connsiteY4" fmla="*/ 0 h 218118"/>
              <a:gd name="connsiteX5" fmla="*/ 27264 w 180743"/>
              <a:gd name="connsiteY5" fmla="*/ 0 h 218118"/>
              <a:gd name="connsiteX6" fmla="*/ 34376 w 180743"/>
              <a:gd name="connsiteY6" fmla="*/ 0 h 218118"/>
              <a:gd name="connsiteX7" fmla="*/ 40303 w 180743"/>
              <a:gd name="connsiteY7" fmla="*/ 0 h 218118"/>
              <a:gd name="connsiteX8" fmla="*/ 47415 w 180743"/>
              <a:gd name="connsiteY8" fmla="*/ 0 h 218118"/>
              <a:gd name="connsiteX9" fmla="*/ 56898 w 180743"/>
              <a:gd name="connsiteY9" fmla="*/ 2537 h 218118"/>
              <a:gd name="connsiteX10" fmla="*/ 65195 w 180743"/>
              <a:gd name="connsiteY10" fmla="*/ 2537 h 218118"/>
              <a:gd name="connsiteX11" fmla="*/ 74678 w 180743"/>
              <a:gd name="connsiteY11" fmla="*/ 3806 h 218118"/>
              <a:gd name="connsiteX12" fmla="*/ 85347 w 180743"/>
              <a:gd name="connsiteY12" fmla="*/ 3806 h 218118"/>
              <a:gd name="connsiteX13" fmla="*/ 104312 w 180743"/>
              <a:gd name="connsiteY13" fmla="*/ 8881 h 218118"/>
              <a:gd name="connsiteX14" fmla="*/ 119722 w 180743"/>
              <a:gd name="connsiteY14" fmla="*/ 13955 h 218118"/>
              <a:gd name="connsiteX15" fmla="*/ 135132 w 180743"/>
              <a:gd name="connsiteY15" fmla="*/ 13955 h 218118"/>
              <a:gd name="connsiteX16" fmla="*/ 149356 w 180743"/>
              <a:gd name="connsiteY16" fmla="*/ 16492 h 218118"/>
              <a:gd name="connsiteX17" fmla="*/ 160025 w 180743"/>
              <a:gd name="connsiteY17" fmla="*/ 13955 h 218118"/>
              <a:gd name="connsiteX18" fmla="*/ 166593 w 180743"/>
              <a:gd name="connsiteY18" fmla="*/ 13955 h 218118"/>
              <a:gd name="connsiteX19" fmla="*/ 180743 w 180743"/>
              <a:gd name="connsiteY19" fmla="*/ 61124 h 218118"/>
              <a:gd name="connsiteX20" fmla="*/ 176383 w 180743"/>
              <a:gd name="connsiteY20" fmla="*/ 218118 h 218118"/>
              <a:gd name="connsiteX21" fmla="*/ 173064 w 180743"/>
              <a:gd name="connsiteY21" fmla="*/ 216934 h 218118"/>
              <a:gd name="connsiteX22" fmla="*/ 167137 w 180743"/>
              <a:gd name="connsiteY22" fmla="*/ 214397 h 218118"/>
              <a:gd name="connsiteX23" fmla="*/ 162396 w 180743"/>
              <a:gd name="connsiteY23" fmla="*/ 209322 h 218118"/>
              <a:gd name="connsiteX24" fmla="*/ 157654 w 180743"/>
              <a:gd name="connsiteY24" fmla="*/ 201711 h 218118"/>
              <a:gd name="connsiteX25" fmla="*/ 150542 w 180743"/>
              <a:gd name="connsiteY25" fmla="*/ 192830 h 218118"/>
              <a:gd name="connsiteX26" fmla="*/ 149356 w 180743"/>
              <a:gd name="connsiteY26" fmla="*/ 182681 h 218118"/>
              <a:gd name="connsiteX27" fmla="*/ 144615 w 180743"/>
              <a:gd name="connsiteY27" fmla="*/ 171264 h 218118"/>
              <a:gd name="connsiteX28" fmla="*/ 142244 w 180743"/>
              <a:gd name="connsiteY28" fmla="*/ 163652 h 218118"/>
              <a:gd name="connsiteX29" fmla="*/ 139874 w 180743"/>
              <a:gd name="connsiteY29" fmla="*/ 156040 h 218118"/>
              <a:gd name="connsiteX30" fmla="*/ 132761 w 180743"/>
              <a:gd name="connsiteY30" fmla="*/ 144623 h 218118"/>
              <a:gd name="connsiteX31" fmla="*/ 126834 w 180743"/>
              <a:gd name="connsiteY31" fmla="*/ 131936 h 218118"/>
              <a:gd name="connsiteX32" fmla="*/ 114981 w 180743"/>
              <a:gd name="connsiteY32" fmla="*/ 120519 h 218118"/>
              <a:gd name="connsiteX33" fmla="*/ 104312 w 180743"/>
              <a:gd name="connsiteY33" fmla="*/ 107833 h 218118"/>
              <a:gd name="connsiteX34" fmla="*/ 90088 w 180743"/>
              <a:gd name="connsiteY34" fmla="*/ 96415 h 218118"/>
              <a:gd name="connsiteX35" fmla="*/ 74678 w 180743"/>
              <a:gd name="connsiteY35" fmla="*/ 81192 h 218118"/>
              <a:gd name="connsiteX36" fmla="*/ 60454 w 180743"/>
              <a:gd name="connsiteY36" fmla="*/ 69774 h 218118"/>
              <a:gd name="connsiteX37" fmla="*/ 45044 w 180743"/>
              <a:gd name="connsiteY37" fmla="*/ 57088 h 218118"/>
              <a:gd name="connsiteX38" fmla="*/ 32005 w 180743"/>
              <a:gd name="connsiteY38" fmla="*/ 45670 h 218118"/>
              <a:gd name="connsiteX39" fmla="*/ 20151 w 180743"/>
              <a:gd name="connsiteY39" fmla="*/ 35522 h 218118"/>
              <a:gd name="connsiteX40" fmla="*/ 15410 w 180743"/>
              <a:gd name="connsiteY40" fmla="*/ 30447 h 218118"/>
              <a:gd name="connsiteX41" fmla="*/ 11854 w 180743"/>
              <a:gd name="connsiteY41" fmla="*/ 26641 h 218118"/>
              <a:gd name="connsiteX42" fmla="*/ 9483 w 180743"/>
              <a:gd name="connsiteY42" fmla="*/ 21567 h 218118"/>
              <a:gd name="connsiteX43" fmla="*/ 4742 w 180743"/>
              <a:gd name="connsiteY43" fmla="*/ 19029 h 218118"/>
              <a:gd name="connsiteX44" fmla="*/ 2371 w 180743"/>
              <a:gd name="connsiteY44" fmla="*/ 16492 h 218118"/>
              <a:gd name="connsiteX45" fmla="*/ 2371 w 180743"/>
              <a:gd name="connsiteY45" fmla="*/ 11418 h 218118"/>
              <a:gd name="connsiteX46" fmla="*/ 0 w 180743"/>
              <a:gd name="connsiteY46" fmla="*/ 8881 h 218118"/>
              <a:gd name="connsiteX47" fmla="*/ 0 w 180743"/>
              <a:gd name="connsiteY47" fmla="*/ 6343 h 218118"/>
              <a:gd name="connsiteX48" fmla="*/ 2371 w 180743"/>
              <a:gd name="connsiteY48" fmla="*/ 3806 h 218118"/>
              <a:gd name="connsiteX49" fmla="*/ 2371 w 180743"/>
              <a:gd name="connsiteY49" fmla="*/ 2537 h 218118"/>
              <a:gd name="connsiteX50" fmla="*/ 4742 w 180743"/>
              <a:gd name="connsiteY50" fmla="*/ 2537 h 218118"/>
              <a:gd name="connsiteX51" fmla="*/ 7112 w 180743"/>
              <a:gd name="connsiteY51" fmla="*/ 0 h 218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80743" h="218118">
                <a:moveTo>
                  <a:pt x="7112" y="0"/>
                </a:moveTo>
                <a:lnTo>
                  <a:pt x="9483" y="0"/>
                </a:lnTo>
                <a:lnTo>
                  <a:pt x="13039" y="0"/>
                </a:lnTo>
                <a:lnTo>
                  <a:pt x="15410" y="0"/>
                </a:lnTo>
                <a:lnTo>
                  <a:pt x="20151" y="0"/>
                </a:lnTo>
                <a:lnTo>
                  <a:pt x="27264" y="0"/>
                </a:lnTo>
                <a:lnTo>
                  <a:pt x="34376" y="0"/>
                </a:lnTo>
                <a:lnTo>
                  <a:pt x="40303" y="0"/>
                </a:lnTo>
                <a:lnTo>
                  <a:pt x="47415" y="0"/>
                </a:lnTo>
                <a:lnTo>
                  <a:pt x="56898" y="2537"/>
                </a:lnTo>
                <a:lnTo>
                  <a:pt x="65195" y="2537"/>
                </a:lnTo>
                <a:lnTo>
                  <a:pt x="74678" y="3806"/>
                </a:lnTo>
                <a:lnTo>
                  <a:pt x="85347" y="3806"/>
                </a:lnTo>
                <a:lnTo>
                  <a:pt x="104312" y="8881"/>
                </a:lnTo>
                <a:lnTo>
                  <a:pt x="119722" y="13955"/>
                </a:lnTo>
                <a:lnTo>
                  <a:pt x="135132" y="13955"/>
                </a:lnTo>
                <a:lnTo>
                  <a:pt x="149356" y="16492"/>
                </a:lnTo>
                <a:lnTo>
                  <a:pt x="160025" y="13955"/>
                </a:lnTo>
                <a:lnTo>
                  <a:pt x="166593" y="13955"/>
                </a:lnTo>
                <a:lnTo>
                  <a:pt x="180743" y="61124"/>
                </a:lnTo>
                <a:lnTo>
                  <a:pt x="176383" y="218118"/>
                </a:lnTo>
                <a:lnTo>
                  <a:pt x="173064" y="216934"/>
                </a:lnTo>
                <a:lnTo>
                  <a:pt x="167137" y="214397"/>
                </a:lnTo>
                <a:lnTo>
                  <a:pt x="162396" y="209322"/>
                </a:lnTo>
                <a:lnTo>
                  <a:pt x="157654" y="201711"/>
                </a:lnTo>
                <a:lnTo>
                  <a:pt x="150542" y="192830"/>
                </a:lnTo>
                <a:lnTo>
                  <a:pt x="149356" y="182681"/>
                </a:lnTo>
                <a:lnTo>
                  <a:pt x="144615" y="171264"/>
                </a:lnTo>
                <a:lnTo>
                  <a:pt x="142244" y="163652"/>
                </a:lnTo>
                <a:lnTo>
                  <a:pt x="139874" y="156040"/>
                </a:lnTo>
                <a:lnTo>
                  <a:pt x="132761" y="144623"/>
                </a:lnTo>
                <a:lnTo>
                  <a:pt x="126834" y="131936"/>
                </a:lnTo>
                <a:lnTo>
                  <a:pt x="114981" y="120519"/>
                </a:lnTo>
                <a:lnTo>
                  <a:pt x="104312" y="107833"/>
                </a:lnTo>
                <a:lnTo>
                  <a:pt x="90088" y="96415"/>
                </a:lnTo>
                <a:lnTo>
                  <a:pt x="74678" y="81192"/>
                </a:lnTo>
                <a:lnTo>
                  <a:pt x="60454" y="69774"/>
                </a:lnTo>
                <a:lnTo>
                  <a:pt x="45044" y="57088"/>
                </a:lnTo>
                <a:lnTo>
                  <a:pt x="32005" y="45670"/>
                </a:lnTo>
                <a:lnTo>
                  <a:pt x="20151" y="35522"/>
                </a:lnTo>
                <a:lnTo>
                  <a:pt x="15410" y="30447"/>
                </a:lnTo>
                <a:lnTo>
                  <a:pt x="11854" y="26641"/>
                </a:lnTo>
                <a:lnTo>
                  <a:pt x="9483" y="21567"/>
                </a:lnTo>
                <a:lnTo>
                  <a:pt x="4742" y="19029"/>
                </a:lnTo>
                <a:lnTo>
                  <a:pt x="2371" y="16492"/>
                </a:lnTo>
                <a:lnTo>
                  <a:pt x="2371" y="11418"/>
                </a:lnTo>
                <a:lnTo>
                  <a:pt x="0" y="8881"/>
                </a:lnTo>
                <a:lnTo>
                  <a:pt x="0" y="6343"/>
                </a:lnTo>
                <a:lnTo>
                  <a:pt x="2371" y="3806"/>
                </a:lnTo>
                <a:lnTo>
                  <a:pt x="2371" y="2537"/>
                </a:lnTo>
                <a:lnTo>
                  <a:pt x="4742" y="2537"/>
                </a:lnTo>
                <a:lnTo>
                  <a:pt x="71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4" name="任意多边形: 形状 48"/>
          <p:cNvSpPr/>
          <p:nvPr/>
        </p:nvSpPr>
        <p:spPr>
          <a:xfrm>
            <a:off x="2467347" y="1963773"/>
            <a:ext cx="683589" cy="183967"/>
          </a:xfrm>
          <a:custGeom>
            <a:avLst/>
            <a:gdLst>
              <a:gd name="connsiteX0" fmla="*/ 335494 w 512692"/>
              <a:gd name="connsiteY0" fmla="*/ 0 h 137975"/>
              <a:gd name="connsiteX1" fmla="*/ 343764 w 512692"/>
              <a:gd name="connsiteY1" fmla="*/ 0 h 137975"/>
              <a:gd name="connsiteX2" fmla="*/ 355577 w 512692"/>
              <a:gd name="connsiteY2" fmla="*/ 0 h 137975"/>
              <a:gd name="connsiteX3" fmla="*/ 366209 w 512692"/>
              <a:gd name="connsiteY3" fmla="*/ 2532 h 137975"/>
              <a:gd name="connsiteX4" fmla="*/ 378022 w 512692"/>
              <a:gd name="connsiteY4" fmla="*/ 5063 h 137975"/>
              <a:gd name="connsiteX5" fmla="*/ 388654 w 512692"/>
              <a:gd name="connsiteY5" fmla="*/ 10127 h 137975"/>
              <a:gd name="connsiteX6" fmla="*/ 402830 w 512692"/>
              <a:gd name="connsiteY6" fmla="*/ 15190 h 137975"/>
              <a:gd name="connsiteX7" fmla="*/ 415824 w 512692"/>
              <a:gd name="connsiteY7" fmla="*/ 21519 h 137975"/>
              <a:gd name="connsiteX8" fmla="*/ 428819 w 512692"/>
              <a:gd name="connsiteY8" fmla="*/ 29114 h 137975"/>
              <a:gd name="connsiteX9" fmla="*/ 445357 w 512692"/>
              <a:gd name="connsiteY9" fmla="*/ 36709 h 137975"/>
              <a:gd name="connsiteX10" fmla="*/ 460714 w 512692"/>
              <a:gd name="connsiteY10" fmla="*/ 45570 h 137975"/>
              <a:gd name="connsiteX11" fmla="*/ 473709 w 512692"/>
              <a:gd name="connsiteY11" fmla="*/ 55696 h 137975"/>
              <a:gd name="connsiteX12" fmla="*/ 485522 w 512692"/>
              <a:gd name="connsiteY12" fmla="*/ 65823 h 137975"/>
              <a:gd name="connsiteX13" fmla="*/ 494972 w 512692"/>
              <a:gd name="connsiteY13" fmla="*/ 72152 h 137975"/>
              <a:gd name="connsiteX14" fmla="*/ 503242 w 512692"/>
              <a:gd name="connsiteY14" fmla="*/ 79747 h 137975"/>
              <a:gd name="connsiteX15" fmla="*/ 507967 w 512692"/>
              <a:gd name="connsiteY15" fmla="*/ 84810 h 137975"/>
              <a:gd name="connsiteX16" fmla="*/ 510330 w 512692"/>
              <a:gd name="connsiteY16" fmla="*/ 87342 h 137975"/>
              <a:gd name="connsiteX17" fmla="*/ 512692 w 512692"/>
              <a:gd name="connsiteY17" fmla="*/ 89873 h 137975"/>
              <a:gd name="connsiteX18" fmla="*/ 512692 w 512692"/>
              <a:gd name="connsiteY18" fmla="*/ 90295 h 137975"/>
              <a:gd name="connsiteX19" fmla="*/ 433873 w 512692"/>
              <a:gd name="connsiteY19" fmla="*/ 87623 h 137975"/>
              <a:gd name="connsiteX20" fmla="*/ 290998 w 512692"/>
              <a:gd name="connsiteY20" fmla="*/ 94767 h 137975"/>
              <a:gd name="connsiteX21" fmla="*/ 281149 w 512692"/>
              <a:gd name="connsiteY21" fmla="*/ 98734 h 137975"/>
              <a:gd name="connsiteX22" fmla="*/ 278791 w 512692"/>
              <a:gd name="connsiteY22" fmla="*/ 98734 h 137975"/>
              <a:gd name="connsiteX23" fmla="*/ 274066 w 512692"/>
              <a:gd name="connsiteY23" fmla="*/ 96203 h 137975"/>
              <a:gd name="connsiteX24" fmla="*/ 271703 w 512692"/>
              <a:gd name="connsiteY24" fmla="*/ 96203 h 137975"/>
              <a:gd name="connsiteX25" fmla="*/ 265797 w 512692"/>
              <a:gd name="connsiteY25" fmla="*/ 98734 h 137975"/>
              <a:gd name="connsiteX26" fmla="*/ 261071 w 512692"/>
              <a:gd name="connsiteY26" fmla="*/ 98734 h 137975"/>
              <a:gd name="connsiteX27" fmla="*/ 253983 w 512692"/>
              <a:gd name="connsiteY27" fmla="*/ 98734 h 137975"/>
              <a:gd name="connsiteX28" fmla="*/ 246896 w 512692"/>
              <a:gd name="connsiteY28" fmla="*/ 101266 h 137975"/>
              <a:gd name="connsiteX29" fmla="*/ 240989 w 512692"/>
              <a:gd name="connsiteY29" fmla="*/ 101266 h 137975"/>
              <a:gd name="connsiteX30" fmla="*/ 233901 w 512692"/>
              <a:gd name="connsiteY30" fmla="*/ 103797 h 137975"/>
              <a:gd name="connsiteX31" fmla="*/ 224451 w 512692"/>
              <a:gd name="connsiteY31" fmla="*/ 106329 h 137975"/>
              <a:gd name="connsiteX32" fmla="*/ 216181 w 512692"/>
              <a:gd name="connsiteY32" fmla="*/ 108861 h 137975"/>
              <a:gd name="connsiteX33" fmla="*/ 206731 w 512692"/>
              <a:gd name="connsiteY33" fmla="*/ 111392 h 137975"/>
              <a:gd name="connsiteX34" fmla="*/ 196099 w 512692"/>
              <a:gd name="connsiteY34" fmla="*/ 113924 h 137975"/>
              <a:gd name="connsiteX35" fmla="*/ 186648 w 512692"/>
              <a:gd name="connsiteY35" fmla="*/ 115190 h 137975"/>
              <a:gd name="connsiteX36" fmla="*/ 164203 w 512692"/>
              <a:gd name="connsiteY36" fmla="*/ 120253 h 137975"/>
              <a:gd name="connsiteX37" fmla="*/ 139396 w 512692"/>
              <a:gd name="connsiteY37" fmla="*/ 125316 h 137975"/>
              <a:gd name="connsiteX38" fmla="*/ 116951 w 512692"/>
              <a:gd name="connsiteY38" fmla="*/ 127848 h 137975"/>
              <a:gd name="connsiteX39" fmla="*/ 94506 w 512692"/>
              <a:gd name="connsiteY39" fmla="*/ 130380 h 137975"/>
              <a:gd name="connsiteX40" fmla="*/ 69698 w 512692"/>
              <a:gd name="connsiteY40" fmla="*/ 132911 h 137975"/>
              <a:gd name="connsiteX41" fmla="*/ 47253 w 512692"/>
              <a:gd name="connsiteY41" fmla="*/ 135443 h 137975"/>
              <a:gd name="connsiteX42" fmla="*/ 22445 w 512692"/>
              <a:gd name="connsiteY42" fmla="*/ 135443 h 137975"/>
              <a:gd name="connsiteX43" fmla="*/ 0 w 512692"/>
              <a:gd name="connsiteY43" fmla="*/ 137975 h 137975"/>
              <a:gd name="connsiteX44" fmla="*/ 0 w 512692"/>
              <a:gd name="connsiteY44" fmla="*/ 93671 h 137975"/>
              <a:gd name="connsiteX45" fmla="*/ 22445 w 512692"/>
              <a:gd name="connsiteY45" fmla="*/ 93671 h 137975"/>
              <a:gd name="connsiteX46" fmla="*/ 44890 w 512692"/>
              <a:gd name="connsiteY46" fmla="*/ 91139 h 137975"/>
              <a:gd name="connsiteX47" fmla="*/ 67335 w 512692"/>
              <a:gd name="connsiteY47" fmla="*/ 89873 h 137975"/>
              <a:gd name="connsiteX48" fmla="*/ 89780 w 512692"/>
              <a:gd name="connsiteY48" fmla="*/ 87342 h 137975"/>
              <a:gd name="connsiteX49" fmla="*/ 109863 w 512692"/>
              <a:gd name="connsiteY49" fmla="*/ 84810 h 137975"/>
              <a:gd name="connsiteX50" fmla="*/ 132308 w 512692"/>
              <a:gd name="connsiteY50" fmla="*/ 77215 h 137975"/>
              <a:gd name="connsiteX51" fmla="*/ 154753 w 512692"/>
              <a:gd name="connsiteY51" fmla="*/ 72152 h 137975"/>
              <a:gd name="connsiteX52" fmla="*/ 177198 w 512692"/>
              <a:gd name="connsiteY52" fmla="*/ 65823 h 137975"/>
              <a:gd name="connsiteX53" fmla="*/ 196099 w 512692"/>
              <a:gd name="connsiteY53" fmla="*/ 60760 h 137975"/>
              <a:gd name="connsiteX54" fmla="*/ 211456 w 512692"/>
              <a:gd name="connsiteY54" fmla="*/ 53165 h 137975"/>
              <a:gd name="connsiteX55" fmla="*/ 226813 w 512692"/>
              <a:gd name="connsiteY55" fmla="*/ 48101 h 137975"/>
              <a:gd name="connsiteX56" fmla="*/ 240989 w 512692"/>
              <a:gd name="connsiteY56" fmla="*/ 43038 h 137975"/>
              <a:gd name="connsiteX57" fmla="*/ 253983 w 512692"/>
              <a:gd name="connsiteY57" fmla="*/ 39241 h 137975"/>
              <a:gd name="connsiteX58" fmla="*/ 265797 w 512692"/>
              <a:gd name="connsiteY58" fmla="*/ 31646 h 137975"/>
              <a:gd name="connsiteX59" fmla="*/ 276429 w 512692"/>
              <a:gd name="connsiteY59" fmla="*/ 26582 h 137975"/>
              <a:gd name="connsiteX60" fmla="*/ 285879 w 512692"/>
              <a:gd name="connsiteY60" fmla="*/ 21519 h 137975"/>
              <a:gd name="connsiteX61" fmla="*/ 291786 w 512692"/>
              <a:gd name="connsiteY61" fmla="*/ 16456 h 137975"/>
              <a:gd name="connsiteX62" fmla="*/ 298874 w 512692"/>
              <a:gd name="connsiteY62" fmla="*/ 12658 h 137975"/>
              <a:gd name="connsiteX63" fmla="*/ 305961 w 512692"/>
              <a:gd name="connsiteY63" fmla="*/ 7595 h 137975"/>
              <a:gd name="connsiteX64" fmla="*/ 311868 w 512692"/>
              <a:gd name="connsiteY64" fmla="*/ 5063 h 137975"/>
              <a:gd name="connsiteX65" fmla="*/ 318956 w 512692"/>
              <a:gd name="connsiteY65" fmla="*/ 2532 h 137975"/>
              <a:gd name="connsiteX66" fmla="*/ 328407 w 512692"/>
              <a:gd name="connsiteY66" fmla="*/ 2532 h 137975"/>
              <a:gd name="connsiteX67" fmla="*/ 335494 w 512692"/>
              <a:gd name="connsiteY67" fmla="*/ 0 h 137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512692" h="137975">
                <a:moveTo>
                  <a:pt x="335494" y="0"/>
                </a:moveTo>
                <a:lnTo>
                  <a:pt x="343764" y="0"/>
                </a:lnTo>
                <a:lnTo>
                  <a:pt x="355577" y="0"/>
                </a:lnTo>
                <a:lnTo>
                  <a:pt x="366209" y="2532"/>
                </a:lnTo>
                <a:lnTo>
                  <a:pt x="378022" y="5063"/>
                </a:lnTo>
                <a:lnTo>
                  <a:pt x="388654" y="10127"/>
                </a:lnTo>
                <a:lnTo>
                  <a:pt x="402830" y="15190"/>
                </a:lnTo>
                <a:lnTo>
                  <a:pt x="415824" y="21519"/>
                </a:lnTo>
                <a:lnTo>
                  <a:pt x="428819" y="29114"/>
                </a:lnTo>
                <a:lnTo>
                  <a:pt x="445357" y="36709"/>
                </a:lnTo>
                <a:lnTo>
                  <a:pt x="460714" y="45570"/>
                </a:lnTo>
                <a:lnTo>
                  <a:pt x="473709" y="55696"/>
                </a:lnTo>
                <a:lnTo>
                  <a:pt x="485522" y="65823"/>
                </a:lnTo>
                <a:lnTo>
                  <a:pt x="494972" y="72152"/>
                </a:lnTo>
                <a:lnTo>
                  <a:pt x="503242" y="79747"/>
                </a:lnTo>
                <a:lnTo>
                  <a:pt x="507967" y="84810"/>
                </a:lnTo>
                <a:lnTo>
                  <a:pt x="510330" y="87342"/>
                </a:lnTo>
                <a:lnTo>
                  <a:pt x="512692" y="89873"/>
                </a:lnTo>
                <a:lnTo>
                  <a:pt x="512692" y="90295"/>
                </a:lnTo>
                <a:lnTo>
                  <a:pt x="433873" y="87623"/>
                </a:lnTo>
                <a:cubicBezTo>
                  <a:pt x="333729" y="87623"/>
                  <a:pt x="381325" y="84730"/>
                  <a:pt x="290998" y="94767"/>
                </a:cubicBezTo>
                <a:lnTo>
                  <a:pt x="281149" y="98734"/>
                </a:lnTo>
                <a:lnTo>
                  <a:pt x="278791" y="98734"/>
                </a:lnTo>
                <a:lnTo>
                  <a:pt x="274066" y="96203"/>
                </a:lnTo>
                <a:lnTo>
                  <a:pt x="271703" y="96203"/>
                </a:lnTo>
                <a:lnTo>
                  <a:pt x="265797" y="98734"/>
                </a:lnTo>
                <a:lnTo>
                  <a:pt x="261071" y="98734"/>
                </a:lnTo>
                <a:lnTo>
                  <a:pt x="253983" y="98734"/>
                </a:lnTo>
                <a:lnTo>
                  <a:pt x="246896" y="101266"/>
                </a:lnTo>
                <a:lnTo>
                  <a:pt x="240989" y="101266"/>
                </a:lnTo>
                <a:lnTo>
                  <a:pt x="233901" y="103797"/>
                </a:lnTo>
                <a:lnTo>
                  <a:pt x="224451" y="106329"/>
                </a:lnTo>
                <a:lnTo>
                  <a:pt x="216181" y="108861"/>
                </a:lnTo>
                <a:lnTo>
                  <a:pt x="206731" y="111392"/>
                </a:lnTo>
                <a:lnTo>
                  <a:pt x="196099" y="113924"/>
                </a:lnTo>
                <a:lnTo>
                  <a:pt x="186648" y="115190"/>
                </a:lnTo>
                <a:lnTo>
                  <a:pt x="164203" y="120253"/>
                </a:lnTo>
                <a:lnTo>
                  <a:pt x="139396" y="125316"/>
                </a:lnTo>
                <a:lnTo>
                  <a:pt x="116951" y="127848"/>
                </a:lnTo>
                <a:lnTo>
                  <a:pt x="94506" y="130380"/>
                </a:lnTo>
                <a:lnTo>
                  <a:pt x="69698" y="132911"/>
                </a:lnTo>
                <a:lnTo>
                  <a:pt x="47253" y="135443"/>
                </a:lnTo>
                <a:lnTo>
                  <a:pt x="22445" y="135443"/>
                </a:lnTo>
                <a:lnTo>
                  <a:pt x="0" y="137975"/>
                </a:lnTo>
                <a:lnTo>
                  <a:pt x="0" y="93671"/>
                </a:lnTo>
                <a:lnTo>
                  <a:pt x="22445" y="93671"/>
                </a:lnTo>
                <a:lnTo>
                  <a:pt x="44890" y="91139"/>
                </a:lnTo>
                <a:lnTo>
                  <a:pt x="67335" y="89873"/>
                </a:lnTo>
                <a:lnTo>
                  <a:pt x="89780" y="87342"/>
                </a:lnTo>
                <a:lnTo>
                  <a:pt x="109863" y="84810"/>
                </a:lnTo>
                <a:lnTo>
                  <a:pt x="132308" y="77215"/>
                </a:lnTo>
                <a:lnTo>
                  <a:pt x="154753" y="72152"/>
                </a:lnTo>
                <a:lnTo>
                  <a:pt x="177198" y="65823"/>
                </a:lnTo>
                <a:lnTo>
                  <a:pt x="196099" y="60760"/>
                </a:lnTo>
                <a:lnTo>
                  <a:pt x="211456" y="53165"/>
                </a:lnTo>
                <a:lnTo>
                  <a:pt x="226813" y="48101"/>
                </a:lnTo>
                <a:lnTo>
                  <a:pt x="240989" y="43038"/>
                </a:lnTo>
                <a:lnTo>
                  <a:pt x="253983" y="39241"/>
                </a:lnTo>
                <a:lnTo>
                  <a:pt x="265797" y="31646"/>
                </a:lnTo>
                <a:lnTo>
                  <a:pt x="276429" y="26582"/>
                </a:lnTo>
                <a:lnTo>
                  <a:pt x="285879" y="21519"/>
                </a:lnTo>
                <a:lnTo>
                  <a:pt x="291786" y="16456"/>
                </a:lnTo>
                <a:lnTo>
                  <a:pt x="298874" y="12658"/>
                </a:lnTo>
                <a:lnTo>
                  <a:pt x="305961" y="7595"/>
                </a:lnTo>
                <a:lnTo>
                  <a:pt x="311868" y="5063"/>
                </a:lnTo>
                <a:lnTo>
                  <a:pt x="318956" y="2532"/>
                </a:lnTo>
                <a:lnTo>
                  <a:pt x="328407" y="2532"/>
                </a:lnTo>
                <a:lnTo>
                  <a:pt x="335494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5" name="任意多边形: 形状 49"/>
          <p:cNvSpPr/>
          <p:nvPr/>
        </p:nvSpPr>
        <p:spPr>
          <a:xfrm>
            <a:off x="2670534" y="2740387"/>
            <a:ext cx="326533" cy="274280"/>
          </a:xfrm>
          <a:custGeom>
            <a:avLst/>
            <a:gdLst>
              <a:gd name="connsiteX0" fmla="*/ 232044 w 244900"/>
              <a:gd name="connsiteY0" fmla="*/ 0 h 205710"/>
              <a:gd name="connsiteX1" fmla="*/ 244900 w 244900"/>
              <a:gd name="connsiteY1" fmla="*/ 205710 h 205710"/>
              <a:gd name="connsiteX2" fmla="*/ 243352 w 244900"/>
              <a:gd name="connsiteY2" fmla="*/ 204881 h 205710"/>
              <a:gd name="connsiteX3" fmla="*/ 238626 w 244900"/>
              <a:gd name="connsiteY3" fmla="*/ 203615 h 205710"/>
              <a:gd name="connsiteX4" fmla="*/ 236264 w 244900"/>
              <a:gd name="connsiteY4" fmla="*/ 201083 h 205710"/>
              <a:gd name="connsiteX5" fmla="*/ 233901 w 244900"/>
              <a:gd name="connsiteY5" fmla="*/ 196020 h 205710"/>
              <a:gd name="connsiteX6" fmla="*/ 229176 w 244900"/>
              <a:gd name="connsiteY6" fmla="*/ 188425 h 205710"/>
              <a:gd name="connsiteX7" fmla="*/ 227995 w 244900"/>
              <a:gd name="connsiteY7" fmla="*/ 183362 h 205710"/>
              <a:gd name="connsiteX8" fmla="*/ 223269 w 244900"/>
              <a:gd name="connsiteY8" fmla="*/ 174501 h 205710"/>
              <a:gd name="connsiteX9" fmla="*/ 220907 w 244900"/>
              <a:gd name="connsiteY9" fmla="*/ 166906 h 205710"/>
              <a:gd name="connsiteX10" fmla="*/ 218544 w 244900"/>
              <a:gd name="connsiteY10" fmla="*/ 156779 h 205710"/>
              <a:gd name="connsiteX11" fmla="*/ 216181 w 244900"/>
              <a:gd name="connsiteY11" fmla="*/ 150450 h 205710"/>
              <a:gd name="connsiteX12" fmla="*/ 213819 w 244900"/>
              <a:gd name="connsiteY12" fmla="*/ 145387 h 205710"/>
              <a:gd name="connsiteX13" fmla="*/ 209093 w 244900"/>
              <a:gd name="connsiteY13" fmla="*/ 140324 h 205710"/>
              <a:gd name="connsiteX14" fmla="*/ 205549 w 244900"/>
              <a:gd name="connsiteY14" fmla="*/ 135260 h 205710"/>
              <a:gd name="connsiteX15" fmla="*/ 200824 w 244900"/>
              <a:gd name="connsiteY15" fmla="*/ 128931 h 205710"/>
              <a:gd name="connsiteX16" fmla="*/ 193736 w 244900"/>
              <a:gd name="connsiteY16" fmla="*/ 123868 h 205710"/>
              <a:gd name="connsiteX17" fmla="*/ 186648 w 244900"/>
              <a:gd name="connsiteY17" fmla="*/ 118805 h 205710"/>
              <a:gd name="connsiteX18" fmla="*/ 180742 w 244900"/>
              <a:gd name="connsiteY18" fmla="*/ 113741 h 205710"/>
              <a:gd name="connsiteX19" fmla="*/ 173654 w 244900"/>
              <a:gd name="connsiteY19" fmla="*/ 108678 h 205710"/>
              <a:gd name="connsiteX20" fmla="*/ 164203 w 244900"/>
              <a:gd name="connsiteY20" fmla="*/ 102349 h 205710"/>
              <a:gd name="connsiteX21" fmla="*/ 155934 w 244900"/>
              <a:gd name="connsiteY21" fmla="*/ 97286 h 205710"/>
              <a:gd name="connsiteX22" fmla="*/ 146484 w 244900"/>
              <a:gd name="connsiteY22" fmla="*/ 92222 h 205710"/>
              <a:gd name="connsiteX23" fmla="*/ 135852 w 244900"/>
              <a:gd name="connsiteY23" fmla="*/ 87159 h 205710"/>
              <a:gd name="connsiteX24" fmla="*/ 124039 w 244900"/>
              <a:gd name="connsiteY24" fmla="*/ 79564 h 205710"/>
              <a:gd name="connsiteX25" fmla="*/ 113407 w 244900"/>
              <a:gd name="connsiteY25" fmla="*/ 75767 h 205710"/>
              <a:gd name="connsiteX26" fmla="*/ 99231 w 244900"/>
              <a:gd name="connsiteY26" fmla="*/ 70703 h 205710"/>
              <a:gd name="connsiteX27" fmla="*/ 88599 w 244900"/>
              <a:gd name="connsiteY27" fmla="*/ 65640 h 205710"/>
              <a:gd name="connsiteX28" fmla="*/ 76786 w 244900"/>
              <a:gd name="connsiteY28" fmla="*/ 60577 h 205710"/>
              <a:gd name="connsiteX29" fmla="*/ 66154 w 244900"/>
              <a:gd name="connsiteY29" fmla="*/ 58045 h 205710"/>
              <a:gd name="connsiteX30" fmla="*/ 56703 w 244900"/>
              <a:gd name="connsiteY30" fmla="*/ 54248 h 205710"/>
              <a:gd name="connsiteX31" fmla="*/ 47253 w 244900"/>
              <a:gd name="connsiteY31" fmla="*/ 51716 h 205710"/>
              <a:gd name="connsiteX32" fmla="*/ 38984 w 244900"/>
              <a:gd name="connsiteY32" fmla="*/ 46653 h 205710"/>
              <a:gd name="connsiteX33" fmla="*/ 31896 w 244900"/>
              <a:gd name="connsiteY33" fmla="*/ 44121 h 205710"/>
              <a:gd name="connsiteX34" fmla="*/ 24808 w 244900"/>
              <a:gd name="connsiteY34" fmla="*/ 39058 h 205710"/>
              <a:gd name="connsiteX35" fmla="*/ 18901 w 244900"/>
              <a:gd name="connsiteY35" fmla="*/ 36526 h 205710"/>
              <a:gd name="connsiteX36" fmla="*/ 14176 w 244900"/>
              <a:gd name="connsiteY36" fmla="*/ 33995 h 205710"/>
              <a:gd name="connsiteX37" fmla="*/ 9451 w 244900"/>
              <a:gd name="connsiteY37" fmla="*/ 30197 h 205710"/>
              <a:gd name="connsiteX38" fmla="*/ 4725 w 244900"/>
              <a:gd name="connsiteY38" fmla="*/ 27665 h 205710"/>
              <a:gd name="connsiteX39" fmla="*/ 2363 w 244900"/>
              <a:gd name="connsiteY39" fmla="*/ 25134 h 205710"/>
              <a:gd name="connsiteX40" fmla="*/ 0 w 244900"/>
              <a:gd name="connsiteY40" fmla="*/ 22602 h 205710"/>
              <a:gd name="connsiteX41" fmla="*/ 0 w 244900"/>
              <a:gd name="connsiteY41" fmla="*/ 20070 h 205710"/>
              <a:gd name="connsiteX42" fmla="*/ 0 w 244900"/>
              <a:gd name="connsiteY42" fmla="*/ 17539 h 205710"/>
              <a:gd name="connsiteX43" fmla="*/ 4725 w 244900"/>
              <a:gd name="connsiteY43" fmla="*/ 17539 h 205710"/>
              <a:gd name="connsiteX44" fmla="*/ 7088 w 244900"/>
              <a:gd name="connsiteY44" fmla="*/ 17539 h 205710"/>
              <a:gd name="connsiteX45" fmla="*/ 11813 w 244900"/>
              <a:gd name="connsiteY45" fmla="*/ 15007 h 205710"/>
              <a:gd name="connsiteX46" fmla="*/ 14176 w 244900"/>
              <a:gd name="connsiteY46" fmla="*/ 15007 h 205710"/>
              <a:gd name="connsiteX47" fmla="*/ 21264 w 244900"/>
              <a:gd name="connsiteY47" fmla="*/ 15007 h 205710"/>
              <a:gd name="connsiteX48" fmla="*/ 24808 w 244900"/>
              <a:gd name="connsiteY48" fmla="*/ 15007 h 205710"/>
              <a:gd name="connsiteX49" fmla="*/ 31896 w 244900"/>
              <a:gd name="connsiteY49" fmla="*/ 15007 h 205710"/>
              <a:gd name="connsiteX50" fmla="*/ 38984 w 244900"/>
              <a:gd name="connsiteY50" fmla="*/ 15007 h 205710"/>
              <a:gd name="connsiteX51" fmla="*/ 44890 w 244900"/>
              <a:gd name="connsiteY51" fmla="*/ 15007 h 205710"/>
              <a:gd name="connsiteX52" fmla="*/ 51978 w 244900"/>
              <a:gd name="connsiteY52" fmla="*/ 15007 h 205710"/>
              <a:gd name="connsiteX53" fmla="*/ 61429 w 244900"/>
              <a:gd name="connsiteY53" fmla="*/ 15007 h 205710"/>
              <a:gd name="connsiteX54" fmla="*/ 69698 w 244900"/>
              <a:gd name="connsiteY54" fmla="*/ 17539 h 205710"/>
              <a:gd name="connsiteX55" fmla="*/ 79148 w 244900"/>
              <a:gd name="connsiteY55" fmla="*/ 17539 h 205710"/>
              <a:gd name="connsiteX56" fmla="*/ 90962 w 244900"/>
              <a:gd name="connsiteY56" fmla="*/ 17539 h 205710"/>
              <a:gd name="connsiteX57" fmla="*/ 99231 w 244900"/>
              <a:gd name="connsiteY57" fmla="*/ 20070 h 205710"/>
              <a:gd name="connsiteX58" fmla="*/ 121676 w 244900"/>
              <a:gd name="connsiteY58" fmla="*/ 22602 h 205710"/>
              <a:gd name="connsiteX59" fmla="*/ 141758 w 244900"/>
              <a:gd name="connsiteY59" fmla="*/ 25134 h 205710"/>
              <a:gd name="connsiteX60" fmla="*/ 158297 w 244900"/>
              <a:gd name="connsiteY60" fmla="*/ 25134 h 205710"/>
              <a:gd name="connsiteX61" fmla="*/ 176017 w 244900"/>
              <a:gd name="connsiteY61" fmla="*/ 25134 h 205710"/>
              <a:gd name="connsiteX62" fmla="*/ 189011 w 244900"/>
              <a:gd name="connsiteY62" fmla="*/ 25134 h 205710"/>
              <a:gd name="connsiteX63" fmla="*/ 200824 w 244900"/>
              <a:gd name="connsiteY63" fmla="*/ 25134 h 205710"/>
              <a:gd name="connsiteX64" fmla="*/ 205549 w 244900"/>
              <a:gd name="connsiteY64" fmla="*/ 22602 h 205710"/>
              <a:gd name="connsiteX65" fmla="*/ 209093 w 244900"/>
              <a:gd name="connsiteY65" fmla="*/ 22602 h 205710"/>
              <a:gd name="connsiteX66" fmla="*/ 213819 w 244900"/>
              <a:gd name="connsiteY66" fmla="*/ 22602 h 205710"/>
              <a:gd name="connsiteX67" fmla="*/ 218544 w 244900"/>
              <a:gd name="connsiteY67" fmla="*/ 20070 h 205710"/>
              <a:gd name="connsiteX68" fmla="*/ 223269 w 244900"/>
              <a:gd name="connsiteY68" fmla="*/ 15007 h 205710"/>
              <a:gd name="connsiteX69" fmla="*/ 229176 w 244900"/>
              <a:gd name="connsiteY69" fmla="*/ 7412 h 205710"/>
              <a:gd name="connsiteX70" fmla="*/ 231538 w 244900"/>
              <a:gd name="connsiteY70" fmla="*/ 4881 h 205710"/>
              <a:gd name="connsiteX71" fmla="*/ 231538 w 244900"/>
              <a:gd name="connsiteY71" fmla="*/ 1083 h 205710"/>
              <a:gd name="connsiteX72" fmla="*/ 232044 w 244900"/>
              <a:gd name="connsiteY72" fmla="*/ 0 h 205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244900" h="205710">
                <a:moveTo>
                  <a:pt x="232044" y="0"/>
                </a:moveTo>
                <a:lnTo>
                  <a:pt x="244900" y="205710"/>
                </a:lnTo>
                <a:lnTo>
                  <a:pt x="243352" y="204881"/>
                </a:lnTo>
                <a:lnTo>
                  <a:pt x="238626" y="203615"/>
                </a:lnTo>
                <a:lnTo>
                  <a:pt x="236264" y="201083"/>
                </a:lnTo>
                <a:lnTo>
                  <a:pt x="233901" y="196020"/>
                </a:lnTo>
                <a:lnTo>
                  <a:pt x="229176" y="188425"/>
                </a:lnTo>
                <a:lnTo>
                  <a:pt x="227995" y="183362"/>
                </a:lnTo>
                <a:lnTo>
                  <a:pt x="223269" y="174501"/>
                </a:lnTo>
                <a:lnTo>
                  <a:pt x="220907" y="166906"/>
                </a:lnTo>
                <a:lnTo>
                  <a:pt x="218544" y="156779"/>
                </a:lnTo>
                <a:lnTo>
                  <a:pt x="216181" y="150450"/>
                </a:lnTo>
                <a:lnTo>
                  <a:pt x="213819" y="145387"/>
                </a:lnTo>
                <a:lnTo>
                  <a:pt x="209093" y="140324"/>
                </a:lnTo>
                <a:lnTo>
                  <a:pt x="205549" y="135260"/>
                </a:lnTo>
                <a:lnTo>
                  <a:pt x="200824" y="128931"/>
                </a:lnTo>
                <a:lnTo>
                  <a:pt x="193736" y="123868"/>
                </a:lnTo>
                <a:lnTo>
                  <a:pt x="186648" y="118805"/>
                </a:lnTo>
                <a:lnTo>
                  <a:pt x="180742" y="113741"/>
                </a:lnTo>
                <a:lnTo>
                  <a:pt x="173654" y="108678"/>
                </a:lnTo>
                <a:lnTo>
                  <a:pt x="164203" y="102349"/>
                </a:lnTo>
                <a:lnTo>
                  <a:pt x="155934" y="97286"/>
                </a:lnTo>
                <a:lnTo>
                  <a:pt x="146484" y="92222"/>
                </a:lnTo>
                <a:lnTo>
                  <a:pt x="135852" y="87159"/>
                </a:lnTo>
                <a:lnTo>
                  <a:pt x="124039" y="79564"/>
                </a:lnTo>
                <a:lnTo>
                  <a:pt x="113407" y="75767"/>
                </a:lnTo>
                <a:lnTo>
                  <a:pt x="99231" y="70703"/>
                </a:lnTo>
                <a:lnTo>
                  <a:pt x="88599" y="65640"/>
                </a:lnTo>
                <a:lnTo>
                  <a:pt x="76786" y="60577"/>
                </a:lnTo>
                <a:lnTo>
                  <a:pt x="66154" y="58045"/>
                </a:lnTo>
                <a:lnTo>
                  <a:pt x="56703" y="54248"/>
                </a:lnTo>
                <a:lnTo>
                  <a:pt x="47253" y="51716"/>
                </a:lnTo>
                <a:lnTo>
                  <a:pt x="38984" y="46653"/>
                </a:lnTo>
                <a:lnTo>
                  <a:pt x="31896" y="44121"/>
                </a:lnTo>
                <a:lnTo>
                  <a:pt x="24808" y="39058"/>
                </a:lnTo>
                <a:lnTo>
                  <a:pt x="18901" y="36526"/>
                </a:lnTo>
                <a:lnTo>
                  <a:pt x="14176" y="33995"/>
                </a:lnTo>
                <a:lnTo>
                  <a:pt x="9451" y="30197"/>
                </a:lnTo>
                <a:lnTo>
                  <a:pt x="4725" y="27665"/>
                </a:lnTo>
                <a:lnTo>
                  <a:pt x="2363" y="25134"/>
                </a:lnTo>
                <a:lnTo>
                  <a:pt x="0" y="22602"/>
                </a:lnTo>
                <a:lnTo>
                  <a:pt x="0" y="20070"/>
                </a:lnTo>
                <a:lnTo>
                  <a:pt x="0" y="17539"/>
                </a:lnTo>
                <a:lnTo>
                  <a:pt x="4725" y="17539"/>
                </a:lnTo>
                <a:lnTo>
                  <a:pt x="7088" y="17539"/>
                </a:lnTo>
                <a:lnTo>
                  <a:pt x="11813" y="15007"/>
                </a:lnTo>
                <a:lnTo>
                  <a:pt x="14176" y="15007"/>
                </a:lnTo>
                <a:lnTo>
                  <a:pt x="21264" y="15007"/>
                </a:lnTo>
                <a:lnTo>
                  <a:pt x="24808" y="15007"/>
                </a:lnTo>
                <a:lnTo>
                  <a:pt x="31896" y="15007"/>
                </a:lnTo>
                <a:lnTo>
                  <a:pt x="38984" y="15007"/>
                </a:lnTo>
                <a:lnTo>
                  <a:pt x="44890" y="15007"/>
                </a:lnTo>
                <a:lnTo>
                  <a:pt x="51978" y="15007"/>
                </a:lnTo>
                <a:lnTo>
                  <a:pt x="61429" y="15007"/>
                </a:lnTo>
                <a:lnTo>
                  <a:pt x="69698" y="17539"/>
                </a:lnTo>
                <a:lnTo>
                  <a:pt x="79148" y="17539"/>
                </a:lnTo>
                <a:lnTo>
                  <a:pt x="90962" y="17539"/>
                </a:lnTo>
                <a:lnTo>
                  <a:pt x="99231" y="20070"/>
                </a:lnTo>
                <a:lnTo>
                  <a:pt x="121676" y="22602"/>
                </a:lnTo>
                <a:lnTo>
                  <a:pt x="141758" y="25134"/>
                </a:lnTo>
                <a:lnTo>
                  <a:pt x="158297" y="25134"/>
                </a:lnTo>
                <a:lnTo>
                  <a:pt x="176017" y="25134"/>
                </a:lnTo>
                <a:lnTo>
                  <a:pt x="189011" y="25134"/>
                </a:lnTo>
                <a:lnTo>
                  <a:pt x="200824" y="25134"/>
                </a:lnTo>
                <a:lnTo>
                  <a:pt x="205549" y="22602"/>
                </a:lnTo>
                <a:lnTo>
                  <a:pt x="209093" y="22602"/>
                </a:lnTo>
                <a:lnTo>
                  <a:pt x="213819" y="22602"/>
                </a:lnTo>
                <a:lnTo>
                  <a:pt x="218544" y="20070"/>
                </a:lnTo>
                <a:lnTo>
                  <a:pt x="223269" y="15007"/>
                </a:lnTo>
                <a:lnTo>
                  <a:pt x="229176" y="7412"/>
                </a:lnTo>
                <a:lnTo>
                  <a:pt x="231538" y="4881"/>
                </a:lnTo>
                <a:lnTo>
                  <a:pt x="231538" y="1083"/>
                </a:lnTo>
                <a:lnTo>
                  <a:pt x="232044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6" name="任意多边形: 形状 52"/>
          <p:cNvSpPr/>
          <p:nvPr/>
        </p:nvSpPr>
        <p:spPr>
          <a:xfrm>
            <a:off x="2598352" y="3185503"/>
            <a:ext cx="320677" cy="611180"/>
          </a:xfrm>
          <a:custGeom>
            <a:avLst/>
            <a:gdLst>
              <a:gd name="connsiteX0" fmla="*/ 48492 w 240508"/>
              <a:gd name="connsiteY0" fmla="*/ 0 h 458385"/>
              <a:gd name="connsiteX1" fmla="*/ 240508 w 240508"/>
              <a:gd name="connsiteY1" fmla="*/ 0 h 458385"/>
              <a:gd name="connsiteX2" fmla="*/ 235247 w 240508"/>
              <a:gd name="connsiteY2" fmla="*/ 6757 h 458385"/>
              <a:gd name="connsiteX3" fmla="*/ 228135 w 240508"/>
              <a:gd name="connsiteY3" fmla="*/ 16906 h 458385"/>
              <a:gd name="connsiteX4" fmla="*/ 221022 w 240508"/>
              <a:gd name="connsiteY4" fmla="*/ 28324 h 458385"/>
              <a:gd name="connsiteX5" fmla="*/ 216281 w 240508"/>
              <a:gd name="connsiteY5" fmla="*/ 35935 h 458385"/>
              <a:gd name="connsiteX6" fmla="*/ 210354 w 240508"/>
              <a:gd name="connsiteY6" fmla="*/ 42278 h 458385"/>
              <a:gd name="connsiteX7" fmla="*/ 205613 w 240508"/>
              <a:gd name="connsiteY7" fmla="*/ 52427 h 458385"/>
              <a:gd name="connsiteX8" fmla="*/ 200871 w 240508"/>
              <a:gd name="connsiteY8" fmla="*/ 66382 h 458385"/>
              <a:gd name="connsiteX9" fmla="*/ 198500 w 240508"/>
              <a:gd name="connsiteY9" fmla="*/ 79068 h 458385"/>
              <a:gd name="connsiteX10" fmla="*/ 193759 w 240508"/>
              <a:gd name="connsiteY10" fmla="*/ 95560 h 458385"/>
              <a:gd name="connsiteX11" fmla="*/ 191388 w 240508"/>
              <a:gd name="connsiteY11" fmla="*/ 115858 h 458385"/>
              <a:gd name="connsiteX12" fmla="*/ 187832 w 240508"/>
              <a:gd name="connsiteY12" fmla="*/ 137425 h 458385"/>
              <a:gd name="connsiteX13" fmla="*/ 185461 w 240508"/>
              <a:gd name="connsiteY13" fmla="*/ 156454 h 458385"/>
              <a:gd name="connsiteX14" fmla="*/ 180720 w 240508"/>
              <a:gd name="connsiteY14" fmla="*/ 178021 h 458385"/>
              <a:gd name="connsiteX15" fmla="*/ 178349 w 240508"/>
              <a:gd name="connsiteY15" fmla="*/ 197050 h 458385"/>
              <a:gd name="connsiteX16" fmla="*/ 173608 w 240508"/>
              <a:gd name="connsiteY16" fmla="*/ 216079 h 458385"/>
              <a:gd name="connsiteX17" fmla="*/ 168866 w 240508"/>
              <a:gd name="connsiteY17" fmla="*/ 236377 h 458385"/>
              <a:gd name="connsiteX18" fmla="*/ 165310 w 240508"/>
              <a:gd name="connsiteY18" fmla="*/ 252869 h 458385"/>
              <a:gd name="connsiteX19" fmla="*/ 160569 w 240508"/>
              <a:gd name="connsiteY19" fmla="*/ 269361 h 458385"/>
              <a:gd name="connsiteX20" fmla="*/ 153456 w 240508"/>
              <a:gd name="connsiteY20" fmla="*/ 287122 h 458385"/>
              <a:gd name="connsiteX21" fmla="*/ 146344 w 240508"/>
              <a:gd name="connsiteY21" fmla="*/ 306151 h 458385"/>
              <a:gd name="connsiteX22" fmla="*/ 140417 w 240508"/>
              <a:gd name="connsiteY22" fmla="*/ 322643 h 458385"/>
              <a:gd name="connsiteX23" fmla="*/ 133305 w 240508"/>
              <a:gd name="connsiteY23" fmla="*/ 337866 h 458385"/>
              <a:gd name="connsiteX24" fmla="*/ 123822 w 240508"/>
              <a:gd name="connsiteY24" fmla="*/ 354358 h 458385"/>
              <a:gd name="connsiteX25" fmla="*/ 115525 w 240508"/>
              <a:gd name="connsiteY25" fmla="*/ 368313 h 458385"/>
              <a:gd name="connsiteX26" fmla="*/ 106042 w 240508"/>
              <a:gd name="connsiteY26" fmla="*/ 380999 h 458385"/>
              <a:gd name="connsiteX27" fmla="*/ 88261 w 240508"/>
              <a:gd name="connsiteY27" fmla="*/ 410178 h 458385"/>
              <a:gd name="connsiteX28" fmla="*/ 75222 w 240508"/>
              <a:gd name="connsiteY28" fmla="*/ 421595 h 458385"/>
              <a:gd name="connsiteX29" fmla="*/ 63368 w 240508"/>
              <a:gd name="connsiteY29" fmla="*/ 431744 h 458385"/>
              <a:gd name="connsiteX30" fmla="*/ 53886 w 240508"/>
              <a:gd name="connsiteY30" fmla="*/ 440625 h 458385"/>
              <a:gd name="connsiteX31" fmla="*/ 43217 w 240508"/>
              <a:gd name="connsiteY31" fmla="*/ 448236 h 458385"/>
              <a:gd name="connsiteX32" fmla="*/ 36105 w 240508"/>
              <a:gd name="connsiteY32" fmla="*/ 453311 h 458385"/>
              <a:gd name="connsiteX33" fmla="*/ 28993 w 240508"/>
              <a:gd name="connsiteY33" fmla="*/ 455848 h 458385"/>
              <a:gd name="connsiteX34" fmla="*/ 23066 w 240508"/>
              <a:gd name="connsiteY34" fmla="*/ 458385 h 458385"/>
              <a:gd name="connsiteX35" fmla="*/ 20695 w 240508"/>
              <a:gd name="connsiteY35" fmla="*/ 458385 h 458385"/>
              <a:gd name="connsiteX36" fmla="*/ 13583 w 240508"/>
              <a:gd name="connsiteY36" fmla="*/ 458385 h 458385"/>
              <a:gd name="connsiteX37" fmla="*/ 9790 w 240508"/>
              <a:gd name="connsiteY37" fmla="*/ 457032 h 458385"/>
              <a:gd name="connsiteX38" fmla="*/ 14150 w 240508"/>
              <a:gd name="connsiteY38" fmla="*/ 300038 h 458385"/>
              <a:gd name="connsiteX39" fmla="*/ 0 w 240508"/>
              <a:gd name="connsiteY39" fmla="*/ 252869 h 458385"/>
              <a:gd name="connsiteX40" fmla="*/ 5285 w 240508"/>
              <a:gd name="connsiteY40" fmla="*/ 252869 h 458385"/>
              <a:gd name="connsiteX41" fmla="*/ 13583 w 240508"/>
              <a:gd name="connsiteY41" fmla="*/ 247795 h 458385"/>
              <a:gd name="connsiteX42" fmla="*/ 20695 w 240508"/>
              <a:gd name="connsiteY42" fmla="*/ 242720 h 458385"/>
              <a:gd name="connsiteX43" fmla="*/ 23066 w 240508"/>
              <a:gd name="connsiteY43" fmla="*/ 241451 h 458385"/>
              <a:gd name="connsiteX44" fmla="*/ 27807 w 240508"/>
              <a:gd name="connsiteY44" fmla="*/ 233840 h 458385"/>
              <a:gd name="connsiteX45" fmla="*/ 31364 w 240508"/>
              <a:gd name="connsiteY45" fmla="*/ 226228 h 458385"/>
              <a:gd name="connsiteX46" fmla="*/ 36105 w 240508"/>
              <a:gd name="connsiteY46" fmla="*/ 218616 h 458385"/>
              <a:gd name="connsiteX47" fmla="*/ 40846 w 240508"/>
              <a:gd name="connsiteY47" fmla="*/ 209736 h 458385"/>
              <a:gd name="connsiteX48" fmla="*/ 45588 w 240508"/>
              <a:gd name="connsiteY48" fmla="*/ 197050 h 458385"/>
              <a:gd name="connsiteX49" fmla="*/ 50329 w 240508"/>
              <a:gd name="connsiteY49" fmla="*/ 185632 h 458385"/>
              <a:gd name="connsiteX50" fmla="*/ 53886 w 240508"/>
              <a:gd name="connsiteY50" fmla="*/ 170409 h 458385"/>
              <a:gd name="connsiteX51" fmla="*/ 56256 w 240508"/>
              <a:gd name="connsiteY51" fmla="*/ 158991 h 458385"/>
              <a:gd name="connsiteX52" fmla="*/ 58627 w 240508"/>
              <a:gd name="connsiteY52" fmla="*/ 143768 h 458385"/>
              <a:gd name="connsiteX53" fmla="*/ 58627 w 240508"/>
              <a:gd name="connsiteY53" fmla="*/ 129813 h 458385"/>
              <a:gd name="connsiteX54" fmla="*/ 60998 w 240508"/>
              <a:gd name="connsiteY54" fmla="*/ 115858 h 458385"/>
              <a:gd name="connsiteX55" fmla="*/ 60998 w 240508"/>
              <a:gd name="connsiteY55" fmla="*/ 84143 h 458385"/>
              <a:gd name="connsiteX56" fmla="*/ 60998 w 240508"/>
              <a:gd name="connsiteY56" fmla="*/ 68919 h 458385"/>
              <a:gd name="connsiteX57" fmla="*/ 60998 w 240508"/>
              <a:gd name="connsiteY57" fmla="*/ 57502 h 458385"/>
              <a:gd name="connsiteX58" fmla="*/ 60998 w 240508"/>
              <a:gd name="connsiteY58" fmla="*/ 42278 h 458385"/>
              <a:gd name="connsiteX59" fmla="*/ 60998 w 240508"/>
              <a:gd name="connsiteY59" fmla="*/ 33398 h 458385"/>
              <a:gd name="connsiteX60" fmla="*/ 58627 w 240508"/>
              <a:gd name="connsiteY60" fmla="*/ 23249 h 458385"/>
              <a:gd name="connsiteX61" fmla="*/ 56256 w 240508"/>
              <a:gd name="connsiteY61" fmla="*/ 14369 h 458385"/>
              <a:gd name="connsiteX62" fmla="*/ 52700 w 240508"/>
              <a:gd name="connsiteY62" fmla="*/ 6757 h 458385"/>
              <a:gd name="connsiteX63" fmla="*/ 48492 w 240508"/>
              <a:gd name="connsiteY63" fmla="*/ 0 h 458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240508" h="458385">
                <a:moveTo>
                  <a:pt x="48492" y="0"/>
                </a:moveTo>
                <a:lnTo>
                  <a:pt x="240508" y="0"/>
                </a:lnTo>
                <a:lnTo>
                  <a:pt x="235247" y="6757"/>
                </a:lnTo>
                <a:lnTo>
                  <a:pt x="228135" y="16906"/>
                </a:lnTo>
                <a:lnTo>
                  <a:pt x="221022" y="28324"/>
                </a:lnTo>
                <a:lnTo>
                  <a:pt x="216281" y="35935"/>
                </a:lnTo>
                <a:lnTo>
                  <a:pt x="210354" y="42278"/>
                </a:lnTo>
                <a:lnTo>
                  <a:pt x="205613" y="52427"/>
                </a:lnTo>
                <a:lnTo>
                  <a:pt x="200871" y="66382"/>
                </a:lnTo>
                <a:lnTo>
                  <a:pt x="198500" y="79068"/>
                </a:lnTo>
                <a:lnTo>
                  <a:pt x="193759" y="95560"/>
                </a:lnTo>
                <a:lnTo>
                  <a:pt x="191388" y="115858"/>
                </a:lnTo>
                <a:lnTo>
                  <a:pt x="187832" y="137425"/>
                </a:lnTo>
                <a:lnTo>
                  <a:pt x="185461" y="156454"/>
                </a:lnTo>
                <a:lnTo>
                  <a:pt x="180720" y="178021"/>
                </a:lnTo>
                <a:lnTo>
                  <a:pt x="178349" y="197050"/>
                </a:lnTo>
                <a:lnTo>
                  <a:pt x="173608" y="216079"/>
                </a:lnTo>
                <a:lnTo>
                  <a:pt x="168866" y="236377"/>
                </a:lnTo>
                <a:lnTo>
                  <a:pt x="165310" y="252869"/>
                </a:lnTo>
                <a:lnTo>
                  <a:pt x="160569" y="269361"/>
                </a:lnTo>
                <a:lnTo>
                  <a:pt x="153456" y="287122"/>
                </a:lnTo>
                <a:lnTo>
                  <a:pt x="146344" y="306151"/>
                </a:lnTo>
                <a:lnTo>
                  <a:pt x="140417" y="322643"/>
                </a:lnTo>
                <a:lnTo>
                  <a:pt x="133305" y="337866"/>
                </a:lnTo>
                <a:lnTo>
                  <a:pt x="123822" y="354358"/>
                </a:lnTo>
                <a:lnTo>
                  <a:pt x="115525" y="368313"/>
                </a:lnTo>
                <a:lnTo>
                  <a:pt x="106042" y="380999"/>
                </a:lnTo>
                <a:lnTo>
                  <a:pt x="88261" y="410178"/>
                </a:lnTo>
                <a:lnTo>
                  <a:pt x="75222" y="421595"/>
                </a:lnTo>
                <a:lnTo>
                  <a:pt x="63368" y="431744"/>
                </a:lnTo>
                <a:lnTo>
                  <a:pt x="53886" y="440625"/>
                </a:lnTo>
                <a:lnTo>
                  <a:pt x="43217" y="448236"/>
                </a:lnTo>
                <a:lnTo>
                  <a:pt x="36105" y="453311"/>
                </a:lnTo>
                <a:lnTo>
                  <a:pt x="28993" y="455848"/>
                </a:lnTo>
                <a:lnTo>
                  <a:pt x="23066" y="458385"/>
                </a:lnTo>
                <a:lnTo>
                  <a:pt x="20695" y="458385"/>
                </a:lnTo>
                <a:lnTo>
                  <a:pt x="13583" y="458385"/>
                </a:lnTo>
                <a:lnTo>
                  <a:pt x="9790" y="457032"/>
                </a:lnTo>
                <a:lnTo>
                  <a:pt x="14150" y="300038"/>
                </a:lnTo>
                <a:lnTo>
                  <a:pt x="0" y="252869"/>
                </a:lnTo>
                <a:lnTo>
                  <a:pt x="5285" y="252869"/>
                </a:lnTo>
                <a:lnTo>
                  <a:pt x="13583" y="247795"/>
                </a:lnTo>
                <a:lnTo>
                  <a:pt x="20695" y="242720"/>
                </a:lnTo>
                <a:lnTo>
                  <a:pt x="23066" y="241451"/>
                </a:lnTo>
                <a:lnTo>
                  <a:pt x="27807" y="233840"/>
                </a:lnTo>
                <a:lnTo>
                  <a:pt x="31364" y="226228"/>
                </a:lnTo>
                <a:lnTo>
                  <a:pt x="36105" y="218616"/>
                </a:lnTo>
                <a:lnTo>
                  <a:pt x="40846" y="209736"/>
                </a:lnTo>
                <a:lnTo>
                  <a:pt x="45588" y="197050"/>
                </a:lnTo>
                <a:lnTo>
                  <a:pt x="50329" y="185632"/>
                </a:lnTo>
                <a:lnTo>
                  <a:pt x="53886" y="170409"/>
                </a:lnTo>
                <a:lnTo>
                  <a:pt x="56256" y="158991"/>
                </a:lnTo>
                <a:lnTo>
                  <a:pt x="58627" y="143768"/>
                </a:lnTo>
                <a:lnTo>
                  <a:pt x="58627" y="129813"/>
                </a:lnTo>
                <a:lnTo>
                  <a:pt x="60998" y="115858"/>
                </a:lnTo>
                <a:lnTo>
                  <a:pt x="60998" y="84143"/>
                </a:lnTo>
                <a:lnTo>
                  <a:pt x="60998" y="68919"/>
                </a:lnTo>
                <a:lnTo>
                  <a:pt x="60998" y="57502"/>
                </a:lnTo>
                <a:lnTo>
                  <a:pt x="60998" y="42278"/>
                </a:lnTo>
                <a:lnTo>
                  <a:pt x="60998" y="33398"/>
                </a:lnTo>
                <a:lnTo>
                  <a:pt x="58627" y="23249"/>
                </a:lnTo>
                <a:lnTo>
                  <a:pt x="56256" y="14369"/>
                </a:lnTo>
                <a:lnTo>
                  <a:pt x="52700" y="6757"/>
                </a:lnTo>
                <a:lnTo>
                  <a:pt x="4849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6" name="文本框 75"/>
          <p:cNvSpPr txBox="1"/>
          <p:nvPr/>
        </p:nvSpPr>
        <p:spPr>
          <a:xfrm>
            <a:off x="3715792" y="1451388"/>
            <a:ext cx="6709021" cy="861760"/>
          </a:xfrm>
          <a:prstGeom prst="rect">
            <a:avLst/>
          </a:prstGeom>
          <a:noFill/>
        </p:spPr>
        <p:txBody>
          <a:bodyPr wrap="square" lIns="121908" tIns="60953" rIns="121908" bIns="60953" rtlCol="0">
            <a:spAutoFit/>
          </a:bodyPr>
          <a:lstStyle/>
          <a:p>
            <a:r>
              <a:rPr lang="zh-CN" altLang="en-US" sz="4800" b="1" dirty="0">
                <a:latin typeface="楷体" panose="02010609060101010101" pitchFamily="49" charset="-122"/>
                <a:ea typeface="楷体" panose="02010609060101010101" pitchFamily="49" charset="-122"/>
              </a:rPr>
              <a:t>部首：巾（巾字底）</a:t>
            </a:r>
            <a:endParaRPr lang="en-US" altLang="zh-CN" sz="4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7" name="文本框 75"/>
          <p:cNvSpPr txBox="1"/>
          <p:nvPr/>
        </p:nvSpPr>
        <p:spPr>
          <a:xfrm>
            <a:off x="3715793" y="2594396"/>
            <a:ext cx="5333343" cy="861760"/>
          </a:xfrm>
          <a:prstGeom prst="rect">
            <a:avLst/>
          </a:prstGeom>
          <a:noFill/>
        </p:spPr>
        <p:txBody>
          <a:bodyPr wrap="square" lIns="121908" tIns="60953" rIns="121908" bIns="60953" rtlCol="0">
            <a:spAutoFit/>
          </a:bodyPr>
          <a:lstStyle/>
          <a:p>
            <a:r>
              <a:rPr lang="zh-CN" altLang="en-US" sz="4800" b="1" dirty="0">
                <a:latin typeface="楷体" panose="02010609060101010101" pitchFamily="49" charset="-122"/>
                <a:ea typeface="楷体" panose="02010609060101010101" pitchFamily="49" charset="-122"/>
              </a:rPr>
              <a:t>结构：上下结构</a:t>
            </a:r>
            <a:endParaRPr lang="en-US" altLang="zh-CN" sz="4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8" name="文本框 75"/>
          <p:cNvSpPr txBox="1"/>
          <p:nvPr/>
        </p:nvSpPr>
        <p:spPr>
          <a:xfrm>
            <a:off x="3715794" y="3737404"/>
            <a:ext cx="5904772" cy="861760"/>
          </a:xfrm>
          <a:prstGeom prst="rect">
            <a:avLst/>
          </a:prstGeom>
          <a:noFill/>
        </p:spPr>
        <p:txBody>
          <a:bodyPr wrap="square" lIns="121908" tIns="60953" rIns="121908" bIns="60953" rtlCol="0">
            <a:spAutoFit/>
          </a:bodyPr>
          <a:lstStyle/>
          <a:p>
            <a:r>
              <a:rPr lang="zh-CN" altLang="en-US" sz="4800" b="1" dirty="0">
                <a:latin typeface="楷体" panose="02010609060101010101" pitchFamily="49" charset="-122"/>
                <a:ea typeface="楷体" panose="02010609060101010101" pitchFamily="49" charset="-122"/>
              </a:rPr>
              <a:t>组词：帮忙  帮助</a:t>
            </a:r>
            <a:endParaRPr lang="en-US" altLang="zh-CN" sz="4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9" name="文本框 75"/>
          <p:cNvSpPr txBox="1"/>
          <p:nvPr/>
        </p:nvSpPr>
        <p:spPr>
          <a:xfrm>
            <a:off x="3715794" y="4880409"/>
            <a:ext cx="8476207" cy="861760"/>
          </a:xfrm>
          <a:prstGeom prst="rect">
            <a:avLst/>
          </a:prstGeom>
          <a:noFill/>
        </p:spPr>
        <p:txBody>
          <a:bodyPr wrap="square" lIns="121908" tIns="60953" rIns="121908" bIns="60953" rtlCol="0">
            <a:spAutoFit/>
          </a:bodyPr>
          <a:lstStyle/>
          <a:p>
            <a:r>
              <a:rPr lang="zh-CN" altLang="en-US" sz="4800" b="1" dirty="0">
                <a:latin typeface="楷体" panose="02010609060101010101" pitchFamily="49" charset="-122"/>
                <a:ea typeface="楷体" panose="02010609060101010101" pitchFamily="49" charset="-122"/>
              </a:rPr>
              <a:t>造句：同学之间应该互相帮助。</a:t>
            </a:r>
            <a:endParaRPr lang="en-US" altLang="zh-CN" sz="4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3153378" y="156296"/>
            <a:ext cx="5678926" cy="608408"/>
            <a:chOff x="3635896" y="627534"/>
            <a:chExt cx="4260304" cy="456366"/>
          </a:xfrm>
        </p:grpSpPr>
        <p:sp>
          <p:nvSpPr>
            <p:cNvPr id="32" name="TextBox 11"/>
            <p:cNvSpPr txBox="1">
              <a:spLocks noChangeArrowheads="1"/>
            </p:cNvSpPr>
            <p:nvPr/>
          </p:nvSpPr>
          <p:spPr bwMode="auto">
            <a:xfrm>
              <a:off x="4125341" y="635134"/>
              <a:ext cx="3770859" cy="438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28" tIns="45714" rIns="91428" bIns="45714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32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重难点字书写指导</a:t>
              </a:r>
            </a:p>
          </p:txBody>
        </p:sp>
        <p:grpSp>
          <p:nvGrpSpPr>
            <p:cNvPr id="33" name="组合 25"/>
            <p:cNvGrpSpPr/>
            <p:nvPr/>
          </p:nvGrpSpPr>
          <p:grpSpPr>
            <a:xfrm>
              <a:off x="3635896" y="627534"/>
              <a:ext cx="456833" cy="456366"/>
              <a:chOff x="631825" y="5181600"/>
              <a:chExt cx="1554163" cy="1552575"/>
            </a:xfrm>
          </p:grpSpPr>
          <p:sp>
            <p:nvSpPr>
              <p:cNvPr id="34" name="Oval 10"/>
              <p:cNvSpPr>
                <a:spLocks noChangeArrowheads="1"/>
              </p:cNvSpPr>
              <p:nvPr/>
            </p:nvSpPr>
            <p:spPr bwMode="auto">
              <a:xfrm>
                <a:off x="631825" y="5181600"/>
                <a:ext cx="1554163" cy="1552575"/>
              </a:xfrm>
              <a:prstGeom prst="ellipse">
                <a:avLst/>
              </a:prstGeom>
              <a:solidFill>
                <a:srgbClr val="FFC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04" tIns="60952" rIns="121904" bIns="60952" numCol="1" anchor="t" anchorCtr="0" compatLnSpc="1"/>
              <a:lstStyle/>
              <a:p>
                <a:endParaRPr lang="en-US" sz="2400"/>
              </a:p>
            </p:txBody>
          </p:sp>
          <p:sp>
            <p:nvSpPr>
              <p:cNvPr id="35" name="Freeform 11"/>
              <p:cNvSpPr/>
              <p:nvPr/>
            </p:nvSpPr>
            <p:spPr bwMode="auto">
              <a:xfrm>
                <a:off x="1468438" y="5353050"/>
                <a:ext cx="34925" cy="87313"/>
              </a:xfrm>
              <a:custGeom>
                <a:avLst/>
                <a:gdLst>
                  <a:gd name="T0" fmla="*/ 4 w 12"/>
                  <a:gd name="T1" fmla="*/ 30 h 31"/>
                  <a:gd name="T2" fmla="*/ 12 w 12"/>
                  <a:gd name="T3" fmla="*/ 3 h 31"/>
                  <a:gd name="T4" fmla="*/ 11 w 12"/>
                  <a:gd name="T5" fmla="*/ 0 h 31"/>
                  <a:gd name="T6" fmla="*/ 0 w 12"/>
                  <a:gd name="T7" fmla="*/ 31 h 31"/>
                  <a:gd name="T8" fmla="*/ 4 w 12"/>
                  <a:gd name="T9" fmla="*/ 3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1">
                    <a:moveTo>
                      <a:pt x="4" y="30"/>
                    </a:moveTo>
                    <a:cubicBezTo>
                      <a:pt x="4" y="20"/>
                      <a:pt x="7" y="7"/>
                      <a:pt x="12" y="3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2" y="6"/>
                      <a:pt x="0" y="21"/>
                      <a:pt x="0" y="31"/>
                    </a:cubicBezTo>
                    <a:lnTo>
                      <a:pt x="4" y="30"/>
                    </a:lnTo>
                    <a:close/>
                  </a:path>
                </a:pathLst>
              </a:custGeom>
              <a:solidFill>
                <a:srgbClr val="4F2E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04" tIns="60952" rIns="121904" bIns="60952" numCol="1" anchor="t" anchorCtr="0" compatLnSpc="1"/>
              <a:lstStyle/>
              <a:p>
                <a:endParaRPr lang="en-US" sz="2400"/>
              </a:p>
            </p:txBody>
          </p:sp>
          <p:sp>
            <p:nvSpPr>
              <p:cNvPr id="40" name="Freeform 12"/>
              <p:cNvSpPr/>
              <p:nvPr/>
            </p:nvSpPr>
            <p:spPr bwMode="auto">
              <a:xfrm>
                <a:off x="1471613" y="5410200"/>
                <a:ext cx="204788" cy="358775"/>
              </a:xfrm>
              <a:custGeom>
                <a:avLst/>
                <a:gdLst>
                  <a:gd name="T0" fmla="*/ 0 w 72"/>
                  <a:gd name="T1" fmla="*/ 119 h 126"/>
                  <a:gd name="T2" fmla="*/ 66 w 72"/>
                  <a:gd name="T3" fmla="*/ 67 h 126"/>
                  <a:gd name="T4" fmla="*/ 45 w 72"/>
                  <a:gd name="T5" fmla="*/ 7 h 126"/>
                  <a:gd name="T6" fmla="*/ 1 w 72"/>
                  <a:gd name="T7" fmla="*/ 9 h 126"/>
                  <a:gd name="T8" fmla="*/ 0 w 72"/>
                  <a:gd name="T9" fmla="*/ 119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126">
                    <a:moveTo>
                      <a:pt x="0" y="119"/>
                    </a:moveTo>
                    <a:cubicBezTo>
                      <a:pt x="29" y="126"/>
                      <a:pt x="60" y="101"/>
                      <a:pt x="66" y="67"/>
                    </a:cubicBezTo>
                    <a:cubicBezTo>
                      <a:pt x="72" y="33"/>
                      <a:pt x="61" y="15"/>
                      <a:pt x="45" y="7"/>
                    </a:cubicBezTo>
                    <a:cubicBezTo>
                      <a:pt x="31" y="0"/>
                      <a:pt x="3" y="11"/>
                      <a:pt x="1" y="9"/>
                    </a:cubicBezTo>
                    <a:lnTo>
                      <a:pt x="0" y="119"/>
                    </a:lnTo>
                    <a:close/>
                  </a:path>
                </a:pathLst>
              </a:custGeom>
              <a:solidFill>
                <a:srgbClr val="C90D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04" tIns="60952" rIns="121904" bIns="60952" numCol="1" anchor="t" anchorCtr="0" compatLnSpc="1"/>
              <a:lstStyle/>
              <a:p>
                <a:endParaRPr lang="en-US" sz="2400"/>
              </a:p>
            </p:txBody>
          </p:sp>
          <p:sp>
            <p:nvSpPr>
              <p:cNvPr id="41" name="Freeform 13"/>
              <p:cNvSpPr/>
              <p:nvPr/>
            </p:nvSpPr>
            <p:spPr bwMode="auto">
              <a:xfrm>
                <a:off x="1274763" y="5410200"/>
                <a:ext cx="200025" cy="355600"/>
              </a:xfrm>
              <a:custGeom>
                <a:avLst/>
                <a:gdLst>
                  <a:gd name="T0" fmla="*/ 70 w 70"/>
                  <a:gd name="T1" fmla="*/ 9 h 125"/>
                  <a:gd name="T2" fmla="*/ 26 w 70"/>
                  <a:gd name="T3" fmla="*/ 8 h 125"/>
                  <a:gd name="T4" fmla="*/ 8 w 70"/>
                  <a:gd name="T5" fmla="*/ 69 h 125"/>
                  <a:gd name="T6" fmla="*/ 69 w 70"/>
                  <a:gd name="T7" fmla="*/ 119 h 125"/>
                  <a:gd name="T8" fmla="*/ 70 w 70"/>
                  <a:gd name="T9" fmla="*/ 9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125">
                    <a:moveTo>
                      <a:pt x="70" y="9"/>
                    </a:moveTo>
                    <a:cubicBezTo>
                      <a:pt x="68" y="11"/>
                      <a:pt x="40" y="0"/>
                      <a:pt x="26" y="8"/>
                    </a:cubicBezTo>
                    <a:cubicBezTo>
                      <a:pt x="11" y="17"/>
                      <a:pt x="0" y="35"/>
                      <a:pt x="8" y="69"/>
                    </a:cubicBezTo>
                    <a:cubicBezTo>
                      <a:pt x="16" y="103"/>
                      <a:pt x="38" y="125"/>
                      <a:pt x="69" y="119"/>
                    </a:cubicBezTo>
                    <a:lnTo>
                      <a:pt x="70" y="9"/>
                    </a:lnTo>
                    <a:close/>
                  </a:path>
                </a:pathLst>
              </a:custGeom>
              <a:solidFill>
                <a:srgbClr val="DB19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04" tIns="60952" rIns="121904" bIns="60952" numCol="1" anchor="t" anchorCtr="0" compatLnSpc="1"/>
              <a:lstStyle/>
              <a:p>
                <a:endParaRPr lang="en-US" sz="2400"/>
              </a:p>
            </p:txBody>
          </p:sp>
          <p:sp>
            <p:nvSpPr>
              <p:cNvPr id="42" name="Freeform 14"/>
              <p:cNvSpPr/>
              <p:nvPr/>
            </p:nvSpPr>
            <p:spPr bwMode="auto">
              <a:xfrm>
                <a:off x="1374775" y="5313363"/>
                <a:ext cx="125413" cy="53975"/>
              </a:xfrm>
              <a:custGeom>
                <a:avLst/>
                <a:gdLst>
                  <a:gd name="T0" fmla="*/ 44 w 44"/>
                  <a:gd name="T1" fmla="*/ 19 h 19"/>
                  <a:gd name="T2" fmla="*/ 27 w 44"/>
                  <a:gd name="T3" fmla="*/ 4 h 19"/>
                  <a:gd name="T4" fmla="*/ 0 w 44"/>
                  <a:gd name="T5" fmla="*/ 1 h 19"/>
                  <a:gd name="T6" fmla="*/ 0 w 44"/>
                  <a:gd name="T7" fmla="*/ 2 h 19"/>
                  <a:gd name="T8" fmla="*/ 44 w 44"/>
                  <a:gd name="T9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19">
                    <a:moveTo>
                      <a:pt x="44" y="19"/>
                    </a:moveTo>
                    <a:cubicBezTo>
                      <a:pt x="44" y="19"/>
                      <a:pt x="40" y="9"/>
                      <a:pt x="27" y="4"/>
                    </a:cubicBezTo>
                    <a:cubicBezTo>
                      <a:pt x="15" y="0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2" y="10"/>
                      <a:pt x="28" y="14"/>
                      <a:pt x="44" y="19"/>
                    </a:cubicBezTo>
                    <a:close/>
                  </a:path>
                </a:pathLst>
              </a:custGeom>
              <a:solidFill>
                <a:srgbClr val="1287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04" tIns="60952" rIns="121904" bIns="60952" numCol="1" anchor="t" anchorCtr="0" compatLnSpc="1"/>
              <a:lstStyle/>
              <a:p>
                <a:endParaRPr lang="en-US" sz="2400"/>
              </a:p>
            </p:txBody>
          </p:sp>
          <p:sp>
            <p:nvSpPr>
              <p:cNvPr id="43" name="Freeform 15"/>
              <p:cNvSpPr/>
              <p:nvPr/>
            </p:nvSpPr>
            <p:spPr bwMode="auto">
              <a:xfrm>
                <a:off x="1374775" y="5318125"/>
                <a:ext cx="125413" cy="103188"/>
              </a:xfrm>
              <a:custGeom>
                <a:avLst/>
                <a:gdLst>
                  <a:gd name="T0" fmla="*/ 0 w 44"/>
                  <a:gd name="T1" fmla="*/ 0 h 36"/>
                  <a:gd name="T2" fmla="*/ 6 w 44"/>
                  <a:gd name="T3" fmla="*/ 12 h 36"/>
                  <a:gd name="T4" fmla="*/ 44 w 44"/>
                  <a:gd name="T5" fmla="*/ 17 h 36"/>
                  <a:gd name="T6" fmla="*/ 0 w 44"/>
                  <a:gd name="T7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36">
                    <a:moveTo>
                      <a:pt x="0" y="0"/>
                    </a:moveTo>
                    <a:cubicBezTo>
                      <a:pt x="0" y="2"/>
                      <a:pt x="2" y="7"/>
                      <a:pt x="6" y="12"/>
                    </a:cubicBezTo>
                    <a:cubicBezTo>
                      <a:pt x="30" y="36"/>
                      <a:pt x="43" y="18"/>
                      <a:pt x="44" y="17"/>
                    </a:cubicBezTo>
                    <a:cubicBezTo>
                      <a:pt x="28" y="12"/>
                      <a:pt x="12" y="8"/>
                      <a:pt x="0" y="0"/>
                    </a:cubicBezTo>
                    <a:close/>
                  </a:path>
                </a:pathLst>
              </a:custGeom>
              <a:solidFill>
                <a:srgbClr val="0E77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04" tIns="60952" rIns="121904" bIns="60952" numCol="1" anchor="t" anchorCtr="0" compatLnSpc="1"/>
              <a:lstStyle/>
              <a:p>
                <a:endParaRPr lang="en-US" sz="2400"/>
              </a:p>
            </p:txBody>
          </p:sp>
          <p:sp>
            <p:nvSpPr>
              <p:cNvPr id="44" name="Rectangle 16"/>
              <p:cNvSpPr>
                <a:spLocks noChangeArrowheads="1"/>
              </p:cNvSpPr>
              <p:nvPr/>
            </p:nvSpPr>
            <p:spPr bwMode="auto">
              <a:xfrm>
                <a:off x="908050" y="6238875"/>
                <a:ext cx="904875" cy="227013"/>
              </a:xfrm>
              <a:prstGeom prst="rect">
                <a:avLst/>
              </a:prstGeom>
              <a:solidFill>
                <a:srgbClr val="FF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04" tIns="60952" rIns="121904" bIns="60952" numCol="1" anchor="t" anchorCtr="0" compatLnSpc="1"/>
              <a:lstStyle/>
              <a:p>
                <a:endParaRPr lang="en-US" sz="2400"/>
              </a:p>
            </p:txBody>
          </p:sp>
          <p:sp>
            <p:nvSpPr>
              <p:cNvPr id="45" name="Rectangle 17"/>
              <p:cNvSpPr>
                <a:spLocks noChangeArrowheads="1"/>
              </p:cNvSpPr>
              <p:nvPr/>
            </p:nvSpPr>
            <p:spPr bwMode="auto">
              <a:xfrm>
                <a:off x="1681163" y="6238875"/>
                <a:ext cx="17463" cy="227013"/>
              </a:xfrm>
              <a:prstGeom prst="rect">
                <a:avLst/>
              </a:prstGeom>
              <a:solidFill>
                <a:srgbClr val="BE1E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04" tIns="60952" rIns="121904" bIns="60952" numCol="1" anchor="t" anchorCtr="0" compatLnSpc="1"/>
              <a:lstStyle/>
              <a:p>
                <a:endParaRPr lang="en-US" sz="2400"/>
              </a:p>
            </p:txBody>
          </p:sp>
          <p:sp>
            <p:nvSpPr>
              <p:cNvPr id="46" name="Rectangle 18"/>
              <p:cNvSpPr>
                <a:spLocks noChangeArrowheads="1"/>
              </p:cNvSpPr>
              <p:nvPr/>
            </p:nvSpPr>
            <p:spPr bwMode="auto">
              <a:xfrm>
                <a:off x="1651000" y="6238875"/>
                <a:ext cx="17463" cy="227013"/>
              </a:xfrm>
              <a:prstGeom prst="rect">
                <a:avLst/>
              </a:prstGeom>
              <a:solidFill>
                <a:srgbClr val="BE1E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04" tIns="60952" rIns="121904" bIns="60952" numCol="1" anchor="t" anchorCtr="0" compatLnSpc="1"/>
              <a:lstStyle/>
              <a:p>
                <a:endParaRPr lang="en-US" sz="2400"/>
              </a:p>
            </p:txBody>
          </p:sp>
          <p:sp>
            <p:nvSpPr>
              <p:cNvPr id="47" name="Rectangle 19"/>
              <p:cNvSpPr>
                <a:spLocks noChangeArrowheads="1"/>
              </p:cNvSpPr>
              <p:nvPr/>
            </p:nvSpPr>
            <p:spPr bwMode="auto">
              <a:xfrm>
                <a:off x="1612900" y="6238875"/>
                <a:ext cx="17463" cy="227013"/>
              </a:xfrm>
              <a:prstGeom prst="rect">
                <a:avLst/>
              </a:prstGeom>
              <a:solidFill>
                <a:srgbClr val="BE1E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04" tIns="60952" rIns="121904" bIns="60952" numCol="1" anchor="t" anchorCtr="0" compatLnSpc="1"/>
              <a:lstStyle/>
              <a:p>
                <a:endParaRPr lang="en-US" sz="2400"/>
              </a:p>
            </p:txBody>
          </p:sp>
          <p:sp>
            <p:nvSpPr>
              <p:cNvPr id="48" name="Rectangle 20"/>
              <p:cNvSpPr>
                <a:spLocks noChangeArrowheads="1"/>
              </p:cNvSpPr>
              <p:nvPr/>
            </p:nvSpPr>
            <p:spPr bwMode="auto">
              <a:xfrm>
                <a:off x="1030288" y="5924550"/>
                <a:ext cx="474663" cy="171450"/>
              </a:xfrm>
              <a:prstGeom prst="rect">
                <a:avLst/>
              </a:prstGeom>
              <a:solidFill>
                <a:srgbClr val="F9EE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04" tIns="60952" rIns="121904" bIns="60952" numCol="1" anchor="t" anchorCtr="0" compatLnSpc="1"/>
              <a:lstStyle/>
              <a:p>
                <a:endParaRPr lang="en-US" sz="2400"/>
              </a:p>
            </p:txBody>
          </p:sp>
          <p:sp>
            <p:nvSpPr>
              <p:cNvPr id="49" name="Rectangle 21"/>
              <p:cNvSpPr>
                <a:spLocks noChangeArrowheads="1"/>
              </p:cNvSpPr>
              <p:nvPr/>
            </p:nvSpPr>
            <p:spPr bwMode="auto">
              <a:xfrm>
                <a:off x="1030288" y="5924550"/>
                <a:ext cx="474663" cy="171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04" tIns="60952" rIns="121904" bIns="60952" numCol="1" anchor="t" anchorCtr="0" compatLnSpc="1"/>
              <a:lstStyle/>
              <a:p>
                <a:endParaRPr lang="en-US" sz="2400"/>
              </a:p>
            </p:txBody>
          </p:sp>
          <p:sp>
            <p:nvSpPr>
              <p:cNvPr id="50" name="Rectangle 22"/>
              <p:cNvSpPr>
                <a:spLocks noChangeArrowheads="1"/>
              </p:cNvSpPr>
              <p:nvPr/>
            </p:nvSpPr>
            <p:spPr bwMode="auto">
              <a:xfrm>
                <a:off x="1030288" y="6002338"/>
                <a:ext cx="474663" cy="4763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04" tIns="60952" rIns="121904" bIns="60952" numCol="1" anchor="t" anchorCtr="0" compatLnSpc="1"/>
              <a:lstStyle/>
              <a:p>
                <a:endParaRPr lang="en-US" sz="2400"/>
              </a:p>
            </p:txBody>
          </p:sp>
          <p:sp>
            <p:nvSpPr>
              <p:cNvPr id="51" name="Rectangle 23"/>
              <p:cNvSpPr>
                <a:spLocks noChangeArrowheads="1"/>
              </p:cNvSpPr>
              <p:nvPr/>
            </p:nvSpPr>
            <p:spPr bwMode="auto">
              <a:xfrm>
                <a:off x="1030288" y="6002338"/>
                <a:ext cx="474663" cy="47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04" tIns="60952" rIns="121904" bIns="60952" numCol="1" anchor="t" anchorCtr="0" compatLnSpc="1"/>
              <a:lstStyle/>
              <a:p>
                <a:endParaRPr lang="en-US" sz="2400"/>
              </a:p>
            </p:txBody>
          </p:sp>
          <p:sp>
            <p:nvSpPr>
              <p:cNvPr id="52" name="Rectangle 24"/>
              <p:cNvSpPr>
                <a:spLocks noChangeArrowheads="1"/>
              </p:cNvSpPr>
              <p:nvPr/>
            </p:nvSpPr>
            <p:spPr bwMode="auto">
              <a:xfrm>
                <a:off x="1030288" y="6049963"/>
                <a:ext cx="474663" cy="6350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04" tIns="60952" rIns="121904" bIns="60952" numCol="1" anchor="t" anchorCtr="0" compatLnSpc="1"/>
              <a:lstStyle/>
              <a:p>
                <a:endParaRPr lang="en-US" sz="2400"/>
              </a:p>
            </p:txBody>
          </p:sp>
          <p:sp>
            <p:nvSpPr>
              <p:cNvPr id="53" name="Rectangle 25"/>
              <p:cNvSpPr>
                <a:spLocks noChangeArrowheads="1"/>
              </p:cNvSpPr>
              <p:nvPr/>
            </p:nvSpPr>
            <p:spPr bwMode="auto">
              <a:xfrm>
                <a:off x="1030288" y="6049963"/>
                <a:ext cx="474663" cy="6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04" tIns="60952" rIns="121904" bIns="60952" numCol="1" anchor="t" anchorCtr="0" compatLnSpc="1"/>
              <a:lstStyle/>
              <a:p>
                <a:endParaRPr lang="en-US" sz="2400"/>
              </a:p>
            </p:txBody>
          </p:sp>
          <p:sp>
            <p:nvSpPr>
              <p:cNvPr id="54" name="Rectangle 26"/>
              <p:cNvSpPr>
                <a:spLocks noChangeArrowheads="1"/>
              </p:cNvSpPr>
              <p:nvPr/>
            </p:nvSpPr>
            <p:spPr bwMode="auto">
              <a:xfrm>
                <a:off x="1030288" y="6034088"/>
                <a:ext cx="474663" cy="1588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04" tIns="60952" rIns="121904" bIns="60952" numCol="1" anchor="t" anchorCtr="0" compatLnSpc="1"/>
              <a:lstStyle/>
              <a:p>
                <a:endParaRPr lang="en-US" sz="2400"/>
              </a:p>
            </p:txBody>
          </p:sp>
          <p:sp>
            <p:nvSpPr>
              <p:cNvPr id="55" name="Rectangle 27"/>
              <p:cNvSpPr>
                <a:spLocks noChangeArrowheads="1"/>
              </p:cNvSpPr>
              <p:nvPr/>
            </p:nvSpPr>
            <p:spPr bwMode="auto">
              <a:xfrm>
                <a:off x="1030288" y="6034088"/>
                <a:ext cx="474663" cy="1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04" tIns="60952" rIns="121904" bIns="60952" numCol="1" anchor="t" anchorCtr="0" compatLnSpc="1"/>
              <a:lstStyle/>
              <a:p>
                <a:endParaRPr lang="en-US" sz="2400"/>
              </a:p>
            </p:txBody>
          </p:sp>
          <p:sp>
            <p:nvSpPr>
              <p:cNvPr id="56" name="Rectangle 28"/>
              <p:cNvSpPr>
                <a:spLocks noChangeArrowheads="1"/>
              </p:cNvSpPr>
              <p:nvPr/>
            </p:nvSpPr>
            <p:spPr bwMode="auto">
              <a:xfrm>
                <a:off x="1030288" y="5984875"/>
                <a:ext cx="474663" cy="3175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04" tIns="60952" rIns="121904" bIns="60952" numCol="1" anchor="t" anchorCtr="0" compatLnSpc="1"/>
              <a:lstStyle/>
              <a:p>
                <a:endParaRPr lang="en-US" sz="2400"/>
              </a:p>
            </p:txBody>
          </p:sp>
          <p:sp>
            <p:nvSpPr>
              <p:cNvPr id="57" name="Rectangle 29"/>
              <p:cNvSpPr>
                <a:spLocks noChangeArrowheads="1"/>
              </p:cNvSpPr>
              <p:nvPr/>
            </p:nvSpPr>
            <p:spPr bwMode="auto">
              <a:xfrm>
                <a:off x="1030288" y="5984875"/>
                <a:ext cx="474663" cy="3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04" tIns="60952" rIns="121904" bIns="60952" numCol="1" anchor="t" anchorCtr="0" compatLnSpc="1"/>
              <a:lstStyle/>
              <a:p>
                <a:endParaRPr lang="en-US" sz="2400"/>
              </a:p>
            </p:txBody>
          </p:sp>
          <p:sp>
            <p:nvSpPr>
              <p:cNvPr id="58" name="Rectangle 30"/>
              <p:cNvSpPr>
                <a:spLocks noChangeArrowheads="1"/>
              </p:cNvSpPr>
              <p:nvPr/>
            </p:nvSpPr>
            <p:spPr bwMode="auto">
              <a:xfrm>
                <a:off x="1030288" y="5937250"/>
                <a:ext cx="474663" cy="1588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04" tIns="60952" rIns="121904" bIns="60952" numCol="1" anchor="t" anchorCtr="0" compatLnSpc="1"/>
              <a:lstStyle/>
              <a:p>
                <a:endParaRPr lang="en-US" sz="2400"/>
              </a:p>
            </p:txBody>
          </p:sp>
          <p:sp>
            <p:nvSpPr>
              <p:cNvPr id="59" name="Rectangle 31"/>
              <p:cNvSpPr>
                <a:spLocks noChangeArrowheads="1"/>
              </p:cNvSpPr>
              <p:nvPr/>
            </p:nvSpPr>
            <p:spPr bwMode="auto">
              <a:xfrm>
                <a:off x="1030288" y="5937250"/>
                <a:ext cx="474663" cy="1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04" tIns="60952" rIns="121904" bIns="60952" numCol="1" anchor="t" anchorCtr="0" compatLnSpc="1"/>
              <a:lstStyle/>
              <a:p>
                <a:endParaRPr lang="en-US" sz="2400"/>
              </a:p>
            </p:txBody>
          </p:sp>
          <p:sp>
            <p:nvSpPr>
              <p:cNvPr id="60" name="Rectangle 32"/>
              <p:cNvSpPr>
                <a:spLocks noChangeArrowheads="1"/>
              </p:cNvSpPr>
              <p:nvPr/>
            </p:nvSpPr>
            <p:spPr bwMode="auto">
              <a:xfrm>
                <a:off x="1030288" y="6084888"/>
                <a:ext cx="474663" cy="3175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04" tIns="60952" rIns="121904" bIns="60952" numCol="1" anchor="t" anchorCtr="0" compatLnSpc="1"/>
              <a:lstStyle/>
              <a:p>
                <a:endParaRPr lang="en-US" sz="2400"/>
              </a:p>
            </p:txBody>
          </p:sp>
          <p:sp>
            <p:nvSpPr>
              <p:cNvPr id="61" name="Rectangle 33"/>
              <p:cNvSpPr>
                <a:spLocks noChangeArrowheads="1"/>
              </p:cNvSpPr>
              <p:nvPr/>
            </p:nvSpPr>
            <p:spPr bwMode="auto">
              <a:xfrm>
                <a:off x="1030288" y="6084888"/>
                <a:ext cx="474663" cy="3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04" tIns="60952" rIns="121904" bIns="60952" numCol="1" anchor="t" anchorCtr="0" compatLnSpc="1"/>
              <a:lstStyle/>
              <a:p>
                <a:endParaRPr lang="en-US" sz="2400"/>
              </a:p>
            </p:txBody>
          </p:sp>
          <p:sp>
            <p:nvSpPr>
              <p:cNvPr id="62" name="Rectangle 34"/>
              <p:cNvSpPr>
                <a:spLocks noChangeArrowheads="1"/>
              </p:cNvSpPr>
              <p:nvPr/>
            </p:nvSpPr>
            <p:spPr bwMode="auto">
              <a:xfrm>
                <a:off x="1030288" y="5951538"/>
                <a:ext cx="474663" cy="1588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04" tIns="60952" rIns="121904" bIns="60952" numCol="1" anchor="t" anchorCtr="0" compatLnSpc="1"/>
              <a:lstStyle/>
              <a:p>
                <a:endParaRPr lang="en-US" sz="2400"/>
              </a:p>
            </p:txBody>
          </p:sp>
          <p:sp>
            <p:nvSpPr>
              <p:cNvPr id="63" name="Rectangle 35"/>
              <p:cNvSpPr>
                <a:spLocks noChangeArrowheads="1"/>
              </p:cNvSpPr>
              <p:nvPr/>
            </p:nvSpPr>
            <p:spPr bwMode="auto">
              <a:xfrm>
                <a:off x="1030288" y="5951538"/>
                <a:ext cx="474663" cy="1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04" tIns="60952" rIns="121904" bIns="60952" numCol="1" anchor="t" anchorCtr="0" compatLnSpc="1"/>
              <a:lstStyle/>
              <a:p>
                <a:endParaRPr lang="en-US" sz="2400"/>
              </a:p>
            </p:txBody>
          </p:sp>
          <p:sp>
            <p:nvSpPr>
              <p:cNvPr id="64" name="Rectangle 36"/>
              <p:cNvSpPr>
                <a:spLocks noChangeArrowheads="1"/>
              </p:cNvSpPr>
              <p:nvPr/>
            </p:nvSpPr>
            <p:spPr bwMode="auto">
              <a:xfrm>
                <a:off x="879475" y="6118225"/>
                <a:ext cx="1058863" cy="120650"/>
              </a:xfrm>
              <a:prstGeom prst="rect">
                <a:avLst/>
              </a:prstGeom>
              <a:solidFill>
                <a:srgbClr val="14B6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04" tIns="60952" rIns="121904" bIns="60952" numCol="1" anchor="t" anchorCtr="0" compatLnSpc="1"/>
              <a:lstStyle/>
              <a:p>
                <a:endParaRPr lang="en-US" sz="2400"/>
              </a:p>
            </p:txBody>
          </p:sp>
          <p:sp>
            <p:nvSpPr>
              <p:cNvPr id="65" name="Rectangle 37"/>
              <p:cNvSpPr>
                <a:spLocks noChangeArrowheads="1"/>
              </p:cNvSpPr>
              <p:nvPr/>
            </p:nvSpPr>
            <p:spPr bwMode="auto">
              <a:xfrm>
                <a:off x="1835150" y="6118225"/>
                <a:ext cx="28575" cy="1206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04" tIns="60952" rIns="121904" bIns="60952" numCol="1" anchor="t" anchorCtr="0" compatLnSpc="1"/>
              <a:lstStyle/>
              <a:p>
                <a:endParaRPr lang="en-US" sz="2400"/>
              </a:p>
            </p:txBody>
          </p:sp>
          <p:sp>
            <p:nvSpPr>
              <p:cNvPr id="66" name="Rectangle 38"/>
              <p:cNvSpPr>
                <a:spLocks noChangeArrowheads="1"/>
              </p:cNvSpPr>
              <p:nvPr/>
            </p:nvSpPr>
            <p:spPr bwMode="auto">
              <a:xfrm>
                <a:off x="1101725" y="5751513"/>
                <a:ext cx="588963" cy="150813"/>
              </a:xfrm>
              <a:prstGeom prst="rect">
                <a:avLst/>
              </a:prstGeom>
              <a:solidFill>
                <a:srgbClr val="2B53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04" tIns="60952" rIns="121904" bIns="60952" numCol="1" anchor="t" anchorCtr="0" compatLnSpc="1"/>
              <a:lstStyle/>
              <a:p>
                <a:endParaRPr lang="en-US" sz="2400"/>
              </a:p>
            </p:txBody>
          </p:sp>
          <p:sp>
            <p:nvSpPr>
              <p:cNvPr id="67" name="Rectangle 39"/>
              <p:cNvSpPr>
                <a:spLocks noChangeArrowheads="1"/>
              </p:cNvSpPr>
              <p:nvPr/>
            </p:nvSpPr>
            <p:spPr bwMode="auto">
              <a:xfrm>
                <a:off x="1633538" y="5751513"/>
                <a:ext cx="14288" cy="150813"/>
              </a:xfrm>
              <a:prstGeom prst="rect">
                <a:avLst/>
              </a:prstGeom>
              <a:solidFill>
                <a:srgbClr val="14B6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04" tIns="60952" rIns="121904" bIns="60952" numCol="1" anchor="t" anchorCtr="0" compatLnSpc="1"/>
              <a:lstStyle/>
              <a:p>
                <a:endParaRPr lang="en-US" sz="2400"/>
              </a:p>
            </p:txBody>
          </p:sp>
          <p:sp>
            <p:nvSpPr>
              <p:cNvPr id="68" name="Freeform 40"/>
              <p:cNvSpPr/>
              <p:nvPr/>
            </p:nvSpPr>
            <p:spPr bwMode="auto">
              <a:xfrm>
                <a:off x="1012825" y="5902325"/>
                <a:ext cx="530225" cy="215900"/>
              </a:xfrm>
              <a:custGeom>
                <a:avLst/>
                <a:gdLst>
                  <a:gd name="T0" fmla="*/ 186 w 186"/>
                  <a:gd name="T1" fmla="*/ 38 h 76"/>
                  <a:gd name="T2" fmla="*/ 183 w 186"/>
                  <a:gd name="T3" fmla="*/ 0 h 76"/>
                  <a:gd name="T4" fmla="*/ 183 w 186"/>
                  <a:gd name="T5" fmla="*/ 0 h 76"/>
                  <a:gd name="T6" fmla="*/ 182 w 186"/>
                  <a:gd name="T7" fmla="*/ 0 h 76"/>
                  <a:gd name="T8" fmla="*/ 182 w 186"/>
                  <a:gd name="T9" fmla="*/ 0 h 76"/>
                  <a:gd name="T10" fmla="*/ 182 w 186"/>
                  <a:gd name="T11" fmla="*/ 0 h 76"/>
                  <a:gd name="T12" fmla="*/ 0 w 186"/>
                  <a:gd name="T13" fmla="*/ 0 h 76"/>
                  <a:gd name="T14" fmla="*/ 0 w 186"/>
                  <a:gd name="T15" fmla="*/ 8 h 76"/>
                  <a:gd name="T16" fmla="*/ 173 w 186"/>
                  <a:gd name="T17" fmla="*/ 8 h 76"/>
                  <a:gd name="T18" fmla="*/ 173 w 186"/>
                  <a:gd name="T19" fmla="*/ 68 h 76"/>
                  <a:gd name="T20" fmla="*/ 0 w 186"/>
                  <a:gd name="T21" fmla="*/ 68 h 76"/>
                  <a:gd name="T22" fmla="*/ 0 w 186"/>
                  <a:gd name="T23" fmla="*/ 76 h 76"/>
                  <a:gd name="T24" fmla="*/ 183 w 186"/>
                  <a:gd name="T25" fmla="*/ 76 h 76"/>
                  <a:gd name="T26" fmla="*/ 183 w 186"/>
                  <a:gd name="T27" fmla="*/ 76 h 76"/>
                  <a:gd name="T28" fmla="*/ 186 w 186"/>
                  <a:gd name="T29" fmla="*/ 38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6" h="76">
                    <a:moveTo>
                      <a:pt x="186" y="38"/>
                    </a:moveTo>
                    <a:cubicBezTo>
                      <a:pt x="186" y="19"/>
                      <a:pt x="184" y="3"/>
                      <a:pt x="183" y="0"/>
                    </a:cubicBezTo>
                    <a:cubicBezTo>
                      <a:pt x="183" y="0"/>
                      <a:pt x="183" y="0"/>
                      <a:pt x="183" y="0"/>
                    </a:cubicBezTo>
                    <a:cubicBezTo>
                      <a:pt x="182" y="0"/>
                      <a:pt x="182" y="0"/>
                      <a:pt x="182" y="0"/>
                    </a:cubicBezTo>
                    <a:cubicBezTo>
                      <a:pt x="182" y="0"/>
                      <a:pt x="182" y="0"/>
                      <a:pt x="182" y="0"/>
                    </a:cubicBezTo>
                    <a:cubicBezTo>
                      <a:pt x="182" y="0"/>
                      <a:pt x="182" y="0"/>
                      <a:pt x="18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73" y="8"/>
                      <a:pt x="173" y="8"/>
                      <a:pt x="173" y="8"/>
                    </a:cubicBezTo>
                    <a:cubicBezTo>
                      <a:pt x="173" y="68"/>
                      <a:pt x="173" y="68"/>
                      <a:pt x="173" y="68"/>
                    </a:cubicBezTo>
                    <a:cubicBezTo>
                      <a:pt x="0" y="68"/>
                      <a:pt x="0" y="68"/>
                      <a:pt x="0" y="68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183" y="76"/>
                      <a:pt x="183" y="76"/>
                      <a:pt x="183" y="76"/>
                    </a:cubicBezTo>
                    <a:cubicBezTo>
                      <a:pt x="183" y="76"/>
                      <a:pt x="183" y="76"/>
                      <a:pt x="183" y="76"/>
                    </a:cubicBezTo>
                    <a:cubicBezTo>
                      <a:pt x="184" y="73"/>
                      <a:pt x="186" y="57"/>
                      <a:pt x="186" y="38"/>
                    </a:cubicBezTo>
                    <a:close/>
                  </a:path>
                </a:pathLst>
              </a:custGeom>
              <a:solidFill>
                <a:srgbClr val="5D9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04" tIns="60952" rIns="121904" bIns="60952" numCol="1" anchor="t" anchorCtr="0" compatLnSpc="1"/>
              <a:lstStyle/>
              <a:p>
                <a:endParaRPr lang="en-US" sz="2400"/>
              </a:p>
            </p:txBody>
          </p:sp>
          <p:sp>
            <p:nvSpPr>
              <p:cNvPr id="69" name="Freeform 41"/>
              <p:cNvSpPr/>
              <p:nvPr/>
            </p:nvSpPr>
            <p:spPr bwMode="auto">
              <a:xfrm>
                <a:off x="1425575" y="6034088"/>
                <a:ext cx="42863" cy="122238"/>
              </a:xfrm>
              <a:custGeom>
                <a:avLst/>
                <a:gdLst>
                  <a:gd name="T0" fmla="*/ 0 w 27"/>
                  <a:gd name="T1" fmla="*/ 0 h 77"/>
                  <a:gd name="T2" fmla="*/ 0 w 27"/>
                  <a:gd name="T3" fmla="*/ 77 h 77"/>
                  <a:gd name="T4" fmla="*/ 13 w 27"/>
                  <a:gd name="T5" fmla="*/ 64 h 77"/>
                  <a:gd name="T6" fmla="*/ 27 w 27"/>
                  <a:gd name="T7" fmla="*/ 77 h 77"/>
                  <a:gd name="T8" fmla="*/ 27 w 27"/>
                  <a:gd name="T9" fmla="*/ 0 h 77"/>
                  <a:gd name="T10" fmla="*/ 0 w 27"/>
                  <a:gd name="T11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7" h="77">
                    <a:moveTo>
                      <a:pt x="0" y="0"/>
                    </a:moveTo>
                    <a:lnTo>
                      <a:pt x="0" y="77"/>
                    </a:lnTo>
                    <a:lnTo>
                      <a:pt x="13" y="64"/>
                    </a:lnTo>
                    <a:lnTo>
                      <a:pt x="27" y="77"/>
                    </a:lnTo>
                    <a:lnTo>
                      <a:pt x="2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2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04" tIns="60952" rIns="121904" bIns="60952" numCol="1" anchor="t" anchorCtr="0" compatLnSpc="1"/>
              <a:lstStyle/>
              <a:p>
                <a:endParaRPr lang="en-US" sz="2400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36" grpId="0"/>
      <p:bldP spid="37" grpId="0"/>
      <p:bldP spid="38" grpId="0"/>
      <p:bldP spid="3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8"/>
          <p:cNvSpPr txBox="1">
            <a:spLocks noChangeArrowheads="1"/>
          </p:cNvSpPr>
          <p:nvPr/>
        </p:nvSpPr>
        <p:spPr bwMode="auto">
          <a:xfrm>
            <a:off x="476695" y="300175"/>
            <a:ext cx="314748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7200" dirty="0" err="1">
                <a:solidFill>
                  <a:srgbClr val="FF0000"/>
                </a:solidFill>
                <a:latin typeface="汉语拼音" panose="000B0604020202020204" charset="0"/>
                <a:ea typeface="GB Pinyinok-B" panose="02010601030101010101" pitchFamily="2" charset="-122"/>
                <a:cs typeface="汉语拼音" panose="000B0604020202020204" charset="0"/>
              </a:rPr>
              <a:t>dǎo</a:t>
            </a:r>
            <a:endParaRPr lang="zh-CN" altLang="en-US" sz="8800" dirty="0">
              <a:solidFill>
                <a:srgbClr val="FF0000"/>
              </a:solidFill>
              <a:latin typeface="汉语拼音" panose="000B0604020202020204" charset="0"/>
              <a:ea typeface="GB Pinyinok-B" panose="02010601030101010101" pitchFamily="2" charset="-122"/>
              <a:cs typeface="汉语拼音" panose="000B0604020202020204" charset="0"/>
            </a:endParaRPr>
          </a:p>
        </p:txBody>
      </p:sp>
      <p:pic>
        <p:nvPicPr>
          <p:cNvPr id="3" name="图片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2" y="1471426"/>
            <a:ext cx="3147484" cy="3147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组合 3"/>
          <p:cNvGrpSpPr/>
          <p:nvPr/>
        </p:nvGrpSpPr>
        <p:grpSpPr>
          <a:xfrm>
            <a:off x="761963" y="1848119"/>
            <a:ext cx="2400000" cy="2400000"/>
            <a:chOff x="1522574" y="1459319"/>
            <a:chExt cx="1125538" cy="1133476"/>
          </a:xfrm>
          <a:solidFill>
            <a:schemeClr val="tx1"/>
          </a:solidFill>
        </p:grpSpPr>
        <p:sp>
          <p:nvSpPr>
            <p:cNvPr id="5" name="Freeform 7"/>
            <p:cNvSpPr/>
            <p:nvPr/>
          </p:nvSpPr>
          <p:spPr bwMode="auto">
            <a:xfrm>
              <a:off x="1794037" y="1506944"/>
              <a:ext cx="639763" cy="430213"/>
            </a:xfrm>
            <a:custGeom>
              <a:avLst/>
              <a:gdLst>
                <a:gd name="T0" fmla="*/ 42 w 805"/>
                <a:gd name="T1" fmla="*/ 266 h 543"/>
                <a:gd name="T2" fmla="*/ 42 w 805"/>
                <a:gd name="T3" fmla="*/ 212 h 543"/>
                <a:gd name="T4" fmla="*/ 40 w 805"/>
                <a:gd name="T5" fmla="*/ 167 h 543"/>
                <a:gd name="T6" fmla="*/ 36 w 805"/>
                <a:gd name="T7" fmla="*/ 123 h 543"/>
                <a:gd name="T8" fmla="*/ 27 w 805"/>
                <a:gd name="T9" fmla="*/ 73 h 543"/>
                <a:gd name="T10" fmla="*/ 17 w 805"/>
                <a:gd name="T11" fmla="*/ 50 h 543"/>
                <a:gd name="T12" fmla="*/ 4 w 805"/>
                <a:gd name="T13" fmla="*/ 36 h 543"/>
                <a:gd name="T14" fmla="*/ 0 w 805"/>
                <a:gd name="T15" fmla="*/ 19 h 543"/>
                <a:gd name="T16" fmla="*/ 4 w 805"/>
                <a:gd name="T17" fmla="*/ 10 h 543"/>
                <a:gd name="T18" fmla="*/ 17 w 805"/>
                <a:gd name="T19" fmla="*/ 2 h 543"/>
                <a:gd name="T20" fmla="*/ 32 w 805"/>
                <a:gd name="T21" fmla="*/ 0 h 543"/>
                <a:gd name="T22" fmla="*/ 53 w 805"/>
                <a:gd name="T23" fmla="*/ 4 h 543"/>
                <a:gd name="T24" fmla="*/ 86 w 805"/>
                <a:gd name="T25" fmla="*/ 14 h 543"/>
                <a:gd name="T26" fmla="*/ 120 w 805"/>
                <a:gd name="T27" fmla="*/ 67 h 543"/>
                <a:gd name="T28" fmla="*/ 117 w 805"/>
                <a:gd name="T29" fmla="*/ 144 h 543"/>
                <a:gd name="T30" fmla="*/ 115 w 805"/>
                <a:gd name="T31" fmla="*/ 209 h 543"/>
                <a:gd name="T32" fmla="*/ 115 w 805"/>
                <a:gd name="T33" fmla="*/ 262 h 543"/>
                <a:gd name="T34" fmla="*/ 118 w 805"/>
                <a:gd name="T35" fmla="*/ 325 h 543"/>
                <a:gd name="T36" fmla="*/ 124 w 805"/>
                <a:gd name="T37" fmla="*/ 367 h 543"/>
                <a:gd name="T38" fmla="*/ 132 w 805"/>
                <a:gd name="T39" fmla="*/ 390 h 543"/>
                <a:gd name="T40" fmla="*/ 149 w 805"/>
                <a:gd name="T41" fmla="*/ 413 h 543"/>
                <a:gd name="T42" fmla="*/ 187 w 805"/>
                <a:gd name="T43" fmla="*/ 440 h 543"/>
                <a:gd name="T44" fmla="*/ 245 w 805"/>
                <a:gd name="T45" fmla="*/ 455 h 543"/>
                <a:gd name="T46" fmla="*/ 317 w 805"/>
                <a:gd name="T47" fmla="*/ 467 h 543"/>
                <a:gd name="T48" fmla="*/ 398 w 805"/>
                <a:gd name="T49" fmla="*/ 461 h 543"/>
                <a:gd name="T50" fmla="*/ 476 w 805"/>
                <a:gd name="T51" fmla="*/ 453 h 543"/>
                <a:gd name="T52" fmla="*/ 543 w 805"/>
                <a:gd name="T53" fmla="*/ 444 h 543"/>
                <a:gd name="T54" fmla="*/ 600 w 805"/>
                <a:gd name="T55" fmla="*/ 429 h 543"/>
                <a:gd name="T56" fmla="*/ 644 w 805"/>
                <a:gd name="T57" fmla="*/ 413 h 543"/>
                <a:gd name="T58" fmla="*/ 666 w 805"/>
                <a:gd name="T59" fmla="*/ 398 h 543"/>
                <a:gd name="T60" fmla="*/ 685 w 805"/>
                <a:gd name="T61" fmla="*/ 373 h 543"/>
                <a:gd name="T62" fmla="*/ 708 w 805"/>
                <a:gd name="T63" fmla="*/ 314 h 543"/>
                <a:gd name="T64" fmla="*/ 717 w 805"/>
                <a:gd name="T65" fmla="*/ 277 h 543"/>
                <a:gd name="T66" fmla="*/ 725 w 805"/>
                <a:gd name="T67" fmla="*/ 251 h 543"/>
                <a:gd name="T68" fmla="*/ 734 w 805"/>
                <a:gd name="T69" fmla="*/ 235 h 543"/>
                <a:gd name="T70" fmla="*/ 744 w 805"/>
                <a:gd name="T71" fmla="*/ 230 h 543"/>
                <a:gd name="T72" fmla="*/ 755 w 805"/>
                <a:gd name="T73" fmla="*/ 249 h 543"/>
                <a:gd name="T74" fmla="*/ 761 w 805"/>
                <a:gd name="T75" fmla="*/ 270 h 543"/>
                <a:gd name="T76" fmla="*/ 769 w 805"/>
                <a:gd name="T77" fmla="*/ 299 h 543"/>
                <a:gd name="T78" fmla="*/ 776 w 805"/>
                <a:gd name="T79" fmla="*/ 358 h 543"/>
                <a:gd name="T80" fmla="*/ 794 w 805"/>
                <a:gd name="T81" fmla="*/ 409 h 543"/>
                <a:gd name="T82" fmla="*/ 805 w 805"/>
                <a:gd name="T83" fmla="*/ 438 h 543"/>
                <a:gd name="T84" fmla="*/ 796 w 805"/>
                <a:gd name="T85" fmla="*/ 457 h 543"/>
                <a:gd name="T86" fmla="*/ 769 w 805"/>
                <a:gd name="T87" fmla="*/ 476 h 543"/>
                <a:gd name="T88" fmla="*/ 721 w 805"/>
                <a:gd name="T89" fmla="*/ 496 h 543"/>
                <a:gd name="T90" fmla="*/ 612 w 805"/>
                <a:gd name="T91" fmla="*/ 522 h 543"/>
                <a:gd name="T92" fmla="*/ 474 w 805"/>
                <a:gd name="T93" fmla="*/ 540 h 543"/>
                <a:gd name="T94" fmla="*/ 342 w 805"/>
                <a:gd name="T95" fmla="*/ 543 h 543"/>
                <a:gd name="T96" fmla="*/ 239 w 805"/>
                <a:gd name="T97" fmla="*/ 534 h 543"/>
                <a:gd name="T98" fmla="*/ 161 w 805"/>
                <a:gd name="T99" fmla="*/ 518 h 543"/>
                <a:gd name="T100" fmla="*/ 105 w 805"/>
                <a:gd name="T101" fmla="*/ 490 h 543"/>
                <a:gd name="T102" fmla="*/ 76 w 805"/>
                <a:gd name="T103" fmla="*/ 465 h 543"/>
                <a:gd name="T104" fmla="*/ 59 w 805"/>
                <a:gd name="T105" fmla="*/ 432 h 543"/>
                <a:gd name="T106" fmla="*/ 48 w 805"/>
                <a:gd name="T107" fmla="*/ 388 h 543"/>
                <a:gd name="T108" fmla="*/ 42 w 805"/>
                <a:gd name="T109" fmla="*/ 331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05" h="543">
                  <a:moveTo>
                    <a:pt x="42" y="314"/>
                  </a:moveTo>
                  <a:lnTo>
                    <a:pt x="42" y="297"/>
                  </a:lnTo>
                  <a:lnTo>
                    <a:pt x="42" y="281"/>
                  </a:lnTo>
                  <a:lnTo>
                    <a:pt x="42" y="266"/>
                  </a:lnTo>
                  <a:lnTo>
                    <a:pt x="42" y="251"/>
                  </a:lnTo>
                  <a:lnTo>
                    <a:pt x="42" y="237"/>
                  </a:lnTo>
                  <a:lnTo>
                    <a:pt x="42" y="224"/>
                  </a:lnTo>
                  <a:lnTo>
                    <a:pt x="42" y="212"/>
                  </a:lnTo>
                  <a:lnTo>
                    <a:pt x="42" y="199"/>
                  </a:lnTo>
                  <a:lnTo>
                    <a:pt x="42" y="188"/>
                  </a:lnTo>
                  <a:lnTo>
                    <a:pt x="42" y="178"/>
                  </a:lnTo>
                  <a:lnTo>
                    <a:pt x="40" y="167"/>
                  </a:lnTo>
                  <a:lnTo>
                    <a:pt x="40" y="157"/>
                  </a:lnTo>
                  <a:lnTo>
                    <a:pt x="40" y="147"/>
                  </a:lnTo>
                  <a:lnTo>
                    <a:pt x="38" y="138"/>
                  </a:lnTo>
                  <a:lnTo>
                    <a:pt x="36" y="123"/>
                  </a:lnTo>
                  <a:lnTo>
                    <a:pt x="34" y="107"/>
                  </a:lnTo>
                  <a:lnTo>
                    <a:pt x="32" y="94"/>
                  </a:lnTo>
                  <a:lnTo>
                    <a:pt x="29" y="82"/>
                  </a:lnTo>
                  <a:lnTo>
                    <a:pt x="27" y="73"/>
                  </a:lnTo>
                  <a:lnTo>
                    <a:pt x="25" y="63"/>
                  </a:lnTo>
                  <a:lnTo>
                    <a:pt x="23" y="58"/>
                  </a:lnTo>
                  <a:lnTo>
                    <a:pt x="21" y="52"/>
                  </a:lnTo>
                  <a:lnTo>
                    <a:pt x="17" y="50"/>
                  </a:lnTo>
                  <a:lnTo>
                    <a:pt x="13" y="48"/>
                  </a:lnTo>
                  <a:lnTo>
                    <a:pt x="9" y="44"/>
                  </a:lnTo>
                  <a:lnTo>
                    <a:pt x="6" y="40"/>
                  </a:lnTo>
                  <a:lnTo>
                    <a:pt x="4" y="36"/>
                  </a:lnTo>
                  <a:lnTo>
                    <a:pt x="2" y="33"/>
                  </a:lnTo>
                  <a:lnTo>
                    <a:pt x="0" y="29"/>
                  </a:lnTo>
                  <a:lnTo>
                    <a:pt x="0" y="25"/>
                  </a:lnTo>
                  <a:lnTo>
                    <a:pt x="0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2" y="14"/>
                  </a:lnTo>
                  <a:lnTo>
                    <a:pt x="4" y="10"/>
                  </a:lnTo>
                  <a:lnTo>
                    <a:pt x="6" y="8"/>
                  </a:lnTo>
                  <a:lnTo>
                    <a:pt x="9" y="6"/>
                  </a:lnTo>
                  <a:lnTo>
                    <a:pt x="13" y="4"/>
                  </a:lnTo>
                  <a:lnTo>
                    <a:pt x="17" y="2"/>
                  </a:lnTo>
                  <a:lnTo>
                    <a:pt x="21" y="0"/>
                  </a:lnTo>
                  <a:lnTo>
                    <a:pt x="23" y="0"/>
                  </a:lnTo>
                  <a:lnTo>
                    <a:pt x="27" y="0"/>
                  </a:lnTo>
                  <a:lnTo>
                    <a:pt x="32" y="0"/>
                  </a:lnTo>
                  <a:lnTo>
                    <a:pt x="36" y="0"/>
                  </a:lnTo>
                  <a:lnTo>
                    <a:pt x="42" y="2"/>
                  </a:lnTo>
                  <a:lnTo>
                    <a:pt x="48" y="2"/>
                  </a:lnTo>
                  <a:lnTo>
                    <a:pt x="53" y="4"/>
                  </a:lnTo>
                  <a:lnTo>
                    <a:pt x="61" y="6"/>
                  </a:lnTo>
                  <a:lnTo>
                    <a:pt x="69" y="8"/>
                  </a:lnTo>
                  <a:lnTo>
                    <a:pt x="76" y="12"/>
                  </a:lnTo>
                  <a:lnTo>
                    <a:pt x="86" y="14"/>
                  </a:lnTo>
                  <a:lnTo>
                    <a:pt x="103" y="19"/>
                  </a:lnTo>
                  <a:lnTo>
                    <a:pt x="124" y="25"/>
                  </a:lnTo>
                  <a:lnTo>
                    <a:pt x="122" y="46"/>
                  </a:lnTo>
                  <a:lnTo>
                    <a:pt x="120" y="67"/>
                  </a:lnTo>
                  <a:lnTo>
                    <a:pt x="120" y="88"/>
                  </a:lnTo>
                  <a:lnTo>
                    <a:pt x="118" y="107"/>
                  </a:lnTo>
                  <a:lnTo>
                    <a:pt x="118" y="124"/>
                  </a:lnTo>
                  <a:lnTo>
                    <a:pt x="117" y="144"/>
                  </a:lnTo>
                  <a:lnTo>
                    <a:pt x="117" y="161"/>
                  </a:lnTo>
                  <a:lnTo>
                    <a:pt x="117" y="178"/>
                  </a:lnTo>
                  <a:lnTo>
                    <a:pt x="115" y="193"/>
                  </a:lnTo>
                  <a:lnTo>
                    <a:pt x="115" y="209"/>
                  </a:lnTo>
                  <a:lnTo>
                    <a:pt x="115" y="222"/>
                  </a:lnTo>
                  <a:lnTo>
                    <a:pt x="115" y="237"/>
                  </a:lnTo>
                  <a:lnTo>
                    <a:pt x="115" y="249"/>
                  </a:lnTo>
                  <a:lnTo>
                    <a:pt x="115" y="262"/>
                  </a:lnTo>
                  <a:lnTo>
                    <a:pt x="117" y="274"/>
                  </a:lnTo>
                  <a:lnTo>
                    <a:pt x="117" y="283"/>
                  </a:lnTo>
                  <a:lnTo>
                    <a:pt x="117" y="306"/>
                  </a:lnTo>
                  <a:lnTo>
                    <a:pt x="118" y="325"/>
                  </a:lnTo>
                  <a:lnTo>
                    <a:pt x="120" y="343"/>
                  </a:lnTo>
                  <a:lnTo>
                    <a:pt x="120" y="352"/>
                  </a:lnTo>
                  <a:lnTo>
                    <a:pt x="122" y="360"/>
                  </a:lnTo>
                  <a:lnTo>
                    <a:pt x="124" y="367"/>
                  </a:lnTo>
                  <a:lnTo>
                    <a:pt x="126" y="373"/>
                  </a:lnTo>
                  <a:lnTo>
                    <a:pt x="128" y="381"/>
                  </a:lnTo>
                  <a:lnTo>
                    <a:pt x="130" y="387"/>
                  </a:lnTo>
                  <a:lnTo>
                    <a:pt x="132" y="390"/>
                  </a:lnTo>
                  <a:lnTo>
                    <a:pt x="136" y="396"/>
                  </a:lnTo>
                  <a:lnTo>
                    <a:pt x="140" y="400"/>
                  </a:lnTo>
                  <a:lnTo>
                    <a:pt x="141" y="404"/>
                  </a:lnTo>
                  <a:lnTo>
                    <a:pt x="149" y="413"/>
                  </a:lnTo>
                  <a:lnTo>
                    <a:pt x="157" y="421"/>
                  </a:lnTo>
                  <a:lnTo>
                    <a:pt x="166" y="429"/>
                  </a:lnTo>
                  <a:lnTo>
                    <a:pt x="176" y="434"/>
                  </a:lnTo>
                  <a:lnTo>
                    <a:pt x="187" y="440"/>
                  </a:lnTo>
                  <a:lnTo>
                    <a:pt x="199" y="446"/>
                  </a:lnTo>
                  <a:lnTo>
                    <a:pt x="214" y="450"/>
                  </a:lnTo>
                  <a:lnTo>
                    <a:pt x="229" y="452"/>
                  </a:lnTo>
                  <a:lnTo>
                    <a:pt x="245" y="455"/>
                  </a:lnTo>
                  <a:lnTo>
                    <a:pt x="262" y="459"/>
                  </a:lnTo>
                  <a:lnTo>
                    <a:pt x="281" y="463"/>
                  </a:lnTo>
                  <a:lnTo>
                    <a:pt x="298" y="465"/>
                  </a:lnTo>
                  <a:lnTo>
                    <a:pt x="317" y="467"/>
                  </a:lnTo>
                  <a:lnTo>
                    <a:pt x="337" y="467"/>
                  </a:lnTo>
                  <a:lnTo>
                    <a:pt x="358" y="465"/>
                  </a:lnTo>
                  <a:lnTo>
                    <a:pt x="379" y="463"/>
                  </a:lnTo>
                  <a:lnTo>
                    <a:pt x="398" y="461"/>
                  </a:lnTo>
                  <a:lnTo>
                    <a:pt x="419" y="459"/>
                  </a:lnTo>
                  <a:lnTo>
                    <a:pt x="438" y="457"/>
                  </a:lnTo>
                  <a:lnTo>
                    <a:pt x="457" y="455"/>
                  </a:lnTo>
                  <a:lnTo>
                    <a:pt x="476" y="453"/>
                  </a:lnTo>
                  <a:lnTo>
                    <a:pt x="493" y="450"/>
                  </a:lnTo>
                  <a:lnTo>
                    <a:pt x="511" y="448"/>
                  </a:lnTo>
                  <a:lnTo>
                    <a:pt x="528" y="446"/>
                  </a:lnTo>
                  <a:lnTo>
                    <a:pt x="543" y="444"/>
                  </a:lnTo>
                  <a:lnTo>
                    <a:pt x="558" y="440"/>
                  </a:lnTo>
                  <a:lnTo>
                    <a:pt x="574" y="436"/>
                  </a:lnTo>
                  <a:lnTo>
                    <a:pt x="587" y="432"/>
                  </a:lnTo>
                  <a:lnTo>
                    <a:pt x="600" y="429"/>
                  </a:lnTo>
                  <a:lnTo>
                    <a:pt x="614" y="425"/>
                  </a:lnTo>
                  <a:lnTo>
                    <a:pt x="627" y="421"/>
                  </a:lnTo>
                  <a:lnTo>
                    <a:pt x="639" y="415"/>
                  </a:lnTo>
                  <a:lnTo>
                    <a:pt x="644" y="413"/>
                  </a:lnTo>
                  <a:lnTo>
                    <a:pt x="650" y="409"/>
                  </a:lnTo>
                  <a:lnTo>
                    <a:pt x="656" y="406"/>
                  </a:lnTo>
                  <a:lnTo>
                    <a:pt x="662" y="402"/>
                  </a:lnTo>
                  <a:lnTo>
                    <a:pt x="666" y="398"/>
                  </a:lnTo>
                  <a:lnTo>
                    <a:pt x="671" y="392"/>
                  </a:lnTo>
                  <a:lnTo>
                    <a:pt x="675" y="387"/>
                  </a:lnTo>
                  <a:lnTo>
                    <a:pt x="681" y="381"/>
                  </a:lnTo>
                  <a:lnTo>
                    <a:pt x="685" y="373"/>
                  </a:lnTo>
                  <a:lnTo>
                    <a:pt x="688" y="367"/>
                  </a:lnTo>
                  <a:lnTo>
                    <a:pt x="696" y="350"/>
                  </a:lnTo>
                  <a:lnTo>
                    <a:pt x="702" y="333"/>
                  </a:lnTo>
                  <a:lnTo>
                    <a:pt x="708" y="314"/>
                  </a:lnTo>
                  <a:lnTo>
                    <a:pt x="710" y="304"/>
                  </a:lnTo>
                  <a:lnTo>
                    <a:pt x="711" y="295"/>
                  </a:lnTo>
                  <a:lnTo>
                    <a:pt x="713" y="285"/>
                  </a:lnTo>
                  <a:lnTo>
                    <a:pt x="717" y="277"/>
                  </a:lnTo>
                  <a:lnTo>
                    <a:pt x="719" y="270"/>
                  </a:lnTo>
                  <a:lnTo>
                    <a:pt x="721" y="264"/>
                  </a:lnTo>
                  <a:lnTo>
                    <a:pt x="723" y="256"/>
                  </a:lnTo>
                  <a:lnTo>
                    <a:pt x="725" y="251"/>
                  </a:lnTo>
                  <a:lnTo>
                    <a:pt x="729" y="247"/>
                  </a:lnTo>
                  <a:lnTo>
                    <a:pt x="731" y="241"/>
                  </a:lnTo>
                  <a:lnTo>
                    <a:pt x="732" y="239"/>
                  </a:lnTo>
                  <a:lnTo>
                    <a:pt x="734" y="235"/>
                  </a:lnTo>
                  <a:lnTo>
                    <a:pt x="738" y="233"/>
                  </a:lnTo>
                  <a:lnTo>
                    <a:pt x="740" y="232"/>
                  </a:lnTo>
                  <a:lnTo>
                    <a:pt x="742" y="230"/>
                  </a:lnTo>
                  <a:lnTo>
                    <a:pt x="744" y="230"/>
                  </a:lnTo>
                  <a:lnTo>
                    <a:pt x="748" y="233"/>
                  </a:lnTo>
                  <a:lnTo>
                    <a:pt x="750" y="237"/>
                  </a:lnTo>
                  <a:lnTo>
                    <a:pt x="754" y="245"/>
                  </a:lnTo>
                  <a:lnTo>
                    <a:pt x="755" y="249"/>
                  </a:lnTo>
                  <a:lnTo>
                    <a:pt x="757" y="253"/>
                  </a:lnTo>
                  <a:lnTo>
                    <a:pt x="759" y="258"/>
                  </a:lnTo>
                  <a:lnTo>
                    <a:pt x="761" y="264"/>
                  </a:lnTo>
                  <a:lnTo>
                    <a:pt x="761" y="270"/>
                  </a:lnTo>
                  <a:lnTo>
                    <a:pt x="763" y="276"/>
                  </a:lnTo>
                  <a:lnTo>
                    <a:pt x="765" y="283"/>
                  </a:lnTo>
                  <a:lnTo>
                    <a:pt x="767" y="291"/>
                  </a:lnTo>
                  <a:lnTo>
                    <a:pt x="769" y="299"/>
                  </a:lnTo>
                  <a:lnTo>
                    <a:pt x="769" y="308"/>
                  </a:lnTo>
                  <a:lnTo>
                    <a:pt x="771" y="325"/>
                  </a:lnTo>
                  <a:lnTo>
                    <a:pt x="775" y="341"/>
                  </a:lnTo>
                  <a:lnTo>
                    <a:pt x="776" y="358"/>
                  </a:lnTo>
                  <a:lnTo>
                    <a:pt x="780" y="371"/>
                  </a:lnTo>
                  <a:lnTo>
                    <a:pt x="784" y="385"/>
                  </a:lnTo>
                  <a:lnTo>
                    <a:pt x="788" y="398"/>
                  </a:lnTo>
                  <a:lnTo>
                    <a:pt x="794" y="409"/>
                  </a:lnTo>
                  <a:lnTo>
                    <a:pt x="799" y="421"/>
                  </a:lnTo>
                  <a:lnTo>
                    <a:pt x="803" y="427"/>
                  </a:lnTo>
                  <a:lnTo>
                    <a:pt x="805" y="432"/>
                  </a:lnTo>
                  <a:lnTo>
                    <a:pt x="805" y="438"/>
                  </a:lnTo>
                  <a:lnTo>
                    <a:pt x="805" y="444"/>
                  </a:lnTo>
                  <a:lnTo>
                    <a:pt x="803" y="448"/>
                  </a:lnTo>
                  <a:lnTo>
                    <a:pt x="799" y="453"/>
                  </a:lnTo>
                  <a:lnTo>
                    <a:pt x="796" y="457"/>
                  </a:lnTo>
                  <a:lnTo>
                    <a:pt x="790" y="463"/>
                  </a:lnTo>
                  <a:lnTo>
                    <a:pt x="784" y="467"/>
                  </a:lnTo>
                  <a:lnTo>
                    <a:pt x="776" y="473"/>
                  </a:lnTo>
                  <a:lnTo>
                    <a:pt x="769" y="476"/>
                  </a:lnTo>
                  <a:lnTo>
                    <a:pt x="757" y="482"/>
                  </a:lnTo>
                  <a:lnTo>
                    <a:pt x="748" y="486"/>
                  </a:lnTo>
                  <a:lnTo>
                    <a:pt x="734" y="490"/>
                  </a:lnTo>
                  <a:lnTo>
                    <a:pt x="721" y="496"/>
                  </a:lnTo>
                  <a:lnTo>
                    <a:pt x="708" y="499"/>
                  </a:lnTo>
                  <a:lnTo>
                    <a:pt x="677" y="509"/>
                  </a:lnTo>
                  <a:lnTo>
                    <a:pt x="644" y="517"/>
                  </a:lnTo>
                  <a:lnTo>
                    <a:pt x="612" y="522"/>
                  </a:lnTo>
                  <a:lnTo>
                    <a:pt x="578" y="528"/>
                  </a:lnTo>
                  <a:lnTo>
                    <a:pt x="545" y="532"/>
                  </a:lnTo>
                  <a:lnTo>
                    <a:pt x="511" y="536"/>
                  </a:lnTo>
                  <a:lnTo>
                    <a:pt x="474" y="540"/>
                  </a:lnTo>
                  <a:lnTo>
                    <a:pt x="440" y="541"/>
                  </a:lnTo>
                  <a:lnTo>
                    <a:pt x="405" y="543"/>
                  </a:lnTo>
                  <a:lnTo>
                    <a:pt x="373" y="543"/>
                  </a:lnTo>
                  <a:lnTo>
                    <a:pt x="342" y="543"/>
                  </a:lnTo>
                  <a:lnTo>
                    <a:pt x="314" y="543"/>
                  </a:lnTo>
                  <a:lnTo>
                    <a:pt x="287" y="541"/>
                  </a:lnTo>
                  <a:lnTo>
                    <a:pt x="262" y="538"/>
                  </a:lnTo>
                  <a:lnTo>
                    <a:pt x="239" y="534"/>
                  </a:lnTo>
                  <a:lnTo>
                    <a:pt x="216" y="530"/>
                  </a:lnTo>
                  <a:lnTo>
                    <a:pt x="197" y="526"/>
                  </a:lnTo>
                  <a:lnTo>
                    <a:pt x="178" y="522"/>
                  </a:lnTo>
                  <a:lnTo>
                    <a:pt x="161" y="518"/>
                  </a:lnTo>
                  <a:lnTo>
                    <a:pt x="145" y="513"/>
                  </a:lnTo>
                  <a:lnTo>
                    <a:pt x="130" y="505"/>
                  </a:lnTo>
                  <a:lnTo>
                    <a:pt x="117" y="499"/>
                  </a:lnTo>
                  <a:lnTo>
                    <a:pt x="105" y="490"/>
                  </a:lnTo>
                  <a:lnTo>
                    <a:pt x="92" y="482"/>
                  </a:lnTo>
                  <a:lnTo>
                    <a:pt x="86" y="476"/>
                  </a:lnTo>
                  <a:lnTo>
                    <a:pt x="82" y="471"/>
                  </a:lnTo>
                  <a:lnTo>
                    <a:pt x="76" y="465"/>
                  </a:lnTo>
                  <a:lnTo>
                    <a:pt x="71" y="457"/>
                  </a:lnTo>
                  <a:lnTo>
                    <a:pt x="67" y="450"/>
                  </a:lnTo>
                  <a:lnTo>
                    <a:pt x="63" y="442"/>
                  </a:lnTo>
                  <a:lnTo>
                    <a:pt x="59" y="432"/>
                  </a:lnTo>
                  <a:lnTo>
                    <a:pt x="55" y="423"/>
                  </a:lnTo>
                  <a:lnTo>
                    <a:pt x="53" y="411"/>
                  </a:lnTo>
                  <a:lnTo>
                    <a:pt x="50" y="400"/>
                  </a:lnTo>
                  <a:lnTo>
                    <a:pt x="48" y="388"/>
                  </a:lnTo>
                  <a:lnTo>
                    <a:pt x="46" y="375"/>
                  </a:lnTo>
                  <a:lnTo>
                    <a:pt x="44" y="360"/>
                  </a:lnTo>
                  <a:lnTo>
                    <a:pt x="44" y="346"/>
                  </a:lnTo>
                  <a:lnTo>
                    <a:pt x="42" y="331"/>
                  </a:lnTo>
                  <a:lnTo>
                    <a:pt x="42" y="314"/>
                  </a:lnTo>
                  <a:lnTo>
                    <a:pt x="42" y="314"/>
                  </a:lnTo>
                </a:path>
              </a:pathLst>
            </a:custGeom>
            <a:grpFill/>
            <a:ln w="9525">
              <a:noFill/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" name="Freeform 8"/>
            <p:cNvSpPr/>
            <p:nvPr/>
          </p:nvSpPr>
          <p:spPr bwMode="auto">
            <a:xfrm>
              <a:off x="1843249" y="1459319"/>
              <a:ext cx="449263" cy="215900"/>
            </a:xfrm>
            <a:custGeom>
              <a:avLst/>
              <a:gdLst>
                <a:gd name="T0" fmla="*/ 386 w 566"/>
                <a:gd name="T1" fmla="*/ 11 h 271"/>
                <a:gd name="T2" fmla="*/ 402 w 566"/>
                <a:gd name="T3" fmla="*/ 4 h 271"/>
                <a:gd name="T4" fmla="*/ 417 w 566"/>
                <a:gd name="T5" fmla="*/ 0 h 271"/>
                <a:gd name="T6" fmla="*/ 423 w 566"/>
                <a:gd name="T7" fmla="*/ 2 h 271"/>
                <a:gd name="T8" fmla="*/ 432 w 566"/>
                <a:gd name="T9" fmla="*/ 4 h 271"/>
                <a:gd name="T10" fmla="*/ 467 w 566"/>
                <a:gd name="T11" fmla="*/ 13 h 271"/>
                <a:gd name="T12" fmla="*/ 513 w 566"/>
                <a:gd name="T13" fmla="*/ 30 h 271"/>
                <a:gd name="T14" fmla="*/ 538 w 566"/>
                <a:gd name="T15" fmla="*/ 42 h 271"/>
                <a:gd name="T16" fmla="*/ 551 w 566"/>
                <a:gd name="T17" fmla="*/ 50 h 271"/>
                <a:gd name="T18" fmla="*/ 561 w 566"/>
                <a:gd name="T19" fmla="*/ 55 h 271"/>
                <a:gd name="T20" fmla="*/ 564 w 566"/>
                <a:gd name="T21" fmla="*/ 59 h 271"/>
                <a:gd name="T22" fmla="*/ 562 w 566"/>
                <a:gd name="T23" fmla="*/ 69 h 271"/>
                <a:gd name="T24" fmla="*/ 553 w 566"/>
                <a:gd name="T25" fmla="*/ 82 h 271"/>
                <a:gd name="T26" fmla="*/ 534 w 566"/>
                <a:gd name="T27" fmla="*/ 97 h 271"/>
                <a:gd name="T28" fmla="*/ 520 w 566"/>
                <a:gd name="T29" fmla="*/ 109 h 271"/>
                <a:gd name="T30" fmla="*/ 501 w 566"/>
                <a:gd name="T31" fmla="*/ 130 h 271"/>
                <a:gd name="T32" fmla="*/ 474 w 566"/>
                <a:gd name="T33" fmla="*/ 161 h 271"/>
                <a:gd name="T34" fmla="*/ 446 w 566"/>
                <a:gd name="T35" fmla="*/ 203 h 271"/>
                <a:gd name="T36" fmla="*/ 409 w 566"/>
                <a:gd name="T37" fmla="*/ 252 h 271"/>
                <a:gd name="T38" fmla="*/ 354 w 566"/>
                <a:gd name="T39" fmla="*/ 258 h 271"/>
                <a:gd name="T40" fmla="*/ 369 w 566"/>
                <a:gd name="T41" fmla="*/ 222 h 271"/>
                <a:gd name="T42" fmla="*/ 381 w 566"/>
                <a:gd name="T43" fmla="*/ 189 h 271"/>
                <a:gd name="T44" fmla="*/ 390 w 566"/>
                <a:gd name="T45" fmla="*/ 164 h 271"/>
                <a:gd name="T46" fmla="*/ 396 w 566"/>
                <a:gd name="T47" fmla="*/ 143 h 271"/>
                <a:gd name="T48" fmla="*/ 398 w 566"/>
                <a:gd name="T49" fmla="*/ 126 h 271"/>
                <a:gd name="T50" fmla="*/ 396 w 566"/>
                <a:gd name="T51" fmla="*/ 101 h 271"/>
                <a:gd name="T52" fmla="*/ 394 w 566"/>
                <a:gd name="T53" fmla="*/ 88 h 271"/>
                <a:gd name="T54" fmla="*/ 386 w 566"/>
                <a:gd name="T55" fmla="*/ 82 h 271"/>
                <a:gd name="T56" fmla="*/ 371 w 566"/>
                <a:gd name="T57" fmla="*/ 82 h 271"/>
                <a:gd name="T58" fmla="*/ 346 w 566"/>
                <a:gd name="T59" fmla="*/ 84 h 271"/>
                <a:gd name="T60" fmla="*/ 310 w 566"/>
                <a:gd name="T61" fmla="*/ 90 h 271"/>
                <a:gd name="T62" fmla="*/ 266 w 566"/>
                <a:gd name="T63" fmla="*/ 95 h 271"/>
                <a:gd name="T64" fmla="*/ 212 w 566"/>
                <a:gd name="T65" fmla="*/ 105 h 271"/>
                <a:gd name="T66" fmla="*/ 161 w 566"/>
                <a:gd name="T67" fmla="*/ 115 h 271"/>
                <a:gd name="T68" fmla="*/ 113 w 566"/>
                <a:gd name="T69" fmla="*/ 120 h 271"/>
                <a:gd name="T70" fmla="*/ 71 w 566"/>
                <a:gd name="T71" fmla="*/ 124 h 271"/>
                <a:gd name="T72" fmla="*/ 23 w 566"/>
                <a:gd name="T73" fmla="*/ 126 h 271"/>
                <a:gd name="T74" fmla="*/ 33 w 566"/>
                <a:gd name="T75" fmla="*/ 78 h 271"/>
                <a:gd name="T76" fmla="*/ 111 w 566"/>
                <a:gd name="T77" fmla="*/ 74 h 271"/>
                <a:gd name="T78" fmla="*/ 155 w 566"/>
                <a:gd name="T79" fmla="*/ 69 h 271"/>
                <a:gd name="T80" fmla="*/ 207 w 566"/>
                <a:gd name="T81" fmla="*/ 59 h 271"/>
                <a:gd name="T82" fmla="*/ 268 w 566"/>
                <a:gd name="T83" fmla="*/ 48 h 271"/>
                <a:gd name="T84" fmla="*/ 314 w 566"/>
                <a:gd name="T85" fmla="*/ 38 h 271"/>
                <a:gd name="T86" fmla="*/ 337 w 566"/>
                <a:gd name="T87" fmla="*/ 30 h 271"/>
                <a:gd name="T88" fmla="*/ 354 w 566"/>
                <a:gd name="T89" fmla="*/ 27 h 271"/>
                <a:gd name="T90" fmla="*/ 367 w 566"/>
                <a:gd name="T91" fmla="*/ 21 h 271"/>
                <a:gd name="T92" fmla="*/ 373 w 566"/>
                <a:gd name="T93" fmla="*/ 19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66" h="271">
                  <a:moveTo>
                    <a:pt x="373" y="19"/>
                  </a:moveTo>
                  <a:lnTo>
                    <a:pt x="379" y="15"/>
                  </a:lnTo>
                  <a:lnTo>
                    <a:pt x="386" y="11"/>
                  </a:lnTo>
                  <a:lnTo>
                    <a:pt x="392" y="7"/>
                  </a:lnTo>
                  <a:lnTo>
                    <a:pt x="396" y="6"/>
                  </a:lnTo>
                  <a:lnTo>
                    <a:pt x="402" y="4"/>
                  </a:lnTo>
                  <a:lnTo>
                    <a:pt x="408" y="2"/>
                  </a:lnTo>
                  <a:lnTo>
                    <a:pt x="411" y="2"/>
                  </a:lnTo>
                  <a:lnTo>
                    <a:pt x="417" y="0"/>
                  </a:lnTo>
                  <a:lnTo>
                    <a:pt x="417" y="0"/>
                  </a:lnTo>
                  <a:lnTo>
                    <a:pt x="419" y="2"/>
                  </a:lnTo>
                  <a:lnTo>
                    <a:pt x="423" y="2"/>
                  </a:lnTo>
                  <a:lnTo>
                    <a:pt x="425" y="2"/>
                  </a:lnTo>
                  <a:lnTo>
                    <a:pt x="429" y="2"/>
                  </a:lnTo>
                  <a:lnTo>
                    <a:pt x="432" y="4"/>
                  </a:lnTo>
                  <a:lnTo>
                    <a:pt x="442" y="6"/>
                  </a:lnTo>
                  <a:lnTo>
                    <a:pt x="453" y="9"/>
                  </a:lnTo>
                  <a:lnTo>
                    <a:pt x="467" y="13"/>
                  </a:lnTo>
                  <a:lnTo>
                    <a:pt x="482" y="19"/>
                  </a:lnTo>
                  <a:lnTo>
                    <a:pt x="497" y="25"/>
                  </a:lnTo>
                  <a:lnTo>
                    <a:pt x="513" y="30"/>
                  </a:lnTo>
                  <a:lnTo>
                    <a:pt x="526" y="36"/>
                  </a:lnTo>
                  <a:lnTo>
                    <a:pt x="532" y="40"/>
                  </a:lnTo>
                  <a:lnTo>
                    <a:pt x="538" y="42"/>
                  </a:lnTo>
                  <a:lnTo>
                    <a:pt x="543" y="46"/>
                  </a:lnTo>
                  <a:lnTo>
                    <a:pt x="547" y="48"/>
                  </a:lnTo>
                  <a:lnTo>
                    <a:pt x="551" y="50"/>
                  </a:lnTo>
                  <a:lnTo>
                    <a:pt x="555" y="51"/>
                  </a:lnTo>
                  <a:lnTo>
                    <a:pt x="559" y="53"/>
                  </a:lnTo>
                  <a:lnTo>
                    <a:pt x="561" y="55"/>
                  </a:lnTo>
                  <a:lnTo>
                    <a:pt x="562" y="57"/>
                  </a:lnTo>
                  <a:lnTo>
                    <a:pt x="564" y="57"/>
                  </a:lnTo>
                  <a:lnTo>
                    <a:pt x="564" y="59"/>
                  </a:lnTo>
                  <a:lnTo>
                    <a:pt x="566" y="61"/>
                  </a:lnTo>
                  <a:lnTo>
                    <a:pt x="564" y="65"/>
                  </a:lnTo>
                  <a:lnTo>
                    <a:pt x="562" y="69"/>
                  </a:lnTo>
                  <a:lnTo>
                    <a:pt x="561" y="74"/>
                  </a:lnTo>
                  <a:lnTo>
                    <a:pt x="557" y="78"/>
                  </a:lnTo>
                  <a:lnTo>
                    <a:pt x="553" y="82"/>
                  </a:lnTo>
                  <a:lnTo>
                    <a:pt x="547" y="88"/>
                  </a:lnTo>
                  <a:lnTo>
                    <a:pt x="541" y="92"/>
                  </a:lnTo>
                  <a:lnTo>
                    <a:pt x="534" y="97"/>
                  </a:lnTo>
                  <a:lnTo>
                    <a:pt x="530" y="99"/>
                  </a:lnTo>
                  <a:lnTo>
                    <a:pt x="526" y="103"/>
                  </a:lnTo>
                  <a:lnTo>
                    <a:pt x="520" y="109"/>
                  </a:lnTo>
                  <a:lnTo>
                    <a:pt x="515" y="115"/>
                  </a:lnTo>
                  <a:lnTo>
                    <a:pt x="509" y="122"/>
                  </a:lnTo>
                  <a:lnTo>
                    <a:pt x="501" y="130"/>
                  </a:lnTo>
                  <a:lnTo>
                    <a:pt x="494" y="139"/>
                  </a:lnTo>
                  <a:lnTo>
                    <a:pt x="484" y="149"/>
                  </a:lnTo>
                  <a:lnTo>
                    <a:pt x="474" y="161"/>
                  </a:lnTo>
                  <a:lnTo>
                    <a:pt x="465" y="174"/>
                  </a:lnTo>
                  <a:lnTo>
                    <a:pt x="455" y="187"/>
                  </a:lnTo>
                  <a:lnTo>
                    <a:pt x="446" y="203"/>
                  </a:lnTo>
                  <a:lnTo>
                    <a:pt x="434" y="218"/>
                  </a:lnTo>
                  <a:lnTo>
                    <a:pt x="423" y="235"/>
                  </a:lnTo>
                  <a:lnTo>
                    <a:pt x="409" y="252"/>
                  </a:lnTo>
                  <a:lnTo>
                    <a:pt x="398" y="271"/>
                  </a:lnTo>
                  <a:lnTo>
                    <a:pt x="348" y="271"/>
                  </a:lnTo>
                  <a:lnTo>
                    <a:pt x="354" y="258"/>
                  </a:lnTo>
                  <a:lnTo>
                    <a:pt x="360" y="245"/>
                  </a:lnTo>
                  <a:lnTo>
                    <a:pt x="364" y="233"/>
                  </a:lnTo>
                  <a:lnTo>
                    <a:pt x="369" y="222"/>
                  </a:lnTo>
                  <a:lnTo>
                    <a:pt x="373" y="210"/>
                  </a:lnTo>
                  <a:lnTo>
                    <a:pt x="377" y="199"/>
                  </a:lnTo>
                  <a:lnTo>
                    <a:pt x="381" y="189"/>
                  </a:lnTo>
                  <a:lnTo>
                    <a:pt x="385" y="182"/>
                  </a:lnTo>
                  <a:lnTo>
                    <a:pt x="386" y="172"/>
                  </a:lnTo>
                  <a:lnTo>
                    <a:pt x="390" y="164"/>
                  </a:lnTo>
                  <a:lnTo>
                    <a:pt x="392" y="157"/>
                  </a:lnTo>
                  <a:lnTo>
                    <a:pt x="394" y="149"/>
                  </a:lnTo>
                  <a:lnTo>
                    <a:pt x="396" y="143"/>
                  </a:lnTo>
                  <a:lnTo>
                    <a:pt x="396" y="138"/>
                  </a:lnTo>
                  <a:lnTo>
                    <a:pt x="398" y="132"/>
                  </a:lnTo>
                  <a:lnTo>
                    <a:pt x="398" y="126"/>
                  </a:lnTo>
                  <a:lnTo>
                    <a:pt x="398" y="113"/>
                  </a:lnTo>
                  <a:lnTo>
                    <a:pt x="398" y="107"/>
                  </a:lnTo>
                  <a:lnTo>
                    <a:pt x="396" y="101"/>
                  </a:lnTo>
                  <a:lnTo>
                    <a:pt x="396" y="95"/>
                  </a:lnTo>
                  <a:lnTo>
                    <a:pt x="396" y="92"/>
                  </a:lnTo>
                  <a:lnTo>
                    <a:pt x="394" y="88"/>
                  </a:lnTo>
                  <a:lnTo>
                    <a:pt x="392" y="84"/>
                  </a:lnTo>
                  <a:lnTo>
                    <a:pt x="390" y="84"/>
                  </a:lnTo>
                  <a:lnTo>
                    <a:pt x="386" y="82"/>
                  </a:lnTo>
                  <a:lnTo>
                    <a:pt x="383" y="82"/>
                  </a:lnTo>
                  <a:lnTo>
                    <a:pt x="377" y="82"/>
                  </a:lnTo>
                  <a:lnTo>
                    <a:pt x="371" y="82"/>
                  </a:lnTo>
                  <a:lnTo>
                    <a:pt x="364" y="82"/>
                  </a:lnTo>
                  <a:lnTo>
                    <a:pt x="356" y="84"/>
                  </a:lnTo>
                  <a:lnTo>
                    <a:pt x="346" y="84"/>
                  </a:lnTo>
                  <a:lnTo>
                    <a:pt x="335" y="86"/>
                  </a:lnTo>
                  <a:lnTo>
                    <a:pt x="323" y="88"/>
                  </a:lnTo>
                  <a:lnTo>
                    <a:pt x="310" y="90"/>
                  </a:lnTo>
                  <a:lnTo>
                    <a:pt x="297" y="92"/>
                  </a:lnTo>
                  <a:lnTo>
                    <a:pt x="281" y="94"/>
                  </a:lnTo>
                  <a:lnTo>
                    <a:pt x="266" y="95"/>
                  </a:lnTo>
                  <a:lnTo>
                    <a:pt x="249" y="99"/>
                  </a:lnTo>
                  <a:lnTo>
                    <a:pt x="230" y="103"/>
                  </a:lnTo>
                  <a:lnTo>
                    <a:pt x="212" y="105"/>
                  </a:lnTo>
                  <a:lnTo>
                    <a:pt x="193" y="109"/>
                  </a:lnTo>
                  <a:lnTo>
                    <a:pt x="176" y="111"/>
                  </a:lnTo>
                  <a:lnTo>
                    <a:pt x="161" y="115"/>
                  </a:lnTo>
                  <a:lnTo>
                    <a:pt x="144" y="117"/>
                  </a:lnTo>
                  <a:lnTo>
                    <a:pt x="128" y="118"/>
                  </a:lnTo>
                  <a:lnTo>
                    <a:pt x="113" y="120"/>
                  </a:lnTo>
                  <a:lnTo>
                    <a:pt x="100" y="122"/>
                  </a:lnTo>
                  <a:lnTo>
                    <a:pt x="84" y="122"/>
                  </a:lnTo>
                  <a:lnTo>
                    <a:pt x="71" y="124"/>
                  </a:lnTo>
                  <a:lnTo>
                    <a:pt x="57" y="124"/>
                  </a:lnTo>
                  <a:lnTo>
                    <a:pt x="46" y="126"/>
                  </a:lnTo>
                  <a:lnTo>
                    <a:pt x="23" y="126"/>
                  </a:lnTo>
                  <a:lnTo>
                    <a:pt x="0" y="126"/>
                  </a:lnTo>
                  <a:lnTo>
                    <a:pt x="0" y="78"/>
                  </a:lnTo>
                  <a:lnTo>
                    <a:pt x="33" y="78"/>
                  </a:lnTo>
                  <a:lnTo>
                    <a:pt x="65" y="78"/>
                  </a:lnTo>
                  <a:lnTo>
                    <a:pt x="96" y="76"/>
                  </a:lnTo>
                  <a:lnTo>
                    <a:pt x="111" y="74"/>
                  </a:lnTo>
                  <a:lnTo>
                    <a:pt x="124" y="73"/>
                  </a:lnTo>
                  <a:lnTo>
                    <a:pt x="140" y="71"/>
                  </a:lnTo>
                  <a:lnTo>
                    <a:pt x="155" y="69"/>
                  </a:lnTo>
                  <a:lnTo>
                    <a:pt x="172" y="65"/>
                  </a:lnTo>
                  <a:lnTo>
                    <a:pt x="189" y="63"/>
                  </a:lnTo>
                  <a:lnTo>
                    <a:pt x="207" y="59"/>
                  </a:lnTo>
                  <a:lnTo>
                    <a:pt x="226" y="57"/>
                  </a:lnTo>
                  <a:lnTo>
                    <a:pt x="247" y="53"/>
                  </a:lnTo>
                  <a:lnTo>
                    <a:pt x="268" y="48"/>
                  </a:lnTo>
                  <a:lnTo>
                    <a:pt x="287" y="44"/>
                  </a:lnTo>
                  <a:lnTo>
                    <a:pt x="306" y="40"/>
                  </a:lnTo>
                  <a:lnTo>
                    <a:pt x="314" y="38"/>
                  </a:lnTo>
                  <a:lnTo>
                    <a:pt x="321" y="36"/>
                  </a:lnTo>
                  <a:lnTo>
                    <a:pt x="329" y="32"/>
                  </a:lnTo>
                  <a:lnTo>
                    <a:pt x="337" y="30"/>
                  </a:lnTo>
                  <a:lnTo>
                    <a:pt x="342" y="29"/>
                  </a:lnTo>
                  <a:lnTo>
                    <a:pt x="348" y="27"/>
                  </a:lnTo>
                  <a:lnTo>
                    <a:pt x="354" y="27"/>
                  </a:lnTo>
                  <a:lnTo>
                    <a:pt x="360" y="25"/>
                  </a:lnTo>
                  <a:lnTo>
                    <a:pt x="364" y="23"/>
                  </a:lnTo>
                  <a:lnTo>
                    <a:pt x="367" y="21"/>
                  </a:lnTo>
                  <a:lnTo>
                    <a:pt x="371" y="19"/>
                  </a:lnTo>
                  <a:lnTo>
                    <a:pt x="373" y="19"/>
                  </a:lnTo>
                  <a:lnTo>
                    <a:pt x="373" y="19"/>
                  </a:lnTo>
                </a:path>
              </a:pathLst>
            </a:custGeom>
            <a:grpFill/>
            <a:ln w="9525">
              <a:noFill/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" name="Freeform 9"/>
            <p:cNvSpPr/>
            <p:nvPr/>
          </p:nvSpPr>
          <p:spPr bwMode="auto">
            <a:xfrm>
              <a:off x="1852774" y="1641882"/>
              <a:ext cx="373063" cy="84138"/>
            </a:xfrm>
            <a:custGeom>
              <a:avLst/>
              <a:gdLst>
                <a:gd name="T0" fmla="*/ 0 w 469"/>
                <a:gd name="T1" fmla="*/ 107 h 107"/>
                <a:gd name="T2" fmla="*/ 0 w 469"/>
                <a:gd name="T3" fmla="*/ 60 h 107"/>
                <a:gd name="T4" fmla="*/ 35 w 469"/>
                <a:gd name="T5" fmla="*/ 58 h 107"/>
                <a:gd name="T6" fmla="*/ 69 w 469"/>
                <a:gd name="T7" fmla="*/ 54 h 107"/>
                <a:gd name="T8" fmla="*/ 106 w 469"/>
                <a:gd name="T9" fmla="*/ 50 h 107"/>
                <a:gd name="T10" fmla="*/ 140 w 469"/>
                <a:gd name="T11" fmla="*/ 46 h 107"/>
                <a:gd name="T12" fmla="*/ 176 w 469"/>
                <a:gd name="T13" fmla="*/ 41 h 107"/>
                <a:gd name="T14" fmla="*/ 215 w 469"/>
                <a:gd name="T15" fmla="*/ 33 h 107"/>
                <a:gd name="T16" fmla="*/ 253 w 469"/>
                <a:gd name="T17" fmla="*/ 27 h 107"/>
                <a:gd name="T18" fmla="*/ 291 w 469"/>
                <a:gd name="T19" fmla="*/ 18 h 107"/>
                <a:gd name="T20" fmla="*/ 310 w 469"/>
                <a:gd name="T21" fmla="*/ 14 h 107"/>
                <a:gd name="T22" fmla="*/ 329 w 469"/>
                <a:gd name="T23" fmla="*/ 10 h 107"/>
                <a:gd name="T24" fmla="*/ 345 w 469"/>
                <a:gd name="T25" fmla="*/ 6 h 107"/>
                <a:gd name="T26" fmla="*/ 362 w 469"/>
                <a:gd name="T27" fmla="*/ 4 h 107"/>
                <a:gd name="T28" fmla="*/ 375 w 469"/>
                <a:gd name="T29" fmla="*/ 2 h 107"/>
                <a:gd name="T30" fmla="*/ 391 w 469"/>
                <a:gd name="T31" fmla="*/ 0 h 107"/>
                <a:gd name="T32" fmla="*/ 402 w 469"/>
                <a:gd name="T33" fmla="*/ 0 h 107"/>
                <a:gd name="T34" fmla="*/ 414 w 469"/>
                <a:gd name="T35" fmla="*/ 0 h 107"/>
                <a:gd name="T36" fmla="*/ 423 w 469"/>
                <a:gd name="T37" fmla="*/ 0 h 107"/>
                <a:gd name="T38" fmla="*/ 433 w 469"/>
                <a:gd name="T39" fmla="*/ 0 h 107"/>
                <a:gd name="T40" fmla="*/ 440 w 469"/>
                <a:gd name="T41" fmla="*/ 2 h 107"/>
                <a:gd name="T42" fmla="*/ 448 w 469"/>
                <a:gd name="T43" fmla="*/ 4 h 107"/>
                <a:gd name="T44" fmla="*/ 454 w 469"/>
                <a:gd name="T45" fmla="*/ 6 h 107"/>
                <a:gd name="T46" fmla="*/ 460 w 469"/>
                <a:gd name="T47" fmla="*/ 10 h 107"/>
                <a:gd name="T48" fmla="*/ 463 w 469"/>
                <a:gd name="T49" fmla="*/ 14 h 107"/>
                <a:gd name="T50" fmla="*/ 465 w 469"/>
                <a:gd name="T51" fmla="*/ 18 h 107"/>
                <a:gd name="T52" fmla="*/ 467 w 469"/>
                <a:gd name="T53" fmla="*/ 27 h 107"/>
                <a:gd name="T54" fmla="*/ 469 w 469"/>
                <a:gd name="T55" fmla="*/ 37 h 107"/>
                <a:gd name="T56" fmla="*/ 469 w 469"/>
                <a:gd name="T57" fmla="*/ 44 h 107"/>
                <a:gd name="T58" fmla="*/ 469 w 469"/>
                <a:gd name="T59" fmla="*/ 50 h 107"/>
                <a:gd name="T60" fmla="*/ 469 w 469"/>
                <a:gd name="T61" fmla="*/ 56 h 107"/>
                <a:gd name="T62" fmla="*/ 469 w 469"/>
                <a:gd name="T63" fmla="*/ 60 h 107"/>
                <a:gd name="T64" fmla="*/ 467 w 469"/>
                <a:gd name="T65" fmla="*/ 63 h 107"/>
                <a:gd name="T66" fmla="*/ 465 w 469"/>
                <a:gd name="T67" fmla="*/ 65 h 107"/>
                <a:gd name="T68" fmla="*/ 463 w 469"/>
                <a:gd name="T69" fmla="*/ 67 h 107"/>
                <a:gd name="T70" fmla="*/ 460 w 469"/>
                <a:gd name="T71" fmla="*/ 67 h 107"/>
                <a:gd name="T72" fmla="*/ 454 w 469"/>
                <a:gd name="T73" fmla="*/ 69 h 107"/>
                <a:gd name="T74" fmla="*/ 448 w 469"/>
                <a:gd name="T75" fmla="*/ 71 h 107"/>
                <a:gd name="T76" fmla="*/ 440 w 469"/>
                <a:gd name="T77" fmla="*/ 73 h 107"/>
                <a:gd name="T78" fmla="*/ 433 w 469"/>
                <a:gd name="T79" fmla="*/ 75 h 107"/>
                <a:gd name="T80" fmla="*/ 425 w 469"/>
                <a:gd name="T81" fmla="*/ 77 h 107"/>
                <a:gd name="T82" fmla="*/ 414 w 469"/>
                <a:gd name="T83" fmla="*/ 77 h 107"/>
                <a:gd name="T84" fmla="*/ 404 w 469"/>
                <a:gd name="T85" fmla="*/ 79 h 107"/>
                <a:gd name="T86" fmla="*/ 391 w 469"/>
                <a:gd name="T87" fmla="*/ 81 h 107"/>
                <a:gd name="T88" fmla="*/ 377 w 469"/>
                <a:gd name="T89" fmla="*/ 83 h 107"/>
                <a:gd name="T90" fmla="*/ 364 w 469"/>
                <a:gd name="T91" fmla="*/ 85 h 107"/>
                <a:gd name="T92" fmla="*/ 349 w 469"/>
                <a:gd name="T93" fmla="*/ 86 h 107"/>
                <a:gd name="T94" fmla="*/ 333 w 469"/>
                <a:gd name="T95" fmla="*/ 86 h 107"/>
                <a:gd name="T96" fmla="*/ 316 w 469"/>
                <a:gd name="T97" fmla="*/ 88 h 107"/>
                <a:gd name="T98" fmla="*/ 297 w 469"/>
                <a:gd name="T99" fmla="*/ 90 h 107"/>
                <a:gd name="T100" fmla="*/ 259 w 469"/>
                <a:gd name="T101" fmla="*/ 94 h 107"/>
                <a:gd name="T102" fmla="*/ 220 w 469"/>
                <a:gd name="T103" fmla="*/ 98 h 107"/>
                <a:gd name="T104" fmla="*/ 182 w 469"/>
                <a:gd name="T105" fmla="*/ 100 h 107"/>
                <a:gd name="T106" fmla="*/ 144 w 469"/>
                <a:gd name="T107" fmla="*/ 104 h 107"/>
                <a:gd name="T108" fmla="*/ 108 w 469"/>
                <a:gd name="T109" fmla="*/ 106 h 107"/>
                <a:gd name="T110" fmla="*/ 71 w 469"/>
                <a:gd name="T111" fmla="*/ 107 h 107"/>
                <a:gd name="T112" fmla="*/ 35 w 469"/>
                <a:gd name="T113" fmla="*/ 107 h 107"/>
                <a:gd name="T114" fmla="*/ 0 w 469"/>
                <a:gd name="T115" fmla="*/ 107 h 107"/>
                <a:gd name="T116" fmla="*/ 0 w 469"/>
                <a:gd name="T117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69" h="107">
                  <a:moveTo>
                    <a:pt x="0" y="107"/>
                  </a:moveTo>
                  <a:lnTo>
                    <a:pt x="0" y="60"/>
                  </a:lnTo>
                  <a:lnTo>
                    <a:pt x="35" y="58"/>
                  </a:lnTo>
                  <a:lnTo>
                    <a:pt x="69" y="54"/>
                  </a:lnTo>
                  <a:lnTo>
                    <a:pt x="106" y="50"/>
                  </a:lnTo>
                  <a:lnTo>
                    <a:pt x="140" y="46"/>
                  </a:lnTo>
                  <a:lnTo>
                    <a:pt x="176" y="41"/>
                  </a:lnTo>
                  <a:lnTo>
                    <a:pt x="215" y="33"/>
                  </a:lnTo>
                  <a:lnTo>
                    <a:pt x="253" y="27"/>
                  </a:lnTo>
                  <a:lnTo>
                    <a:pt x="291" y="18"/>
                  </a:lnTo>
                  <a:lnTo>
                    <a:pt x="310" y="14"/>
                  </a:lnTo>
                  <a:lnTo>
                    <a:pt x="329" y="10"/>
                  </a:lnTo>
                  <a:lnTo>
                    <a:pt x="345" y="6"/>
                  </a:lnTo>
                  <a:lnTo>
                    <a:pt x="362" y="4"/>
                  </a:lnTo>
                  <a:lnTo>
                    <a:pt x="375" y="2"/>
                  </a:lnTo>
                  <a:lnTo>
                    <a:pt x="391" y="0"/>
                  </a:lnTo>
                  <a:lnTo>
                    <a:pt x="402" y="0"/>
                  </a:lnTo>
                  <a:lnTo>
                    <a:pt x="414" y="0"/>
                  </a:lnTo>
                  <a:lnTo>
                    <a:pt x="423" y="0"/>
                  </a:lnTo>
                  <a:lnTo>
                    <a:pt x="433" y="0"/>
                  </a:lnTo>
                  <a:lnTo>
                    <a:pt x="440" y="2"/>
                  </a:lnTo>
                  <a:lnTo>
                    <a:pt x="448" y="4"/>
                  </a:lnTo>
                  <a:lnTo>
                    <a:pt x="454" y="6"/>
                  </a:lnTo>
                  <a:lnTo>
                    <a:pt x="460" y="10"/>
                  </a:lnTo>
                  <a:lnTo>
                    <a:pt x="463" y="14"/>
                  </a:lnTo>
                  <a:lnTo>
                    <a:pt x="465" y="18"/>
                  </a:lnTo>
                  <a:lnTo>
                    <a:pt x="467" y="27"/>
                  </a:lnTo>
                  <a:lnTo>
                    <a:pt x="469" y="37"/>
                  </a:lnTo>
                  <a:lnTo>
                    <a:pt x="469" y="44"/>
                  </a:lnTo>
                  <a:lnTo>
                    <a:pt x="469" y="50"/>
                  </a:lnTo>
                  <a:lnTo>
                    <a:pt x="469" y="56"/>
                  </a:lnTo>
                  <a:lnTo>
                    <a:pt x="469" y="60"/>
                  </a:lnTo>
                  <a:lnTo>
                    <a:pt x="467" y="63"/>
                  </a:lnTo>
                  <a:lnTo>
                    <a:pt x="465" y="65"/>
                  </a:lnTo>
                  <a:lnTo>
                    <a:pt x="463" y="67"/>
                  </a:lnTo>
                  <a:lnTo>
                    <a:pt x="460" y="67"/>
                  </a:lnTo>
                  <a:lnTo>
                    <a:pt x="454" y="69"/>
                  </a:lnTo>
                  <a:lnTo>
                    <a:pt x="448" y="71"/>
                  </a:lnTo>
                  <a:lnTo>
                    <a:pt x="440" y="73"/>
                  </a:lnTo>
                  <a:lnTo>
                    <a:pt x="433" y="75"/>
                  </a:lnTo>
                  <a:lnTo>
                    <a:pt x="425" y="77"/>
                  </a:lnTo>
                  <a:lnTo>
                    <a:pt x="414" y="77"/>
                  </a:lnTo>
                  <a:lnTo>
                    <a:pt x="404" y="79"/>
                  </a:lnTo>
                  <a:lnTo>
                    <a:pt x="391" y="81"/>
                  </a:lnTo>
                  <a:lnTo>
                    <a:pt x="377" y="83"/>
                  </a:lnTo>
                  <a:lnTo>
                    <a:pt x="364" y="85"/>
                  </a:lnTo>
                  <a:lnTo>
                    <a:pt x="349" y="86"/>
                  </a:lnTo>
                  <a:lnTo>
                    <a:pt x="333" y="86"/>
                  </a:lnTo>
                  <a:lnTo>
                    <a:pt x="316" y="88"/>
                  </a:lnTo>
                  <a:lnTo>
                    <a:pt x="297" y="90"/>
                  </a:lnTo>
                  <a:lnTo>
                    <a:pt x="259" y="94"/>
                  </a:lnTo>
                  <a:lnTo>
                    <a:pt x="220" y="98"/>
                  </a:lnTo>
                  <a:lnTo>
                    <a:pt x="182" y="100"/>
                  </a:lnTo>
                  <a:lnTo>
                    <a:pt x="144" y="104"/>
                  </a:lnTo>
                  <a:lnTo>
                    <a:pt x="108" y="106"/>
                  </a:lnTo>
                  <a:lnTo>
                    <a:pt x="71" y="107"/>
                  </a:lnTo>
                  <a:lnTo>
                    <a:pt x="35" y="107"/>
                  </a:lnTo>
                  <a:lnTo>
                    <a:pt x="0" y="107"/>
                  </a:lnTo>
                  <a:lnTo>
                    <a:pt x="0" y="107"/>
                  </a:lnTo>
                </a:path>
              </a:pathLst>
            </a:custGeom>
            <a:grpFill/>
            <a:ln w="9525">
              <a:noFill/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" name="Freeform 10"/>
            <p:cNvSpPr/>
            <p:nvPr/>
          </p:nvSpPr>
          <p:spPr bwMode="auto">
            <a:xfrm>
              <a:off x="1522574" y="1984782"/>
              <a:ext cx="1125538" cy="166688"/>
            </a:xfrm>
            <a:custGeom>
              <a:avLst/>
              <a:gdLst>
                <a:gd name="T0" fmla="*/ 1406 w 1420"/>
                <a:gd name="T1" fmla="*/ 109 h 210"/>
                <a:gd name="T2" fmla="*/ 1399 w 1420"/>
                <a:gd name="T3" fmla="*/ 113 h 210"/>
                <a:gd name="T4" fmla="*/ 1387 w 1420"/>
                <a:gd name="T5" fmla="*/ 113 h 210"/>
                <a:gd name="T6" fmla="*/ 1368 w 1420"/>
                <a:gd name="T7" fmla="*/ 111 h 210"/>
                <a:gd name="T8" fmla="*/ 1343 w 1420"/>
                <a:gd name="T9" fmla="*/ 109 h 210"/>
                <a:gd name="T10" fmla="*/ 1309 w 1420"/>
                <a:gd name="T11" fmla="*/ 105 h 210"/>
                <a:gd name="T12" fmla="*/ 1271 w 1420"/>
                <a:gd name="T13" fmla="*/ 103 h 210"/>
                <a:gd name="T14" fmla="*/ 1190 w 1420"/>
                <a:gd name="T15" fmla="*/ 99 h 210"/>
                <a:gd name="T16" fmla="*/ 1081 w 1420"/>
                <a:gd name="T17" fmla="*/ 101 h 210"/>
                <a:gd name="T18" fmla="*/ 957 w 1420"/>
                <a:gd name="T19" fmla="*/ 107 h 210"/>
                <a:gd name="T20" fmla="*/ 886 w 1420"/>
                <a:gd name="T21" fmla="*/ 114 h 210"/>
                <a:gd name="T22" fmla="*/ 804 w 1420"/>
                <a:gd name="T23" fmla="*/ 126 h 210"/>
                <a:gd name="T24" fmla="*/ 710 w 1420"/>
                <a:gd name="T25" fmla="*/ 137 h 210"/>
                <a:gd name="T26" fmla="*/ 607 w 1420"/>
                <a:gd name="T27" fmla="*/ 151 h 210"/>
                <a:gd name="T28" fmla="*/ 494 w 1420"/>
                <a:gd name="T29" fmla="*/ 168 h 210"/>
                <a:gd name="T30" fmla="*/ 414 w 1420"/>
                <a:gd name="T31" fmla="*/ 178 h 210"/>
                <a:gd name="T32" fmla="*/ 356 w 1420"/>
                <a:gd name="T33" fmla="*/ 185 h 210"/>
                <a:gd name="T34" fmla="*/ 307 w 1420"/>
                <a:gd name="T35" fmla="*/ 193 h 210"/>
                <a:gd name="T36" fmla="*/ 261 w 1420"/>
                <a:gd name="T37" fmla="*/ 199 h 210"/>
                <a:gd name="T38" fmla="*/ 220 w 1420"/>
                <a:gd name="T39" fmla="*/ 202 h 210"/>
                <a:gd name="T40" fmla="*/ 186 w 1420"/>
                <a:gd name="T41" fmla="*/ 206 h 210"/>
                <a:gd name="T42" fmla="*/ 157 w 1420"/>
                <a:gd name="T43" fmla="*/ 208 h 210"/>
                <a:gd name="T44" fmla="*/ 132 w 1420"/>
                <a:gd name="T45" fmla="*/ 210 h 210"/>
                <a:gd name="T46" fmla="*/ 115 w 1420"/>
                <a:gd name="T47" fmla="*/ 210 h 210"/>
                <a:gd name="T48" fmla="*/ 102 w 1420"/>
                <a:gd name="T49" fmla="*/ 210 h 210"/>
                <a:gd name="T50" fmla="*/ 94 w 1420"/>
                <a:gd name="T51" fmla="*/ 208 h 210"/>
                <a:gd name="T52" fmla="*/ 71 w 1420"/>
                <a:gd name="T53" fmla="*/ 202 h 210"/>
                <a:gd name="T54" fmla="*/ 44 w 1420"/>
                <a:gd name="T55" fmla="*/ 191 h 210"/>
                <a:gd name="T56" fmla="*/ 18 w 1420"/>
                <a:gd name="T57" fmla="*/ 174 h 210"/>
                <a:gd name="T58" fmla="*/ 2 w 1420"/>
                <a:gd name="T59" fmla="*/ 162 h 210"/>
                <a:gd name="T60" fmla="*/ 2 w 1420"/>
                <a:gd name="T61" fmla="*/ 151 h 210"/>
                <a:gd name="T62" fmla="*/ 14 w 1420"/>
                <a:gd name="T63" fmla="*/ 145 h 210"/>
                <a:gd name="T64" fmla="*/ 31 w 1420"/>
                <a:gd name="T65" fmla="*/ 143 h 210"/>
                <a:gd name="T66" fmla="*/ 56 w 1420"/>
                <a:gd name="T67" fmla="*/ 143 h 210"/>
                <a:gd name="T68" fmla="*/ 73 w 1420"/>
                <a:gd name="T69" fmla="*/ 143 h 210"/>
                <a:gd name="T70" fmla="*/ 106 w 1420"/>
                <a:gd name="T71" fmla="*/ 139 h 210"/>
                <a:gd name="T72" fmla="*/ 152 w 1420"/>
                <a:gd name="T73" fmla="*/ 135 h 210"/>
                <a:gd name="T74" fmla="*/ 211 w 1420"/>
                <a:gd name="T75" fmla="*/ 130 h 210"/>
                <a:gd name="T76" fmla="*/ 284 w 1420"/>
                <a:gd name="T77" fmla="*/ 122 h 210"/>
                <a:gd name="T78" fmla="*/ 421 w 1420"/>
                <a:gd name="T79" fmla="*/ 107 h 210"/>
                <a:gd name="T80" fmla="*/ 576 w 1420"/>
                <a:gd name="T81" fmla="*/ 91 h 210"/>
                <a:gd name="T82" fmla="*/ 722 w 1420"/>
                <a:gd name="T83" fmla="*/ 76 h 210"/>
                <a:gd name="T84" fmla="*/ 898 w 1420"/>
                <a:gd name="T85" fmla="*/ 55 h 210"/>
                <a:gd name="T86" fmla="*/ 1068 w 1420"/>
                <a:gd name="T87" fmla="*/ 28 h 210"/>
                <a:gd name="T88" fmla="*/ 1123 w 1420"/>
                <a:gd name="T89" fmla="*/ 19 h 210"/>
                <a:gd name="T90" fmla="*/ 1169 w 1420"/>
                <a:gd name="T91" fmla="*/ 11 h 210"/>
                <a:gd name="T92" fmla="*/ 1206 w 1420"/>
                <a:gd name="T93" fmla="*/ 5 h 210"/>
                <a:gd name="T94" fmla="*/ 1232 w 1420"/>
                <a:gd name="T95" fmla="*/ 2 h 210"/>
                <a:gd name="T96" fmla="*/ 1251 w 1420"/>
                <a:gd name="T97" fmla="*/ 0 h 210"/>
                <a:gd name="T98" fmla="*/ 1271 w 1420"/>
                <a:gd name="T99" fmla="*/ 0 h 210"/>
                <a:gd name="T100" fmla="*/ 1297 w 1420"/>
                <a:gd name="T101" fmla="*/ 3 h 210"/>
                <a:gd name="T102" fmla="*/ 1330 w 1420"/>
                <a:gd name="T103" fmla="*/ 11 h 210"/>
                <a:gd name="T104" fmla="*/ 1362 w 1420"/>
                <a:gd name="T105" fmla="*/ 26 h 210"/>
                <a:gd name="T106" fmla="*/ 1389 w 1420"/>
                <a:gd name="T107" fmla="*/ 46 h 210"/>
                <a:gd name="T108" fmla="*/ 1410 w 1420"/>
                <a:gd name="T109" fmla="*/ 67 h 210"/>
                <a:gd name="T110" fmla="*/ 1420 w 1420"/>
                <a:gd name="T111" fmla="*/ 84 h 210"/>
                <a:gd name="T112" fmla="*/ 1418 w 1420"/>
                <a:gd name="T113" fmla="*/ 97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420" h="210">
                  <a:moveTo>
                    <a:pt x="1416" y="101"/>
                  </a:moveTo>
                  <a:lnTo>
                    <a:pt x="1412" y="105"/>
                  </a:lnTo>
                  <a:lnTo>
                    <a:pt x="1406" y="109"/>
                  </a:lnTo>
                  <a:lnTo>
                    <a:pt x="1403" y="113"/>
                  </a:lnTo>
                  <a:lnTo>
                    <a:pt x="1401" y="113"/>
                  </a:lnTo>
                  <a:lnTo>
                    <a:pt x="1399" y="113"/>
                  </a:lnTo>
                  <a:lnTo>
                    <a:pt x="1395" y="113"/>
                  </a:lnTo>
                  <a:lnTo>
                    <a:pt x="1391" y="113"/>
                  </a:lnTo>
                  <a:lnTo>
                    <a:pt x="1387" y="113"/>
                  </a:lnTo>
                  <a:lnTo>
                    <a:pt x="1382" y="113"/>
                  </a:lnTo>
                  <a:lnTo>
                    <a:pt x="1376" y="111"/>
                  </a:lnTo>
                  <a:lnTo>
                    <a:pt x="1368" y="111"/>
                  </a:lnTo>
                  <a:lnTo>
                    <a:pt x="1360" y="111"/>
                  </a:lnTo>
                  <a:lnTo>
                    <a:pt x="1353" y="109"/>
                  </a:lnTo>
                  <a:lnTo>
                    <a:pt x="1343" y="109"/>
                  </a:lnTo>
                  <a:lnTo>
                    <a:pt x="1332" y="107"/>
                  </a:lnTo>
                  <a:lnTo>
                    <a:pt x="1322" y="107"/>
                  </a:lnTo>
                  <a:lnTo>
                    <a:pt x="1309" y="105"/>
                  </a:lnTo>
                  <a:lnTo>
                    <a:pt x="1297" y="105"/>
                  </a:lnTo>
                  <a:lnTo>
                    <a:pt x="1284" y="103"/>
                  </a:lnTo>
                  <a:lnTo>
                    <a:pt x="1271" y="103"/>
                  </a:lnTo>
                  <a:lnTo>
                    <a:pt x="1255" y="101"/>
                  </a:lnTo>
                  <a:lnTo>
                    <a:pt x="1225" y="99"/>
                  </a:lnTo>
                  <a:lnTo>
                    <a:pt x="1190" y="99"/>
                  </a:lnTo>
                  <a:lnTo>
                    <a:pt x="1156" y="99"/>
                  </a:lnTo>
                  <a:lnTo>
                    <a:pt x="1119" y="99"/>
                  </a:lnTo>
                  <a:lnTo>
                    <a:pt x="1081" y="101"/>
                  </a:lnTo>
                  <a:lnTo>
                    <a:pt x="1041" y="103"/>
                  </a:lnTo>
                  <a:lnTo>
                    <a:pt x="1001" y="105"/>
                  </a:lnTo>
                  <a:lnTo>
                    <a:pt x="957" y="107"/>
                  </a:lnTo>
                  <a:lnTo>
                    <a:pt x="934" y="109"/>
                  </a:lnTo>
                  <a:lnTo>
                    <a:pt x="911" y="113"/>
                  </a:lnTo>
                  <a:lnTo>
                    <a:pt x="886" y="114"/>
                  </a:lnTo>
                  <a:lnTo>
                    <a:pt x="859" y="118"/>
                  </a:lnTo>
                  <a:lnTo>
                    <a:pt x="833" y="122"/>
                  </a:lnTo>
                  <a:lnTo>
                    <a:pt x="804" y="126"/>
                  </a:lnTo>
                  <a:lnTo>
                    <a:pt x="773" y="130"/>
                  </a:lnTo>
                  <a:lnTo>
                    <a:pt x="743" y="134"/>
                  </a:lnTo>
                  <a:lnTo>
                    <a:pt x="710" y="137"/>
                  </a:lnTo>
                  <a:lnTo>
                    <a:pt x="678" y="141"/>
                  </a:lnTo>
                  <a:lnTo>
                    <a:pt x="643" y="147"/>
                  </a:lnTo>
                  <a:lnTo>
                    <a:pt x="607" y="151"/>
                  </a:lnTo>
                  <a:lnTo>
                    <a:pt x="570" y="157"/>
                  </a:lnTo>
                  <a:lnTo>
                    <a:pt x="532" y="162"/>
                  </a:lnTo>
                  <a:lnTo>
                    <a:pt x="494" y="168"/>
                  </a:lnTo>
                  <a:lnTo>
                    <a:pt x="454" y="174"/>
                  </a:lnTo>
                  <a:lnTo>
                    <a:pt x="433" y="176"/>
                  </a:lnTo>
                  <a:lnTo>
                    <a:pt x="414" y="178"/>
                  </a:lnTo>
                  <a:lnTo>
                    <a:pt x="395" y="181"/>
                  </a:lnTo>
                  <a:lnTo>
                    <a:pt x="375" y="183"/>
                  </a:lnTo>
                  <a:lnTo>
                    <a:pt x="356" y="185"/>
                  </a:lnTo>
                  <a:lnTo>
                    <a:pt x="339" y="189"/>
                  </a:lnTo>
                  <a:lnTo>
                    <a:pt x="322" y="191"/>
                  </a:lnTo>
                  <a:lnTo>
                    <a:pt x="307" y="193"/>
                  </a:lnTo>
                  <a:lnTo>
                    <a:pt x="291" y="195"/>
                  </a:lnTo>
                  <a:lnTo>
                    <a:pt x="276" y="197"/>
                  </a:lnTo>
                  <a:lnTo>
                    <a:pt x="261" y="199"/>
                  </a:lnTo>
                  <a:lnTo>
                    <a:pt x="247" y="199"/>
                  </a:lnTo>
                  <a:lnTo>
                    <a:pt x="234" y="201"/>
                  </a:lnTo>
                  <a:lnTo>
                    <a:pt x="220" y="202"/>
                  </a:lnTo>
                  <a:lnTo>
                    <a:pt x="209" y="204"/>
                  </a:lnTo>
                  <a:lnTo>
                    <a:pt x="197" y="204"/>
                  </a:lnTo>
                  <a:lnTo>
                    <a:pt x="186" y="206"/>
                  </a:lnTo>
                  <a:lnTo>
                    <a:pt x="176" y="206"/>
                  </a:lnTo>
                  <a:lnTo>
                    <a:pt x="167" y="208"/>
                  </a:lnTo>
                  <a:lnTo>
                    <a:pt x="157" y="208"/>
                  </a:lnTo>
                  <a:lnTo>
                    <a:pt x="148" y="208"/>
                  </a:lnTo>
                  <a:lnTo>
                    <a:pt x="140" y="210"/>
                  </a:lnTo>
                  <a:lnTo>
                    <a:pt x="132" y="210"/>
                  </a:lnTo>
                  <a:lnTo>
                    <a:pt x="127" y="210"/>
                  </a:lnTo>
                  <a:lnTo>
                    <a:pt x="121" y="210"/>
                  </a:lnTo>
                  <a:lnTo>
                    <a:pt x="115" y="210"/>
                  </a:lnTo>
                  <a:lnTo>
                    <a:pt x="110" y="210"/>
                  </a:lnTo>
                  <a:lnTo>
                    <a:pt x="106" y="210"/>
                  </a:lnTo>
                  <a:lnTo>
                    <a:pt x="102" y="210"/>
                  </a:lnTo>
                  <a:lnTo>
                    <a:pt x="98" y="210"/>
                  </a:lnTo>
                  <a:lnTo>
                    <a:pt x="96" y="210"/>
                  </a:lnTo>
                  <a:lnTo>
                    <a:pt x="94" y="208"/>
                  </a:lnTo>
                  <a:lnTo>
                    <a:pt x="87" y="206"/>
                  </a:lnTo>
                  <a:lnTo>
                    <a:pt x="79" y="204"/>
                  </a:lnTo>
                  <a:lnTo>
                    <a:pt x="71" y="202"/>
                  </a:lnTo>
                  <a:lnTo>
                    <a:pt x="62" y="199"/>
                  </a:lnTo>
                  <a:lnTo>
                    <a:pt x="52" y="195"/>
                  </a:lnTo>
                  <a:lnTo>
                    <a:pt x="44" y="191"/>
                  </a:lnTo>
                  <a:lnTo>
                    <a:pt x="35" y="185"/>
                  </a:lnTo>
                  <a:lnTo>
                    <a:pt x="25" y="179"/>
                  </a:lnTo>
                  <a:lnTo>
                    <a:pt x="18" y="174"/>
                  </a:lnTo>
                  <a:lnTo>
                    <a:pt x="10" y="170"/>
                  </a:lnTo>
                  <a:lnTo>
                    <a:pt x="6" y="166"/>
                  </a:lnTo>
                  <a:lnTo>
                    <a:pt x="2" y="162"/>
                  </a:lnTo>
                  <a:lnTo>
                    <a:pt x="0" y="158"/>
                  </a:lnTo>
                  <a:lnTo>
                    <a:pt x="0" y="155"/>
                  </a:lnTo>
                  <a:lnTo>
                    <a:pt x="2" y="151"/>
                  </a:lnTo>
                  <a:lnTo>
                    <a:pt x="6" y="149"/>
                  </a:lnTo>
                  <a:lnTo>
                    <a:pt x="10" y="147"/>
                  </a:lnTo>
                  <a:lnTo>
                    <a:pt x="14" y="145"/>
                  </a:lnTo>
                  <a:lnTo>
                    <a:pt x="18" y="145"/>
                  </a:lnTo>
                  <a:lnTo>
                    <a:pt x="25" y="143"/>
                  </a:lnTo>
                  <a:lnTo>
                    <a:pt x="31" y="143"/>
                  </a:lnTo>
                  <a:lnTo>
                    <a:pt x="39" y="143"/>
                  </a:lnTo>
                  <a:lnTo>
                    <a:pt x="48" y="143"/>
                  </a:lnTo>
                  <a:lnTo>
                    <a:pt x="56" y="143"/>
                  </a:lnTo>
                  <a:lnTo>
                    <a:pt x="62" y="143"/>
                  </a:lnTo>
                  <a:lnTo>
                    <a:pt x="67" y="143"/>
                  </a:lnTo>
                  <a:lnTo>
                    <a:pt x="73" y="143"/>
                  </a:lnTo>
                  <a:lnTo>
                    <a:pt x="83" y="141"/>
                  </a:lnTo>
                  <a:lnTo>
                    <a:pt x="94" y="141"/>
                  </a:lnTo>
                  <a:lnTo>
                    <a:pt x="106" y="139"/>
                  </a:lnTo>
                  <a:lnTo>
                    <a:pt x="119" y="139"/>
                  </a:lnTo>
                  <a:lnTo>
                    <a:pt x="134" y="137"/>
                  </a:lnTo>
                  <a:lnTo>
                    <a:pt x="152" y="135"/>
                  </a:lnTo>
                  <a:lnTo>
                    <a:pt x="171" y="135"/>
                  </a:lnTo>
                  <a:lnTo>
                    <a:pt x="190" y="134"/>
                  </a:lnTo>
                  <a:lnTo>
                    <a:pt x="211" y="130"/>
                  </a:lnTo>
                  <a:lnTo>
                    <a:pt x="234" y="128"/>
                  </a:lnTo>
                  <a:lnTo>
                    <a:pt x="259" y="126"/>
                  </a:lnTo>
                  <a:lnTo>
                    <a:pt x="284" y="122"/>
                  </a:lnTo>
                  <a:lnTo>
                    <a:pt x="310" y="118"/>
                  </a:lnTo>
                  <a:lnTo>
                    <a:pt x="366" y="113"/>
                  </a:lnTo>
                  <a:lnTo>
                    <a:pt x="421" y="107"/>
                  </a:lnTo>
                  <a:lnTo>
                    <a:pt x="473" y="101"/>
                  </a:lnTo>
                  <a:lnTo>
                    <a:pt x="525" y="95"/>
                  </a:lnTo>
                  <a:lnTo>
                    <a:pt x="576" y="91"/>
                  </a:lnTo>
                  <a:lnTo>
                    <a:pt x="626" y="86"/>
                  </a:lnTo>
                  <a:lnTo>
                    <a:pt x="674" y="82"/>
                  </a:lnTo>
                  <a:lnTo>
                    <a:pt x="722" y="76"/>
                  </a:lnTo>
                  <a:lnTo>
                    <a:pt x="766" y="72"/>
                  </a:lnTo>
                  <a:lnTo>
                    <a:pt x="810" y="67"/>
                  </a:lnTo>
                  <a:lnTo>
                    <a:pt x="898" y="55"/>
                  </a:lnTo>
                  <a:lnTo>
                    <a:pt x="984" y="42"/>
                  </a:lnTo>
                  <a:lnTo>
                    <a:pt x="1026" y="36"/>
                  </a:lnTo>
                  <a:lnTo>
                    <a:pt x="1068" y="28"/>
                  </a:lnTo>
                  <a:lnTo>
                    <a:pt x="1089" y="26"/>
                  </a:lnTo>
                  <a:lnTo>
                    <a:pt x="1106" y="23"/>
                  </a:lnTo>
                  <a:lnTo>
                    <a:pt x="1123" y="19"/>
                  </a:lnTo>
                  <a:lnTo>
                    <a:pt x="1141" y="17"/>
                  </a:lnTo>
                  <a:lnTo>
                    <a:pt x="1156" y="13"/>
                  </a:lnTo>
                  <a:lnTo>
                    <a:pt x="1169" y="11"/>
                  </a:lnTo>
                  <a:lnTo>
                    <a:pt x="1183" y="9"/>
                  </a:lnTo>
                  <a:lnTo>
                    <a:pt x="1194" y="7"/>
                  </a:lnTo>
                  <a:lnTo>
                    <a:pt x="1206" y="5"/>
                  </a:lnTo>
                  <a:lnTo>
                    <a:pt x="1215" y="3"/>
                  </a:lnTo>
                  <a:lnTo>
                    <a:pt x="1225" y="2"/>
                  </a:lnTo>
                  <a:lnTo>
                    <a:pt x="1232" y="2"/>
                  </a:lnTo>
                  <a:lnTo>
                    <a:pt x="1240" y="0"/>
                  </a:lnTo>
                  <a:lnTo>
                    <a:pt x="1246" y="0"/>
                  </a:lnTo>
                  <a:lnTo>
                    <a:pt x="1251" y="0"/>
                  </a:lnTo>
                  <a:lnTo>
                    <a:pt x="1255" y="0"/>
                  </a:lnTo>
                  <a:lnTo>
                    <a:pt x="1263" y="0"/>
                  </a:lnTo>
                  <a:lnTo>
                    <a:pt x="1271" y="0"/>
                  </a:lnTo>
                  <a:lnTo>
                    <a:pt x="1278" y="2"/>
                  </a:lnTo>
                  <a:lnTo>
                    <a:pt x="1288" y="3"/>
                  </a:lnTo>
                  <a:lnTo>
                    <a:pt x="1297" y="3"/>
                  </a:lnTo>
                  <a:lnTo>
                    <a:pt x="1307" y="7"/>
                  </a:lnTo>
                  <a:lnTo>
                    <a:pt x="1318" y="9"/>
                  </a:lnTo>
                  <a:lnTo>
                    <a:pt x="1330" y="11"/>
                  </a:lnTo>
                  <a:lnTo>
                    <a:pt x="1341" y="15"/>
                  </a:lnTo>
                  <a:lnTo>
                    <a:pt x="1351" y="21"/>
                  </a:lnTo>
                  <a:lnTo>
                    <a:pt x="1362" y="26"/>
                  </a:lnTo>
                  <a:lnTo>
                    <a:pt x="1372" y="32"/>
                  </a:lnTo>
                  <a:lnTo>
                    <a:pt x="1382" y="40"/>
                  </a:lnTo>
                  <a:lnTo>
                    <a:pt x="1389" y="46"/>
                  </a:lnTo>
                  <a:lnTo>
                    <a:pt x="1397" y="51"/>
                  </a:lnTo>
                  <a:lnTo>
                    <a:pt x="1404" y="59"/>
                  </a:lnTo>
                  <a:lnTo>
                    <a:pt x="1410" y="67"/>
                  </a:lnTo>
                  <a:lnTo>
                    <a:pt x="1414" y="72"/>
                  </a:lnTo>
                  <a:lnTo>
                    <a:pt x="1418" y="78"/>
                  </a:lnTo>
                  <a:lnTo>
                    <a:pt x="1420" y="84"/>
                  </a:lnTo>
                  <a:lnTo>
                    <a:pt x="1420" y="90"/>
                  </a:lnTo>
                  <a:lnTo>
                    <a:pt x="1420" y="93"/>
                  </a:lnTo>
                  <a:lnTo>
                    <a:pt x="1418" y="97"/>
                  </a:lnTo>
                  <a:lnTo>
                    <a:pt x="1416" y="101"/>
                  </a:lnTo>
                  <a:lnTo>
                    <a:pt x="1416" y="101"/>
                  </a:lnTo>
                </a:path>
              </a:pathLst>
            </a:custGeom>
            <a:grpFill/>
            <a:ln w="9525">
              <a:noFill/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" name="Freeform 11"/>
            <p:cNvSpPr/>
            <p:nvPr/>
          </p:nvSpPr>
          <p:spPr bwMode="auto">
            <a:xfrm>
              <a:off x="1782924" y="2164169"/>
              <a:ext cx="160338" cy="163513"/>
            </a:xfrm>
            <a:custGeom>
              <a:avLst/>
              <a:gdLst>
                <a:gd name="T0" fmla="*/ 4 w 201"/>
                <a:gd name="T1" fmla="*/ 6 h 207"/>
                <a:gd name="T2" fmla="*/ 14 w 201"/>
                <a:gd name="T3" fmla="*/ 2 h 207"/>
                <a:gd name="T4" fmla="*/ 27 w 201"/>
                <a:gd name="T5" fmla="*/ 0 h 207"/>
                <a:gd name="T6" fmla="*/ 46 w 201"/>
                <a:gd name="T7" fmla="*/ 0 h 207"/>
                <a:gd name="T8" fmla="*/ 67 w 201"/>
                <a:gd name="T9" fmla="*/ 4 h 207"/>
                <a:gd name="T10" fmla="*/ 92 w 201"/>
                <a:gd name="T11" fmla="*/ 14 h 207"/>
                <a:gd name="T12" fmla="*/ 115 w 201"/>
                <a:gd name="T13" fmla="*/ 23 h 207"/>
                <a:gd name="T14" fmla="*/ 150 w 201"/>
                <a:gd name="T15" fmla="*/ 44 h 207"/>
                <a:gd name="T16" fmla="*/ 167 w 201"/>
                <a:gd name="T17" fmla="*/ 58 h 207"/>
                <a:gd name="T18" fmla="*/ 182 w 201"/>
                <a:gd name="T19" fmla="*/ 75 h 207"/>
                <a:gd name="T20" fmla="*/ 192 w 201"/>
                <a:gd name="T21" fmla="*/ 90 h 207"/>
                <a:gd name="T22" fmla="*/ 199 w 201"/>
                <a:gd name="T23" fmla="*/ 104 h 207"/>
                <a:gd name="T24" fmla="*/ 201 w 201"/>
                <a:gd name="T25" fmla="*/ 123 h 207"/>
                <a:gd name="T26" fmla="*/ 201 w 201"/>
                <a:gd name="T27" fmla="*/ 140 h 207"/>
                <a:gd name="T28" fmla="*/ 198 w 201"/>
                <a:gd name="T29" fmla="*/ 155 h 207"/>
                <a:gd name="T30" fmla="*/ 194 w 201"/>
                <a:gd name="T31" fmla="*/ 171 h 207"/>
                <a:gd name="T32" fmla="*/ 186 w 201"/>
                <a:gd name="T33" fmla="*/ 186 h 207"/>
                <a:gd name="T34" fmla="*/ 178 w 201"/>
                <a:gd name="T35" fmla="*/ 197 h 207"/>
                <a:gd name="T36" fmla="*/ 173 w 201"/>
                <a:gd name="T37" fmla="*/ 203 h 207"/>
                <a:gd name="T38" fmla="*/ 169 w 201"/>
                <a:gd name="T39" fmla="*/ 207 h 207"/>
                <a:gd name="T40" fmla="*/ 161 w 201"/>
                <a:gd name="T41" fmla="*/ 203 h 207"/>
                <a:gd name="T42" fmla="*/ 146 w 201"/>
                <a:gd name="T43" fmla="*/ 194 h 207"/>
                <a:gd name="T44" fmla="*/ 129 w 201"/>
                <a:gd name="T45" fmla="*/ 178 h 207"/>
                <a:gd name="T46" fmla="*/ 106 w 201"/>
                <a:gd name="T47" fmla="*/ 157 h 207"/>
                <a:gd name="T48" fmla="*/ 85 w 201"/>
                <a:gd name="T49" fmla="*/ 136 h 207"/>
                <a:gd name="T50" fmla="*/ 64 w 201"/>
                <a:gd name="T51" fmla="*/ 111 h 207"/>
                <a:gd name="T52" fmla="*/ 46 w 201"/>
                <a:gd name="T53" fmla="*/ 88 h 207"/>
                <a:gd name="T54" fmla="*/ 31 w 201"/>
                <a:gd name="T55" fmla="*/ 62 h 207"/>
                <a:gd name="T56" fmla="*/ 20 w 201"/>
                <a:gd name="T57" fmla="*/ 42 h 207"/>
                <a:gd name="T58" fmla="*/ 10 w 201"/>
                <a:gd name="T59" fmla="*/ 25 h 207"/>
                <a:gd name="T60" fmla="*/ 2 w 201"/>
                <a:gd name="T61" fmla="*/ 14 h 207"/>
                <a:gd name="T62" fmla="*/ 0 w 201"/>
                <a:gd name="T63" fmla="*/ 8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01" h="207">
                  <a:moveTo>
                    <a:pt x="0" y="8"/>
                  </a:moveTo>
                  <a:lnTo>
                    <a:pt x="4" y="6"/>
                  </a:lnTo>
                  <a:lnTo>
                    <a:pt x="8" y="4"/>
                  </a:lnTo>
                  <a:lnTo>
                    <a:pt x="14" y="2"/>
                  </a:lnTo>
                  <a:lnTo>
                    <a:pt x="20" y="0"/>
                  </a:lnTo>
                  <a:lnTo>
                    <a:pt x="27" y="0"/>
                  </a:lnTo>
                  <a:lnTo>
                    <a:pt x="35" y="0"/>
                  </a:lnTo>
                  <a:lnTo>
                    <a:pt x="46" y="0"/>
                  </a:lnTo>
                  <a:lnTo>
                    <a:pt x="56" y="2"/>
                  </a:lnTo>
                  <a:lnTo>
                    <a:pt x="67" y="4"/>
                  </a:lnTo>
                  <a:lnTo>
                    <a:pt x="81" y="8"/>
                  </a:lnTo>
                  <a:lnTo>
                    <a:pt x="92" y="14"/>
                  </a:lnTo>
                  <a:lnTo>
                    <a:pt x="104" y="18"/>
                  </a:lnTo>
                  <a:lnTo>
                    <a:pt x="115" y="23"/>
                  </a:lnTo>
                  <a:lnTo>
                    <a:pt x="127" y="31"/>
                  </a:lnTo>
                  <a:lnTo>
                    <a:pt x="150" y="44"/>
                  </a:lnTo>
                  <a:lnTo>
                    <a:pt x="159" y="50"/>
                  </a:lnTo>
                  <a:lnTo>
                    <a:pt x="167" y="58"/>
                  </a:lnTo>
                  <a:lnTo>
                    <a:pt x="175" y="65"/>
                  </a:lnTo>
                  <a:lnTo>
                    <a:pt x="182" y="75"/>
                  </a:lnTo>
                  <a:lnTo>
                    <a:pt x="188" y="83"/>
                  </a:lnTo>
                  <a:lnTo>
                    <a:pt x="192" y="90"/>
                  </a:lnTo>
                  <a:lnTo>
                    <a:pt x="198" y="96"/>
                  </a:lnTo>
                  <a:lnTo>
                    <a:pt x="199" y="104"/>
                  </a:lnTo>
                  <a:lnTo>
                    <a:pt x="201" y="113"/>
                  </a:lnTo>
                  <a:lnTo>
                    <a:pt x="201" y="123"/>
                  </a:lnTo>
                  <a:lnTo>
                    <a:pt x="201" y="130"/>
                  </a:lnTo>
                  <a:lnTo>
                    <a:pt x="201" y="140"/>
                  </a:lnTo>
                  <a:lnTo>
                    <a:pt x="199" y="148"/>
                  </a:lnTo>
                  <a:lnTo>
                    <a:pt x="198" y="155"/>
                  </a:lnTo>
                  <a:lnTo>
                    <a:pt x="196" y="163"/>
                  </a:lnTo>
                  <a:lnTo>
                    <a:pt x="194" y="171"/>
                  </a:lnTo>
                  <a:lnTo>
                    <a:pt x="190" y="178"/>
                  </a:lnTo>
                  <a:lnTo>
                    <a:pt x="186" y="186"/>
                  </a:lnTo>
                  <a:lnTo>
                    <a:pt x="182" y="192"/>
                  </a:lnTo>
                  <a:lnTo>
                    <a:pt x="178" y="197"/>
                  </a:lnTo>
                  <a:lnTo>
                    <a:pt x="176" y="201"/>
                  </a:lnTo>
                  <a:lnTo>
                    <a:pt x="173" y="203"/>
                  </a:lnTo>
                  <a:lnTo>
                    <a:pt x="171" y="205"/>
                  </a:lnTo>
                  <a:lnTo>
                    <a:pt x="169" y="207"/>
                  </a:lnTo>
                  <a:lnTo>
                    <a:pt x="165" y="205"/>
                  </a:lnTo>
                  <a:lnTo>
                    <a:pt x="161" y="203"/>
                  </a:lnTo>
                  <a:lnTo>
                    <a:pt x="154" y="199"/>
                  </a:lnTo>
                  <a:lnTo>
                    <a:pt x="146" y="194"/>
                  </a:lnTo>
                  <a:lnTo>
                    <a:pt x="138" y="186"/>
                  </a:lnTo>
                  <a:lnTo>
                    <a:pt x="129" y="178"/>
                  </a:lnTo>
                  <a:lnTo>
                    <a:pt x="117" y="169"/>
                  </a:lnTo>
                  <a:lnTo>
                    <a:pt x="106" y="157"/>
                  </a:lnTo>
                  <a:lnTo>
                    <a:pt x="94" y="146"/>
                  </a:lnTo>
                  <a:lnTo>
                    <a:pt x="85" y="136"/>
                  </a:lnTo>
                  <a:lnTo>
                    <a:pt x="73" y="125"/>
                  </a:lnTo>
                  <a:lnTo>
                    <a:pt x="64" y="111"/>
                  </a:lnTo>
                  <a:lnTo>
                    <a:pt x="56" y="100"/>
                  </a:lnTo>
                  <a:lnTo>
                    <a:pt x="46" y="88"/>
                  </a:lnTo>
                  <a:lnTo>
                    <a:pt x="39" y="75"/>
                  </a:lnTo>
                  <a:lnTo>
                    <a:pt x="31" y="62"/>
                  </a:lnTo>
                  <a:lnTo>
                    <a:pt x="25" y="52"/>
                  </a:lnTo>
                  <a:lnTo>
                    <a:pt x="20" y="42"/>
                  </a:lnTo>
                  <a:lnTo>
                    <a:pt x="14" y="33"/>
                  </a:lnTo>
                  <a:lnTo>
                    <a:pt x="10" y="25"/>
                  </a:lnTo>
                  <a:lnTo>
                    <a:pt x="6" y="19"/>
                  </a:lnTo>
                  <a:lnTo>
                    <a:pt x="2" y="14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8"/>
                  </a:lnTo>
                </a:path>
              </a:pathLst>
            </a:custGeom>
            <a:grpFill/>
            <a:ln w="9525">
              <a:noFill/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" name="Freeform 12"/>
            <p:cNvSpPr/>
            <p:nvPr/>
          </p:nvSpPr>
          <p:spPr bwMode="auto">
            <a:xfrm>
              <a:off x="1946437" y="1914932"/>
              <a:ext cx="276225" cy="677863"/>
            </a:xfrm>
            <a:custGeom>
              <a:avLst/>
              <a:gdLst>
                <a:gd name="T0" fmla="*/ 333 w 348"/>
                <a:gd name="T1" fmla="*/ 428 h 855"/>
                <a:gd name="T2" fmla="*/ 335 w 348"/>
                <a:gd name="T3" fmla="*/ 516 h 855"/>
                <a:gd name="T4" fmla="*/ 333 w 348"/>
                <a:gd name="T5" fmla="*/ 591 h 855"/>
                <a:gd name="T6" fmla="*/ 331 w 348"/>
                <a:gd name="T7" fmla="*/ 650 h 855"/>
                <a:gd name="T8" fmla="*/ 325 w 348"/>
                <a:gd name="T9" fmla="*/ 702 h 855"/>
                <a:gd name="T10" fmla="*/ 314 w 348"/>
                <a:gd name="T11" fmla="*/ 744 h 855"/>
                <a:gd name="T12" fmla="*/ 295 w 348"/>
                <a:gd name="T13" fmla="*/ 788 h 855"/>
                <a:gd name="T14" fmla="*/ 253 w 348"/>
                <a:gd name="T15" fmla="*/ 832 h 855"/>
                <a:gd name="T16" fmla="*/ 222 w 348"/>
                <a:gd name="T17" fmla="*/ 853 h 855"/>
                <a:gd name="T18" fmla="*/ 203 w 348"/>
                <a:gd name="T19" fmla="*/ 853 h 855"/>
                <a:gd name="T20" fmla="*/ 186 w 348"/>
                <a:gd name="T21" fmla="*/ 828 h 855"/>
                <a:gd name="T22" fmla="*/ 178 w 348"/>
                <a:gd name="T23" fmla="*/ 795 h 855"/>
                <a:gd name="T24" fmla="*/ 163 w 348"/>
                <a:gd name="T25" fmla="*/ 774 h 855"/>
                <a:gd name="T26" fmla="*/ 140 w 348"/>
                <a:gd name="T27" fmla="*/ 753 h 855"/>
                <a:gd name="T28" fmla="*/ 107 w 348"/>
                <a:gd name="T29" fmla="*/ 732 h 855"/>
                <a:gd name="T30" fmla="*/ 67 w 348"/>
                <a:gd name="T31" fmla="*/ 713 h 855"/>
                <a:gd name="T32" fmla="*/ 36 w 348"/>
                <a:gd name="T33" fmla="*/ 694 h 855"/>
                <a:gd name="T34" fmla="*/ 14 w 348"/>
                <a:gd name="T35" fmla="*/ 679 h 855"/>
                <a:gd name="T36" fmla="*/ 2 w 348"/>
                <a:gd name="T37" fmla="*/ 667 h 855"/>
                <a:gd name="T38" fmla="*/ 2 w 348"/>
                <a:gd name="T39" fmla="*/ 662 h 855"/>
                <a:gd name="T40" fmla="*/ 12 w 348"/>
                <a:gd name="T41" fmla="*/ 660 h 855"/>
                <a:gd name="T42" fmla="*/ 29 w 348"/>
                <a:gd name="T43" fmla="*/ 660 h 855"/>
                <a:gd name="T44" fmla="*/ 69 w 348"/>
                <a:gd name="T45" fmla="*/ 663 h 855"/>
                <a:gd name="T46" fmla="*/ 126 w 348"/>
                <a:gd name="T47" fmla="*/ 671 h 855"/>
                <a:gd name="T48" fmla="*/ 168 w 348"/>
                <a:gd name="T49" fmla="*/ 675 h 855"/>
                <a:gd name="T50" fmla="*/ 195 w 348"/>
                <a:gd name="T51" fmla="*/ 671 h 855"/>
                <a:gd name="T52" fmla="*/ 218 w 348"/>
                <a:gd name="T53" fmla="*/ 658 h 855"/>
                <a:gd name="T54" fmla="*/ 224 w 348"/>
                <a:gd name="T55" fmla="*/ 646 h 855"/>
                <a:gd name="T56" fmla="*/ 230 w 348"/>
                <a:gd name="T57" fmla="*/ 627 h 855"/>
                <a:gd name="T58" fmla="*/ 237 w 348"/>
                <a:gd name="T59" fmla="*/ 598 h 855"/>
                <a:gd name="T60" fmla="*/ 243 w 348"/>
                <a:gd name="T61" fmla="*/ 551 h 855"/>
                <a:gd name="T62" fmla="*/ 247 w 348"/>
                <a:gd name="T63" fmla="*/ 499 h 855"/>
                <a:gd name="T64" fmla="*/ 247 w 348"/>
                <a:gd name="T65" fmla="*/ 430 h 855"/>
                <a:gd name="T66" fmla="*/ 245 w 348"/>
                <a:gd name="T67" fmla="*/ 346 h 855"/>
                <a:gd name="T68" fmla="*/ 241 w 348"/>
                <a:gd name="T69" fmla="*/ 248 h 855"/>
                <a:gd name="T70" fmla="*/ 235 w 348"/>
                <a:gd name="T71" fmla="*/ 160 h 855"/>
                <a:gd name="T72" fmla="*/ 226 w 348"/>
                <a:gd name="T73" fmla="*/ 97 h 855"/>
                <a:gd name="T74" fmla="*/ 214 w 348"/>
                <a:gd name="T75" fmla="*/ 55 h 855"/>
                <a:gd name="T76" fmla="*/ 199 w 348"/>
                <a:gd name="T77" fmla="*/ 34 h 855"/>
                <a:gd name="T78" fmla="*/ 193 w 348"/>
                <a:gd name="T79" fmla="*/ 17 h 855"/>
                <a:gd name="T80" fmla="*/ 211 w 348"/>
                <a:gd name="T81" fmla="*/ 2 h 855"/>
                <a:gd name="T82" fmla="*/ 245 w 348"/>
                <a:gd name="T83" fmla="*/ 2 h 855"/>
                <a:gd name="T84" fmla="*/ 295 w 348"/>
                <a:gd name="T85" fmla="*/ 19 h 855"/>
                <a:gd name="T86" fmla="*/ 320 w 348"/>
                <a:gd name="T87" fmla="*/ 32 h 855"/>
                <a:gd name="T88" fmla="*/ 337 w 348"/>
                <a:gd name="T89" fmla="*/ 44 h 855"/>
                <a:gd name="T90" fmla="*/ 348 w 348"/>
                <a:gd name="T91" fmla="*/ 59 h 855"/>
                <a:gd name="T92" fmla="*/ 344 w 348"/>
                <a:gd name="T93" fmla="*/ 88 h 855"/>
                <a:gd name="T94" fmla="*/ 335 w 348"/>
                <a:gd name="T95" fmla="*/ 114 h 855"/>
                <a:gd name="T96" fmla="*/ 331 w 348"/>
                <a:gd name="T97" fmla="*/ 145 h 855"/>
                <a:gd name="T98" fmla="*/ 327 w 348"/>
                <a:gd name="T99" fmla="*/ 199 h 855"/>
                <a:gd name="T100" fmla="*/ 327 w 348"/>
                <a:gd name="T101" fmla="*/ 277 h 855"/>
                <a:gd name="T102" fmla="*/ 329 w 348"/>
                <a:gd name="T103" fmla="*/ 352 h 8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48" h="855">
                  <a:moveTo>
                    <a:pt x="329" y="352"/>
                  </a:moveTo>
                  <a:lnTo>
                    <a:pt x="331" y="378"/>
                  </a:lnTo>
                  <a:lnTo>
                    <a:pt x="331" y="403"/>
                  </a:lnTo>
                  <a:lnTo>
                    <a:pt x="333" y="428"/>
                  </a:lnTo>
                  <a:lnTo>
                    <a:pt x="333" y="451"/>
                  </a:lnTo>
                  <a:lnTo>
                    <a:pt x="333" y="474"/>
                  </a:lnTo>
                  <a:lnTo>
                    <a:pt x="335" y="495"/>
                  </a:lnTo>
                  <a:lnTo>
                    <a:pt x="335" y="516"/>
                  </a:lnTo>
                  <a:lnTo>
                    <a:pt x="335" y="537"/>
                  </a:lnTo>
                  <a:lnTo>
                    <a:pt x="335" y="554"/>
                  </a:lnTo>
                  <a:lnTo>
                    <a:pt x="335" y="574"/>
                  </a:lnTo>
                  <a:lnTo>
                    <a:pt x="333" y="591"/>
                  </a:lnTo>
                  <a:lnTo>
                    <a:pt x="333" y="606"/>
                  </a:lnTo>
                  <a:lnTo>
                    <a:pt x="333" y="621"/>
                  </a:lnTo>
                  <a:lnTo>
                    <a:pt x="331" y="637"/>
                  </a:lnTo>
                  <a:lnTo>
                    <a:pt x="331" y="650"/>
                  </a:lnTo>
                  <a:lnTo>
                    <a:pt x="329" y="663"/>
                  </a:lnTo>
                  <a:lnTo>
                    <a:pt x="329" y="677"/>
                  </a:lnTo>
                  <a:lnTo>
                    <a:pt x="327" y="688"/>
                  </a:lnTo>
                  <a:lnTo>
                    <a:pt x="325" y="702"/>
                  </a:lnTo>
                  <a:lnTo>
                    <a:pt x="323" y="713"/>
                  </a:lnTo>
                  <a:lnTo>
                    <a:pt x="320" y="725"/>
                  </a:lnTo>
                  <a:lnTo>
                    <a:pt x="318" y="734"/>
                  </a:lnTo>
                  <a:lnTo>
                    <a:pt x="314" y="744"/>
                  </a:lnTo>
                  <a:lnTo>
                    <a:pt x="312" y="753"/>
                  </a:lnTo>
                  <a:lnTo>
                    <a:pt x="308" y="763"/>
                  </a:lnTo>
                  <a:lnTo>
                    <a:pt x="304" y="771"/>
                  </a:lnTo>
                  <a:lnTo>
                    <a:pt x="295" y="788"/>
                  </a:lnTo>
                  <a:lnTo>
                    <a:pt x="285" y="801"/>
                  </a:lnTo>
                  <a:lnTo>
                    <a:pt x="274" y="813"/>
                  </a:lnTo>
                  <a:lnTo>
                    <a:pt x="262" y="824"/>
                  </a:lnTo>
                  <a:lnTo>
                    <a:pt x="253" y="832"/>
                  </a:lnTo>
                  <a:lnTo>
                    <a:pt x="243" y="839"/>
                  </a:lnTo>
                  <a:lnTo>
                    <a:pt x="235" y="845"/>
                  </a:lnTo>
                  <a:lnTo>
                    <a:pt x="230" y="849"/>
                  </a:lnTo>
                  <a:lnTo>
                    <a:pt x="222" y="853"/>
                  </a:lnTo>
                  <a:lnTo>
                    <a:pt x="216" y="855"/>
                  </a:lnTo>
                  <a:lnTo>
                    <a:pt x="212" y="855"/>
                  </a:lnTo>
                  <a:lnTo>
                    <a:pt x="207" y="855"/>
                  </a:lnTo>
                  <a:lnTo>
                    <a:pt x="203" y="853"/>
                  </a:lnTo>
                  <a:lnTo>
                    <a:pt x="197" y="847"/>
                  </a:lnTo>
                  <a:lnTo>
                    <a:pt x="193" y="843"/>
                  </a:lnTo>
                  <a:lnTo>
                    <a:pt x="190" y="836"/>
                  </a:lnTo>
                  <a:lnTo>
                    <a:pt x="186" y="828"/>
                  </a:lnTo>
                  <a:lnTo>
                    <a:pt x="184" y="818"/>
                  </a:lnTo>
                  <a:lnTo>
                    <a:pt x="180" y="807"/>
                  </a:lnTo>
                  <a:lnTo>
                    <a:pt x="180" y="801"/>
                  </a:lnTo>
                  <a:lnTo>
                    <a:pt x="178" y="795"/>
                  </a:lnTo>
                  <a:lnTo>
                    <a:pt x="174" y="790"/>
                  </a:lnTo>
                  <a:lnTo>
                    <a:pt x="172" y="784"/>
                  </a:lnTo>
                  <a:lnTo>
                    <a:pt x="168" y="780"/>
                  </a:lnTo>
                  <a:lnTo>
                    <a:pt x="163" y="774"/>
                  </a:lnTo>
                  <a:lnTo>
                    <a:pt x="159" y="769"/>
                  </a:lnTo>
                  <a:lnTo>
                    <a:pt x="153" y="763"/>
                  </a:lnTo>
                  <a:lnTo>
                    <a:pt x="147" y="757"/>
                  </a:lnTo>
                  <a:lnTo>
                    <a:pt x="140" y="753"/>
                  </a:lnTo>
                  <a:lnTo>
                    <a:pt x="132" y="748"/>
                  </a:lnTo>
                  <a:lnTo>
                    <a:pt x="124" y="742"/>
                  </a:lnTo>
                  <a:lnTo>
                    <a:pt x="117" y="738"/>
                  </a:lnTo>
                  <a:lnTo>
                    <a:pt x="107" y="732"/>
                  </a:lnTo>
                  <a:lnTo>
                    <a:pt x="98" y="728"/>
                  </a:lnTo>
                  <a:lnTo>
                    <a:pt x="88" y="723"/>
                  </a:lnTo>
                  <a:lnTo>
                    <a:pt x="77" y="717"/>
                  </a:lnTo>
                  <a:lnTo>
                    <a:pt x="67" y="713"/>
                  </a:lnTo>
                  <a:lnTo>
                    <a:pt x="59" y="707"/>
                  </a:lnTo>
                  <a:lnTo>
                    <a:pt x="50" y="702"/>
                  </a:lnTo>
                  <a:lnTo>
                    <a:pt x="42" y="698"/>
                  </a:lnTo>
                  <a:lnTo>
                    <a:pt x="36" y="694"/>
                  </a:lnTo>
                  <a:lnTo>
                    <a:pt x="29" y="690"/>
                  </a:lnTo>
                  <a:lnTo>
                    <a:pt x="23" y="686"/>
                  </a:lnTo>
                  <a:lnTo>
                    <a:pt x="17" y="683"/>
                  </a:lnTo>
                  <a:lnTo>
                    <a:pt x="14" y="679"/>
                  </a:lnTo>
                  <a:lnTo>
                    <a:pt x="10" y="677"/>
                  </a:lnTo>
                  <a:lnTo>
                    <a:pt x="6" y="673"/>
                  </a:lnTo>
                  <a:lnTo>
                    <a:pt x="4" y="671"/>
                  </a:lnTo>
                  <a:lnTo>
                    <a:pt x="2" y="667"/>
                  </a:lnTo>
                  <a:lnTo>
                    <a:pt x="0" y="665"/>
                  </a:lnTo>
                  <a:lnTo>
                    <a:pt x="0" y="663"/>
                  </a:lnTo>
                  <a:lnTo>
                    <a:pt x="0" y="662"/>
                  </a:lnTo>
                  <a:lnTo>
                    <a:pt x="2" y="662"/>
                  </a:lnTo>
                  <a:lnTo>
                    <a:pt x="4" y="660"/>
                  </a:lnTo>
                  <a:lnTo>
                    <a:pt x="6" y="660"/>
                  </a:lnTo>
                  <a:lnTo>
                    <a:pt x="8" y="660"/>
                  </a:lnTo>
                  <a:lnTo>
                    <a:pt x="12" y="660"/>
                  </a:lnTo>
                  <a:lnTo>
                    <a:pt x="14" y="660"/>
                  </a:lnTo>
                  <a:lnTo>
                    <a:pt x="19" y="658"/>
                  </a:lnTo>
                  <a:lnTo>
                    <a:pt x="23" y="660"/>
                  </a:lnTo>
                  <a:lnTo>
                    <a:pt x="29" y="660"/>
                  </a:lnTo>
                  <a:lnTo>
                    <a:pt x="35" y="660"/>
                  </a:lnTo>
                  <a:lnTo>
                    <a:pt x="40" y="660"/>
                  </a:lnTo>
                  <a:lnTo>
                    <a:pt x="54" y="662"/>
                  </a:lnTo>
                  <a:lnTo>
                    <a:pt x="69" y="663"/>
                  </a:lnTo>
                  <a:lnTo>
                    <a:pt x="84" y="665"/>
                  </a:lnTo>
                  <a:lnTo>
                    <a:pt x="100" y="667"/>
                  </a:lnTo>
                  <a:lnTo>
                    <a:pt x="113" y="669"/>
                  </a:lnTo>
                  <a:lnTo>
                    <a:pt x="126" y="671"/>
                  </a:lnTo>
                  <a:lnTo>
                    <a:pt x="138" y="673"/>
                  </a:lnTo>
                  <a:lnTo>
                    <a:pt x="149" y="675"/>
                  </a:lnTo>
                  <a:lnTo>
                    <a:pt x="159" y="675"/>
                  </a:lnTo>
                  <a:lnTo>
                    <a:pt x="168" y="675"/>
                  </a:lnTo>
                  <a:lnTo>
                    <a:pt x="176" y="675"/>
                  </a:lnTo>
                  <a:lnTo>
                    <a:pt x="182" y="675"/>
                  </a:lnTo>
                  <a:lnTo>
                    <a:pt x="190" y="673"/>
                  </a:lnTo>
                  <a:lnTo>
                    <a:pt x="195" y="671"/>
                  </a:lnTo>
                  <a:lnTo>
                    <a:pt x="201" y="667"/>
                  </a:lnTo>
                  <a:lnTo>
                    <a:pt x="207" y="665"/>
                  </a:lnTo>
                  <a:lnTo>
                    <a:pt x="212" y="662"/>
                  </a:lnTo>
                  <a:lnTo>
                    <a:pt x="218" y="658"/>
                  </a:lnTo>
                  <a:lnTo>
                    <a:pt x="220" y="656"/>
                  </a:lnTo>
                  <a:lnTo>
                    <a:pt x="220" y="654"/>
                  </a:lnTo>
                  <a:lnTo>
                    <a:pt x="222" y="650"/>
                  </a:lnTo>
                  <a:lnTo>
                    <a:pt x="224" y="646"/>
                  </a:lnTo>
                  <a:lnTo>
                    <a:pt x="226" y="642"/>
                  </a:lnTo>
                  <a:lnTo>
                    <a:pt x="228" y="639"/>
                  </a:lnTo>
                  <a:lnTo>
                    <a:pt x="230" y="633"/>
                  </a:lnTo>
                  <a:lnTo>
                    <a:pt x="230" y="627"/>
                  </a:lnTo>
                  <a:lnTo>
                    <a:pt x="232" y="621"/>
                  </a:lnTo>
                  <a:lnTo>
                    <a:pt x="234" y="614"/>
                  </a:lnTo>
                  <a:lnTo>
                    <a:pt x="235" y="606"/>
                  </a:lnTo>
                  <a:lnTo>
                    <a:pt x="237" y="598"/>
                  </a:lnTo>
                  <a:lnTo>
                    <a:pt x="239" y="589"/>
                  </a:lnTo>
                  <a:lnTo>
                    <a:pt x="241" y="581"/>
                  </a:lnTo>
                  <a:lnTo>
                    <a:pt x="243" y="560"/>
                  </a:lnTo>
                  <a:lnTo>
                    <a:pt x="243" y="551"/>
                  </a:lnTo>
                  <a:lnTo>
                    <a:pt x="245" y="539"/>
                  </a:lnTo>
                  <a:lnTo>
                    <a:pt x="245" y="526"/>
                  </a:lnTo>
                  <a:lnTo>
                    <a:pt x="247" y="512"/>
                  </a:lnTo>
                  <a:lnTo>
                    <a:pt x="247" y="499"/>
                  </a:lnTo>
                  <a:lnTo>
                    <a:pt x="247" y="482"/>
                  </a:lnTo>
                  <a:lnTo>
                    <a:pt x="247" y="466"/>
                  </a:lnTo>
                  <a:lnTo>
                    <a:pt x="247" y="449"/>
                  </a:lnTo>
                  <a:lnTo>
                    <a:pt x="247" y="430"/>
                  </a:lnTo>
                  <a:lnTo>
                    <a:pt x="247" y="411"/>
                  </a:lnTo>
                  <a:lnTo>
                    <a:pt x="247" y="390"/>
                  </a:lnTo>
                  <a:lnTo>
                    <a:pt x="247" y="369"/>
                  </a:lnTo>
                  <a:lnTo>
                    <a:pt x="245" y="346"/>
                  </a:lnTo>
                  <a:lnTo>
                    <a:pt x="245" y="323"/>
                  </a:lnTo>
                  <a:lnTo>
                    <a:pt x="243" y="298"/>
                  </a:lnTo>
                  <a:lnTo>
                    <a:pt x="243" y="273"/>
                  </a:lnTo>
                  <a:lnTo>
                    <a:pt x="241" y="248"/>
                  </a:lnTo>
                  <a:lnTo>
                    <a:pt x="241" y="223"/>
                  </a:lnTo>
                  <a:lnTo>
                    <a:pt x="239" y="202"/>
                  </a:lnTo>
                  <a:lnTo>
                    <a:pt x="237" y="181"/>
                  </a:lnTo>
                  <a:lnTo>
                    <a:pt x="235" y="160"/>
                  </a:lnTo>
                  <a:lnTo>
                    <a:pt x="234" y="143"/>
                  </a:lnTo>
                  <a:lnTo>
                    <a:pt x="232" y="126"/>
                  </a:lnTo>
                  <a:lnTo>
                    <a:pt x="230" y="111"/>
                  </a:lnTo>
                  <a:lnTo>
                    <a:pt x="226" y="97"/>
                  </a:lnTo>
                  <a:lnTo>
                    <a:pt x="224" y="84"/>
                  </a:lnTo>
                  <a:lnTo>
                    <a:pt x="222" y="74"/>
                  </a:lnTo>
                  <a:lnTo>
                    <a:pt x="218" y="63"/>
                  </a:lnTo>
                  <a:lnTo>
                    <a:pt x="214" y="55"/>
                  </a:lnTo>
                  <a:lnTo>
                    <a:pt x="212" y="49"/>
                  </a:lnTo>
                  <a:lnTo>
                    <a:pt x="209" y="44"/>
                  </a:lnTo>
                  <a:lnTo>
                    <a:pt x="205" y="38"/>
                  </a:lnTo>
                  <a:lnTo>
                    <a:pt x="199" y="34"/>
                  </a:lnTo>
                  <a:lnTo>
                    <a:pt x="195" y="30"/>
                  </a:lnTo>
                  <a:lnTo>
                    <a:pt x="193" y="25"/>
                  </a:lnTo>
                  <a:lnTo>
                    <a:pt x="191" y="21"/>
                  </a:lnTo>
                  <a:lnTo>
                    <a:pt x="193" y="17"/>
                  </a:lnTo>
                  <a:lnTo>
                    <a:pt x="195" y="11"/>
                  </a:lnTo>
                  <a:lnTo>
                    <a:pt x="199" y="7"/>
                  </a:lnTo>
                  <a:lnTo>
                    <a:pt x="205" y="3"/>
                  </a:lnTo>
                  <a:lnTo>
                    <a:pt x="211" y="2"/>
                  </a:lnTo>
                  <a:lnTo>
                    <a:pt x="218" y="0"/>
                  </a:lnTo>
                  <a:lnTo>
                    <a:pt x="226" y="0"/>
                  </a:lnTo>
                  <a:lnTo>
                    <a:pt x="234" y="0"/>
                  </a:lnTo>
                  <a:lnTo>
                    <a:pt x="245" y="2"/>
                  </a:lnTo>
                  <a:lnTo>
                    <a:pt x="256" y="3"/>
                  </a:lnTo>
                  <a:lnTo>
                    <a:pt x="272" y="9"/>
                  </a:lnTo>
                  <a:lnTo>
                    <a:pt x="287" y="15"/>
                  </a:lnTo>
                  <a:lnTo>
                    <a:pt x="295" y="19"/>
                  </a:lnTo>
                  <a:lnTo>
                    <a:pt x="302" y="21"/>
                  </a:lnTo>
                  <a:lnTo>
                    <a:pt x="308" y="25"/>
                  </a:lnTo>
                  <a:lnTo>
                    <a:pt x="314" y="28"/>
                  </a:lnTo>
                  <a:lnTo>
                    <a:pt x="320" y="32"/>
                  </a:lnTo>
                  <a:lnTo>
                    <a:pt x="325" y="34"/>
                  </a:lnTo>
                  <a:lnTo>
                    <a:pt x="329" y="38"/>
                  </a:lnTo>
                  <a:lnTo>
                    <a:pt x="333" y="42"/>
                  </a:lnTo>
                  <a:lnTo>
                    <a:pt x="337" y="44"/>
                  </a:lnTo>
                  <a:lnTo>
                    <a:pt x="341" y="47"/>
                  </a:lnTo>
                  <a:lnTo>
                    <a:pt x="343" y="49"/>
                  </a:lnTo>
                  <a:lnTo>
                    <a:pt x="344" y="53"/>
                  </a:lnTo>
                  <a:lnTo>
                    <a:pt x="348" y="59"/>
                  </a:lnTo>
                  <a:lnTo>
                    <a:pt x="348" y="63"/>
                  </a:lnTo>
                  <a:lnTo>
                    <a:pt x="348" y="69"/>
                  </a:lnTo>
                  <a:lnTo>
                    <a:pt x="348" y="76"/>
                  </a:lnTo>
                  <a:lnTo>
                    <a:pt x="344" y="88"/>
                  </a:lnTo>
                  <a:lnTo>
                    <a:pt x="341" y="99"/>
                  </a:lnTo>
                  <a:lnTo>
                    <a:pt x="339" y="105"/>
                  </a:lnTo>
                  <a:lnTo>
                    <a:pt x="337" y="111"/>
                  </a:lnTo>
                  <a:lnTo>
                    <a:pt x="335" y="114"/>
                  </a:lnTo>
                  <a:lnTo>
                    <a:pt x="333" y="120"/>
                  </a:lnTo>
                  <a:lnTo>
                    <a:pt x="333" y="128"/>
                  </a:lnTo>
                  <a:lnTo>
                    <a:pt x="331" y="135"/>
                  </a:lnTo>
                  <a:lnTo>
                    <a:pt x="331" y="145"/>
                  </a:lnTo>
                  <a:lnTo>
                    <a:pt x="329" y="157"/>
                  </a:lnTo>
                  <a:lnTo>
                    <a:pt x="329" y="170"/>
                  </a:lnTo>
                  <a:lnTo>
                    <a:pt x="329" y="183"/>
                  </a:lnTo>
                  <a:lnTo>
                    <a:pt x="327" y="199"/>
                  </a:lnTo>
                  <a:lnTo>
                    <a:pt x="327" y="216"/>
                  </a:lnTo>
                  <a:lnTo>
                    <a:pt x="327" y="235"/>
                  </a:lnTo>
                  <a:lnTo>
                    <a:pt x="327" y="256"/>
                  </a:lnTo>
                  <a:lnTo>
                    <a:pt x="327" y="277"/>
                  </a:lnTo>
                  <a:lnTo>
                    <a:pt x="327" y="300"/>
                  </a:lnTo>
                  <a:lnTo>
                    <a:pt x="329" y="325"/>
                  </a:lnTo>
                  <a:lnTo>
                    <a:pt x="329" y="352"/>
                  </a:lnTo>
                  <a:lnTo>
                    <a:pt x="329" y="352"/>
                  </a:lnTo>
                </a:path>
              </a:pathLst>
            </a:custGeom>
            <a:grpFill/>
            <a:ln w="9525">
              <a:noFill/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</p:grpSp>
      <p:sp>
        <p:nvSpPr>
          <p:cNvPr id="11" name="Freeform 9"/>
          <p:cNvSpPr/>
          <p:nvPr/>
        </p:nvSpPr>
        <p:spPr bwMode="auto">
          <a:xfrm>
            <a:off x="1466053" y="2234675"/>
            <a:ext cx="795487" cy="178152"/>
          </a:xfrm>
          <a:custGeom>
            <a:avLst/>
            <a:gdLst>
              <a:gd name="T0" fmla="*/ 0 w 469"/>
              <a:gd name="T1" fmla="*/ 107 h 107"/>
              <a:gd name="T2" fmla="*/ 0 w 469"/>
              <a:gd name="T3" fmla="*/ 60 h 107"/>
              <a:gd name="T4" fmla="*/ 35 w 469"/>
              <a:gd name="T5" fmla="*/ 58 h 107"/>
              <a:gd name="T6" fmla="*/ 69 w 469"/>
              <a:gd name="T7" fmla="*/ 54 h 107"/>
              <a:gd name="T8" fmla="*/ 106 w 469"/>
              <a:gd name="T9" fmla="*/ 50 h 107"/>
              <a:gd name="T10" fmla="*/ 140 w 469"/>
              <a:gd name="T11" fmla="*/ 46 h 107"/>
              <a:gd name="T12" fmla="*/ 176 w 469"/>
              <a:gd name="T13" fmla="*/ 41 h 107"/>
              <a:gd name="T14" fmla="*/ 215 w 469"/>
              <a:gd name="T15" fmla="*/ 33 h 107"/>
              <a:gd name="T16" fmla="*/ 253 w 469"/>
              <a:gd name="T17" fmla="*/ 27 h 107"/>
              <a:gd name="T18" fmla="*/ 291 w 469"/>
              <a:gd name="T19" fmla="*/ 18 h 107"/>
              <a:gd name="T20" fmla="*/ 310 w 469"/>
              <a:gd name="T21" fmla="*/ 14 h 107"/>
              <a:gd name="T22" fmla="*/ 329 w 469"/>
              <a:gd name="T23" fmla="*/ 10 h 107"/>
              <a:gd name="T24" fmla="*/ 345 w 469"/>
              <a:gd name="T25" fmla="*/ 6 h 107"/>
              <a:gd name="T26" fmla="*/ 362 w 469"/>
              <a:gd name="T27" fmla="*/ 4 h 107"/>
              <a:gd name="T28" fmla="*/ 375 w 469"/>
              <a:gd name="T29" fmla="*/ 2 h 107"/>
              <a:gd name="T30" fmla="*/ 391 w 469"/>
              <a:gd name="T31" fmla="*/ 0 h 107"/>
              <a:gd name="T32" fmla="*/ 402 w 469"/>
              <a:gd name="T33" fmla="*/ 0 h 107"/>
              <a:gd name="T34" fmla="*/ 414 w 469"/>
              <a:gd name="T35" fmla="*/ 0 h 107"/>
              <a:gd name="T36" fmla="*/ 423 w 469"/>
              <a:gd name="T37" fmla="*/ 0 h 107"/>
              <a:gd name="T38" fmla="*/ 433 w 469"/>
              <a:gd name="T39" fmla="*/ 0 h 107"/>
              <a:gd name="T40" fmla="*/ 440 w 469"/>
              <a:gd name="T41" fmla="*/ 2 h 107"/>
              <a:gd name="T42" fmla="*/ 448 w 469"/>
              <a:gd name="T43" fmla="*/ 4 h 107"/>
              <a:gd name="T44" fmla="*/ 454 w 469"/>
              <a:gd name="T45" fmla="*/ 6 h 107"/>
              <a:gd name="T46" fmla="*/ 460 w 469"/>
              <a:gd name="T47" fmla="*/ 10 h 107"/>
              <a:gd name="T48" fmla="*/ 463 w 469"/>
              <a:gd name="T49" fmla="*/ 14 h 107"/>
              <a:gd name="T50" fmla="*/ 465 w 469"/>
              <a:gd name="T51" fmla="*/ 18 h 107"/>
              <a:gd name="T52" fmla="*/ 467 w 469"/>
              <a:gd name="T53" fmla="*/ 27 h 107"/>
              <a:gd name="T54" fmla="*/ 469 w 469"/>
              <a:gd name="T55" fmla="*/ 37 h 107"/>
              <a:gd name="T56" fmla="*/ 469 w 469"/>
              <a:gd name="T57" fmla="*/ 44 h 107"/>
              <a:gd name="T58" fmla="*/ 469 w 469"/>
              <a:gd name="T59" fmla="*/ 50 h 107"/>
              <a:gd name="T60" fmla="*/ 469 w 469"/>
              <a:gd name="T61" fmla="*/ 56 h 107"/>
              <a:gd name="T62" fmla="*/ 469 w 469"/>
              <a:gd name="T63" fmla="*/ 60 h 107"/>
              <a:gd name="T64" fmla="*/ 467 w 469"/>
              <a:gd name="T65" fmla="*/ 63 h 107"/>
              <a:gd name="T66" fmla="*/ 465 w 469"/>
              <a:gd name="T67" fmla="*/ 65 h 107"/>
              <a:gd name="T68" fmla="*/ 463 w 469"/>
              <a:gd name="T69" fmla="*/ 67 h 107"/>
              <a:gd name="T70" fmla="*/ 460 w 469"/>
              <a:gd name="T71" fmla="*/ 67 h 107"/>
              <a:gd name="T72" fmla="*/ 454 w 469"/>
              <a:gd name="T73" fmla="*/ 69 h 107"/>
              <a:gd name="T74" fmla="*/ 448 w 469"/>
              <a:gd name="T75" fmla="*/ 71 h 107"/>
              <a:gd name="T76" fmla="*/ 440 w 469"/>
              <a:gd name="T77" fmla="*/ 73 h 107"/>
              <a:gd name="T78" fmla="*/ 433 w 469"/>
              <a:gd name="T79" fmla="*/ 75 h 107"/>
              <a:gd name="T80" fmla="*/ 425 w 469"/>
              <a:gd name="T81" fmla="*/ 77 h 107"/>
              <a:gd name="T82" fmla="*/ 414 w 469"/>
              <a:gd name="T83" fmla="*/ 77 h 107"/>
              <a:gd name="T84" fmla="*/ 404 w 469"/>
              <a:gd name="T85" fmla="*/ 79 h 107"/>
              <a:gd name="T86" fmla="*/ 391 w 469"/>
              <a:gd name="T87" fmla="*/ 81 h 107"/>
              <a:gd name="T88" fmla="*/ 377 w 469"/>
              <a:gd name="T89" fmla="*/ 83 h 107"/>
              <a:gd name="T90" fmla="*/ 364 w 469"/>
              <a:gd name="T91" fmla="*/ 85 h 107"/>
              <a:gd name="T92" fmla="*/ 349 w 469"/>
              <a:gd name="T93" fmla="*/ 86 h 107"/>
              <a:gd name="T94" fmla="*/ 333 w 469"/>
              <a:gd name="T95" fmla="*/ 86 h 107"/>
              <a:gd name="T96" fmla="*/ 316 w 469"/>
              <a:gd name="T97" fmla="*/ 88 h 107"/>
              <a:gd name="T98" fmla="*/ 297 w 469"/>
              <a:gd name="T99" fmla="*/ 90 h 107"/>
              <a:gd name="T100" fmla="*/ 259 w 469"/>
              <a:gd name="T101" fmla="*/ 94 h 107"/>
              <a:gd name="T102" fmla="*/ 220 w 469"/>
              <a:gd name="T103" fmla="*/ 98 h 107"/>
              <a:gd name="T104" fmla="*/ 182 w 469"/>
              <a:gd name="T105" fmla="*/ 100 h 107"/>
              <a:gd name="T106" fmla="*/ 144 w 469"/>
              <a:gd name="T107" fmla="*/ 104 h 107"/>
              <a:gd name="T108" fmla="*/ 108 w 469"/>
              <a:gd name="T109" fmla="*/ 106 h 107"/>
              <a:gd name="T110" fmla="*/ 71 w 469"/>
              <a:gd name="T111" fmla="*/ 107 h 107"/>
              <a:gd name="T112" fmla="*/ 35 w 469"/>
              <a:gd name="T113" fmla="*/ 107 h 107"/>
              <a:gd name="T114" fmla="*/ 0 w 469"/>
              <a:gd name="T115" fmla="*/ 107 h 107"/>
              <a:gd name="T116" fmla="*/ 0 w 469"/>
              <a:gd name="T117" fmla="*/ 107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69" h="107">
                <a:moveTo>
                  <a:pt x="0" y="107"/>
                </a:moveTo>
                <a:lnTo>
                  <a:pt x="0" y="60"/>
                </a:lnTo>
                <a:lnTo>
                  <a:pt x="35" y="58"/>
                </a:lnTo>
                <a:lnTo>
                  <a:pt x="69" y="54"/>
                </a:lnTo>
                <a:lnTo>
                  <a:pt x="106" y="50"/>
                </a:lnTo>
                <a:lnTo>
                  <a:pt x="140" y="46"/>
                </a:lnTo>
                <a:lnTo>
                  <a:pt x="176" y="41"/>
                </a:lnTo>
                <a:lnTo>
                  <a:pt x="215" y="33"/>
                </a:lnTo>
                <a:lnTo>
                  <a:pt x="253" y="27"/>
                </a:lnTo>
                <a:lnTo>
                  <a:pt x="291" y="18"/>
                </a:lnTo>
                <a:lnTo>
                  <a:pt x="310" y="14"/>
                </a:lnTo>
                <a:lnTo>
                  <a:pt x="329" y="10"/>
                </a:lnTo>
                <a:lnTo>
                  <a:pt x="345" y="6"/>
                </a:lnTo>
                <a:lnTo>
                  <a:pt x="362" y="4"/>
                </a:lnTo>
                <a:lnTo>
                  <a:pt x="375" y="2"/>
                </a:lnTo>
                <a:lnTo>
                  <a:pt x="391" y="0"/>
                </a:lnTo>
                <a:lnTo>
                  <a:pt x="402" y="0"/>
                </a:lnTo>
                <a:lnTo>
                  <a:pt x="414" y="0"/>
                </a:lnTo>
                <a:lnTo>
                  <a:pt x="423" y="0"/>
                </a:lnTo>
                <a:lnTo>
                  <a:pt x="433" y="0"/>
                </a:lnTo>
                <a:lnTo>
                  <a:pt x="440" y="2"/>
                </a:lnTo>
                <a:lnTo>
                  <a:pt x="448" y="4"/>
                </a:lnTo>
                <a:lnTo>
                  <a:pt x="454" y="6"/>
                </a:lnTo>
                <a:lnTo>
                  <a:pt x="460" y="10"/>
                </a:lnTo>
                <a:lnTo>
                  <a:pt x="463" y="14"/>
                </a:lnTo>
                <a:lnTo>
                  <a:pt x="465" y="18"/>
                </a:lnTo>
                <a:lnTo>
                  <a:pt x="467" y="27"/>
                </a:lnTo>
                <a:lnTo>
                  <a:pt x="469" y="37"/>
                </a:lnTo>
                <a:lnTo>
                  <a:pt x="469" y="44"/>
                </a:lnTo>
                <a:lnTo>
                  <a:pt x="469" y="50"/>
                </a:lnTo>
                <a:lnTo>
                  <a:pt x="469" y="56"/>
                </a:lnTo>
                <a:lnTo>
                  <a:pt x="469" y="60"/>
                </a:lnTo>
                <a:lnTo>
                  <a:pt x="467" y="63"/>
                </a:lnTo>
                <a:lnTo>
                  <a:pt x="465" y="65"/>
                </a:lnTo>
                <a:lnTo>
                  <a:pt x="463" y="67"/>
                </a:lnTo>
                <a:lnTo>
                  <a:pt x="460" y="67"/>
                </a:lnTo>
                <a:lnTo>
                  <a:pt x="454" y="69"/>
                </a:lnTo>
                <a:lnTo>
                  <a:pt x="448" y="71"/>
                </a:lnTo>
                <a:lnTo>
                  <a:pt x="440" y="73"/>
                </a:lnTo>
                <a:lnTo>
                  <a:pt x="433" y="75"/>
                </a:lnTo>
                <a:lnTo>
                  <a:pt x="425" y="77"/>
                </a:lnTo>
                <a:lnTo>
                  <a:pt x="414" y="77"/>
                </a:lnTo>
                <a:lnTo>
                  <a:pt x="404" y="79"/>
                </a:lnTo>
                <a:lnTo>
                  <a:pt x="391" y="81"/>
                </a:lnTo>
                <a:lnTo>
                  <a:pt x="377" y="83"/>
                </a:lnTo>
                <a:lnTo>
                  <a:pt x="364" y="85"/>
                </a:lnTo>
                <a:lnTo>
                  <a:pt x="349" y="86"/>
                </a:lnTo>
                <a:lnTo>
                  <a:pt x="333" y="86"/>
                </a:lnTo>
                <a:lnTo>
                  <a:pt x="316" y="88"/>
                </a:lnTo>
                <a:lnTo>
                  <a:pt x="297" y="90"/>
                </a:lnTo>
                <a:lnTo>
                  <a:pt x="259" y="94"/>
                </a:lnTo>
                <a:lnTo>
                  <a:pt x="220" y="98"/>
                </a:lnTo>
                <a:lnTo>
                  <a:pt x="182" y="100"/>
                </a:lnTo>
                <a:lnTo>
                  <a:pt x="144" y="104"/>
                </a:lnTo>
                <a:lnTo>
                  <a:pt x="108" y="106"/>
                </a:lnTo>
                <a:lnTo>
                  <a:pt x="71" y="107"/>
                </a:lnTo>
                <a:lnTo>
                  <a:pt x="35" y="107"/>
                </a:lnTo>
                <a:lnTo>
                  <a:pt x="0" y="107"/>
                </a:lnTo>
                <a:lnTo>
                  <a:pt x="0" y="107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12" name="Freeform 10"/>
          <p:cNvSpPr/>
          <p:nvPr/>
        </p:nvSpPr>
        <p:spPr bwMode="auto">
          <a:xfrm>
            <a:off x="761963" y="2960724"/>
            <a:ext cx="2400000" cy="352941"/>
          </a:xfrm>
          <a:custGeom>
            <a:avLst/>
            <a:gdLst>
              <a:gd name="T0" fmla="*/ 1406 w 1420"/>
              <a:gd name="T1" fmla="*/ 109 h 210"/>
              <a:gd name="T2" fmla="*/ 1399 w 1420"/>
              <a:gd name="T3" fmla="*/ 113 h 210"/>
              <a:gd name="T4" fmla="*/ 1387 w 1420"/>
              <a:gd name="T5" fmla="*/ 113 h 210"/>
              <a:gd name="T6" fmla="*/ 1368 w 1420"/>
              <a:gd name="T7" fmla="*/ 111 h 210"/>
              <a:gd name="T8" fmla="*/ 1343 w 1420"/>
              <a:gd name="T9" fmla="*/ 109 h 210"/>
              <a:gd name="T10" fmla="*/ 1309 w 1420"/>
              <a:gd name="T11" fmla="*/ 105 h 210"/>
              <a:gd name="T12" fmla="*/ 1271 w 1420"/>
              <a:gd name="T13" fmla="*/ 103 h 210"/>
              <a:gd name="T14" fmla="*/ 1190 w 1420"/>
              <a:gd name="T15" fmla="*/ 99 h 210"/>
              <a:gd name="T16" fmla="*/ 1081 w 1420"/>
              <a:gd name="T17" fmla="*/ 101 h 210"/>
              <a:gd name="T18" fmla="*/ 957 w 1420"/>
              <a:gd name="T19" fmla="*/ 107 h 210"/>
              <a:gd name="T20" fmla="*/ 886 w 1420"/>
              <a:gd name="T21" fmla="*/ 114 h 210"/>
              <a:gd name="T22" fmla="*/ 804 w 1420"/>
              <a:gd name="T23" fmla="*/ 126 h 210"/>
              <a:gd name="T24" fmla="*/ 710 w 1420"/>
              <a:gd name="T25" fmla="*/ 137 h 210"/>
              <a:gd name="T26" fmla="*/ 607 w 1420"/>
              <a:gd name="T27" fmla="*/ 151 h 210"/>
              <a:gd name="T28" fmla="*/ 494 w 1420"/>
              <a:gd name="T29" fmla="*/ 168 h 210"/>
              <a:gd name="T30" fmla="*/ 414 w 1420"/>
              <a:gd name="T31" fmla="*/ 178 h 210"/>
              <a:gd name="T32" fmla="*/ 356 w 1420"/>
              <a:gd name="T33" fmla="*/ 185 h 210"/>
              <a:gd name="T34" fmla="*/ 307 w 1420"/>
              <a:gd name="T35" fmla="*/ 193 h 210"/>
              <a:gd name="T36" fmla="*/ 261 w 1420"/>
              <a:gd name="T37" fmla="*/ 199 h 210"/>
              <a:gd name="T38" fmla="*/ 220 w 1420"/>
              <a:gd name="T39" fmla="*/ 202 h 210"/>
              <a:gd name="T40" fmla="*/ 186 w 1420"/>
              <a:gd name="T41" fmla="*/ 206 h 210"/>
              <a:gd name="T42" fmla="*/ 157 w 1420"/>
              <a:gd name="T43" fmla="*/ 208 h 210"/>
              <a:gd name="T44" fmla="*/ 132 w 1420"/>
              <a:gd name="T45" fmla="*/ 210 h 210"/>
              <a:gd name="T46" fmla="*/ 115 w 1420"/>
              <a:gd name="T47" fmla="*/ 210 h 210"/>
              <a:gd name="T48" fmla="*/ 102 w 1420"/>
              <a:gd name="T49" fmla="*/ 210 h 210"/>
              <a:gd name="T50" fmla="*/ 94 w 1420"/>
              <a:gd name="T51" fmla="*/ 208 h 210"/>
              <a:gd name="T52" fmla="*/ 71 w 1420"/>
              <a:gd name="T53" fmla="*/ 202 h 210"/>
              <a:gd name="T54" fmla="*/ 44 w 1420"/>
              <a:gd name="T55" fmla="*/ 191 h 210"/>
              <a:gd name="T56" fmla="*/ 18 w 1420"/>
              <a:gd name="T57" fmla="*/ 174 h 210"/>
              <a:gd name="T58" fmla="*/ 2 w 1420"/>
              <a:gd name="T59" fmla="*/ 162 h 210"/>
              <a:gd name="T60" fmla="*/ 2 w 1420"/>
              <a:gd name="T61" fmla="*/ 151 h 210"/>
              <a:gd name="T62" fmla="*/ 14 w 1420"/>
              <a:gd name="T63" fmla="*/ 145 h 210"/>
              <a:gd name="T64" fmla="*/ 31 w 1420"/>
              <a:gd name="T65" fmla="*/ 143 h 210"/>
              <a:gd name="T66" fmla="*/ 56 w 1420"/>
              <a:gd name="T67" fmla="*/ 143 h 210"/>
              <a:gd name="T68" fmla="*/ 73 w 1420"/>
              <a:gd name="T69" fmla="*/ 143 h 210"/>
              <a:gd name="T70" fmla="*/ 106 w 1420"/>
              <a:gd name="T71" fmla="*/ 139 h 210"/>
              <a:gd name="T72" fmla="*/ 152 w 1420"/>
              <a:gd name="T73" fmla="*/ 135 h 210"/>
              <a:gd name="T74" fmla="*/ 211 w 1420"/>
              <a:gd name="T75" fmla="*/ 130 h 210"/>
              <a:gd name="T76" fmla="*/ 284 w 1420"/>
              <a:gd name="T77" fmla="*/ 122 h 210"/>
              <a:gd name="T78" fmla="*/ 421 w 1420"/>
              <a:gd name="T79" fmla="*/ 107 h 210"/>
              <a:gd name="T80" fmla="*/ 576 w 1420"/>
              <a:gd name="T81" fmla="*/ 91 h 210"/>
              <a:gd name="T82" fmla="*/ 722 w 1420"/>
              <a:gd name="T83" fmla="*/ 76 h 210"/>
              <a:gd name="T84" fmla="*/ 898 w 1420"/>
              <a:gd name="T85" fmla="*/ 55 h 210"/>
              <a:gd name="T86" fmla="*/ 1068 w 1420"/>
              <a:gd name="T87" fmla="*/ 28 h 210"/>
              <a:gd name="T88" fmla="*/ 1123 w 1420"/>
              <a:gd name="T89" fmla="*/ 19 h 210"/>
              <a:gd name="T90" fmla="*/ 1169 w 1420"/>
              <a:gd name="T91" fmla="*/ 11 h 210"/>
              <a:gd name="T92" fmla="*/ 1206 w 1420"/>
              <a:gd name="T93" fmla="*/ 5 h 210"/>
              <a:gd name="T94" fmla="*/ 1232 w 1420"/>
              <a:gd name="T95" fmla="*/ 2 h 210"/>
              <a:gd name="T96" fmla="*/ 1251 w 1420"/>
              <a:gd name="T97" fmla="*/ 0 h 210"/>
              <a:gd name="T98" fmla="*/ 1271 w 1420"/>
              <a:gd name="T99" fmla="*/ 0 h 210"/>
              <a:gd name="T100" fmla="*/ 1297 w 1420"/>
              <a:gd name="T101" fmla="*/ 3 h 210"/>
              <a:gd name="T102" fmla="*/ 1330 w 1420"/>
              <a:gd name="T103" fmla="*/ 11 h 210"/>
              <a:gd name="T104" fmla="*/ 1362 w 1420"/>
              <a:gd name="T105" fmla="*/ 26 h 210"/>
              <a:gd name="T106" fmla="*/ 1389 w 1420"/>
              <a:gd name="T107" fmla="*/ 46 h 210"/>
              <a:gd name="T108" fmla="*/ 1410 w 1420"/>
              <a:gd name="T109" fmla="*/ 67 h 210"/>
              <a:gd name="T110" fmla="*/ 1420 w 1420"/>
              <a:gd name="T111" fmla="*/ 84 h 210"/>
              <a:gd name="T112" fmla="*/ 1418 w 1420"/>
              <a:gd name="T113" fmla="*/ 97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420" h="210">
                <a:moveTo>
                  <a:pt x="1416" y="101"/>
                </a:moveTo>
                <a:lnTo>
                  <a:pt x="1412" y="105"/>
                </a:lnTo>
                <a:lnTo>
                  <a:pt x="1406" y="109"/>
                </a:lnTo>
                <a:lnTo>
                  <a:pt x="1403" y="113"/>
                </a:lnTo>
                <a:lnTo>
                  <a:pt x="1401" y="113"/>
                </a:lnTo>
                <a:lnTo>
                  <a:pt x="1399" y="113"/>
                </a:lnTo>
                <a:lnTo>
                  <a:pt x="1395" y="113"/>
                </a:lnTo>
                <a:lnTo>
                  <a:pt x="1391" y="113"/>
                </a:lnTo>
                <a:lnTo>
                  <a:pt x="1387" y="113"/>
                </a:lnTo>
                <a:lnTo>
                  <a:pt x="1382" y="113"/>
                </a:lnTo>
                <a:lnTo>
                  <a:pt x="1376" y="111"/>
                </a:lnTo>
                <a:lnTo>
                  <a:pt x="1368" y="111"/>
                </a:lnTo>
                <a:lnTo>
                  <a:pt x="1360" y="111"/>
                </a:lnTo>
                <a:lnTo>
                  <a:pt x="1353" y="109"/>
                </a:lnTo>
                <a:lnTo>
                  <a:pt x="1343" y="109"/>
                </a:lnTo>
                <a:lnTo>
                  <a:pt x="1332" y="107"/>
                </a:lnTo>
                <a:lnTo>
                  <a:pt x="1322" y="107"/>
                </a:lnTo>
                <a:lnTo>
                  <a:pt x="1309" y="105"/>
                </a:lnTo>
                <a:lnTo>
                  <a:pt x="1297" y="105"/>
                </a:lnTo>
                <a:lnTo>
                  <a:pt x="1284" y="103"/>
                </a:lnTo>
                <a:lnTo>
                  <a:pt x="1271" y="103"/>
                </a:lnTo>
                <a:lnTo>
                  <a:pt x="1255" y="101"/>
                </a:lnTo>
                <a:lnTo>
                  <a:pt x="1225" y="99"/>
                </a:lnTo>
                <a:lnTo>
                  <a:pt x="1190" y="99"/>
                </a:lnTo>
                <a:lnTo>
                  <a:pt x="1156" y="99"/>
                </a:lnTo>
                <a:lnTo>
                  <a:pt x="1119" y="99"/>
                </a:lnTo>
                <a:lnTo>
                  <a:pt x="1081" y="101"/>
                </a:lnTo>
                <a:lnTo>
                  <a:pt x="1041" y="103"/>
                </a:lnTo>
                <a:lnTo>
                  <a:pt x="1001" y="105"/>
                </a:lnTo>
                <a:lnTo>
                  <a:pt x="957" y="107"/>
                </a:lnTo>
                <a:lnTo>
                  <a:pt x="934" y="109"/>
                </a:lnTo>
                <a:lnTo>
                  <a:pt x="911" y="113"/>
                </a:lnTo>
                <a:lnTo>
                  <a:pt x="886" y="114"/>
                </a:lnTo>
                <a:lnTo>
                  <a:pt x="859" y="118"/>
                </a:lnTo>
                <a:lnTo>
                  <a:pt x="833" y="122"/>
                </a:lnTo>
                <a:lnTo>
                  <a:pt x="804" y="126"/>
                </a:lnTo>
                <a:lnTo>
                  <a:pt x="773" y="130"/>
                </a:lnTo>
                <a:lnTo>
                  <a:pt x="743" y="134"/>
                </a:lnTo>
                <a:lnTo>
                  <a:pt x="710" y="137"/>
                </a:lnTo>
                <a:lnTo>
                  <a:pt x="678" y="141"/>
                </a:lnTo>
                <a:lnTo>
                  <a:pt x="643" y="147"/>
                </a:lnTo>
                <a:lnTo>
                  <a:pt x="607" y="151"/>
                </a:lnTo>
                <a:lnTo>
                  <a:pt x="570" y="157"/>
                </a:lnTo>
                <a:lnTo>
                  <a:pt x="532" y="162"/>
                </a:lnTo>
                <a:lnTo>
                  <a:pt x="494" y="168"/>
                </a:lnTo>
                <a:lnTo>
                  <a:pt x="454" y="174"/>
                </a:lnTo>
                <a:lnTo>
                  <a:pt x="433" y="176"/>
                </a:lnTo>
                <a:lnTo>
                  <a:pt x="414" y="178"/>
                </a:lnTo>
                <a:lnTo>
                  <a:pt x="395" y="181"/>
                </a:lnTo>
                <a:lnTo>
                  <a:pt x="375" y="183"/>
                </a:lnTo>
                <a:lnTo>
                  <a:pt x="356" y="185"/>
                </a:lnTo>
                <a:lnTo>
                  <a:pt x="339" y="189"/>
                </a:lnTo>
                <a:lnTo>
                  <a:pt x="322" y="191"/>
                </a:lnTo>
                <a:lnTo>
                  <a:pt x="307" y="193"/>
                </a:lnTo>
                <a:lnTo>
                  <a:pt x="291" y="195"/>
                </a:lnTo>
                <a:lnTo>
                  <a:pt x="276" y="197"/>
                </a:lnTo>
                <a:lnTo>
                  <a:pt x="261" y="199"/>
                </a:lnTo>
                <a:lnTo>
                  <a:pt x="247" y="199"/>
                </a:lnTo>
                <a:lnTo>
                  <a:pt x="234" y="201"/>
                </a:lnTo>
                <a:lnTo>
                  <a:pt x="220" y="202"/>
                </a:lnTo>
                <a:lnTo>
                  <a:pt x="209" y="204"/>
                </a:lnTo>
                <a:lnTo>
                  <a:pt x="197" y="204"/>
                </a:lnTo>
                <a:lnTo>
                  <a:pt x="186" y="206"/>
                </a:lnTo>
                <a:lnTo>
                  <a:pt x="176" y="206"/>
                </a:lnTo>
                <a:lnTo>
                  <a:pt x="167" y="208"/>
                </a:lnTo>
                <a:lnTo>
                  <a:pt x="157" y="208"/>
                </a:lnTo>
                <a:lnTo>
                  <a:pt x="148" y="208"/>
                </a:lnTo>
                <a:lnTo>
                  <a:pt x="140" y="210"/>
                </a:lnTo>
                <a:lnTo>
                  <a:pt x="132" y="210"/>
                </a:lnTo>
                <a:lnTo>
                  <a:pt x="127" y="210"/>
                </a:lnTo>
                <a:lnTo>
                  <a:pt x="121" y="210"/>
                </a:lnTo>
                <a:lnTo>
                  <a:pt x="115" y="210"/>
                </a:lnTo>
                <a:lnTo>
                  <a:pt x="110" y="210"/>
                </a:lnTo>
                <a:lnTo>
                  <a:pt x="106" y="210"/>
                </a:lnTo>
                <a:lnTo>
                  <a:pt x="102" y="210"/>
                </a:lnTo>
                <a:lnTo>
                  <a:pt x="98" y="210"/>
                </a:lnTo>
                <a:lnTo>
                  <a:pt x="96" y="210"/>
                </a:lnTo>
                <a:lnTo>
                  <a:pt x="94" y="208"/>
                </a:lnTo>
                <a:lnTo>
                  <a:pt x="87" y="206"/>
                </a:lnTo>
                <a:lnTo>
                  <a:pt x="79" y="204"/>
                </a:lnTo>
                <a:lnTo>
                  <a:pt x="71" y="202"/>
                </a:lnTo>
                <a:lnTo>
                  <a:pt x="62" y="199"/>
                </a:lnTo>
                <a:lnTo>
                  <a:pt x="52" y="195"/>
                </a:lnTo>
                <a:lnTo>
                  <a:pt x="44" y="191"/>
                </a:lnTo>
                <a:lnTo>
                  <a:pt x="35" y="185"/>
                </a:lnTo>
                <a:lnTo>
                  <a:pt x="25" y="179"/>
                </a:lnTo>
                <a:lnTo>
                  <a:pt x="18" y="174"/>
                </a:lnTo>
                <a:lnTo>
                  <a:pt x="10" y="170"/>
                </a:lnTo>
                <a:lnTo>
                  <a:pt x="6" y="166"/>
                </a:lnTo>
                <a:lnTo>
                  <a:pt x="2" y="162"/>
                </a:lnTo>
                <a:lnTo>
                  <a:pt x="0" y="158"/>
                </a:lnTo>
                <a:lnTo>
                  <a:pt x="0" y="155"/>
                </a:lnTo>
                <a:lnTo>
                  <a:pt x="2" y="151"/>
                </a:lnTo>
                <a:lnTo>
                  <a:pt x="6" y="149"/>
                </a:lnTo>
                <a:lnTo>
                  <a:pt x="10" y="147"/>
                </a:lnTo>
                <a:lnTo>
                  <a:pt x="14" y="145"/>
                </a:lnTo>
                <a:lnTo>
                  <a:pt x="18" y="145"/>
                </a:lnTo>
                <a:lnTo>
                  <a:pt x="25" y="143"/>
                </a:lnTo>
                <a:lnTo>
                  <a:pt x="31" y="143"/>
                </a:lnTo>
                <a:lnTo>
                  <a:pt x="39" y="143"/>
                </a:lnTo>
                <a:lnTo>
                  <a:pt x="48" y="143"/>
                </a:lnTo>
                <a:lnTo>
                  <a:pt x="56" y="143"/>
                </a:lnTo>
                <a:lnTo>
                  <a:pt x="62" y="143"/>
                </a:lnTo>
                <a:lnTo>
                  <a:pt x="67" y="143"/>
                </a:lnTo>
                <a:lnTo>
                  <a:pt x="73" y="143"/>
                </a:lnTo>
                <a:lnTo>
                  <a:pt x="83" y="141"/>
                </a:lnTo>
                <a:lnTo>
                  <a:pt x="94" y="141"/>
                </a:lnTo>
                <a:lnTo>
                  <a:pt x="106" y="139"/>
                </a:lnTo>
                <a:lnTo>
                  <a:pt x="119" y="139"/>
                </a:lnTo>
                <a:lnTo>
                  <a:pt x="134" y="137"/>
                </a:lnTo>
                <a:lnTo>
                  <a:pt x="152" y="135"/>
                </a:lnTo>
                <a:lnTo>
                  <a:pt x="171" y="135"/>
                </a:lnTo>
                <a:lnTo>
                  <a:pt x="190" y="134"/>
                </a:lnTo>
                <a:lnTo>
                  <a:pt x="211" y="130"/>
                </a:lnTo>
                <a:lnTo>
                  <a:pt x="234" y="128"/>
                </a:lnTo>
                <a:lnTo>
                  <a:pt x="259" y="126"/>
                </a:lnTo>
                <a:lnTo>
                  <a:pt x="284" y="122"/>
                </a:lnTo>
                <a:lnTo>
                  <a:pt x="310" y="118"/>
                </a:lnTo>
                <a:lnTo>
                  <a:pt x="366" y="113"/>
                </a:lnTo>
                <a:lnTo>
                  <a:pt x="421" y="107"/>
                </a:lnTo>
                <a:lnTo>
                  <a:pt x="473" y="101"/>
                </a:lnTo>
                <a:lnTo>
                  <a:pt x="525" y="95"/>
                </a:lnTo>
                <a:lnTo>
                  <a:pt x="576" y="91"/>
                </a:lnTo>
                <a:lnTo>
                  <a:pt x="626" y="86"/>
                </a:lnTo>
                <a:lnTo>
                  <a:pt x="674" y="82"/>
                </a:lnTo>
                <a:lnTo>
                  <a:pt x="722" y="76"/>
                </a:lnTo>
                <a:lnTo>
                  <a:pt x="766" y="72"/>
                </a:lnTo>
                <a:lnTo>
                  <a:pt x="810" y="67"/>
                </a:lnTo>
                <a:lnTo>
                  <a:pt x="898" y="55"/>
                </a:lnTo>
                <a:lnTo>
                  <a:pt x="984" y="42"/>
                </a:lnTo>
                <a:lnTo>
                  <a:pt x="1026" y="36"/>
                </a:lnTo>
                <a:lnTo>
                  <a:pt x="1068" y="28"/>
                </a:lnTo>
                <a:lnTo>
                  <a:pt x="1089" y="26"/>
                </a:lnTo>
                <a:lnTo>
                  <a:pt x="1106" y="23"/>
                </a:lnTo>
                <a:lnTo>
                  <a:pt x="1123" y="19"/>
                </a:lnTo>
                <a:lnTo>
                  <a:pt x="1141" y="17"/>
                </a:lnTo>
                <a:lnTo>
                  <a:pt x="1156" y="13"/>
                </a:lnTo>
                <a:lnTo>
                  <a:pt x="1169" y="11"/>
                </a:lnTo>
                <a:lnTo>
                  <a:pt x="1183" y="9"/>
                </a:lnTo>
                <a:lnTo>
                  <a:pt x="1194" y="7"/>
                </a:lnTo>
                <a:lnTo>
                  <a:pt x="1206" y="5"/>
                </a:lnTo>
                <a:lnTo>
                  <a:pt x="1215" y="3"/>
                </a:lnTo>
                <a:lnTo>
                  <a:pt x="1225" y="2"/>
                </a:lnTo>
                <a:lnTo>
                  <a:pt x="1232" y="2"/>
                </a:lnTo>
                <a:lnTo>
                  <a:pt x="1240" y="0"/>
                </a:lnTo>
                <a:lnTo>
                  <a:pt x="1246" y="0"/>
                </a:lnTo>
                <a:lnTo>
                  <a:pt x="1251" y="0"/>
                </a:lnTo>
                <a:lnTo>
                  <a:pt x="1255" y="0"/>
                </a:lnTo>
                <a:lnTo>
                  <a:pt x="1263" y="0"/>
                </a:lnTo>
                <a:lnTo>
                  <a:pt x="1271" y="0"/>
                </a:lnTo>
                <a:lnTo>
                  <a:pt x="1278" y="2"/>
                </a:lnTo>
                <a:lnTo>
                  <a:pt x="1288" y="3"/>
                </a:lnTo>
                <a:lnTo>
                  <a:pt x="1297" y="3"/>
                </a:lnTo>
                <a:lnTo>
                  <a:pt x="1307" y="7"/>
                </a:lnTo>
                <a:lnTo>
                  <a:pt x="1318" y="9"/>
                </a:lnTo>
                <a:lnTo>
                  <a:pt x="1330" y="11"/>
                </a:lnTo>
                <a:lnTo>
                  <a:pt x="1341" y="15"/>
                </a:lnTo>
                <a:lnTo>
                  <a:pt x="1351" y="21"/>
                </a:lnTo>
                <a:lnTo>
                  <a:pt x="1362" y="26"/>
                </a:lnTo>
                <a:lnTo>
                  <a:pt x="1372" y="32"/>
                </a:lnTo>
                <a:lnTo>
                  <a:pt x="1382" y="40"/>
                </a:lnTo>
                <a:lnTo>
                  <a:pt x="1389" y="46"/>
                </a:lnTo>
                <a:lnTo>
                  <a:pt x="1397" y="51"/>
                </a:lnTo>
                <a:lnTo>
                  <a:pt x="1404" y="59"/>
                </a:lnTo>
                <a:lnTo>
                  <a:pt x="1410" y="67"/>
                </a:lnTo>
                <a:lnTo>
                  <a:pt x="1414" y="72"/>
                </a:lnTo>
                <a:lnTo>
                  <a:pt x="1418" y="78"/>
                </a:lnTo>
                <a:lnTo>
                  <a:pt x="1420" y="84"/>
                </a:lnTo>
                <a:lnTo>
                  <a:pt x="1420" y="90"/>
                </a:lnTo>
                <a:lnTo>
                  <a:pt x="1420" y="93"/>
                </a:lnTo>
                <a:lnTo>
                  <a:pt x="1418" y="97"/>
                </a:lnTo>
                <a:lnTo>
                  <a:pt x="1416" y="101"/>
                </a:lnTo>
                <a:lnTo>
                  <a:pt x="1416" y="101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13" name="Freeform 11"/>
          <p:cNvSpPr/>
          <p:nvPr/>
        </p:nvSpPr>
        <p:spPr bwMode="auto">
          <a:xfrm>
            <a:off x="1317111" y="3340555"/>
            <a:ext cx="341891" cy="346219"/>
          </a:xfrm>
          <a:custGeom>
            <a:avLst/>
            <a:gdLst>
              <a:gd name="T0" fmla="*/ 4 w 201"/>
              <a:gd name="T1" fmla="*/ 6 h 207"/>
              <a:gd name="T2" fmla="*/ 14 w 201"/>
              <a:gd name="T3" fmla="*/ 2 h 207"/>
              <a:gd name="T4" fmla="*/ 27 w 201"/>
              <a:gd name="T5" fmla="*/ 0 h 207"/>
              <a:gd name="T6" fmla="*/ 46 w 201"/>
              <a:gd name="T7" fmla="*/ 0 h 207"/>
              <a:gd name="T8" fmla="*/ 67 w 201"/>
              <a:gd name="T9" fmla="*/ 4 h 207"/>
              <a:gd name="T10" fmla="*/ 92 w 201"/>
              <a:gd name="T11" fmla="*/ 14 h 207"/>
              <a:gd name="T12" fmla="*/ 115 w 201"/>
              <a:gd name="T13" fmla="*/ 23 h 207"/>
              <a:gd name="T14" fmla="*/ 150 w 201"/>
              <a:gd name="T15" fmla="*/ 44 h 207"/>
              <a:gd name="T16" fmla="*/ 167 w 201"/>
              <a:gd name="T17" fmla="*/ 58 h 207"/>
              <a:gd name="T18" fmla="*/ 182 w 201"/>
              <a:gd name="T19" fmla="*/ 75 h 207"/>
              <a:gd name="T20" fmla="*/ 192 w 201"/>
              <a:gd name="T21" fmla="*/ 90 h 207"/>
              <a:gd name="T22" fmla="*/ 199 w 201"/>
              <a:gd name="T23" fmla="*/ 104 h 207"/>
              <a:gd name="T24" fmla="*/ 201 w 201"/>
              <a:gd name="T25" fmla="*/ 123 h 207"/>
              <a:gd name="T26" fmla="*/ 201 w 201"/>
              <a:gd name="T27" fmla="*/ 140 h 207"/>
              <a:gd name="T28" fmla="*/ 198 w 201"/>
              <a:gd name="T29" fmla="*/ 155 h 207"/>
              <a:gd name="T30" fmla="*/ 194 w 201"/>
              <a:gd name="T31" fmla="*/ 171 h 207"/>
              <a:gd name="T32" fmla="*/ 186 w 201"/>
              <a:gd name="T33" fmla="*/ 186 h 207"/>
              <a:gd name="T34" fmla="*/ 178 w 201"/>
              <a:gd name="T35" fmla="*/ 197 h 207"/>
              <a:gd name="T36" fmla="*/ 173 w 201"/>
              <a:gd name="T37" fmla="*/ 203 h 207"/>
              <a:gd name="T38" fmla="*/ 169 w 201"/>
              <a:gd name="T39" fmla="*/ 207 h 207"/>
              <a:gd name="T40" fmla="*/ 161 w 201"/>
              <a:gd name="T41" fmla="*/ 203 h 207"/>
              <a:gd name="T42" fmla="*/ 146 w 201"/>
              <a:gd name="T43" fmla="*/ 194 h 207"/>
              <a:gd name="T44" fmla="*/ 129 w 201"/>
              <a:gd name="T45" fmla="*/ 178 h 207"/>
              <a:gd name="T46" fmla="*/ 106 w 201"/>
              <a:gd name="T47" fmla="*/ 157 h 207"/>
              <a:gd name="T48" fmla="*/ 85 w 201"/>
              <a:gd name="T49" fmla="*/ 136 h 207"/>
              <a:gd name="T50" fmla="*/ 64 w 201"/>
              <a:gd name="T51" fmla="*/ 111 h 207"/>
              <a:gd name="T52" fmla="*/ 46 w 201"/>
              <a:gd name="T53" fmla="*/ 88 h 207"/>
              <a:gd name="T54" fmla="*/ 31 w 201"/>
              <a:gd name="T55" fmla="*/ 62 h 207"/>
              <a:gd name="T56" fmla="*/ 20 w 201"/>
              <a:gd name="T57" fmla="*/ 42 h 207"/>
              <a:gd name="T58" fmla="*/ 10 w 201"/>
              <a:gd name="T59" fmla="*/ 25 h 207"/>
              <a:gd name="T60" fmla="*/ 2 w 201"/>
              <a:gd name="T61" fmla="*/ 14 h 207"/>
              <a:gd name="T62" fmla="*/ 0 w 201"/>
              <a:gd name="T63" fmla="*/ 8 h 2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01" h="207">
                <a:moveTo>
                  <a:pt x="0" y="8"/>
                </a:moveTo>
                <a:lnTo>
                  <a:pt x="4" y="6"/>
                </a:lnTo>
                <a:lnTo>
                  <a:pt x="8" y="4"/>
                </a:lnTo>
                <a:lnTo>
                  <a:pt x="14" y="2"/>
                </a:lnTo>
                <a:lnTo>
                  <a:pt x="20" y="0"/>
                </a:lnTo>
                <a:lnTo>
                  <a:pt x="27" y="0"/>
                </a:lnTo>
                <a:lnTo>
                  <a:pt x="35" y="0"/>
                </a:lnTo>
                <a:lnTo>
                  <a:pt x="46" y="0"/>
                </a:lnTo>
                <a:lnTo>
                  <a:pt x="56" y="2"/>
                </a:lnTo>
                <a:lnTo>
                  <a:pt x="67" y="4"/>
                </a:lnTo>
                <a:lnTo>
                  <a:pt x="81" y="8"/>
                </a:lnTo>
                <a:lnTo>
                  <a:pt x="92" y="14"/>
                </a:lnTo>
                <a:lnTo>
                  <a:pt x="104" y="18"/>
                </a:lnTo>
                <a:lnTo>
                  <a:pt x="115" y="23"/>
                </a:lnTo>
                <a:lnTo>
                  <a:pt x="127" y="31"/>
                </a:lnTo>
                <a:lnTo>
                  <a:pt x="150" y="44"/>
                </a:lnTo>
                <a:lnTo>
                  <a:pt x="159" y="50"/>
                </a:lnTo>
                <a:lnTo>
                  <a:pt x="167" y="58"/>
                </a:lnTo>
                <a:lnTo>
                  <a:pt x="175" y="65"/>
                </a:lnTo>
                <a:lnTo>
                  <a:pt x="182" y="75"/>
                </a:lnTo>
                <a:lnTo>
                  <a:pt x="188" y="83"/>
                </a:lnTo>
                <a:lnTo>
                  <a:pt x="192" y="90"/>
                </a:lnTo>
                <a:lnTo>
                  <a:pt x="198" y="96"/>
                </a:lnTo>
                <a:lnTo>
                  <a:pt x="199" y="104"/>
                </a:lnTo>
                <a:lnTo>
                  <a:pt x="201" y="113"/>
                </a:lnTo>
                <a:lnTo>
                  <a:pt x="201" y="123"/>
                </a:lnTo>
                <a:lnTo>
                  <a:pt x="201" y="130"/>
                </a:lnTo>
                <a:lnTo>
                  <a:pt x="201" y="140"/>
                </a:lnTo>
                <a:lnTo>
                  <a:pt x="199" y="148"/>
                </a:lnTo>
                <a:lnTo>
                  <a:pt x="198" y="155"/>
                </a:lnTo>
                <a:lnTo>
                  <a:pt x="196" y="163"/>
                </a:lnTo>
                <a:lnTo>
                  <a:pt x="194" y="171"/>
                </a:lnTo>
                <a:lnTo>
                  <a:pt x="190" y="178"/>
                </a:lnTo>
                <a:lnTo>
                  <a:pt x="186" y="186"/>
                </a:lnTo>
                <a:lnTo>
                  <a:pt x="182" y="192"/>
                </a:lnTo>
                <a:lnTo>
                  <a:pt x="178" y="197"/>
                </a:lnTo>
                <a:lnTo>
                  <a:pt x="176" y="201"/>
                </a:lnTo>
                <a:lnTo>
                  <a:pt x="173" y="203"/>
                </a:lnTo>
                <a:lnTo>
                  <a:pt x="171" y="205"/>
                </a:lnTo>
                <a:lnTo>
                  <a:pt x="169" y="207"/>
                </a:lnTo>
                <a:lnTo>
                  <a:pt x="165" y="205"/>
                </a:lnTo>
                <a:lnTo>
                  <a:pt x="161" y="203"/>
                </a:lnTo>
                <a:lnTo>
                  <a:pt x="154" y="199"/>
                </a:lnTo>
                <a:lnTo>
                  <a:pt x="146" y="194"/>
                </a:lnTo>
                <a:lnTo>
                  <a:pt x="138" y="186"/>
                </a:lnTo>
                <a:lnTo>
                  <a:pt x="129" y="178"/>
                </a:lnTo>
                <a:lnTo>
                  <a:pt x="117" y="169"/>
                </a:lnTo>
                <a:lnTo>
                  <a:pt x="106" y="157"/>
                </a:lnTo>
                <a:lnTo>
                  <a:pt x="94" y="146"/>
                </a:lnTo>
                <a:lnTo>
                  <a:pt x="85" y="136"/>
                </a:lnTo>
                <a:lnTo>
                  <a:pt x="73" y="125"/>
                </a:lnTo>
                <a:lnTo>
                  <a:pt x="64" y="111"/>
                </a:lnTo>
                <a:lnTo>
                  <a:pt x="56" y="100"/>
                </a:lnTo>
                <a:lnTo>
                  <a:pt x="46" y="88"/>
                </a:lnTo>
                <a:lnTo>
                  <a:pt x="39" y="75"/>
                </a:lnTo>
                <a:lnTo>
                  <a:pt x="31" y="62"/>
                </a:lnTo>
                <a:lnTo>
                  <a:pt x="25" y="52"/>
                </a:lnTo>
                <a:lnTo>
                  <a:pt x="20" y="42"/>
                </a:lnTo>
                <a:lnTo>
                  <a:pt x="14" y="33"/>
                </a:lnTo>
                <a:lnTo>
                  <a:pt x="10" y="25"/>
                </a:lnTo>
                <a:lnTo>
                  <a:pt x="6" y="19"/>
                </a:lnTo>
                <a:lnTo>
                  <a:pt x="2" y="14"/>
                </a:lnTo>
                <a:lnTo>
                  <a:pt x="0" y="10"/>
                </a:lnTo>
                <a:lnTo>
                  <a:pt x="0" y="8"/>
                </a:lnTo>
                <a:lnTo>
                  <a:pt x="0" y="8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14" name="任意多边形: 形状 38"/>
          <p:cNvSpPr/>
          <p:nvPr/>
        </p:nvSpPr>
        <p:spPr>
          <a:xfrm>
            <a:off x="2034742" y="1962753"/>
            <a:ext cx="363085" cy="342511"/>
          </a:xfrm>
          <a:custGeom>
            <a:avLst/>
            <a:gdLst>
              <a:gd name="connsiteX0" fmla="*/ 272314 w 272314"/>
              <a:gd name="connsiteY0" fmla="*/ 0 h 256883"/>
              <a:gd name="connsiteX1" fmla="*/ 271651 w 272314"/>
              <a:gd name="connsiteY1" fmla="*/ 1322 h 256883"/>
              <a:gd name="connsiteX2" fmla="*/ 270381 w 272314"/>
              <a:gd name="connsiteY2" fmla="*/ 7648 h 256883"/>
              <a:gd name="connsiteX3" fmla="*/ 265304 w 272314"/>
              <a:gd name="connsiteY3" fmla="*/ 12708 h 256883"/>
              <a:gd name="connsiteX4" fmla="*/ 260226 w 272314"/>
              <a:gd name="connsiteY4" fmla="*/ 17769 h 256883"/>
              <a:gd name="connsiteX5" fmla="*/ 252610 w 272314"/>
              <a:gd name="connsiteY5" fmla="*/ 25360 h 256883"/>
              <a:gd name="connsiteX6" fmla="*/ 244993 w 272314"/>
              <a:gd name="connsiteY6" fmla="*/ 30420 h 256883"/>
              <a:gd name="connsiteX7" fmla="*/ 236108 w 272314"/>
              <a:gd name="connsiteY7" fmla="*/ 36746 h 256883"/>
              <a:gd name="connsiteX8" fmla="*/ 231030 w 272314"/>
              <a:gd name="connsiteY8" fmla="*/ 39276 h 256883"/>
              <a:gd name="connsiteX9" fmla="*/ 225952 w 272314"/>
              <a:gd name="connsiteY9" fmla="*/ 44337 h 256883"/>
              <a:gd name="connsiteX10" fmla="*/ 218336 w 272314"/>
              <a:gd name="connsiteY10" fmla="*/ 51928 h 256883"/>
              <a:gd name="connsiteX11" fmla="*/ 211989 w 272314"/>
              <a:gd name="connsiteY11" fmla="*/ 59519 h 256883"/>
              <a:gd name="connsiteX12" fmla="*/ 204373 w 272314"/>
              <a:gd name="connsiteY12" fmla="*/ 68375 h 256883"/>
              <a:gd name="connsiteX13" fmla="*/ 194218 w 272314"/>
              <a:gd name="connsiteY13" fmla="*/ 78496 h 256883"/>
              <a:gd name="connsiteX14" fmla="*/ 185332 w 272314"/>
              <a:gd name="connsiteY14" fmla="*/ 89883 h 256883"/>
              <a:gd name="connsiteX15" fmla="*/ 172638 w 272314"/>
              <a:gd name="connsiteY15" fmla="*/ 102534 h 256883"/>
              <a:gd name="connsiteX16" fmla="*/ 159944 w 272314"/>
              <a:gd name="connsiteY16" fmla="*/ 117716 h 256883"/>
              <a:gd name="connsiteX17" fmla="*/ 148519 w 272314"/>
              <a:gd name="connsiteY17" fmla="*/ 134163 h 256883"/>
              <a:gd name="connsiteX18" fmla="*/ 135825 w 272314"/>
              <a:gd name="connsiteY18" fmla="*/ 150610 h 256883"/>
              <a:gd name="connsiteX19" fmla="*/ 124401 w 272314"/>
              <a:gd name="connsiteY19" fmla="*/ 170853 h 256883"/>
              <a:gd name="connsiteX20" fmla="*/ 109168 w 272314"/>
              <a:gd name="connsiteY20" fmla="*/ 189830 h 256883"/>
              <a:gd name="connsiteX21" fmla="*/ 95205 w 272314"/>
              <a:gd name="connsiteY21" fmla="*/ 211337 h 256883"/>
              <a:gd name="connsiteX22" fmla="*/ 77433 w 272314"/>
              <a:gd name="connsiteY22" fmla="*/ 232845 h 256883"/>
              <a:gd name="connsiteX23" fmla="*/ 63470 w 272314"/>
              <a:gd name="connsiteY23" fmla="*/ 256883 h 256883"/>
              <a:gd name="connsiteX24" fmla="*/ 0 w 272314"/>
              <a:gd name="connsiteY24" fmla="*/ 256883 h 256883"/>
              <a:gd name="connsiteX25" fmla="*/ 7617 w 272314"/>
              <a:gd name="connsiteY25" fmla="*/ 240436 h 256883"/>
              <a:gd name="connsiteX26" fmla="*/ 15233 w 272314"/>
              <a:gd name="connsiteY26" fmla="*/ 223989 h 256883"/>
              <a:gd name="connsiteX27" fmla="*/ 20311 w 272314"/>
              <a:gd name="connsiteY27" fmla="*/ 208807 h 256883"/>
              <a:gd name="connsiteX28" fmla="*/ 26658 w 272314"/>
              <a:gd name="connsiteY28" fmla="*/ 194890 h 256883"/>
              <a:gd name="connsiteX29" fmla="*/ 31735 w 272314"/>
              <a:gd name="connsiteY29" fmla="*/ 179709 h 256883"/>
              <a:gd name="connsiteX30" fmla="*/ 36813 w 272314"/>
              <a:gd name="connsiteY30" fmla="*/ 165792 h 256883"/>
              <a:gd name="connsiteX31" fmla="*/ 41890 w 272314"/>
              <a:gd name="connsiteY31" fmla="*/ 153140 h 256883"/>
              <a:gd name="connsiteX32" fmla="*/ 46968 w 272314"/>
              <a:gd name="connsiteY32" fmla="*/ 144284 h 256883"/>
              <a:gd name="connsiteX33" fmla="*/ 48237 w 272314"/>
              <a:gd name="connsiteY33" fmla="*/ 131633 h 256883"/>
              <a:gd name="connsiteX34" fmla="*/ 53315 w 272314"/>
              <a:gd name="connsiteY34" fmla="*/ 121511 h 256883"/>
              <a:gd name="connsiteX35" fmla="*/ 55854 w 272314"/>
              <a:gd name="connsiteY35" fmla="*/ 112655 h 256883"/>
              <a:gd name="connsiteX36" fmla="*/ 58392 w 272314"/>
              <a:gd name="connsiteY36" fmla="*/ 102534 h 256883"/>
              <a:gd name="connsiteX37" fmla="*/ 60931 w 272314"/>
              <a:gd name="connsiteY37" fmla="*/ 94943 h 256883"/>
              <a:gd name="connsiteX38" fmla="*/ 60931 w 272314"/>
              <a:gd name="connsiteY38" fmla="*/ 88617 h 256883"/>
              <a:gd name="connsiteX39" fmla="*/ 63470 w 272314"/>
              <a:gd name="connsiteY39" fmla="*/ 81027 h 256883"/>
              <a:gd name="connsiteX40" fmla="*/ 63470 w 272314"/>
              <a:gd name="connsiteY40" fmla="*/ 73436 h 256883"/>
              <a:gd name="connsiteX41" fmla="*/ 63470 w 272314"/>
              <a:gd name="connsiteY41" fmla="*/ 56989 h 256883"/>
              <a:gd name="connsiteX42" fmla="*/ 63470 w 272314"/>
              <a:gd name="connsiteY42" fmla="*/ 49398 h 256883"/>
              <a:gd name="connsiteX43" fmla="*/ 60931 w 272314"/>
              <a:gd name="connsiteY43" fmla="*/ 41807 h 256883"/>
              <a:gd name="connsiteX44" fmla="*/ 60931 w 272314"/>
              <a:gd name="connsiteY44" fmla="*/ 37149 h 256883"/>
              <a:gd name="connsiteX45" fmla="*/ 61778 w 272314"/>
              <a:gd name="connsiteY45" fmla="*/ 36986 h 256883"/>
              <a:gd name="connsiteX46" fmla="*/ 272314 w 272314"/>
              <a:gd name="connsiteY46" fmla="*/ 0 h 256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272314" h="256883">
                <a:moveTo>
                  <a:pt x="272314" y="0"/>
                </a:moveTo>
                <a:lnTo>
                  <a:pt x="271651" y="1322"/>
                </a:lnTo>
                <a:lnTo>
                  <a:pt x="270381" y="7648"/>
                </a:lnTo>
                <a:lnTo>
                  <a:pt x="265304" y="12708"/>
                </a:lnTo>
                <a:lnTo>
                  <a:pt x="260226" y="17769"/>
                </a:lnTo>
                <a:lnTo>
                  <a:pt x="252610" y="25360"/>
                </a:lnTo>
                <a:lnTo>
                  <a:pt x="244993" y="30420"/>
                </a:lnTo>
                <a:lnTo>
                  <a:pt x="236108" y="36746"/>
                </a:lnTo>
                <a:lnTo>
                  <a:pt x="231030" y="39276"/>
                </a:lnTo>
                <a:lnTo>
                  <a:pt x="225952" y="44337"/>
                </a:lnTo>
                <a:lnTo>
                  <a:pt x="218336" y="51928"/>
                </a:lnTo>
                <a:lnTo>
                  <a:pt x="211989" y="59519"/>
                </a:lnTo>
                <a:lnTo>
                  <a:pt x="204373" y="68375"/>
                </a:lnTo>
                <a:lnTo>
                  <a:pt x="194218" y="78496"/>
                </a:lnTo>
                <a:lnTo>
                  <a:pt x="185332" y="89883"/>
                </a:lnTo>
                <a:lnTo>
                  <a:pt x="172638" y="102534"/>
                </a:lnTo>
                <a:lnTo>
                  <a:pt x="159944" y="117716"/>
                </a:lnTo>
                <a:lnTo>
                  <a:pt x="148519" y="134163"/>
                </a:lnTo>
                <a:lnTo>
                  <a:pt x="135825" y="150610"/>
                </a:lnTo>
                <a:lnTo>
                  <a:pt x="124401" y="170853"/>
                </a:lnTo>
                <a:lnTo>
                  <a:pt x="109168" y="189830"/>
                </a:lnTo>
                <a:lnTo>
                  <a:pt x="95205" y="211337"/>
                </a:lnTo>
                <a:lnTo>
                  <a:pt x="77433" y="232845"/>
                </a:lnTo>
                <a:lnTo>
                  <a:pt x="63470" y="256883"/>
                </a:lnTo>
                <a:lnTo>
                  <a:pt x="0" y="256883"/>
                </a:lnTo>
                <a:lnTo>
                  <a:pt x="7617" y="240436"/>
                </a:lnTo>
                <a:lnTo>
                  <a:pt x="15233" y="223989"/>
                </a:lnTo>
                <a:lnTo>
                  <a:pt x="20311" y="208807"/>
                </a:lnTo>
                <a:lnTo>
                  <a:pt x="26658" y="194890"/>
                </a:lnTo>
                <a:lnTo>
                  <a:pt x="31735" y="179709"/>
                </a:lnTo>
                <a:lnTo>
                  <a:pt x="36813" y="165792"/>
                </a:lnTo>
                <a:lnTo>
                  <a:pt x="41890" y="153140"/>
                </a:lnTo>
                <a:lnTo>
                  <a:pt x="46968" y="144284"/>
                </a:lnTo>
                <a:lnTo>
                  <a:pt x="48237" y="131633"/>
                </a:lnTo>
                <a:lnTo>
                  <a:pt x="53315" y="121511"/>
                </a:lnTo>
                <a:lnTo>
                  <a:pt x="55854" y="112655"/>
                </a:lnTo>
                <a:lnTo>
                  <a:pt x="58392" y="102534"/>
                </a:lnTo>
                <a:lnTo>
                  <a:pt x="60931" y="94943"/>
                </a:lnTo>
                <a:lnTo>
                  <a:pt x="60931" y="88617"/>
                </a:lnTo>
                <a:lnTo>
                  <a:pt x="63470" y="81027"/>
                </a:lnTo>
                <a:lnTo>
                  <a:pt x="63470" y="73436"/>
                </a:lnTo>
                <a:lnTo>
                  <a:pt x="63470" y="56989"/>
                </a:lnTo>
                <a:lnTo>
                  <a:pt x="63470" y="49398"/>
                </a:lnTo>
                <a:lnTo>
                  <a:pt x="60931" y="41807"/>
                </a:lnTo>
                <a:lnTo>
                  <a:pt x="60931" y="37149"/>
                </a:lnTo>
                <a:lnTo>
                  <a:pt x="61778" y="36986"/>
                </a:lnTo>
                <a:lnTo>
                  <a:pt x="272314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5" name="任意多边形: 形状 39"/>
          <p:cNvSpPr/>
          <p:nvPr/>
        </p:nvSpPr>
        <p:spPr>
          <a:xfrm>
            <a:off x="1989045" y="2812826"/>
            <a:ext cx="265727" cy="1435293"/>
          </a:xfrm>
          <a:custGeom>
            <a:avLst/>
            <a:gdLst>
              <a:gd name="connsiteX0" fmla="*/ 34274 w 199295"/>
              <a:gd name="connsiteY0" fmla="*/ 0 h 1076470"/>
              <a:gd name="connsiteX1" fmla="*/ 44429 w 199295"/>
              <a:gd name="connsiteY1" fmla="*/ 0 h 1076470"/>
              <a:gd name="connsiteX2" fmla="*/ 54584 w 199295"/>
              <a:gd name="connsiteY2" fmla="*/ 0 h 1076470"/>
              <a:gd name="connsiteX3" fmla="*/ 68548 w 199295"/>
              <a:gd name="connsiteY3" fmla="*/ 2518 h 1076470"/>
              <a:gd name="connsiteX4" fmla="*/ 82511 w 199295"/>
              <a:gd name="connsiteY4" fmla="*/ 3777 h 1076470"/>
              <a:gd name="connsiteX5" fmla="*/ 102821 w 199295"/>
              <a:gd name="connsiteY5" fmla="*/ 11331 h 1076470"/>
              <a:gd name="connsiteX6" fmla="*/ 121862 w 199295"/>
              <a:gd name="connsiteY6" fmla="*/ 18886 h 1076470"/>
              <a:gd name="connsiteX7" fmla="*/ 132017 w 199295"/>
              <a:gd name="connsiteY7" fmla="*/ 23922 h 1076470"/>
              <a:gd name="connsiteX8" fmla="*/ 140903 w 199295"/>
              <a:gd name="connsiteY8" fmla="*/ 26440 h 1076470"/>
              <a:gd name="connsiteX9" fmla="*/ 148519 w 199295"/>
              <a:gd name="connsiteY9" fmla="*/ 31476 h 1076470"/>
              <a:gd name="connsiteX10" fmla="*/ 156136 w 199295"/>
              <a:gd name="connsiteY10" fmla="*/ 35253 h 1076470"/>
              <a:gd name="connsiteX11" fmla="*/ 163752 w 199295"/>
              <a:gd name="connsiteY11" fmla="*/ 40289 h 1076470"/>
              <a:gd name="connsiteX12" fmla="*/ 170099 w 199295"/>
              <a:gd name="connsiteY12" fmla="*/ 42807 h 1076470"/>
              <a:gd name="connsiteX13" fmla="*/ 175177 w 199295"/>
              <a:gd name="connsiteY13" fmla="*/ 47843 h 1076470"/>
              <a:gd name="connsiteX14" fmla="*/ 180254 w 199295"/>
              <a:gd name="connsiteY14" fmla="*/ 52879 h 1076470"/>
              <a:gd name="connsiteX15" fmla="*/ 185332 w 199295"/>
              <a:gd name="connsiteY15" fmla="*/ 55397 h 1076470"/>
              <a:gd name="connsiteX16" fmla="*/ 190409 w 199295"/>
              <a:gd name="connsiteY16" fmla="*/ 59175 h 1076470"/>
              <a:gd name="connsiteX17" fmla="*/ 192948 w 199295"/>
              <a:gd name="connsiteY17" fmla="*/ 61693 h 1076470"/>
              <a:gd name="connsiteX18" fmla="*/ 194218 w 199295"/>
              <a:gd name="connsiteY18" fmla="*/ 66729 h 1076470"/>
              <a:gd name="connsiteX19" fmla="*/ 199295 w 199295"/>
              <a:gd name="connsiteY19" fmla="*/ 74283 h 1076470"/>
              <a:gd name="connsiteX20" fmla="*/ 199295 w 199295"/>
              <a:gd name="connsiteY20" fmla="*/ 79319 h 1076470"/>
              <a:gd name="connsiteX21" fmla="*/ 199295 w 199295"/>
              <a:gd name="connsiteY21" fmla="*/ 86873 h 1076470"/>
              <a:gd name="connsiteX22" fmla="*/ 199295 w 199295"/>
              <a:gd name="connsiteY22" fmla="*/ 95686 h 1076470"/>
              <a:gd name="connsiteX23" fmla="*/ 194218 w 199295"/>
              <a:gd name="connsiteY23" fmla="*/ 110795 h 1076470"/>
              <a:gd name="connsiteX24" fmla="*/ 190409 w 199295"/>
              <a:gd name="connsiteY24" fmla="*/ 124644 h 1076470"/>
              <a:gd name="connsiteX25" fmla="*/ 187871 w 199295"/>
              <a:gd name="connsiteY25" fmla="*/ 132198 h 1076470"/>
              <a:gd name="connsiteX26" fmla="*/ 185332 w 199295"/>
              <a:gd name="connsiteY26" fmla="*/ 139752 h 1076470"/>
              <a:gd name="connsiteX27" fmla="*/ 182793 w 199295"/>
              <a:gd name="connsiteY27" fmla="*/ 143529 h 1076470"/>
              <a:gd name="connsiteX28" fmla="*/ 180254 w 199295"/>
              <a:gd name="connsiteY28" fmla="*/ 151084 h 1076470"/>
              <a:gd name="connsiteX29" fmla="*/ 180254 w 199295"/>
              <a:gd name="connsiteY29" fmla="*/ 161156 h 1076470"/>
              <a:gd name="connsiteX30" fmla="*/ 177715 w 199295"/>
              <a:gd name="connsiteY30" fmla="*/ 169969 h 1076470"/>
              <a:gd name="connsiteX31" fmla="*/ 177715 w 199295"/>
              <a:gd name="connsiteY31" fmla="*/ 182559 h 1076470"/>
              <a:gd name="connsiteX32" fmla="*/ 175177 w 199295"/>
              <a:gd name="connsiteY32" fmla="*/ 197668 h 1076470"/>
              <a:gd name="connsiteX33" fmla="*/ 175177 w 199295"/>
              <a:gd name="connsiteY33" fmla="*/ 214035 h 1076470"/>
              <a:gd name="connsiteX34" fmla="*/ 175177 w 199295"/>
              <a:gd name="connsiteY34" fmla="*/ 230402 h 1076470"/>
              <a:gd name="connsiteX35" fmla="*/ 172638 w 199295"/>
              <a:gd name="connsiteY35" fmla="*/ 250547 h 1076470"/>
              <a:gd name="connsiteX36" fmla="*/ 172638 w 199295"/>
              <a:gd name="connsiteY36" fmla="*/ 271950 h 1076470"/>
              <a:gd name="connsiteX37" fmla="*/ 172638 w 199295"/>
              <a:gd name="connsiteY37" fmla="*/ 295872 h 1076470"/>
              <a:gd name="connsiteX38" fmla="*/ 172638 w 199295"/>
              <a:gd name="connsiteY38" fmla="*/ 322312 h 1076470"/>
              <a:gd name="connsiteX39" fmla="*/ 172638 w 199295"/>
              <a:gd name="connsiteY39" fmla="*/ 348751 h 1076470"/>
              <a:gd name="connsiteX40" fmla="*/ 172638 w 199295"/>
              <a:gd name="connsiteY40" fmla="*/ 377709 h 1076470"/>
              <a:gd name="connsiteX41" fmla="*/ 175177 w 199295"/>
              <a:gd name="connsiteY41" fmla="*/ 409185 h 1076470"/>
              <a:gd name="connsiteX42" fmla="*/ 175177 w 199295"/>
              <a:gd name="connsiteY42" fmla="*/ 443178 h 1076470"/>
              <a:gd name="connsiteX43" fmla="*/ 177715 w 199295"/>
              <a:gd name="connsiteY43" fmla="*/ 475913 h 1076470"/>
              <a:gd name="connsiteX44" fmla="*/ 177715 w 199295"/>
              <a:gd name="connsiteY44" fmla="*/ 507389 h 1076470"/>
              <a:gd name="connsiteX45" fmla="*/ 180254 w 199295"/>
              <a:gd name="connsiteY45" fmla="*/ 538865 h 1076470"/>
              <a:gd name="connsiteX46" fmla="*/ 180254 w 199295"/>
              <a:gd name="connsiteY46" fmla="*/ 567822 h 1076470"/>
              <a:gd name="connsiteX47" fmla="*/ 180254 w 199295"/>
              <a:gd name="connsiteY47" fmla="*/ 596780 h 1076470"/>
              <a:gd name="connsiteX48" fmla="*/ 182793 w 199295"/>
              <a:gd name="connsiteY48" fmla="*/ 623220 h 1076470"/>
              <a:gd name="connsiteX49" fmla="*/ 182793 w 199295"/>
              <a:gd name="connsiteY49" fmla="*/ 649659 h 1076470"/>
              <a:gd name="connsiteX50" fmla="*/ 182793 w 199295"/>
              <a:gd name="connsiteY50" fmla="*/ 676099 h 1076470"/>
              <a:gd name="connsiteX51" fmla="*/ 182793 w 199295"/>
              <a:gd name="connsiteY51" fmla="*/ 697502 h 1076470"/>
              <a:gd name="connsiteX52" fmla="*/ 182793 w 199295"/>
              <a:gd name="connsiteY52" fmla="*/ 722683 h 1076470"/>
              <a:gd name="connsiteX53" fmla="*/ 180254 w 199295"/>
              <a:gd name="connsiteY53" fmla="*/ 744086 h 1076470"/>
              <a:gd name="connsiteX54" fmla="*/ 180254 w 199295"/>
              <a:gd name="connsiteY54" fmla="*/ 762972 h 1076470"/>
              <a:gd name="connsiteX55" fmla="*/ 180254 w 199295"/>
              <a:gd name="connsiteY55" fmla="*/ 781857 h 1076470"/>
              <a:gd name="connsiteX56" fmla="*/ 177715 w 199295"/>
              <a:gd name="connsiteY56" fmla="*/ 802002 h 1076470"/>
              <a:gd name="connsiteX57" fmla="*/ 177715 w 199295"/>
              <a:gd name="connsiteY57" fmla="*/ 818369 h 1076470"/>
              <a:gd name="connsiteX58" fmla="*/ 175177 w 199295"/>
              <a:gd name="connsiteY58" fmla="*/ 834737 h 1076470"/>
              <a:gd name="connsiteX59" fmla="*/ 175177 w 199295"/>
              <a:gd name="connsiteY59" fmla="*/ 852363 h 1076470"/>
              <a:gd name="connsiteX60" fmla="*/ 172638 w 199295"/>
              <a:gd name="connsiteY60" fmla="*/ 866212 h 1076470"/>
              <a:gd name="connsiteX61" fmla="*/ 170099 w 199295"/>
              <a:gd name="connsiteY61" fmla="*/ 883839 h 1076470"/>
              <a:gd name="connsiteX62" fmla="*/ 167560 w 199295"/>
              <a:gd name="connsiteY62" fmla="*/ 897688 h 1076470"/>
              <a:gd name="connsiteX63" fmla="*/ 163752 w 199295"/>
              <a:gd name="connsiteY63" fmla="*/ 912796 h 1076470"/>
              <a:gd name="connsiteX64" fmla="*/ 161213 w 199295"/>
              <a:gd name="connsiteY64" fmla="*/ 924128 h 1076470"/>
              <a:gd name="connsiteX65" fmla="*/ 156136 w 199295"/>
              <a:gd name="connsiteY65" fmla="*/ 936718 h 1076470"/>
              <a:gd name="connsiteX66" fmla="*/ 153597 w 199295"/>
              <a:gd name="connsiteY66" fmla="*/ 948049 h 1076470"/>
              <a:gd name="connsiteX67" fmla="*/ 148519 w 199295"/>
              <a:gd name="connsiteY67" fmla="*/ 960639 h 1076470"/>
              <a:gd name="connsiteX68" fmla="*/ 143442 w 199295"/>
              <a:gd name="connsiteY68" fmla="*/ 970712 h 1076470"/>
              <a:gd name="connsiteX69" fmla="*/ 132017 w 199295"/>
              <a:gd name="connsiteY69" fmla="*/ 992115 h 1076470"/>
              <a:gd name="connsiteX70" fmla="*/ 119323 w 199295"/>
              <a:gd name="connsiteY70" fmla="*/ 1008483 h 1076470"/>
              <a:gd name="connsiteX71" fmla="*/ 105360 w 199295"/>
              <a:gd name="connsiteY71" fmla="*/ 1023591 h 1076470"/>
              <a:gd name="connsiteX72" fmla="*/ 90127 w 199295"/>
              <a:gd name="connsiteY72" fmla="*/ 1037440 h 1076470"/>
              <a:gd name="connsiteX73" fmla="*/ 78703 w 199295"/>
              <a:gd name="connsiteY73" fmla="*/ 1047512 h 1076470"/>
              <a:gd name="connsiteX74" fmla="*/ 66009 w 199295"/>
              <a:gd name="connsiteY74" fmla="*/ 1056326 h 1076470"/>
              <a:gd name="connsiteX75" fmla="*/ 55854 w 199295"/>
              <a:gd name="connsiteY75" fmla="*/ 1063880 h 1076470"/>
              <a:gd name="connsiteX76" fmla="*/ 49507 w 199295"/>
              <a:gd name="connsiteY76" fmla="*/ 1068916 h 1076470"/>
              <a:gd name="connsiteX77" fmla="*/ 39352 w 199295"/>
              <a:gd name="connsiteY77" fmla="*/ 1073952 h 1076470"/>
              <a:gd name="connsiteX78" fmla="*/ 31735 w 199295"/>
              <a:gd name="connsiteY78" fmla="*/ 1076470 h 1076470"/>
              <a:gd name="connsiteX79" fmla="*/ 26658 w 199295"/>
              <a:gd name="connsiteY79" fmla="*/ 1076470 h 1076470"/>
              <a:gd name="connsiteX80" fmla="*/ 20311 w 199295"/>
              <a:gd name="connsiteY80" fmla="*/ 1076470 h 1076470"/>
              <a:gd name="connsiteX81" fmla="*/ 15365 w 199295"/>
              <a:gd name="connsiteY81" fmla="*/ 1074018 h 1076470"/>
              <a:gd name="connsiteX82" fmla="*/ 38901 w 199295"/>
              <a:gd name="connsiteY82" fmla="*/ 1021061 h 1076470"/>
              <a:gd name="connsiteX83" fmla="*/ 46045 w 199295"/>
              <a:gd name="connsiteY83" fmla="*/ 992486 h 1076470"/>
              <a:gd name="connsiteX84" fmla="*/ 29928 w 199295"/>
              <a:gd name="connsiteY84" fmla="*/ 831315 h 1076470"/>
              <a:gd name="connsiteX85" fmla="*/ 34274 w 199295"/>
              <a:gd name="connsiteY85" fmla="*/ 828441 h 1076470"/>
              <a:gd name="connsiteX86" fmla="*/ 36813 w 199295"/>
              <a:gd name="connsiteY86" fmla="*/ 825923 h 1076470"/>
              <a:gd name="connsiteX87" fmla="*/ 36813 w 199295"/>
              <a:gd name="connsiteY87" fmla="*/ 823405 h 1076470"/>
              <a:gd name="connsiteX88" fmla="*/ 39352 w 199295"/>
              <a:gd name="connsiteY88" fmla="*/ 818369 h 1076470"/>
              <a:gd name="connsiteX89" fmla="*/ 41890 w 199295"/>
              <a:gd name="connsiteY89" fmla="*/ 813333 h 1076470"/>
              <a:gd name="connsiteX90" fmla="*/ 44429 w 199295"/>
              <a:gd name="connsiteY90" fmla="*/ 808297 h 1076470"/>
              <a:gd name="connsiteX91" fmla="*/ 46968 w 199295"/>
              <a:gd name="connsiteY91" fmla="*/ 804520 h 1076470"/>
              <a:gd name="connsiteX92" fmla="*/ 49507 w 199295"/>
              <a:gd name="connsiteY92" fmla="*/ 796966 h 1076470"/>
              <a:gd name="connsiteX93" fmla="*/ 49507 w 199295"/>
              <a:gd name="connsiteY93" fmla="*/ 789411 h 1076470"/>
              <a:gd name="connsiteX94" fmla="*/ 52045 w 199295"/>
              <a:gd name="connsiteY94" fmla="*/ 781857 h 1076470"/>
              <a:gd name="connsiteX95" fmla="*/ 54584 w 199295"/>
              <a:gd name="connsiteY95" fmla="*/ 773044 h 1076470"/>
              <a:gd name="connsiteX96" fmla="*/ 55854 w 199295"/>
              <a:gd name="connsiteY96" fmla="*/ 762972 h 1076470"/>
              <a:gd name="connsiteX97" fmla="*/ 58392 w 199295"/>
              <a:gd name="connsiteY97" fmla="*/ 752900 h 1076470"/>
              <a:gd name="connsiteX98" fmla="*/ 60931 w 199295"/>
              <a:gd name="connsiteY98" fmla="*/ 741568 h 1076470"/>
              <a:gd name="connsiteX99" fmla="*/ 63470 w 199295"/>
              <a:gd name="connsiteY99" fmla="*/ 731496 h 1076470"/>
              <a:gd name="connsiteX100" fmla="*/ 66009 w 199295"/>
              <a:gd name="connsiteY100" fmla="*/ 705057 h 1076470"/>
              <a:gd name="connsiteX101" fmla="*/ 66009 w 199295"/>
              <a:gd name="connsiteY101" fmla="*/ 693725 h 1076470"/>
              <a:gd name="connsiteX102" fmla="*/ 68548 w 199295"/>
              <a:gd name="connsiteY102" fmla="*/ 678617 h 1076470"/>
              <a:gd name="connsiteX103" fmla="*/ 68548 w 199295"/>
              <a:gd name="connsiteY103" fmla="*/ 662250 h 1076470"/>
              <a:gd name="connsiteX104" fmla="*/ 71086 w 199295"/>
              <a:gd name="connsiteY104" fmla="*/ 644623 h 1076470"/>
              <a:gd name="connsiteX105" fmla="*/ 71086 w 199295"/>
              <a:gd name="connsiteY105" fmla="*/ 628256 h 1076470"/>
              <a:gd name="connsiteX106" fmla="*/ 71086 w 199295"/>
              <a:gd name="connsiteY106" fmla="*/ 606852 h 1076470"/>
              <a:gd name="connsiteX107" fmla="*/ 71086 w 199295"/>
              <a:gd name="connsiteY107" fmla="*/ 586708 h 1076470"/>
              <a:gd name="connsiteX108" fmla="*/ 71086 w 199295"/>
              <a:gd name="connsiteY108" fmla="*/ 565304 h 1076470"/>
              <a:gd name="connsiteX109" fmla="*/ 71086 w 199295"/>
              <a:gd name="connsiteY109" fmla="*/ 541383 h 1076470"/>
              <a:gd name="connsiteX110" fmla="*/ 71086 w 199295"/>
              <a:gd name="connsiteY110" fmla="*/ 517461 h 1076470"/>
              <a:gd name="connsiteX111" fmla="*/ 71086 w 199295"/>
              <a:gd name="connsiteY111" fmla="*/ 491022 h 1076470"/>
              <a:gd name="connsiteX112" fmla="*/ 71086 w 199295"/>
              <a:gd name="connsiteY112" fmla="*/ 464582 h 1076470"/>
              <a:gd name="connsiteX113" fmla="*/ 68548 w 199295"/>
              <a:gd name="connsiteY113" fmla="*/ 435624 h 1076470"/>
              <a:gd name="connsiteX114" fmla="*/ 68548 w 199295"/>
              <a:gd name="connsiteY114" fmla="*/ 406667 h 1076470"/>
              <a:gd name="connsiteX115" fmla="*/ 66009 w 199295"/>
              <a:gd name="connsiteY115" fmla="*/ 375191 h 1076470"/>
              <a:gd name="connsiteX116" fmla="*/ 66009 w 199295"/>
              <a:gd name="connsiteY116" fmla="*/ 343715 h 1076470"/>
              <a:gd name="connsiteX117" fmla="*/ 63470 w 199295"/>
              <a:gd name="connsiteY117" fmla="*/ 312239 h 1076470"/>
              <a:gd name="connsiteX118" fmla="*/ 63470 w 199295"/>
              <a:gd name="connsiteY118" fmla="*/ 280764 h 1076470"/>
              <a:gd name="connsiteX119" fmla="*/ 60931 w 199295"/>
              <a:gd name="connsiteY119" fmla="*/ 254324 h 1076470"/>
              <a:gd name="connsiteX120" fmla="*/ 58392 w 199295"/>
              <a:gd name="connsiteY120" fmla="*/ 227884 h 1076470"/>
              <a:gd name="connsiteX121" fmla="*/ 55854 w 199295"/>
              <a:gd name="connsiteY121" fmla="*/ 201445 h 1076470"/>
              <a:gd name="connsiteX122" fmla="*/ 54584 w 199295"/>
              <a:gd name="connsiteY122" fmla="*/ 180041 h 1076470"/>
              <a:gd name="connsiteX123" fmla="*/ 52045 w 199295"/>
              <a:gd name="connsiteY123" fmla="*/ 158638 h 1076470"/>
              <a:gd name="connsiteX124" fmla="*/ 49507 w 199295"/>
              <a:gd name="connsiteY124" fmla="*/ 139752 h 1076470"/>
              <a:gd name="connsiteX125" fmla="*/ 44429 w 199295"/>
              <a:gd name="connsiteY125" fmla="*/ 122126 h 1076470"/>
              <a:gd name="connsiteX126" fmla="*/ 41890 w 199295"/>
              <a:gd name="connsiteY126" fmla="*/ 105759 h 1076470"/>
              <a:gd name="connsiteX127" fmla="*/ 39352 w 199295"/>
              <a:gd name="connsiteY127" fmla="*/ 93168 h 1076470"/>
              <a:gd name="connsiteX128" fmla="*/ 34274 w 199295"/>
              <a:gd name="connsiteY128" fmla="*/ 79319 h 1076470"/>
              <a:gd name="connsiteX129" fmla="*/ 29196 w 199295"/>
              <a:gd name="connsiteY129" fmla="*/ 69247 h 1076470"/>
              <a:gd name="connsiteX130" fmla="*/ 26658 w 199295"/>
              <a:gd name="connsiteY130" fmla="*/ 61693 h 1076470"/>
              <a:gd name="connsiteX131" fmla="*/ 22849 w 199295"/>
              <a:gd name="connsiteY131" fmla="*/ 55397 h 1076470"/>
              <a:gd name="connsiteX132" fmla="*/ 17772 w 199295"/>
              <a:gd name="connsiteY132" fmla="*/ 47843 h 1076470"/>
              <a:gd name="connsiteX133" fmla="*/ 10155 w 199295"/>
              <a:gd name="connsiteY133" fmla="*/ 42807 h 1076470"/>
              <a:gd name="connsiteX134" fmla="*/ 5078 w 199295"/>
              <a:gd name="connsiteY134" fmla="*/ 37771 h 1076470"/>
              <a:gd name="connsiteX135" fmla="*/ 2539 w 199295"/>
              <a:gd name="connsiteY135" fmla="*/ 31476 h 1076470"/>
              <a:gd name="connsiteX136" fmla="*/ 0 w 199295"/>
              <a:gd name="connsiteY136" fmla="*/ 26440 h 1076470"/>
              <a:gd name="connsiteX137" fmla="*/ 2539 w 199295"/>
              <a:gd name="connsiteY137" fmla="*/ 21404 h 1076470"/>
              <a:gd name="connsiteX138" fmla="*/ 5078 w 199295"/>
              <a:gd name="connsiteY138" fmla="*/ 13849 h 1076470"/>
              <a:gd name="connsiteX139" fmla="*/ 10155 w 199295"/>
              <a:gd name="connsiteY139" fmla="*/ 8813 h 1076470"/>
              <a:gd name="connsiteX140" fmla="*/ 17772 w 199295"/>
              <a:gd name="connsiteY140" fmla="*/ 3777 h 1076470"/>
              <a:gd name="connsiteX141" fmla="*/ 25388 w 199295"/>
              <a:gd name="connsiteY141" fmla="*/ 2518 h 1076470"/>
              <a:gd name="connsiteX142" fmla="*/ 34274 w 199295"/>
              <a:gd name="connsiteY142" fmla="*/ 0 h 1076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199295" h="1076470">
                <a:moveTo>
                  <a:pt x="34274" y="0"/>
                </a:moveTo>
                <a:lnTo>
                  <a:pt x="44429" y="0"/>
                </a:lnTo>
                <a:lnTo>
                  <a:pt x="54584" y="0"/>
                </a:lnTo>
                <a:lnTo>
                  <a:pt x="68548" y="2518"/>
                </a:lnTo>
                <a:lnTo>
                  <a:pt x="82511" y="3777"/>
                </a:lnTo>
                <a:lnTo>
                  <a:pt x="102821" y="11331"/>
                </a:lnTo>
                <a:lnTo>
                  <a:pt x="121862" y="18886"/>
                </a:lnTo>
                <a:lnTo>
                  <a:pt x="132017" y="23922"/>
                </a:lnTo>
                <a:lnTo>
                  <a:pt x="140903" y="26440"/>
                </a:lnTo>
                <a:lnTo>
                  <a:pt x="148519" y="31476"/>
                </a:lnTo>
                <a:lnTo>
                  <a:pt x="156136" y="35253"/>
                </a:lnTo>
                <a:lnTo>
                  <a:pt x="163752" y="40289"/>
                </a:lnTo>
                <a:lnTo>
                  <a:pt x="170099" y="42807"/>
                </a:lnTo>
                <a:lnTo>
                  <a:pt x="175177" y="47843"/>
                </a:lnTo>
                <a:lnTo>
                  <a:pt x="180254" y="52879"/>
                </a:lnTo>
                <a:lnTo>
                  <a:pt x="185332" y="55397"/>
                </a:lnTo>
                <a:lnTo>
                  <a:pt x="190409" y="59175"/>
                </a:lnTo>
                <a:lnTo>
                  <a:pt x="192948" y="61693"/>
                </a:lnTo>
                <a:lnTo>
                  <a:pt x="194218" y="66729"/>
                </a:lnTo>
                <a:lnTo>
                  <a:pt x="199295" y="74283"/>
                </a:lnTo>
                <a:lnTo>
                  <a:pt x="199295" y="79319"/>
                </a:lnTo>
                <a:lnTo>
                  <a:pt x="199295" y="86873"/>
                </a:lnTo>
                <a:lnTo>
                  <a:pt x="199295" y="95686"/>
                </a:lnTo>
                <a:lnTo>
                  <a:pt x="194218" y="110795"/>
                </a:lnTo>
                <a:lnTo>
                  <a:pt x="190409" y="124644"/>
                </a:lnTo>
                <a:lnTo>
                  <a:pt x="187871" y="132198"/>
                </a:lnTo>
                <a:lnTo>
                  <a:pt x="185332" y="139752"/>
                </a:lnTo>
                <a:lnTo>
                  <a:pt x="182793" y="143529"/>
                </a:lnTo>
                <a:lnTo>
                  <a:pt x="180254" y="151084"/>
                </a:lnTo>
                <a:lnTo>
                  <a:pt x="180254" y="161156"/>
                </a:lnTo>
                <a:lnTo>
                  <a:pt x="177715" y="169969"/>
                </a:lnTo>
                <a:lnTo>
                  <a:pt x="177715" y="182559"/>
                </a:lnTo>
                <a:lnTo>
                  <a:pt x="175177" y="197668"/>
                </a:lnTo>
                <a:lnTo>
                  <a:pt x="175177" y="214035"/>
                </a:lnTo>
                <a:lnTo>
                  <a:pt x="175177" y="230402"/>
                </a:lnTo>
                <a:lnTo>
                  <a:pt x="172638" y="250547"/>
                </a:lnTo>
                <a:lnTo>
                  <a:pt x="172638" y="271950"/>
                </a:lnTo>
                <a:lnTo>
                  <a:pt x="172638" y="295872"/>
                </a:lnTo>
                <a:lnTo>
                  <a:pt x="172638" y="322312"/>
                </a:lnTo>
                <a:lnTo>
                  <a:pt x="172638" y="348751"/>
                </a:lnTo>
                <a:lnTo>
                  <a:pt x="172638" y="377709"/>
                </a:lnTo>
                <a:lnTo>
                  <a:pt x="175177" y="409185"/>
                </a:lnTo>
                <a:lnTo>
                  <a:pt x="175177" y="443178"/>
                </a:lnTo>
                <a:lnTo>
                  <a:pt x="177715" y="475913"/>
                </a:lnTo>
                <a:lnTo>
                  <a:pt x="177715" y="507389"/>
                </a:lnTo>
                <a:lnTo>
                  <a:pt x="180254" y="538865"/>
                </a:lnTo>
                <a:lnTo>
                  <a:pt x="180254" y="567822"/>
                </a:lnTo>
                <a:lnTo>
                  <a:pt x="180254" y="596780"/>
                </a:lnTo>
                <a:lnTo>
                  <a:pt x="182793" y="623220"/>
                </a:lnTo>
                <a:lnTo>
                  <a:pt x="182793" y="649659"/>
                </a:lnTo>
                <a:lnTo>
                  <a:pt x="182793" y="676099"/>
                </a:lnTo>
                <a:lnTo>
                  <a:pt x="182793" y="697502"/>
                </a:lnTo>
                <a:lnTo>
                  <a:pt x="182793" y="722683"/>
                </a:lnTo>
                <a:lnTo>
                  <a:pt x="180254" y="744086"/>
                </a:lnTo>
                <a:lnTo>
                  <a:pt x="180254" y="762972"/>
                </a:lnTo>
                <a:lnTo>
                  <a:pt x="180254" y="781857"/>
                </a:lnTo>
                <a:lnTo>
                  <a:pt x="177715" y="802002"/>
                </a:lnTo>
                <a:lnTo>
                  <a:pt x="177715" y="818369"/>
                </a:lnTo>
                <a:lnTo>
                  <a:pt x="175177" y="834737"/>
                </a:lnTo>
                <a:lnTo>
                  <a:pt x="175177" y="852363"/>
                </a:lnTo>
                <a:lnTo>
                  <a:pt x="172638" y="866212"/>
                </a:lnTo>
                <a:lnTo>
                  <a:pt x="170099" y="883839"/>
                </a:lnTo>
                <a:lnTo>
                  <a:pt x="167560" y="897688"/>
                </a:lnTo>
                <a:lnTo>
                  <a:pt x="163752" y="912796"/>
                </a:lnTo>
                <a:lnTo>
                  <a:pt x="161213" y="924128"/>
                </a:lnTo>
                <a:lnTo>
                  <a:pt x="156136" y="936718"/>
                </a:lnTo>
                <a:lnTo>
                  <a:pt x="153597" y="948049"/>
                </a:lnTo>
                <a:lnTo>
                  <a:pt x="148519" y="960639"/>
                </a:lnTo>
                <a:lnTo>
                  <a:pt x="143442" y="970712"/>
                </a:lnTo>
                <a:lnTo>
                  <a:pt x="132017" y="992115"/>
                </a:lnTo>
                <a:lnTo>
                  <a:pt x="119323" y="1008483"/>
                </a:lnTo>
                <a:lnTo>
                  <a:pt x="105360" y="1023591"/>
                </a:lnTo>
                <a:lnTo>
                  <a:pt x="90127" y="1037440"/>
                </a:lnTo>
                <a:lnTo>
                  <a:pt x="78703" y="1047512"/>
                </a:lnTo>
                <a:lnTo>
                  <a:pt x="66009" y="1056326"/>
                </a:lnTo>
                <a:lnTo>
                  <a:pt x="55854" y="1063880"/>
                </a:lnTo>
                <a:lnTo>
                  <a:pt x="49507" y="1068916"/>
                </a:lnTo>
                <a:lnTo>
                  <a:pt x="39352" y="1073952"/>
                </a:lnTo>
                <a:lnTo>
                  <a:pt x="31735" y="1076470"/>
                </a:lnTo>
                <a:lnTo>
                  <a:pt x="26658" y="1076470"/>
                </a:lnTo>
                <a:lnTo>
                  <a:pt x="20311" y="1076470"/>
                </a:lnTo>
                <a:lnTo>
                  <a:pt x="15365" y="1074018"/>
                </a:lnTo>
                <a:lnTo>
                  <a:pt x="38901" y="1021061"/>
                </a:lnTo>
                <a:cubicBezTo>
                  <a:pt x="42426" y="1011897"/>
                  <a:pt x="46045" y="992486"/>
                  <a:pt x="46045" y="992486"/>
                </a:cubicBezTo>
                <a:lnTo>
                  <a:pt x="29928" y="831315"/>
                </a:lnTo>
                <a:lnTo>
                  <a:pt x="34274" y="828441"/>
                </a:lnTo>
                <a:lnTo>
                  <a:pt x="36813" y="825923"/>
                </a:lnTo>
                <a:lnTo>
                  <a:pt x="36813" y="823405"/>
                </a:lnTo>
                <a:lnTo>
                  <a:pt x="39352" y="818369"/>
                </a:lnTo>
                <a:lnTo>
                  <a:pt x="41890" y="813333"/>
                </a:lnTo>
                <a:lnTo>
                  <a:pt x="44429" y="808297"/>
                </a:lnTo>
                <a:lnTo>
                  <a:pt x="46968" y="804520"/>
                </a:lnTo>
                <a:lnTo>
                  <a:pt x="49507" y="796966"/>
                </a:lnTo>
                <a:lnTo>
                  <a:pt x="49507" y="789411"/>
                </a:lnTo>
                <a:lnTo>
                  <a:pt x="52045" y="781857"/>
                </a:lnTo>
                <a:lnTo>
                  <a:pt x="54584" y="773044"/>
                </a:lnTo>
                <a:lnTo>
                  <a:pt x="55854" y="762972"/>
                </a:lnTo>
                <a:lnTo>
                  <a:pt x="58392" y="752900"/>
                </a:lnTo>
                <a:lnTo>
                  <a:pt x="60931" y="741568"/>
                </a:lnTo>
                <a:lnTo>
                  <a:pt x="63470" y="731496"/>
                </a:lnTo>
                <a:lnTo>
                  <a:pt x="66009" y="705057"/>
                </a:lnTo>
                <a:lnTo>
                  <a:pt x="66009" y="693725"/>
                </a:lnTo>
                <a:lnTo>
                  <a:pt x="68548" y="678617"/>
                </a:lnTo>
                <a:lnTo>
                  <a:pt x="68548" y="662250"/>
                </a:lnTo>
                <a:lnTo>
                  <a:pt x="71086" y="644623"/>
                </a:lnTo>
                <a:lnTo>
                  <a:pt x="71086" y="628256"/>
                </a:lnTo>
                <a:lnTo>
                  <a:pt x="71086" y="606852"/>
                </a:lnTo>
                <a:lnTo>
                  <a:pt x="71086" y="586708"/>
                </a:lnTo>
                <a:lnTo>
                  <a:pt x="71086" y="565304"/>
                </a:lnTo>
                <a:lnTo>
                  <a:pt x="71086" y="541383"/>
                </a:lnTo>
                <a:lnTo>
                  <a:pt x="71086" y="517461"/>
                </a:lnTo>
                <a:lnTo>
                  <a:pt x="71086" y="491022"/>
                </a:lnTo>
                <a:lnTo>
                  <a:pt x="71086" y="464582"/>
                </a:lnTo>
                <a:lnTo>
                  <a:pt x="68548" y="435624"/>
                </a:lnTo>
                <a:lnTo>
                  <a:pt x="68548" y="406667"/>
                </a:lnTo>
                <a:lnTo>
                  <a:pt x="66009" y="375191"/>
                </a:lnTo>
                <a:lnTo>
                  <a:pt x="66009" y="343715"/>
                </a:lnTo>
                <a:lnTo>
                  <a:pt x="63470" y="312239"/>
                </a:lnTo>
                <a:lnTo>
                  <a:pt x="63470" y="280764"/>
                </a:lnTo>
                <a:lnTo>
                  <a:pt x="60931" y="254324"/>
                </a:lnTo>
                <a:lnTo>
                  <a:pt x="58392" y="227884"/>
                </a:lnTo>
                <a:lnTo>
                  <a:pt x="55854" y="201445"/>
                </a:lnTo>
                <a:lnTo>
                  <a:pt x="54584" y="180041"/>
                </a:lnTo>
                <a:lnTo>
                  <a:pt x="52045" y="158638"/>
                </a:lnTo>
                <a:lnTo>
                  <a:pt x="49507" y="139752"/>
                </a:lnTo>
                <a:lnTo>
                  <a:pt x="44429" y="122126"/>
                </a:lnTo>
                <a:lnTo>
                  <a:pt x="41890" y="105759"/>
                </a:lnTo>
                <a:lnTo>
                  <a:pt x="39352" y="93168"/>
                </a:lnTo>
                <a:lnTo>
                  <a:pt x="34274" y="79319"/>
                </a:lnTo>
                <a:lnTo>
                  <a:pt x="29196" y="69247"/>
                </a:lnTo>
                <a:lnTo>
                  <a:pt x="26658" y="61693"/>
                </a:lnTo>
                <a:lnTo>
                  <a:pt x="22849" y="55397"/>
                </a:lnTo>
                <a:lnTo>
                  <a:pt x="17772" y="47843"/>
                </a:lnTo>
                <a:lnTo>
                  <a:pt x="10155" y="42807"/>
                </a:lnTo>
                <a:lnTo>
                  <a:pt x="5078" y="37771"/>
                </a:lnTo>
                <a:lnTo>
                  <a:pt x="2539" y="31476"/>
                </a:lnTo>
                <a:lnTo>
                  <a:pt x="0" y="26440"/>
                </a:lnTo>
                <a:lnTo>
                  <a:pt x="2539" y="21404"/>
                </a:lnTo>
                <a:lnTo>
                  <a:pt x="5078" y="13849"/>
                </a:lnTo>
                <a:lnTo>
                  <a:pt x="10155" y="8813"/>
                </a:lnTo>
                <a:lnTo>
                  <a:pt x="17772" y="3777"/>
                </a:lnTo>
                <a:lnTo>
                  <a:pt x="25388" y="2518"/>
                </a:lnTo>
                <a:lnTo>
                  <a:pt x="34274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6" name="任意多边形: 形状 40"/>
          <p:cNvSpPr/>
          <p:nvPr/>
        </p:nvSpPr>
        <p:spPr>
          <a:xfrm>
            <a:off x="1445744" y="1848119"/>
            <a:ext cx="957969" cy="212547"/>
          </a:xfrm>
          <a:custGeom>
            <a:avLst/>
            <a:gdLst>
              <a:gd name="connsiteX0" fmla="*/ 529337 w 718477"/>
              <a:gd name="connsiteY0" fmla="*/ 0 h 159410"/>
              <a:gd name="connsiteX1" fmla="*/ 531876 w 718477"/>
              <a:gd name="connsiteY1" fmla="*/ 2530 h 159410"/>
              <a:gd name="connsiteX2" fmla="*/ 536954 w 718477"/>
              <a:gd name="connsiteY2" fmla="*/ 2530 h 159410"/>
              <a:gd name="connsiteX3" fmla="*/ 539493 w 718477"/>
              <a:gd name="connsiteY3" fmla="*/ 2530 h 159410"/>
              <a:gd name="connsiteX4" fmla="*/ 544570 w 718477"/>
              <a:gd name="connsiteY4" fmla="*/ 2530 h 159410"/>
              <a:gd name="connsiteX5" fmla="*/ 548378 w 718477"/>
              <a:gd name="connsiteY5" fmla="*/ 5061 h 159410"/>
              <a:gd name="connsiteX6" fmla="*/ 561072 w 718477"/>
              <a:gd name="connsiteY6" fmla="*/ 7591 h 159410"/>
              <a:gd name="connsiteX7" fmla="*/ 575036 w 718477"/>
              <a:gd name="connsiteY7" fmla="*/ 11386 h 159410"/>
              <a:gd name="connsiteX8" fmla="*/ 592807 w 718477"/>
              <a:gd name="connsiteY8" fmla="*/ 16447 h 159410"/>
              <a:gd name="connsiteX9" fmla="*/ 611848 w 718477"/>
              <a:gd name="connsiteY9" fmla="*/ 24038 h 159410"/>
              <a:gd name="connsiteX10" fmla="*/ 630889 w 718477"/>
              <a:gd name="connsiteY10" fmla="*/ 31629 h 159410"/>
              <a:gd name="connsiteX11" fmla="*/ 651199 w 718477"/>
              <a:gd name="connsiteY11" fmla="*/ 37955 h 159410"/>
              <a:gd name="connsiteX12" fmla="*/ 667701 w 718477"/>
              <a:gd name="connsiteY12" fmla="*/ 45546 h 159410"/>
              <a:gd name="connsiteX13" fmla="*/ 675318 w 718477"/>
              <a:gd name="connsiteY13" fmla="*/ 50606 h 159410"/>
              <a:gd name="connsiteX14" fmla="*/ 682934 w 718477"/>
              <a:gd name="connsiteY14" fmla="*/ 53137 h 159410"/>
              <a:gd name="connsiteX15" fmla="*/ 689281 w 718477"/>
              <a:gd name="connsiteY15" fmla="*/ 58197 h 159410"/>
              <a:gd name="connsiteX16" fmla="*/ 694359 w 718477"/>
              <a:gd name="connsiteY16" fmla="*/ 60728 h 159410"/>
              <a:gd name="connsiteX17" fmla="*/ 699436 w 718477"/>
              <a:gd name="connsiteY17" fmla="*/ 63258 h 159410"/>
              <a:gd name="connsiteX18" fmla="*/ 704514 w 718477"/>
              <a:gd name="connsiteY18" fmla="*/ 64523 h 159410"/>
              <a:gd name="connsiteX19" fmla="*/ 709591 w 718477"/>
              <a:gd name="connsiteY19" fmla="*/ 67053 h 159410"/>
              <a:gd name="connsiteX20" fmla="*/ 712130 w 718477"/>
              <a:gd name="connsiteY20" fmla="*/ 69584 h 159410"/>
              <a:gd name="connsiteX21" fmla="*/ 713400 w 718477"/>
              <a:gd name="connsiteY21" fmla="*/ 72114 h 159410"/>
              <a:gd name="connsiteX22" fmla="*/ 715938 w 718477"/>
              <a:gd name="connsiteY22" fmla="*/ 72114 h 159410"/>
              <a:gd name="connsiteX23" fmla="*/ 715938 w 718477"/>
              <a:gd name="connsiteY23" fmla="*/ 74644 h 159410"/>
              <a:gd name="connsiteX24" fmla="*/ 718477 w 718477"/>
              <a:gd name="connsiteY24" fmla="*/ 77175 h 159410"/>
              <a:gd name="connsiteX25" fmla="*/ 715938 w 718477"/>
              <a:gd name="connsiteY25" fmla="*/ 82235 h 159410"/>
              <a:gd name="connsiteX26" fmla="*/ 714063 w 718477"/>
              <a:gd name="connsiteY26" fmla="*/ 85974 h 159410"/>
              <a:gd name="connsiteX27" fmla="*/ 503527 w 718477"/>
              <a:gd name="connsiteY27" fmla="*/ 122960 h 159410"/>
              <a:gd name="connsiteX28" fmla="*/ 502680 w 718477"/>
              <a:gd name="connsiteY28" fmla="*/ 123123 h 159410"/>
              <a:gd name="connsiteX29" fmla="*/ 502680 w 718477"/>
              <a:gd name="connsiteY29" fmla="*/ 120190 h 159410"/>
              <a:gd name="connsiteX30" fmla="*/ 502680 w 718477"/>
              <a:gd name="connsiteY30" fmla="*/ 116394 h 159410"/>
              <a:gd name="connsiteX31" fmla="*/ 500141 w 718477"/>
              <a:gd name="connsiteY31" fmla="*/ 111334 h 159410"/>
              <a:gd name="connsiteX32" fmla="*/ 497603 w 718477"/>
              <a:gd name="connsiteY32" fmla="*/ 106273 h 159410"/>
              <a:gd name="connsiteX33" fmla="*/ 495064 w 718477"/>
              <a:gd name="connsiteY33" fmla="*/ 106273 h 159410"/>
              <a:gd name="connsiteX34" fmla="*/ 489986 w 718477"/>
              <a:gd name="connsiteY34" fmla="*/ 103743 h 159410"/>
              <a:gd name="connsiteX35" fmla="*/ 486178 w 718477"/>
              <a:gd name="connsiteY35" fmla="*/ 103743 h 159410"/>
              <a:gd name="connsiteX36" fmla="*/ 478562 w 718477"/>
              <a:gd name="connsiteY36" fmla="*/ 103743 h 159410"/>
              <a:gd name="connsiteX37" fmla="*/ 470945 w 718477"/>
              <a:gd name="connsiteY37" fmla="*/ 103743 h 159410"/>
              <a:gd name="connsiteX38" fmla="*/ 462060 w 718477"/>
              <a:gd name="connsiteY38" fmla="*/ 103743 h 159410"/>
              <a:gd name="connsiteX39" fmla="*/ 451904 w 718477"/>
              <a:gd name="connsiteY39" fmla="*/ 106273 h 159410"/>
              <a:gd name="connsiteX40" fmla="*/ 439210 w 718477"/>
              <a:gd name="connsiteY40" fmla="*/ 106273 h 159410"/>
              <a:gd name="connsiteX41" fmla="*/ 425247 w 718477"/>
              <a:gd name="connsiteY41" fmla="*/ 108803 h 159410"/>
              <a:gd name="connsiteX42" fmla="*/ 410014 w 718477"/>
              <a:gd name="connsiteY42" fmla="*/ 111334 h 159410"/>
              <a:gd name="connsiteX43" fmla="*/ 393512 w 718477"/>
              <a:gd name="connsiteY43" fmla="*/ 113864 h 159410"/>
              <a:gd name="connsiteX44" fmla="*/ 377010 w 718477"/>
              <a:gd name="connsiteY44" fmla="*/ 116394 h 159410"/>
              <a:gd name="connsiteX45" fmla="*/ 356700 w 718477"/>
              <a:gd name="connsiteY45" fmla="*/ 118925 h 159410"/>
              <a:gd name="connsiteX46" fmla="*/ 337659 w 718477"/>
              <a:gd name="connsiteY46" fmla="*/ 120190 h 159410"/>
              <a:gd name="connsiteX47" fmla="*/ 316079 w 718477"/>
              <a:gd name="connsiteY47" fmla="*/ 125250 h 159410"/>
              <a:gd name="connsiteX48" fmla="*/ 291961 w 718477"/>
              <a:gd name="connsiteY48" fmla="*/ 130311 h 159410"/>
              <a:gd name="connsiteX49" fmla="*/ 269112 w 718477"/>
              <a:gd name="connsiteY49" fmla="*/ 132841 h 159410"/>
              <a:gd name="connsiteX50" fmla="*/ 244993 w 718477"/>
              <a:gd name="connsiteY50" fmla="*/ 137902 h 159410"/>
              <a:gd name="connsiteX51" fmla="*/ 223413 w 718477"/>
              <a:gd name="connsiteY51" fmla="*/ 140432 h 159410"/>
              <a:gd name="connsiteX52" fmla="*/ 204373 w 718477"/>
              <a:gd name="connsiteY52" fmla="*/ 145493 h 159410"/>
              <a:gd name="connsiteX53" fmla="*/ 182793 w 718477"/>
              <a:gd name="connsiteY53" fmla="*/ 148023 h 159410"/>
              <a:gd name="connsiteX54" fmla="*/ 162483 w 718477"/>
              <a:gd name="connsiteY54" fmla="*/ 149288 h 159410"/>
              <a:gd name="connsiteX55" fmla="*/ 143442 w 718477"/>
              <a:gd name="connsiteY55" fmla="*/ 151819 h 159410"/>
              <a:gd name="connsiteX56" fmla="*/ 126940 w 718477"/>
              <a:gd name="connsiteY56" fmla="*/ 154349 h 159410"/>
              <a:gd name="connsiteX57" fmla="*/ 106629 w 718477"/>
              <a:gd name="connsiteY57" fmla="*/ 154349 h 159410"/>
              <a:gd name="connsiteX58" fmla="*/ 90127 w 718477"/>
              <a:gd name="connsiteY58" fmla="*/ 156879 h 159410"/>
              <a:gd name="connsiteX59" fmla="*/ 72356 w 718477"/>
              <a:gd name="connsiteY59" fmla="*/ 156879 h 159410"/>
              <a:gd name="connsiteX60" fmla="*/ 58392 w 718477"/>
              <a:gd name="connsiteY60" fmla="*/ 159410 h 159410"/>
              <a:gd name="connsiteX61" fmla="*/ 29196 w 718477"/>
              <a:gd name="connsiteY61" fmla="*/ 159410 h 159410"/>
              <a:gd name="connsiteX62" fmla="*/ 0 w 718477"/>
              <a:gd name="connsiteY62" fmla="*/ 159410 h 159410"/>
              <a:gd name="connsiteX63" fmla="*/ 0 w 718477"/>
              <a:gd name="connsiteY63" fmla="*/ 98682 h 159410"/>
              <a:gd name="connsiteX64" fmla="*/ 41890 w 718477"/>
              <a:gd name="connsiteY64" fmla="*/ 98682 h 159410"/>
              <a:gd name="connsiteX65" fmla="*/ 82511 w 718477"/>
              <a:gd name="connsiteY65" fmla="*/ 98682 h 159410"/>
              <a:gd name="connsiteX66" fmla="*/ 121862 w 718477"/>
              <a:gd name="connsiteY66" fmla="*/ 96152 h 159410"/>
              <a:gd name="connsiteX67" fmla="*/ 140903 w 718477"/>
              <a:gd name="connsiteY67" fmla="*/ 93622 h 159410"/>
              <a:gd name="connsiteX68" fmla="*/ 157405 w 718477"/>
              <a:gd name="connsiteY68" fmla="*/ 92356 h 159410"/>
              <a:gd name="connsiteX69" fmla="*/ 177715 w 718477"/>
              <a:gd name="connsiteY69" fmla="*/ 89826 h 159410"/>
              <a:gd name="connsiteX70" fmla="*/ 196756 w 718477"/>
              <a:gd name="connsiteY70" fmla="*/ 87296 h 159410"/>
              <a:gd name="connsiteX71" fmla="*/ 218336 w 718477"/>
              <a:gd name="connsiteY71" fmla="*/ 82235 h 159410"/>
              <a:gd name="connsiteX72" fmla="*/ 239916 w 718477"/>
              <a:gd name="connsiteY72" fmla="*/ 79705 h 159410"/>
              <a:gd name="connsiteX73" fmla="*/ 262765 w 718477"/>
              <a:gd name="connsiteY73" fmla="*/ 74644 h 159410"/>
              <a:gd name="connsiteX74" fmla="*/ 286883 w 718477"/>
              <a:gd name="connsiteY74" fmla="*/ 72114 h 159410"/>
              <a:gd name="connsiteX75" fmla="*/ 313540 w 718477"/>
              <a:gd name="connsiteY75" fmla="*/ 67053 h 159410"/>
              <a:gd name="connsiteX76" fmla="*/ 340198 w 718477"/>
              <a:gd name="connsiteY76" fmla="*/ 60728 h 159410"/>
              <a:gd name="connsiteX77" fmla="*/ 364316 w 718477"/>
              <a:gd name="connsiteY77" fmla="*/ 55667 h 159410"/>
              <a:gd name="connsiteX78" fmla="*/ 388435 w 718477"/>
              <a:gd name="connsiteY78" fmla="*/ 50606 h 159410"/>
              <a:gd name="connsiteX79" fmla="*/ 398590 w 718477"/>
              <a:gd name="connsiteY79" fmla="*/ 48076 h 159410"/>
              <a:gd name="connsiteX80" fmla="*/ 407476 w 718477"/>
              <a:gd name="connsiteY80" fmla="*/ 45546 h 159410"/>
              <a:gd name="connsiteX81" fmla="*/ 417631 w 718477"/>
              <a:gd name="connsiteY81" fmla="*/ 40485 h 159410"/>
              <a:gd name="connsiteX82" fmla="*/ 427786 w 718477"/>
              <a:gd name="connsiteY82" fmla="*/ 37955 h 159410"/>
              <a:gd name="connsiteX83" fmla="*/ 434133 w 718477"/>
              <a:gd name="connsiteY83" fmla="*/ 36690 h 159410"/>
              <a:gd name="connsiteX84" fmla="*/ 441749 w 718477"/>
              <a:gd name="connsiteY84" fmla="*/ 34159 h 159410"/>
              <a:gd name="connsiteX85" fmla="*/ 449366 w 718477"/>
              <a:gd name="connsiteY85" fmla="*/ 34159 h 159410"/>
              <a:gd name="connsiteX86" fmla="*/ 456982 w 718477"/>
              <a:gd name="connsiteY86" fmla="*/ 31629 h 159410"/>
              <a:gd name="connsiteX87" fmla="*/ 462060 w 718477"/>
              <a:gd name="connsiteY87" fmla="*/ 29099 h 159410"/>
              <a:gd name="connsiteX88" fmla="*/ 465868 w 718477"/>
              <a:gd name="connsiteY88" fmla="*/ 26568 h 159410"/>
              <a:gd name="connsiteX89" fmla="*/ 470945 w 718477"/>
              <a:gd name="connsiteY89" fmla="*/ 24038 h 159410"/>
              <a:gd name="connsiteX90" fmla="*/ 473484 w 718477"/>
              <a:gd name="connsiteY90" fmla="*/ 24038 h 159410"/>
              <a:gd name="connsiteX91" fmla="*/ 481100 w 718477"/>
              <a:gd name="connsiteY91" fmla="*/ 18977 h 159410"/>
              <a:gd name="connsiteX92" fmla="*/ 489986 w 718477"/>
              <a:gd name="connsiteY92" fmla="*/ 13917 h 159410"/>
              <a:gd name="connsiteX93" fmla="*/ 497603 w 718477"/>
              <a:gd name="connsiteY93" fmla="*/ 8856 h 159410"/>
              <a:gd name="connsiteX94" fmla="*/ 502680 w 718477"/>
              <a:gd name="connsiteY94" fmla="*/ 7591 h 159410"/>
              <a:gd name="connsiteX95" fmla="*/ 510297 w 718477"/>
              <a:gd name="connsiteY95" fmla="*/ 5061 h 159410"/>
              <a:gd name="connsiteX96" fmla="*/ 517913 w 718477"/>
              <a:gd name="connsiteY96" fmla="*/ 2530 h 159410"/>
              <a:gd name="connsiteX97" fmla="*/ 521721 w 718477"/>
              <a:gd name="connsiteY97" fmla="*/ 2530 h 159410"/>
              <a:gd name="connsiteX98" fmla="*/ 529337 w 718477"/>
              <a:gd name="connsiteY98" fmla="*/ 0 h 159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718477" h="159410">
                <a:moveTo>
                  <a:pt x="529337" y="0"/>
                </a:moveTo>
                <a:lnTo>
                  <a:pt x="531876" y="2530"/>
                </a:lnTo>
                <a:lnTo>
                  <a:pt x="536954" y="2530"/>
                </a:lnTo>
                <a:lnTo>
                  <a:pt x="539493" y="2530"/>
                </a:lnTo>
                <a:lnTo>
                  <a:pt x="544570" y="2530"/>
                </a:lnTo>
                <a:lnTo>
                  <a:pt x="548378" y="5061"/>
                </a:lnTo>
                <a:lnTo>
                  <a:pt x="561072" y="7591"/>
                </a:lnTo>
                <a:lnTo>
                  <a:pt x="575036" y="11386"/>
                </a:lnTo>
                <a:lnTo>
                  <a:pt x="592807" y="16447"/>
                </a:lnTo>
                <a:lnTo>
                  <a:pt x="611848" y="24038"/>
                </a:lnTo>
                <a:lnTo>
                  <a:pt x="630889" y="31629"/>
                </a:lnTo>
                <a:lnTo>
                  <a:pt x="651199" y="37955"/>
                </a:lnTo>
                <a:lnTo>
                  <a:pt x="667701" y="45546"/>
                </a:lnTo>
                <a:lnTo>
                  <a:pt x="675318" y="50606"/>
                </a:lnTo>
                <a:lnTo>
                  <a:pt x="682934" y="53137"/>
                </a:lnTo>
                <a:lnTo>
                  <a:pt x="689281" y="58197"/>
                </a:lnTo>
                <a:lnTo>
                  <a:pt x="694359" y="60728"/>
                </a:lnTo>
                <a:lnTo>
                  <a:pt x="699436" y="63258"/>
                </a:lnTo>
                <a:lnTo>
                  <a:pt x="704514" y="64523"/>
                </a:lnTo>
                <a:lnTo>
                  <a:pt x="709591" y="67053"/>
                </a:lnTo>
                <a:lnTo>
                  <a:pt x="712130" y="69584"/>
                </a:lnTo>
                <a:lnTo>
                  <a:pt x="713400" y="72114"/>
                </a:lnTo>
                <a:lnTo>
                  <a:pt x="715938" y="72114"/>
                </a:lnTo>
                <a:lnTo>
                  <a:pt x="715938" y="74644"/>
                </a:lnTo>
                <a:lnTo>
                  <a:pt x="718477" y="77175"/>
                </a:lnTo>
                <a:lnTo>
                  <a:pt x="715938" y="82235"/>
                </a:lnTo>
                <a:lnTo>
                  <a:pt x="714063" y="85974"/>
                </a:lnTo>
                <a:lnTo>
                  <a:pt x="503527" y="122960"/>
                </a:lnTo>
                <a:lnTo>
                  <a:pt x="502680" y="123123"/>
                </a:lnTo>
                <a:lnTo>
                  <a:pt x="502680" y="120190"/>
                </a:lnTo>
                <a:lnTo>
                  <a:pt x="502680" y="116394"/>
                </a:lnTo>
                <a:lnTo>
                  <a:pt x="500141" y="111334"/>
                </a:lnTo>
                <a:lnTo>
                  <a:pt x="497603" y="106273"/>
                </a:lnTo>
                <a:lnTo>
                  <a:pt x="495064" y="106273"/>
                </a:lnTo>
                <a:lnTo>
                  <a:pt x="489986" y="103743"/>
                </a:lnTo>
                <a:lnTo>
                  <a:pt x="486178" y="103743"/>
                </a:lnTo>
                <a:lnTo>
                  <a:pt x="478562" y="103743"/>
                </a:lnTo>
                <a:lnTo>
                  <a:pt x="470945" y="103743"/>
                </a:lnTo>
                <a:lnTo>
                  <a:pt x="462060" y="103743"/>
                </a:lnTo>
                <a:lnTo>
                  <a:pt x="451904" y="106273"/>
                </a:lnTo>
                <a:lnTo>
                  <a:pt x="439210" y="106273"/>
                </a:lnTo>
                <a:lnTo>
                  <a:pt x="425247" y="108803"/>
                </a:lnTo>
                <a:lnTo>
                  <a:pt x="410014" y="111334"/>
                </a:lnTo>
                <a:lnTo>
                  <a:pt x="393512" y="113864"/>
                </a:lnTo>
                <a:lnTo>
                  <a:pt x="377010" y="116394"/>
                </a:lnTo>
                <a:lnTo>
                  <a:pt x="356700" y="118925"/>
                </a:lnTo>
                <a:lnTo>
                  <a:pt x="337659" y="120190"/>
                </a:lnTo>
                <a:lnTo>
                  <a:pt x="316079" y="125250"/>
                </a:lnTo>
                <a:lnTo>
                  <a:pt x="291961" y="130311"/>
                </a:lnTo>
                <a:lnTo>
                  <a:pt x="269112" y="132841"/>
                </a:lnTo>
                <a:lnTo>
                  <a:pt x="244993" y="137902"/>
                </a:lnTo>
                <a:lnTo>
                  <a:pt x="223413" y="140432"/>
                </a:lnTo>
                <a:lnTo>
                  <a:pt x="204373" y="145493"/>
                </a:lnTo>
                <a:lnTo>
                  <a:pt x="182793" y="148023"/>
                </a:lnTo>
                <a:lnTo>
                  <a:pt x="162483" y="149288"/>
                </a:lnTo>
                <a:lnTo>
                  <a:pt x="143442" y="151819"/>
                </a:lnTo>
                <a:lnTo>
                  <a:pt x="126940" y="154349"/>
                </a:lnTo>
                <a:lnTo>
                  <a:pt x="106629" y="154349"/>
                </a:lnTo>
                <a:lnTo>
                  <a:pt x="90127" y="156879"/>
                </a:lnTo>
                <a:lnTo>
                  <a:pt x="72356" y="156879"/>
                </a:lnTo>
                <a:lnTo>
                  <a:pt x="58392" y="159410"/>
                </a:lnTo>
                <a:lnTo>
                  <a:pt x="29196" y="159410"/>
                </a:lnTo>
                <a:lnTo>
                  <a:pt x="0" y="159410"/>
                </a:lnTo>
                <a:lnTo>
                  <a:pt x="0" y="98682"/>
                </a:lnTo>
                <a:lnTo>
                  <a:pt x="41890" y="98682"/>
                </a:lnTo>
                <a:lnTo>
                  <a:pt x="82511" y="98682"/>
                </a:lnTo>
                <a:lnTo>
                  <a:pt x="121862" y="96152"/>
                </a:lnTo>
                <a:lnTo>
                  <a:pt x="140903" y="93622"/>
                </a:lnTo>
                <a:lnTo>
                  <a:pt x="157405" y="92356"/>
                </a:lnTo>
                <a:lnTo>
                  <a:pt x="177715" y="89826"/>
                </a:lnTo>
                <a:lnTo>
                  <a:pt x="196756" y="87296"/>
                </a:lnTo>
                <a:lnTo>
                  <a:pt x="218336" y="82235"/>
                </a:lnTo>
                <a:lnTo>
                  <a:pt x="239916" y="79705"/>
                </a:lnTo>
                <a:lnTo>
                  <a:pt x="262765" y="74644"/>
                </a:lnTo>
                <a:lnTo>
                  <a:pt x="286883" y="72114"/>
                </a:lnTo>
                <a:lnTo>
                  <a:pt x="313540" y="67053"/>
                </a:lnTo>
                <a:lnTo>
                  <a:pt x="340198" y="60728"/>
                </a:lnTo>
                <a:lnTo>
                  <a:pt x="364316" y="55667"/>
                </a:lnTo>
                <a:lnTo>
                  <a:pt x="388435" y="50606"/>
                </a:lnTo>
                <a:lnTo>
                  <a:pt x="398590" y="48076"/>
                </a:lnTo>
                <a:lnTo>
                  <a:pt x="407476" y="45546"/>
                </a:lnTo>
                <a:lnTo>
                  <a:pt x="417631" y="40485"/>
                </a:lnTo>
                <a:lnTo>
                  <a:pt x="427786" y="37955"/>
                </a:lnTo>
                <a:lnTo>
                  <a:pt x="434133" y="36690"/>
                </a:lnTo>
                <a:lnTo>
                  <a:pt x="441749" y="34159"/>
                </a:lnTo>
                <a:lnTo>
                  <a:pt x="449366" y="34159"/>
                </a:lnTo>
                <a:lnTo>
                  <a:pt x="456982" y="31629"/>
                </a:lnTo>
                <a:lnTo>
                  <a:pt x="462060" y="29099"/>
                </a:lnTo>
                <a:lnTo>
                  <a:pt x="465868" y="26568"/>
                </a:lnTo>
                <a:lnTo>
                  <a:pt x="470945" y="24038"/>
                </a:lnTo>
                <a:lnTo>
                  <a:pt x="473484" y="24038"/>
                </a:lnTo>
                <a:lnTo>
                  <a:pt x="481100" y="18977"/>
                </a:lnTo>
                <a:lnTo>
                  <a:pt x="489986" y="13917"/>
                </a:lnTo>
                <a:lnTo>
                  <a:pt x="497603" y="8856"/>
                </a:lnTo>
                <a:lnTo>
                  <a:pt x="502680" y="7591"/>
                </a:lnTo>
                <a:lnTo>
                  <a:pt x="510297" y="5061"/>
                </a:lnTo>
                <a:lnTo>
                  <a:pt x="517913" y="2530"/>
                </a:lnTo>
                <a:lnTo>
                  <a:pt x="521721" y="2530"/>
                </a:lnTo>
                <a:lnTo>
                  <a:pt x="529337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7" name="任意多边形: 形状 41"/>
          <p:cNvSpPr/>
          <p:nvPr/>
        </p:nvSpPr>
        <p:spPr>
          <a:xfrm>
            <a:off x="1665773" y="3917415"/>
            <a:ext cx="384665" cy="327436"/>
          </a:xfrm>
          <a:custGeom>
            <a:avLst/>
            <a:gdLst>
              <a:gd name="connsiteX0" fmla="*/ 24119 w 288499"/>
              <a:gd name="connsiteY0" fmla="*/ 0 h 245577"/>
              <a:gd name="connsiteX1" fmla="*/ 29196 w 288499"/>
              <a:gd name="connsiteY1" fmla="*/ 2518 h 245577"/>
              <a:gd name="connsiteX2" fmla="*/ 36813 w 288499"/>
              <a:gd name="connsiteY2" fmla="*/ 2518 h 245577"/>
              <a:gd name="connsiteX3" fmla="*/ 44429 w 288499"/>
              <a:gd name="connsiteY3" fmla="*/ 2518 h 245577"/>
              <a:gd name="connsiteX4" fmla="*/ 50776 w 288499"/>
              <a:gd name="connsiteY4" fmla="*/ 2518 h 245577"/>
              <a:gd name="connsiteX5" fmla="*/ 68547 w 288499"/>
              <a:gd name="connsiteY5" fmla="*/ 5037 h 245577"/>
              <a:gd name="connsiteX6" fmla="*/ 87588 w 288499"/>
              <a:gd name="connsiteY6" fmla="*/ 6296 h 245577"/>
              <a:gd name="connsiteX7" fmla="*/ 106629 w 288499"/>
              <a:gd name="connsiteY7" fmla="*/ 8814 h 245577"/>
              <a:gd name="connsiteX8" fmla="*/ 126939 w 288499"/>
              <a:gd name="connsiteY8" fmla="*/ 11332 h 245577"/>
              <a:gd name="connsiteX9" fmla="*/ 143442 w 288499"/>
              <a:gd name="connsiteY9" fmla="*/ 13850 h 245577"/>
              <a:gd name="connsiteX10" fmla="*/ 159944 w 288499"/>
              <a:gd name="connsiteY10" fmla="*/ 16368 h 245577"/>
              <a:gd name="connsiteX11" fmla="*/ 175176 w 288499"/>
              <a:gd name="connsiteY11" fmla="*/ 18886 h 245577"/>
              <a:gd name="connsiteX12" fmla="*/ 189140 w 288499"/>
              <a:gd name="connsiteY12" fmla="*/ 21404 h 245577"/>
              <a:gd name="connsiteX13" fmla="*/ 201834 w 288499"/>
              <a:gd name="connsiteY13" fmla="*/ 21404 h 245577"/>
              <a:gd name="connsiteX14" fmla="*/ 213258 w 288499"/>
              <a:gd name="connsiteY14" fmla="*/ 21404 h 245577"/>
              <a:gd name="connsiteX15" fmla="*/ 223413 w 288499"/>
              <a:gd name="connsiteY15" fmla="*/ 21404 h 245577"/>
              <a:gd name="connsiteX16" fmla="*/ 231030 w 288499"/>
              <a:gd name="connsiteY16" fmla="*/ 21404 h 245577"/>
              <a:gd name="connsiteX17" fmla="*/ 241185 w 288499"/>
              <a:gd name="connsiteY17" fmla="*/ 18886 h 245577"/>
              <a:gd name="connsiteX18" fmla="*/ 247532 w 288499"/>
              <a:gd name="connsiteY18" fmla="*/ 16368 h 245577"/>
              <a:gd name="connsiteX19" fmla="*/ 255148 w 288499"/>
              <a:gd name="connsiteY19" fmla="*/ 11332 h 245577"/>
              <a:gd name="connsiteX20" fmla="*/ 262765 w 288499"/>
              <a:gd name="connsiteY20" fmla="*/ 8814 h 245577"/>
              <a:gd name="connsiteX21" fmla="*/ 269112 w 288499"/>
              <a:gd name="connsiteY21" fmla="*/ 5037 h 245577"/>
              <a:gd name="connsiteX22" fmla="*/ 272382 w 288499"/>
              <a:gd name="connsiteY22" fmla="*/ 2874 h 245577"/>
              <a:gd name="connsiteX23" fmla="*/ 288499 w 288499"/>
              <a:gd name="connsiteY23" fmla="*/ 164045 h 245577"/>
              <a:gd name="connsiteX24" fmla="*/ 281355 w 288499"/>
              <a:gd name="connsiteY24" fmla="*/ 192620 h 245577"/>
              <a:gd name="connsiteX25" fmla="*/ 257819 w 288499"/>
              <a:gd name="connsiteY25" fmla="*/ 245577 h 245577"/>
              <a:gd name="connsiteX26" fmla="*/ 257687 w 288499"/>
              <a:gd name="connsiteY26" fmla="*/ 245511 h 245577"/>
              <a:gd name="connsiteX27" fmla="*/ 250071 w 288499"/>
              <a:gd name="connsiteY27" fmla="*/ 237957 h 245577"/>
              <a:gd name="connsiteX28" fmla="*/ 244993 w 288499"/>
              <a:gd name="connsiteY28" fmla="*/ 232921 h 245577"/>
              <a:gd name="connsiteX29" fmla="*/ 241185 w 288499"/>
              <a:gd name="connsiteY29" fmla="*/ 224108 h 245577"/>
              <a:gd name="connsiteX30" fmla="*/ 236107 w 288499"/>
              <a:gd name="connsiteY30" fmla="*/ 214035 h 245577"/>
              <a:gd name="connsiteX31" fmla="*/ 233569 w 288499"/>
              <a:gd name="connsiteY31" fmla="*/ 201445 h 245577"/>
              <a:gd name="connsiteX32" fmla="*/ 228491 w 288499"/>
              <a:gd name="connsiteY32" fmla="*/ 187596 h 245577"/>
              <a:gd name="connsiteX33" fmla="*/ 228491 w 288499"/>
              <a:gd name="connsiteY33" fmla="*/ 180042 h 245577"/>
              <a:gd name="connsiteX34" fmla="*/ 225952 w 288499"/>
              <a:gd name="connsiteY34" fmla="*/ 172487 h 245577"/>
              <a:gd name="connsiteX35" fmla="*/ 220875 w 288499"/>
              <a:gd name="connsiteY35" fmla="*/ 166192 h 245577"/>
              <a:gd name="connsiteX36" fmla="*/ 218336 w 288499"/>
              <a:gd name="connsiteY36" fmla="*/ 158638 h 245577"/>
              <a:gd name="connsiteX37" fmla="*/ 213258 w 288499"/>
              <a:gd name="connsiteY37" fmla="*/ 153602 h 245577"/>
              <a:gd name="connsiteX38" fmla="*/ 206911 w 288499"/>
              <a:gd name="connsiteY38" fmla="*/ 146048 h 245577"/>
              <a:gd name="connsiteX39" fmla="*/ 201834 w 288499"/>
              <a:gd name="connsiteY39" fmla="*/ 139753 h 245577"/>
              <a:gd name="connsiteX40" fmla="*/ 194217 w 288499"/>
              <a:gd name="connsiteY40" fmla="*/ 132198 h 245577"/>
              <a:gd name="connsiteX41" fmla="*/ 186601 w 288499"/>
              <a:gd name="connsiteY41" fmla="*/ 124644 h 245577"/>
              <a:gd name="connsiteX42" fmla="*/ 177715 w 288499"/>
              <a:gd name="connsiteY42" fmla="*/ 119608 h 245577"/>
              <a:gd name="connsiteX43" fmla="*/ 167560 w 288499"/>
              <a:gd name="connsiteY43" fmla="*/ 113313 h 245577"/>
              <a:gd name="connsiteX44" fmla="*/ 157405 w 288499"/>
              <a:gd name="connsiteY44" fmla="*/ 105759 h 245577"/>
              <a:gd name="connsiteX45" fmla="*/ 148519 w 288499"/>
              <a:gd name="connsiteY45" fmla="*/ 100723 h 245577"/>
              <a:gd name="connsiteX46" fmla="*/ 135825 w 288499"/>
              <a:gd name="connsiteY46" fmla="*/ 93169 h 245577"/>
              <a:gd name="connsiteX47" fmla="*/ 124401 w 288499"/>
              <a:gd name="connsiteY47" fmla="*/ 88132 h 245577"/>
              <a:gd name="connsiteX48" fmla="*/ 111707 w 288499"/>
              <a:gd name="connsiteY48" fmla="*/ 81837 h 245577"/>
              <a:gd name="connsiteX49" fmla="*/ 97743 w 288499"/>
              <a:gd name="connsiteY49" fmla="*/ 74283 h 245577"/>
              <a:gd name="connsiteX50" fmla="*/ 85050 w 288499"/>
              <a:gd name="connsiteY50" fmla="*/ 69247 h 245577"/>
              <a:gd name="connsiteX51" fmla="*/ 74894 w 288499"/>
              <a:gd name="connsiteY51" fmla="*/ 61693 h 245577"/>
              <a:gd name="connsiteX52" fmla="*/ 63470 w 288499"/>
              <a:gd name="connsiteY52" fmla="*/ 55398 h 245577"/>
              <a:gd name="connsiteX53" fmla="*/ 53315 w 288499"/>
              <a:gd name="connsiteY53" fmla="*/ 50362 h 245577"/>
              <a:gd name="connsiteX54" fmla="*/ 45698 w 288499"/>
              <a:gd name="connsiteY54" fmla="*/ 45325 h 245577"/>
              <a:gd name="connsiteX55" fmla="*/ 36813 w 288499"/>
              <a:gd name="connsiteY55" fmla="*/ 40289 h 245577"/>
              <a:gd name="connsiteX56" fmla="*/ 29196 w 288499"/>
              <a:gd name="connsiteY56" fmla="*/ 35253 h 245577"/>
              <a:gd name="connsiteX57" fmla="*/ 21580 w 288499"/>
              <a:gd name="connsiteY57" fmla="*/ 31476 h 245577"/>
              <a:gd name="connsiteX58" fmla="*/ 17772 w 288499"/>
              <a:gd name="connsiteY58" fmla="*/ 26440 h 245577"/>
              <a:gd name="connsiteX59" fmla="*/ 12694 w 288499"/>
              <a:gd name="connsiteY59" fmla="*/ 23922 h 245577"/>
              <a:gd name="connsiteX60" fmla="*/ 7616 w 288499"/>
              <a:gd name="connsiteY60" fmla="*/ 18886 h 245577"/>
              <a:gd name="connsiteX61" fmla="*/ 5078 w 288499"/>
              <a:gd name="connsiteY61" fmla="*/ 16368 h 245577"/>
              <a:gd name="connsiteX62" fmla="*/ 2539 w 288499"/>
              <a:gd name="connsiteY62" fmla="*/ 11332 h 245577"/>
              <a:gd name="connsiteX63" fmla="*/ 0 w 288499"/>
              <a:gd name="connsiteY63" fmla="*/ 8814 h 245577"/>
              <a:gd name="connsiteX64" fmla="*/ 0 w 288499"/>
              <a:gd name="connsiteY64" fmla="*/ 6296 h 245577"/>
              <a:gd name="connsiteX65" fmla="*/ 0 w 288499"/>
              <a:gd name="connsiteY65" fmla="*/ 5037 h 245577"/>
              <a:gd name="connsiteX66" fmla="*/ 2539 w 288499"/>
              <a:gd name="connsiteY66" fmla="*/ 5037 h 245577"/>
              <a:gd name="connsiteX67" fmla="*/ 5078 w 288499"/>
              <a:gd name="connsiteY67" fmla="*/ 2518 h 245577"/>
              <a:gd name="connsiteX68" fmla="*/ 7616 w 288499"/>
              <a:gd name="connsiteY68" fmla="*/ 2518 h 245577"/>
              <a:gd name="connsiteX69" fmla="*/ 10155 w 288499"/>
              <a:gd name="connsiteY69" fmla="*/ 2518 h 245577"/>
              <a:gd name="connsiteX70" fmla="*/ 15233 w 288499"/>
              <a:gd name="connsiteY70" fmla="*/ 2518 h 245577"/>
              <a:gd name="connsiteX71" fmla="*/ 17772 w 288499"/>
              <a:gd name="connsiteY71" fmla="*/ 2518 h 245577"/>
              <a:gd name="connsiteX72" fmla="*/ 24119 w 288499"/>
              <a:gd name="connsiteY72" fmla="*/ 0 h 245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288499" h="245577">
                <a:moveTo>
                  <a:pt x="24119" y="0"/>
                </a:moveTo>
                <a:lnTo>
                  <a:pt x="29196" y="2518"/>
                </a:lnTo>
                <a:lnTo>
                  <a:pt x="36813" y="2518"/>
                </a:lnTo>
                <a:lnTo>
                  <a:pt x="44429" y="2518"/>
                </a:lnTo>
                <a:lnTo>
                  <a:pt x="50776" y="2518"/>
                </a:lnTo>
                <a:lnTo>
                  <a:pt x="68547" y="5037"/>
                </a:lnTo>
                <a:lnTo>
                  <a:pt x="87588" y="6296"/>
                </a:lnTo>
                <a:lnTo>
                  <a:pt x="106629" y="8814"/>
                </a:lnTo>
                <a:lnTo>
                  <a:pt x="126939" y="11332"/>
                </a:lnTo>
                <a:lnTo>
                  <a:pt x="143442" y="13850"/>
                </a:lnTo>
                <a:lnTo>
                  <a:pt x="159944" y="16368"/>
                </a:lnTo>
                <a:lnTo>
                  <a:pt x="175176" y="18886"/>
                </a:lnTo>
                <a:lnTo>
                  <a:pt x="189140" y="21404"/>
                </a:lnTo>
                <a:lnTo>
                  <a:pt x="201834" y="21404"/>
                </a:lnTo>
                <a:lnTo>
                  <a:pt x="213258" y="21404"/>
                </a:lnTo>
                <a:lnTo>
                  <a:pt x="223413" y="21404"/>
                </a:lnTo>
                <a:lnTo>
                  <a:pt x="231030" y="21404"/>
                </a:lnTo>
                <a:lnTo>
                  <a:pt x="241185" y="18886"/>
                </a:lnTo>
                <a:lnTo>
                  <a:pt x="247532" y="16368"/>
                </a:lnTo>
                <a:lnTo>
                  <a:pt x="255148" y="11332"/>
                </a:lnTo>
                <a:lnTo>
                  <a:pt x="262765" y="8814"/>
                </a:lnTo>
                <a:lnTo>
                  <a:pt x="269112" y="5037"/>
                </a:lnTo>
                <a:lnTo>
                  <a:pt x="272382" y="2874"/>
                </a:lnTo>
                <a:lnTo>
                  <a:pt x="288499" y="164045"/>
                </a:lnTo>
                <a:cubicBezTo>
                  <a:pt x="288499" y="164045"/>
                  <a:pt x="284880" y="183456"/>
                  <a:pt x="281355" y="192620"/>
                </a:cubicBezTo>
                <a:lnTo>
                  <a:pt x="257819" y="245577"/>
                </a:lnTo>
                <a:lnTo>
                  <a:pt x="257687" y="245511"/>
                </a:lnTo>
                <a:lnTo>
                  <a:pt x="250071" y="237957"/>
                </a:lnTo>
                <a:lnTo>
                  <a:pt x="244993" y="232921"/>
                </a:lnTo>
                <a:lnTo>
                  <a:pt x="241185" y="224108"/>
                </a:lnTo>
                <a:lnTo>
                  <a:pt x="236107" y="214035"/>
                </a:lnTo>
                <a:lnTo>
                  <a:pt x="233569" y="201445"/>
                </a:lnTo>
                <a:lnTo>
                  <a:pt x="228491" y="187596"/>
                </a:lnTo>
                <a:lnTo>
                  <a:pt x="228491" y="180042"/>
                </a:lnTo>
                <a:lnTo>
                  <a:pt x="225952" y="172487"/>
                </a:lnTo>
                <a:lnTo>
                  <a:pt x="220875" y="166192"/>
                </a:lnTo>
                <a:lnTo>
                  <a:pt x="218336" y="158638"/>
                </a:lnTo>
                <a:lnTo>
                  <a:pt x="213258" y="153602"/>
                </a:lnTo>
                <a:lnTo>
                  <a:pt x="206911" y="146048"/>
                </a:lnTo>
                <a:lnTo>
                  <a:pt x="201834" y="139753"/>
                </a:lnTo>
                <a:lnTo>
                  <a:pt x="194217" y="132198"/>
                </a:lnTo>
                <a:lnTo>
                  <a:pt x="186601" y="124644"/>
                </a:lnTo>
                <a:lnTo>
                  <a:pt x="177715" y="119608"/>
                </a:lnTo>
                <a:lnTo>
                  <a:pt x="167560" y="113313"/>
                </a:lnTo>
                <a:lnTo>
                  <a:pt x="157405" y="105759"/>
                </a:lnTo>
                <a:lnTo>
                  <a:pt x="148519" y="100723"/>
                </a:lnTo>
                <a:lnTo>
                  <a:pt x="135825" y="93169"/>
                </a:lnTo>
                <a:lnTo>
                  <a:pt x="124401" y="88132"/>
                </a:lnTo>
                <a:lnTo>
                  <a:pt x="111707" y="81837"/>
                </a:lnTo>
                <a:lnTo>
                  <a:pt x="97743" y="74283"/>
                </a:lnTo>
                <a:lnTo>
                  <a:pt x="85050" y="69247"/>
                </a:lnTo>
                <a:lnTo>
                  <a:pt x="74894" y="61693"/>
                </a:lnTo>
                <a:lnTo>
                  <a:pt x="63470" y="55398"/>
                </a:lnTo>
                <a:lnTo>
                  <a:pt x="53315" y="50362"/>
                </a:lnTo>
                <a:lnTo>
                  <a:pt x="45698" y="45325"/>
                </a:lnTo>
                <a:lnTo>
                  <a:pt x="36813" y="40289"/>
                </a:lnTo>
                <a:lnTo>
                  <a:pt x="29196" y="35253"/>
                </a:lnTo>
                <a:lnTo>
                  <a:pt x="21580" y="31476"/>
                </a:lnTo>
                <a:lnTo>
                  <a:pt x="17772" y="26440"/>
                </a:lnTo>
                <a:lnTo>
                  <a:pt x="12694" y="23922"/>
                </a:lnTo>
                <a:lnTo>
                  <a:pt x="7616" y="18886"/>
                </a:lnTo>
                <a:lnTo>
                  <a:pt x="5078" y="16368"/>
                </a:lnTo>
                <a:lnTo>
                  <a:pt x="2539" y="11332"/>
                </a:lnTo>
                <a:lnTo>
                  <a:pt x="0" y="8814"/>
                </a:lnTo>
                <a:lnTo>
                  <a:pt x="0" y="6296"/>
                </a:lnTo>
                <a:lnTo>
                  <a:pt x="0" y="5037"/>
                </a:lnTo>
                <a:lnTo>
                  <a:pt x="2539" y="5037"/>
                </a:lnTo>
                <a:lnTo>
                  <a:pt x="5078" y="2518"/>
                </a:lnTo>
                <a:lnTo>
                  <a:pt x="7616" y="2518"/>
                </a:lnTo>
                <a:lnTo>
                  <a:pt x="10155" y="2518"/>
                </a:lnTo>
                <a:lnTo>
                  <a:pt x="15233" y="2518"/>
                </a:lnTo>
                <a:lnTo>
                  <a:pt x="17772" y="2518"/>
                </a:lnTo>
                <a:lnTo>
                  <a:pt x="24119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8" name="任意多边形: 形状 42"/>
          <p:cNvSpPr/>
          <p:nvPr/>
        </p:nvSpPr>
        <p:spPr>
          <a:xfrm>
            <a:off x="1485026" y="2610976"/>
            <a:ext cx="1219957" cy="248907"/>
          </a:xfrm>
          <a:custGeom>
            <a:avLst/>
            <a:gdLst>
              <a:gd name="connsiteX0" fmla="*/ 741876 w 914968"/>
              <a:gd name="connsiteY0" fmla="*/ 0 h 186680"/>
              <a:gd name="connsiteX1" fmla="*/ 816965 w 914968"/>
              <a:gd name="connsiteY1" fmla="*/ 58023 h 186680"/>
              <a:gd name="connsiteX2" fmla="*/ 914968 w 914968"/>
              <a:gd name="connsiteY2" fmla="*/ 58023 h 186680"/>
              <a:gd name="connsiteX3" fmla="*/ 914968 w 914968"/>
              <a:gd name="connsiteY3" fmla="*/ 62120 h 186680"/>
              <a:gd name="connsiteX4" fmla="*/ 912426 w 914968"/>
              <a:gd name="connsiteY4" fmla="*/ 67153 h 186680"/>
              <a:gd name="connsiteX5" fmla="*/ 907342 w 914968"/>
              <a:gd name="connsiteY5" fmla="*/ 73444 h 186680"/>
              <a:gd name="connsiteX6" fmla="*/ 903529 w 914968"/>
              <a:gd name="connsiteY6" fmla="*/ 78476 h 186680"/>
              <a:gd name="connsiteX7" fmla="*/ 895904 w 914968"/>
              <a:gd name="connsiteY7" fmla="*/ 86026 h 186680"/>
              <a:gd name="connsiteX8" fmla="*/ 888278 w 914968"/>
              <a:gd name="connsiteY8" fmla="*/ 91058 h 186680"/>
              <a:gd name="connsiteX9" fmla="*/ 878110 w 914968"/>
              <a:gd name="connsiteY9" fmla="*/ 98607 h 186680"/>
              <a:gd name="connsiteX10" fmla="*/ 869213 w 914968"/>
              <a:gd name="connsiteY10" fmla="*/ 102382 h 186680"/>
              <a:gd name="connsiteX11" fmla="*/ 853962 w 914968"/>
              <a:gd name="connsiteY11" fmla="*/ 109931 h 186680"/>
              <a:gd name="connsiteX12" fmla="*/ 842523 w 914968"/>
              <a:gd name="connsiteY12" fmla="*/ 114964 h 186680"/>
              <a:gd name="connsiteX13" fmla="*/ 824729 w 914968"/>
              <a:gd name="connsiteY13" fmla="*/ 119996 h 186680"/>
              <a:gd name="connsiteX14" fmla="*/ 808207 w 914968"/>
              <a:gd name="connsiteY14" fmla="*/ 127546 h 186680"/>
              <a:gd name="connsiteX15" fmla="*/ 791684 w 914968"/>
              <a:gd name="connsiteY15" fmla="*/ 131320 h 186680"/>
              <a:gd name="connsiteX16" fmla="*/ 752284 w 914968"/>
              <a:gd name="connsiteY16" fmla="*/ 143902 h 186680"/>
              <a:gd name="connsiteX17" fmla="*/ 710342 w 914968"/>
              <a:gd name="connsiteY17" fmla="*/ 153967 h 186680"/>
              <a:gd name="connsiteX18" fmla="*/ 669671 w 914968"/>
              <a:gd name="connsiteY18" fmla="*/ 160258 h 186680"/>
              <a:gd name="connsiteX19" fmla="*/ 626458 w 914968"/>
              <a:gd name="connsiteY19" fmla="*/ 167807 h 186680"/>
              <a:gd name="connsiteX20" fmla="*/ 584516 w 914968"/>
              <a:gd name="connsiteY20" fmla="*/ 172840 h 186680"/>
              <a:gd name="connsiteX21" fmla="*/ 541303 w 914968"/>
              <a:gd name="connsiteY21" fmla="*/ 177873 h 186680"/>
              <a:gd name="connsiteX22" fmla="*/ 494277 w 914968"/>
              <a:gd name="connsiteY22" fmla="*/ 182906 h 186680"/>
              <a:gd name="connsiteX23" fmla="*/ 451064 w 914968"/>
              <a:gd name="connsiteY23" fmla="*/ 184164 h 186680"/>
              <a:gd name="connsiteX24" fmla="*/ 406580 w 914968"/>
              <a:gd name="connsiteY24" fmla="*/ 186680 h 186680"/>
              <a:gd name="connsiteX25" fmla="*/ 365908 w 914968"/>
              <a:gd name="connsiteY25" fmla="*/ 186680 h 186680"/>
              <a:gd name="connsiteX26" fmla="*/ 326508 w 914968"/>
              <a:gd name="connsiteY26" fmla="*/ 186680 h 186680"/>
              <a:gd name="connsiteX27" fmla="*/ 290921 w 914968"/>
              <a:gd name="connsiteY27" fmla="*/ 186680 h 186680"/>
              <a:gd name="connsiteX28" fmla="*/ 256605 w 914968"/>
              <a:gd name="connsiteY28" fmla="*/ 184164 h 186680"/>
              <a:gd name="connsiteX29" fmla="*/ 224831 w 914968"/>
              <a:gd name="connsiteY29" fmla="*/ 180389 h 186680"/>
              <a:gd name="connsiteX30" fmla="*/ 195598 w 914968"/>
              <a:gd name="connsiteY30" fmla="*/ 175357 h 186680"/>
              <a:gd name="connsiteX31" fmla="*/ 166366 w 914968"/>
              <a:gd name="connsiteY31" fmla="*/ 170324 h 186680"/>
              <a:gd name="connsiteX32" fmla="*/ 142218 w 914968"/>
              <a:gd name="connsiteY32" fmla="*/ 165291 h 186680"/>
              <a:gd name="connsiteX33" fmla="*/ 118069 w 914968"/>
              <a:gd name="connsiteY33" fmla="*/ 160258 h 186680"/>
              <a:gd name="connsiteX34" fmla="*/ 96463 w 914968"/>
              <a:gd name="connsiteY34" fmla="*/ 155226 h 186680"/>
              <a:gd name="connsiteX35" fmla="*/ 76127 w 914968"/>
              <a:gd name="connsiteY35" fmla="*/ 148935 h 186680"/>
              <a:gd name="connsiteX36" fmla="*/ 57062 w 914968"/>
              <a:gd name="connsiteY36" fmla="*/ 138869 h 186680"/>
              <a:gd name="connsiteX37" fmla="*/ 40540 w 914968"/>
              <a:gd name="connsiteY37" fmla="*/ 131320 h 186680"/>
              <a:gd name="connsiteX38" fmla="*/ 25288 w 914968"/>
              <a:gd name="connsiteY38" fmla="*/ 119996 h 186680"/>
              <a:gd name="connsiteX39" fmla="*/ 8765 w 914968"/>
              <a:gd name="connsiteY39" fmla="*/ 109931 h 186680"/>
              <a:gd name="connsiteX40" fmla="*/ 1140 w 914968"/>
              <a:gd name="connsiteY40" fmla="*/ 102382 h 186680"/>
              <a:gd name="connsiteX41" fmla="*/ 0 w 914968"/>
              <a:gd name="connsiteY41" fmla="*/ 100971 h 186680"/>
              <a:gd name="connsiteX42" fmla="*/ 52584 w 914968"/>
              <a:gd name="connsiteY42" fmla="*/ 86598 h 186680"/>
              <a:gd name="connsiteX43" fmla="*/ 105543 w 914968"/>
              <a:gd name="connsiteY43" fmla="*/ 44596 h 186680"/>
              <a:gd name="connsiteX44" fmla="*/ 115527 w 914968"/>
              <a:gd name="connsiteY44" fmla="*/ 49538 h 186680"/>
              <a:gd name="connsiteX45" fmla="*/ 129508 w 914968"/>
              <a:gd name="connsiteY45" fmla="*/ 57087 h 186680"/>
              <a:gd name="connsiteX46" fmla="*/ 144759 w 914968"/>
              <a:gd name="connsiteY46" fmla="*/ 64636 h 186680"/>
              <a:gd name="connsiteX47" fmla="*/ 163824 w 914968"/>
              <a:gd name="connsiteY47" fmla="*/ 69669 h 186680"/>
              <a:gd name="connsiteX48" fmla="*/ 182889 w 914968"/>
              <a:gd name="connsiteY48" fmla="*/ 72186 h 186680"/>
              <a:gd name="connsiteX49" fmla="*/ 203224 w 914968"/>
              <a:gd name="connsiteY49" fmla="*/ 75960 h 186680"/>
              <a:gd name="connsiteX50" fmla="*/ 224831 w 914968"/>
              <a:gd name="connsiteY50" fmla="*/ 80993 h 186680"/>
              <a:gd name="connsiteX51" fmla="*/ 248979 w 914968"/>
              <a:gd name="connsiteY51" fmla="*/ 86026 h 186680"/>
              <a:gd name="connsiteX52" fmla="*/ 270586 w 914968"/>
              <a:gd name="connsiteY52" fmla="*/ 88542 h 186680"/>
              <a:gd name="connsiteX53" fmla="*/ 294734 w 914968"/>
              <a:gd name="connsiteY53" fmla="*/ 91058 h 186680"/>
              <a:gd name="connsiteX54" fmla="*/ 320154 w 914968"/>
              <a:gd name="connsiteY54" fmla="*/ 91058 h 186680"/>
              <a:gd name="connsiteX55" fmla="*/ 346844 w 914968"/>
              <a:gd name="connsiteY55" fmla="*/ 88542 h 186680"/>
              <a:gd name="connsiteX56" fmla="*/ 373534 w 914968"/>
              <a:gd name="connsiteY56" fmla="*/ 86026 h 186680"/>
              <a:gd name="connsiteX57" fmla="*/ 397683 w 914968"/>
              <a:gd name="connsiteY57" fmla="*/ 83509 h 186680"/>
              <a:gd name="connsiteX58" fmla="*/ 424373 w 914968"/>
              <a:gd name="connsiteY58" fmla="*/ 80993 h 186680"/>
              <a:gd name="connsiteX59" fmla="*/ 448522 w 914968"/>
              <a:gd name="connsiteY59" fmla="*/ 78476 h 186680"/>
              <a:gd name="connsiteX60" fmla="*/ 472670 w 914968"/>
              <a:gd name="connsiteY60" fmla="*/ 75960 h 186680"/>
              <a:gd name="connsiteX61" fmla="*/ 496819 w 914968"/>
              <a:gd name="connsiteY61" fmla="*/ 73444 h 186680"/>
              <a:gd name="connsiteX62" fmla="*/ 518425 w 914968"/>
              <a:gd name="connsiteY62" fmla="*/ 69669 h 186680"/>
              <a:gd name="connsiteX63" fmla="*/ 541303 w 914968"/>
              <a:gd name="connsiteY63" fmla="*/ 67153 h 186680"/>
              <a:gd name="connsiteX64" fmla="*/ 562909 w 914968"/>
              <a:gd name="connsiteY64" fmla="*/ 64636 h 186680"/>
              <a:gd name="connsiteX65" fmla="*/ 581974 w 914968"/>
              <a:gd name="connsiteY65" fmla="*/ 62120 h 186680"/>
              <a:gd name="connsiteX66" fmla="*/ 601038 w 914968"/>
              <a:gd name="connsiteY66" fmla="*/ 57087 h 186680"/>
              <a:gd name="connsiteX67" fmla="*/ 621374 w 914968"/>
              <a:gd name="connsiteY67" fmla="*/ 52055 h 186680"/>
              <a:gd name="connsiteX68" fmla="*/ 637896 w 914968"/>
              <a:gd name="connsiteY68" fmla="*/ 47022 h 186680"/>
              <a:gd name="connsiteX69" fmla="*/ 654419 w 914968"/>
              <a:gd name="connsiteY69" fmla="*/ 43247 h 186680"/>
              <a:gd name="connsiteX70" fmla="*/ 672213 w 914968"/>
              <a:gd name="connsiteY70" fmla="*/ 38215 h 186680"/>
              <a:gd name="connsiteX71" fmla="*/ 688735 w 914968"/>
              <a:gd name="connsiteY71" fmla="*/ 33182 h 186680"/>
              <a:gd name="connsiteX72" fmla="*/ 703987 w 914968"/>
              <a:gd name="connsiteY72" fmla="*/ 25633 h 186680"/>
              <a:gd name="connsiteX73" fmla="*/ 710342 w 914968"/>
              <a:gd name="connsiteY73" fmla="*/ 23116 h 186680"/>
              <a:gd name="connsiteX74" fmla="*/ 717968 w 914968"/>
              <a:gd name="connsiteY74" fmla="*/ 18084 h 186680"/>
              <a:gd name="connsiteX75" fmla="*/ 725593 w 914968"/>
              <a:gd name="connsiteY75" fmla="*/ 14309 h 186680"/>
              <a:gd name="connsiteX76" fmla="*/ 733219 w 914968"/>
              <a:gd name="connsiteY76" fmla="*/ 9276 h 186680"/>
              <a:gd name="connsiteX77" fmla="*/ 738303 w 914968"/>
              <a:gd name="connsiteY77" fmla="*/ 4244 h 186680"/>
              <a:gd name="connsiteX78" fmla="*/ 741876 w 914968"/>
              <a:gd name="connsiteY78" fmla="*/ 0 h 186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914968" h="186680">
                <a:moveTo>
                  <a:pt x="741876" y="0"/>
                </a:moveTo>
                <a:lnTo>
                  <a:pt x="816965" y="58023"/>
                </a:lnTo>
                <a:lnTo>
                  <a:pt x="914968" y="58023"/>
                </a:lnTo>
                <a:lnTo>
                  <a:pt x="914968" y="62120"/>
                </a:lnTo>
                <a:lnTo>
                  <a:pt x="912426" y="67153"/>
                </a:lnTo>
                <a:lnTo>
                  <a:pt x="907342" y="73444"/>
                </a:lnTo>
                <a:lnTo>
                  <a:pt x="903529" y="78476"/>
                </a:lnTo>
                <a:lnTo>
                  <a:pt x="895904" y="86026"/>
                </a:lnTo>
                <a:lnTo>
                  <a:pt x="888278" y="91058"/>
                </a:lnTo>
                <a:lnTo>
                  <a:pt x="878110" y="98607"/>
                </a:lnTo>
                <a:lnTo>
                  <a:pt x="869213" y="102382"/>
                </a:lnTo>
                <a:lnTo>
                  <a:pt x="853962" y="109931"/>
                </a:lnTo>
                <a:lnTo>
                  <a:pt x="842523" y="114964"/>
                </a:lnTo>
                <a:lnTo>
                  <a:pt x="824729" y="119996"/>
                </a:lnTo>
                <a:lnTo>
                  <a:pt x="808207" y="127546"/>
                </a:lnTo>
                <a:lnTo>
                  <a:pt x="791684" y="131320"/>
                </a:lnTo>
                <a:lnTo>
                  <a:pt x="752284" y="143902"/>
                </a:lnTo>
                <a:lnTo>
                  <a:pt x="710342" y="153967"/>
                </a:lnTo>
                <a:lnTo>
                  <a:pt x="669671" y="160258"/>
                </a:lnTo>
                <a:lnTo>
                  <a:pt x="626458" y="167807"/>
                </a:lnTo>
                <a:lnTo>
                  <a:pt x="584516" y="172840"/>
                </a:lnTo>
                <a:lnTo>
                  <a:pt x="541303" y="177873"/>
                </a:lnTo>
                <a:lnTo>
                  <a:pt x="494277" y="182906"/>
                </a:lnTo>
                <a:lnTo>
                  <a:pt x="451064" y="184164"/>
                </a:lnTo>
                <a:lnTo>
                  <a:pt x="406580" y="186680"/>
                </a:lnTo>
                <a:lnTo>
                  <a:pt x="365908" y="186680"/>
                </a:lnTo>
                <a:lnTo>
                  <a:pt x="326508" y="186680"/>
                </a:lnTo>
                <a:lnTo>
                  <a:pt x="290921" y="186680"/>
                </a:lnTo>
                <a:lnTo>
                  <a:pt x="256605" y="184164"/>
                </a:lnTo>
                <a:lnTo>
                  <a:pt x="224831" y="180389"/>
                </a:lnTo>
                <a:lnTo>
                  <a:pt x="195598" y="175357"/>
                </a:lnTo>
                <a:lnTo>
                  <a:pt x="166366" y="170324"/>
                </a:lnTo>
                <a:lnTo>
                  <a:pt x="142218" y="165291"/>
                </a:lnTo>
                <a:lnTo>
                  <a:pt x="118069" y="160258"/>
                </a:lnTo>
                <a:lnTo>
                  <a:pt x="96463" y="155226"/>
                </a:lnTo>
                <a:lnTo>
                  <a:pt x="76127" y="148935"/>
                </a:lnTo>
                <a:lnTo>
                  <a:pt x="57062" y="138869"/>
                </a:lnTo>
                <a:lnTo>
                  <a:pt x="40540" y="131320"/>
                </a:lnTo>
                <a:lnTo>
                  <a:pt x="25288" y="119996"/>
                </a:lnTo>
                <a:lnTo>
                  <a:pt x="8765" y="109931"/>
                </a:lnTo>
                <a:lnTo>
                  <a:pt x="1140" y="102382"/>
                </a:lnTo>
                <a:lnTo>
                  <a:pt x="0" y="100971"/>
                </a:lnTo>
                <a:lnTo>
                  <a:pt x="52584" y="86598"/>
                </a:lnTo>
                <a:lnTo>
                  <a:pt x="105543" y="44596"/>
                </a:lnTo>
                <a:lnTo>
                  <a:pt x="115527" y="49538"/>
                </a:lnTo>
                <a:lnTo>
                  <a:pt x="129508" y="57087"/>
                </a:lnTo>
                <a:lnTo>
                  <a:pt x="144759" y="64636"/>
                </a:lnTo>
                <a:lnTo>
                  <a:pt x="163824" y="69669"/>
                </a:lnTo>
                <a:lnTo>
                  <a:pt x="182889" y="72186"/>
                </a:lnTo>
                <a:lnTo>
                  <a:pt x="203224" y="75960"/>
                </a:lnTo>
                <a:lnTo>
                  <a:pt x="224831" y="80993"/>
                </a:lnTo>
                <a:lnTo>
                  <a:pt x="248979" y="86026"/>
                </a:lnTo>
                <a:lnTo>
                  <a:pt x="270586" y="88542"/>
                </a:lnTo>
                <a:lnTo>
                  <a:pt x="294734" y="91058"/>
                </a:lnTo>
                <a:lnTo>
                  <a:pt x="320154" y="91058"/>
                </a:lnTo>
                <a:lnTo>
                  <a:pt x="346844" y="88542"/>
                </a:lnTo>
                <a:lnTo>
                  <a:pt x="373534" y="86026"/>
                </a:lnTo>
                <a:lnTo>
                  <a:pt x="397683" y="83509"/>
                </a:lnTo>
                <a:lnTo>
                  <a:pt x="424373" y="80993"/>
                </a:lnTo>
                <a:lnTo>
                  <a:pt x="448522" y="78476"/>
                </a:lnTo>
                <a:lnTo>
                  <a:pt x="472670" y="75960"/>
                </a:lnTo>
                <a:lnTo>
                  <a:pt x="496819" y="73444"/>
                </a:lnTo>
                <a:lnTo>
                  <a:pt x="518425" y="69669"/>
                </a:lnTo>
                <a:lnTo>
                  <a:pt x="541303" y="67153"/>
                </a:lnTo>
                <a:lnTo>
                  <a:pt x="562909" y="64636"/>
                </a:lnTo>
                <a:lnTo>
                  <a:pt x="581974" y="62120"/>
                </a:lnTo>
                <a:lnTo>
                  <a:pt x="601038" y="57087"/>
                </a:lnTo>
                <a:lnTo>
                  <a:pt x="621374" y="52055"/>
                </a:lnTo>
                <a:lnTo>
                  <a:pt x="637896" y="47022"/>
                </a:lnTo>
                <a:lnTo>
                  <a:pt x="654419" y="43247"/>
                </a:lnTo>
                <a:lnTo>
                  <a:pt x="672213" y="38215"/>
                </a:lnTo>
                <a:lnTo>
                  <a:pt x="688735" y="33182"/>
                </a:lnTo>
                <a:lnTo>
                  <a:pt x="703987" y="25633"/>
                </a:lnTo>
                <a:lnTo>
                  <a:pt x="710342" y="23116"/>
                </a:lnTo>
                <a:lnTo>
                  <a:pt x="717968" y="18084"/>
                </a:lnTo>
                <a:lnTo>
                  <a:pt x="725593" y="14309"/>
                </a:lnTo>
                <a:lnTo>
                  <a:pt x="733219" y="9276"/>
                </a:lnTo>
                <a:lnTo>
                  <a:pt x="738303" y="4244"/>
                </a:lnTo>
                <a:lnTo>
                  <a:pt x="741876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9" name="任意多边形: 形状 43"/>
          <p:cNvSpPr/>
          <p:nvPr/>
        </p:nvSpPr>
        <p:spPr>
          <a:xfrm>
            <a:off x="1340809" y="1948959"/>
            <a:ext cx="284943" cy="796645"/>
          </a:xfrm>
          <a:custGeom>
            <a:avLst/>
            <a:gdLst>
              <a:gd name="connsiteX0" fmla="*/ 26690 w 213707"/>
              <a:gd name="connsiteY0" fmla="*/ 0 h 597484"/>
              <a:gd name="connsiteX1" fmla="*/ 29232 w 213707"/>
              <a:gd name="connsiteY1" fmla="*/ 0 h 597484"/>
              <a:gd name="connsiteX2" fmla="*/ 34316 w 213707"/>
              <a:gd name="connsiteY2" fmla="*/ 0 h 597484"/>
              <a:gd name="connsiteX3" fmla="*/ 40671 w 213707"/>
              <a:gd name="connsiteY3" fmla="*/ 0 h 597484"/>
              <a:gd name="connsiteX4" fmla="*/ 45755 w 213707"/>
              <a:gd name="connsiteY4" fmla="*/ 0 h 597484"/>
              <a:gd name="connsiteX5" fmla="*/ 53381 w 213707"/>
              <a:gd name="connsiteY5" fmla="*/ 2516 h 597484"/>
              <a:gd name="connsiteX6" fmla="*/ 61007 w 213707"/>
              <a:gd name="connsiteY6" fmla="*/ 2516 h 597484"/>
              <a:gd name="connsiteX7" fmla="*/ 67362 w 213707"/>
              <a:gd name="connsiteY7" fmla="*/ 5033 h 597484"/>
              <a:gd name="connsiteX8" fmla="*/ 77529 w 213707"/>
              <a:gd name="connsiteY8" fmla="*/ 7549 h 597484"/>
              <a:gd name="connsiteX9" fmla="*/ 87697 w 213707"/>
              <a:gd name="connsiteY9" fmla="*/ 10066 h 597484"/>
              <a:gd name="connsiteX10" fmla="*/ 96594 w 213707"/>
              <a:gd name="connsiteY10" fmla="*/ 15098 h 597484"/>
              <a:gd name="connsiteX11" fmla="*/ 109304 w 213707"/>
              <a:gd name="connsiteY11" fmla="*/ 17615 h 597484"/>
              <a:gd name="connsiteX12" fmla="*/ 130910 w 213707"/>
              <a:gd name="connsiteY12" fmla="*/ 23906 h 597484"/>
              <a:gd name="connsiteX13" fmla="*/ 157601 w 213707"/>
              <a:gd name="connsiteY13" fmla="*/ 31455 h 597484"/>
              <a:gd name="connsiteX14" fmla="*/ 155059 w 213707"/>
              <a:gd name="connsiteY14" fmla="*/ 57876 h 597484"/>
              <a:gd name="connsiteX15" fmla="*/ 152517 w 213707"/>
              <a:gd name="connsiteY15" fmla="*/ 84298 h 597484"/>
              <a:gd name="connsiteX16" fmla="*/ 152517 w 213707"/>
              <a:gd name="connsiteY16" fmla="*/ 110720 h 597484"/>
              <a:gd name="connsiteX17" fmla="*/ 149975 w 213707"/>
              <a:gd name="connsiteY17" fmla="*/ 134626 h 597484"/>
              <a:gd name="connsiteX18" fmla="*/ 149975 w 213707"/>
              <a:gd name="connsiteY18" fmla="*/ 156015 h 597484"/>
              <a:gd name="connsiteX19" fmla="*/ 148704 w 213707"/>
              <a:gd name="connsiteY19" fmla="*/ 181178 h 597484"/>
              <a:gd name="connsiteX20" fmla="*/ 148704 w 213707"/>
              <a:gd name="connsiteY20" fmla="*/ 202567 h 597484"/>
              <a:gd name="connsiteX21" fmla="*/ 148704 w 213707"/>
              <a:gd name="connsiteY21" fmla="*/ 223957 h 597484"/>
              <a:gd name="connsiteX22" fmla="*/ 146162 w 213707"/>
              <a:gd name="connsiteY22" fmla="*/ 242829 h 597484"/>
              <a:gd name="connsiteX23" fmla="*/ 146162 w 213707"/>
              <a:gd name="connsiteY23" fmla="*/ 262960 h 597484"/>
              <a:gd name="connsiteX24" fmla="*/ 146162 w 213707"/>
              <a:gd name="connsiteY24" fmla="*/ 279317 h 597484"/>
              <a:gd name="connsiteX25" fmla="*/ 146162 w 213707"/>
              <a:gd name="connsiteY25" fmla="*/ 298189 h 597484"/>
              <a:gd name="connsiteX26" fmla="*/ 146162 w 213707"/>
              <a:gd name="connsiteY26" fmla="*/ 313287 h 597484"/>
              <a:gd name="connsiteX27" fmla="*/ 146162 w 213707"/>
              <a:gd name="connsiteY27" fmla="*/ 329644 h 597484"/>
              <a:gd name="connsiteX28" fmla="*/ 148704 w 213707"/>
              <a:gd name="connsiteY28" fmla="*/ 344742 h 597484"/>
              <a:gd name="connsiteX29" fmla="*/ 148704 w 213707"/>
              <a:gd name="connsiteY29" fmla="*/ 356066 h 597484"/>
              <a:gd name="connsiteX30" fmla="*/ 148704 w 213707"/>
              <a:gd name="connsiteY30" fmla="*/ 385004 h 597484"/>
              <a:gd name="connsiteX31" fmla="*/ 149975 w 213707"/>
              <a:gd name="connsiteY31" fmla="*/ 408909 h 597484"/>
              <a:gd name="connsiteX32" fmla="*/ 152517 w 213707"/>
              <a:gd name="connsiteY32" fmla="*/ 431557 h 597484"/>
              <a:gd name="connsiteX33" fmla="*/ 152517 w 213707"/>
              <a:gd name="connsiteY33" fmla="*/ 442880 h 597484"/>
              <a:gd name="connsiteX34" fmla="*/ 155059 w 213707"/>
              <a:gd name="connsiteY34" fmla="*/ 452946 h 597484"/>
              <a:gd name="connsiteX35" fmla="*/ 157601 w 213707"/>
              <a:gd name="connsiteY35" fmla="*/ 461753 h 597484"/>
              <a:gd name="connsiteX36" fmla="*/ 160143 w 213707"/>
              <a:gd name="connsiteY36" fmla="*/ 469302 h 597484"/>
              <a:gd name="connsiteX37" fmla="*/ 162684 w 213707"/>
              <a:gd name="connsiteY37" fmla="*/ 479368 h 597484"/>
              <a:gd name="connsiteX38" fmla="*/ 165226 w 213707"/>
              <a:gd name="connsiteY38" fmla="*/ 486917 h 597484"/>
              <a:gd name="connsiteX39" fmla="*/ 167768 w 213707"/>
              <a:gd name="connsiteY39" fmla="*/ 490691 h 597484"/>
              <a:gd name="connsiteX40" fmla="*/ 172852 w 213707"/>
              <a:gd name="connsiteY40" fmla="*/ 498240 h 597484"/>
              <a:gd name="connsiteX41" fmla="*/ 177936 w 213707"/>
              <a:gd name="connsiteY41" fmla="*/ 503273 h 597484"/>
              <a:gd name="connsiteX42" fmla="*/ 179207 w 213707"/>
              <a:gd name="connsiteY42" fmla="*/ 508306 h 597484"/>
              <a:gd name="connsiteX43" fmla="*/ 189375 w 213707"/>
              <a:gd name="connsiteY43" fmla="*/ 519629 h 597484"/>
              <a:gd name="connsiteX44" fmla="*/ 199543 w 213707"/>
              <a:gd name="connsiteY44" fmla="*/ 529695 h 597484"/>
              <a:gd name="connsiteX45" fmla="*/ 210981 w 213707"/>
              <a:gd name="connsiteY45" fmla="*/ 539760 h 597484"/>
              <a:gd name="connsiteX46" fmla="*/ 213707 w 213707"/>
              <a:gd name="connsiteY46" fmla="*/ 541109 h 597484"/>
              <a:gd name="connsiteX47" fmla="*/ 160748 w 213707"/>
              <a:gd name="connsiteY47" fmla="*/ 583111 h 597484"/>
              <a:gd name="connsiteX48" fmla="*/ 108164 w 213707"/>
              <a:gd name="connsiteY48" fmla="*/ 597484 h 597484"/>
              <a:gd name="connsiteX49" fmla="*/ 104220 w 213707"/>
              <a:gd name="connsiteY49" fmla="*/ 592604 h 597484"/>
              <a:gd name="connsiteX50" fmla="*/ 96594 w 213707"/>
              <a:gd name="connsiteY50" fmla="*/ 585055 h 597484"/>
              <a:gd name="connsiteX51" fmla="*/ 90239 w 213707"/>
              <a:gd name="connsiteY51" fmla="*/ 574989 h 597484"/>
              <a:gd name="connsiteX52" fmla="*/ 85155 w 213707"/>
              <a:gd name="connsiteY52" fmla="*/ 566182 h 597484"/>
              <a:gd name="connsiteX53" fmla="*/ 80071 w 213707"/>
              <a:gd name="connsiteY53" fmla="*/ 556117 h 597484"/>
              <a:gd name="connsiteX54" fmla="*/ 74987 w 213707"/>
              <a:gd name="connsiteY54" fmla="*/ 543535 h 597484"/>
              <a:gd name="connsiteX55" fmla="*/ 69903 w 213707"/>
              <a:gd name="connsiteY55" fmla="*/ 532211 h 597484"/>
              <a:gd name="connsiteX56" fmla="*/ 67362 w 213707"/>
              <a:gd name="connsiteY56" fmla="*/ 517113 h 597484"/>
              <a:gd name="connsiteX57" fmla="*/ 63549 w 213707"/>
              <a:gd name="connsiteY57" fmla="*/ 503273 h 597484"/>
              <a:gd name="connsiteX58" fmla="*/ 61007 w 213707"/>
              <a:gd name="connsiteY58" fmla="*/ 488175 h 597484"/>
              <a:gd name="connsiteX59" fmla="*/ 58465 w 213707"/>
              <a:gd name="connsiteY59" fmla="*/ 471819 h 597484"/>
              <a:gd name="connsiteX60" fmla="*/ 55923 w 213707"/>
              <a:gd name="connsiteY60" fmla="*/ 452946 h 597484"/>
              <a:gd name="connsiteX61" fmla="*/ 55923 w 213707"/>
              <a:gd name="connsiteY61" fmla="*/ 435331 h 597484"/>
              <a:gd name="connsiteX62" fmla="*/ 53381 w 213707"/>
              <a:gd name="connsiteY62" fmla="*/ 416458 h 597484"/>
              <a:gd name="connsiteX63" fmla="*/ 53381 w 213707"/>
              <a:gd name="connsiteY63" fmla="*/ 395069 h 597484"/>
              <a:gd name="connsiteX64" fmla="*/ 53381 w 213707"/>
              <a:gd name="connsiteY64" fmla="*/ 373680 h 597484"/>
              <a:gd name="connsiteX65" fmla="*/ 53381 w 213707"/>
              <a:gd name="connsiteY65" fmla="*/ 353549 h 597484"/>
              <a:gd name="connsiteX66" fmla="*/ 53381 w 213707"/>
              <a:gd name="connsiteY66" fmla="*/ 334677 h 597484"/>
              <a:gd name="connsiteX67" fmla="*/ 53381 w 213707"/>
              <a:gd name="connsiteY67" fmla="*/ 315804 h 597484"/>
              <a:gd name="connsiteX68" fmla="*/ 53381 w 213707"/>
              <a:gd name="connsiteY68" fmla="*/ 298189 h 597484"/>
              <a:gd name="connsiteX69" fmla="*/ 53381 w 213707"/>
              <a:gd name="connsiteY69" fmla="*/ 281833 h 597484"/>
              <a:gd name="connsiteX70" fmla="*/ 53381 w 213707"/>
              <a:gd name="connsiteY70" fmla="*/ 266735 h 597484"/>
              <a:gd name="connsiteX71" fmla="*/ 53381 w 213707"/>
              <a:gd name="connsiteY71" fmla="*/ 250378 h 597484"/>
              <a:gd name="connsiteX72" fmla="*/ 53381 w 213707"/>
              <a:gd name="connsiteY72" fmla="*/ 236538 h 597484"/>
              <a:gd name="connsiteX73" fmla="*/ 53381 w 213707"/>
              <a:gd name="connsiteY73" fmla="*/ 223957 h 597484"/>
              <a:gd name="connsiteX74" fmla="*/ 50839 w 213707"/>
              <a:gd name="connsiteY74" fmla="*/ 210117 h 597484"/>
              <a:gd name="connsiteX75" fmla="*/ 50839 w 213707"/>
              <a:gd name="connsiteY75" fmla="*/ 197535 h 597484"/>
              <a:gd name="connsiteX76" fmla="*/ 50839 w 213707"/>
              <a:gd name="connsiteY76" fmla="*/ 184953 h 597484"/>
              <a:gd name="connsiteX77" fmla="*/ 48297 w 213707"/>
              <a:gd name="connsiteY77" fmla="*/ 173629 h 597484"/>
              <a:gd name="connsiteX78" fmla="*/ 45755 w 213707"/>
              <a:gd name="connsiteY78" fmla="*/ 154756 h 597484"/>
              <a:gd name="connsiteX79" fmla="*/ 43213 w 213707"/>
              <a:gd name="connsiteY79" fmla="*/ 134626 h 597484"/>
              <a:gd name="connsiteX80" fmla="*/ 40671 w 213707"/>
              <a:gd name="connsiteY80" fmla="*/ 118269 h 597484"/>
              <a:gd name="connsiteX81" fmla="*/ 36858 w 213707"/>
              <a:gd name="connsiteY81" fmla="*/ 103171 h 597484"/>
              <a:gd name="connsiteX82" fmla="*/ 34316 w 213707"/>
              <a:gd name="connsiteY82" fmla="*/ 91847 h 597484"/>
              <a:gd name="connsiteX83" fmla="*/ 31774 w 213707"/>
              <a:gd name="connsiteY83" fmla="*/ 79266 h 597484"/>
              <a:gd name="connsiteX84" fmla="*/ 29232 w 213707"/>
              <a:gd name="connsiteY84" fmla="*/ 72975 h 597484"/>
              <a:gd name="connsiteX85" fmla="*/ 26690 w 213707"/>
              <a:gd name="connsiteY85" fmla="*/ 65426 h 597484"/>
              <a:gd name="connsiteX86" fmla="*/ 21607 w 213707"/>
              <a:gd name="connsiteY86" fmla="*/ 62909 h 597484"/>
              <a:gd name="connsiteX87" fmla="*/ 16523 w 213707"/>
              <a:gd name="connsiteY87" fmla="*/ 60393 h 597484"/>
              <a:gd name="connsiteX88" fmla="*/ 11439 w 213707"/>
              <a:gd name="connsiteY88" fmla="*/ 55360 h 597484"/>
              <a:gd name="connsiteX89" fmla="*/ 7626 w 213707"/>
              <a:gd name="connsiteY89" fmla="*/ 50327 h 597484"/>
              <a:gd name="connsiteX90" fmla="*/ 5084 w 213707"/>
              <a:gd name="connsiteY90" fmla="*/ 45295 h 597484"/>
              <a:gd name="connsiteX91" fmla="*/ 2542 w 213707"/>
              <a:gd name="connsiteY91" fmla="*/ 41520 h 597484"/>
              <a:gd name="connsiteX92" fmla="*/ 0 w 213707"/>
              <a:gd name="connsiteY92" fmla="*/ 36487 h 597484"/>
              <a:gd name="connsiteX93" fmla="*/ 0 w 213707"/>
              <a:gd name="connsiteY93" fmla="*/ 31455 h 597484"/>
              <a:gd name="connsiteX94" fmla="*/ 0 w 213707"/>
              <a:gd name="connsiteY94" fmla="*/ 23906 h 597484"/>
              <a:gd name="connsiteX95" fmla="*/ 0 w 213707"/>
              <a:gd name="connsiteY95" fmla="*/ 21389 h 597484"/>
              <a:gd name="connsiteX96" fmla="*/ 0 w 213707"/>
              <a:gd name="connsiteY96" fmla="*/ 18873 h 597484"/>
              <a:gd name="connsiteX97" fmla="*/ 2542 w 213707"/>
              <a:gd name="connsiteY97" fmla="*/ 17615 h 597484"/>
              <a:gd name="connsiteX98" fmla="*/ 5084 w 213707"/>
              <a:gd name="connsiteY98" fmla="*/ 12582 h 597484"/>
              <a:gd name="connsiteX99" fmla="*/ 7626 w 213707"/>
              <a:gd name="connsiteY99" fmla="*/ 10066 h 597484"/>
              <a:gd name="connsiteX100" fmla="*/ 11439 w 213707"/>
              <a:gd name="connsiteY100" fmla="*/ 7549 h 597484"/>
              <a:gd name="connsiteX101" fmla="*/ 16523 w 213707"/>
              <a:gd name="connsiteY101" fmla="*/ 5033 h 597484"/>
              <a:gd name="connsiteX102" fmla="*/ 21607 w 213707"/>
              <a:gd name="connsiteY102" fmla="*/ 2516 h 597484"/>
              <a:gd name="connsiteX103" fmla="*/ 26690 w 213707"/>
              <a:gd name="connsiteY103" fmla="*/ 0 h 597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213707" h="597484">
                <a:moveTo>
                  <a:pt x="26690" y="0"/>
                </a:moveTo>
                <a:lnTo>
                  <a:pt x="29232" y="0"/>
                </a:lnTo>
                <a:lnTo>
                  <a:pt x="34316" y="0"/>
                </a:lnTo>
                <a:lnTo>
                  <a:pt x="40671" y="0"/>
                </a:lnTo>
                <a:lnTo>
                  <a:pt x="45755" y="0"/>
                </a:lnTo>
                <a:lnTo>
                  <a:pt x="53381" y="2516"/>
                </a:lnTo>
                <a:lnTo>
                  <a:pt x="61007" y="2516"/>
                </a:lnTo>
                <a:lnTo>
                  <a:pt x="67362" y="5033"/>
                </a:lnTo>
                <a:lnTo>
                  <a:pt x="77529" y="7549"/>
                </a:lnTo>
                <a:lnTo>
                  <a:pt x="87697" y="10066"/>
                </a:lnTo>
                <a:lnTo>
                  <a:pt x="96594" y="15098"/>
                </a:lnTo>
                <a:lnTo>
                  <a:pt x="109304" y="17615"/>
                </a:lnTo>
                <a:lnTo>
                  <a:pt x="130910" y="23906"/>
                </a:lnTo>
                <a:lnTo>
                  <a:pt x="157601" y="31455"/>
                </a:lnTo>
                <a:lnTo>
                  <a:pt x="155059" y="57876"/>
                </a:lnTo>
                <a:lnTo>
                  <a:pt x="152517" y="84298"/>
                </a:lnTo>
                <a:lnTo>
                  <a:pt x="152517" y="110720"/>
                </a:lnTo>
                <a:lnTo>
                  <a:pt x="149975" y="134626"/>
                </a:lnTo>
                <a:lnTo>
                  <a:pt x="149975" y="156015"/>
                </a:lnTo>
                <a:lnTo>
                  <a:pt x="148704" y="181178"/>
                </a:lnTo>
                <a:lnTo>
                  <a:pt x="148704" y="202567"/>
                </a:lnTo>
                <a:lnTo>
                  <a:pt x="148704" y="223957"/>
                </a:lnTo>
                <a:lnTo>
                  <a:pt x="146162" y="242829"/>
                </a:lnTo>
                <a:lnTo>
                  <a:pt x="146162" y="262960"/>
                </a:lnTo>
                <a:lnTo>
                  <a:pt x="146162" y="279317"/>
                </a:lnTo>
                <a:lnTo>
                  <a:pt x="146162" y="298189"/>
                </a:lnTo>
                <a:lnTo>
                  <a:pt x="146162" y="313287"/>
                </a:lnTo>
                <a:lnTo>
                  <a:pt x="146162" y="329644"/>
                </a:lnTo>
                <a:lnTo>
                  <a:pt x="148704" y="344742"/>
                </a:lnTo>
                <a:lnTo>
                  <a:pt x="148704" y="356066"/>
                </a:lnTo>
                <a:lnTo>
                  <a:pt x="148704" y="385004"/>
                </a:lnTo>
                <a:lnTo>
                  <a:pt x="149975" y="408909"/>
                </a:lnTo>
                <a:lnTo>
                  <a:pt x="152517" y="431557"/>
                </a:lnTo>
                <a:lnTo>
                  <a:pt x="152517" y="442880"/>
                </a:lnTo>
                <a:lnTo>
                  <a:pt x="155059" y="452946"/>
                </a:lnTo>
                <a:lnTo>
                  <a:pt x="157601" y="461753"/>
                </a:lnTo>
                <a:lnTo>
                  <a:pt x="160143" y="469302"/>
                </a:lnTo>
                <a:lnTo>
                  <a:pt x="162684" y="479368"/>
                </a:lnTo>
                <a:lnTo>
                  <a:pt x="165226" y="486917"/>
                </a:lnTo>
                <a:lnTo>
                  <a:pt x="167768" y="490691"/>
                </a:lnTo>
                <a:lnTo>
                  <a:pt x="172852" y="498240"/>
                </a:lnTo>
                <a:lnTo>
                  <a:pt x="177936" y="503273"/>
                </a:lnTo>
                <a:lnTo>
                  <a:pt x="179207" y="508306"/>
                </a:lnTo>
                <a:lnTo>
                  <a:pt x="189375" y="519629"/>
                </a:lnTo>
                <a:lnTo>
                  <a:pt x="199543" y="529695"/>
                </a:lnTo>
                <a:lnTo>
                  <a:pt x="210981" y="539760"/>
                </a:lnTo>
                <a:lnTo>
                  <a:pt x="213707" y="541109"/>
                </a:lnTo>
                <a:lnTo>
                  <a:pt x="160748" y="583111"/>
                </a:lnTo>
                <a:lnTo>
                  <a:pt x="108164" y="597484"/>
                </a:lnTo>
                <a:lnTo>
                  <a:pt x="104220" y="592604"/>
                </a:lnTo>
                <a:lnTo>
                  <a:pt x="96594" y="585055"/>
                </a:lnTo>
                <a:lnTo>
                  <a:pt x="90239" y="574989"/>
                </a:lnTo>
                <a:lnTo>
                  <a:pt x="85155" y="566182"/>
                </a:lnTo>
                <a:lnTo>
                  <a:pt x="80071" y="556117"/>
                </a:lnTo>
                <a:lnTo>
                  <a:pt x="74987" y="543535"/>
                </a:lnTo>
                <a:lnTo>
                  <a:pt x="69903" y="532211"/>
                </a:lnTo>
                <a:lnTo>
                  <a:pt x="67362" y="517113"/>
                </a:lnTo>
                <a:lnTo>
                  <a:pt x="63549" y="503273"/>
                </a:lnTo>
                <a:lnTo>
                  <a:pt x="61007" y="488175"/>
                </a:lnTo>
                <a:lnTo>
                  <a:pt x="58465" y="471819"/>
                </a:lnTo>
                <a:lnTo>
                  <a:pt x="55923" y="452946"/>
                </a:lnTo>
                <a:lnTo>
                  <a:pt x="55923" y="435331"/>
                </a:lnTo>
                <a:lnTo>
                  <a:pt x="53381" y="416458"/>
                </a:lnTo>
                <a:lnTo>
                  <a:pt x="53381" y="395069"/>
                </a:lnTo>
                <a:lnTo>
                  <a:pt x="53381" y="373680"/>
                </a:lnTo>
                <a:lnTo>
                  <a:pt x="53381" y="353549"/>
                </a:lnTo>
                <a:lnTo>
                  <a:pt x="53381" y="334677"/>
                </a:lnTo>
                <a:lnTo>
                  <a:pt x="53381" y="315804"/>
                </a:lnTo>
                <a:lnTo>
                  <a:pt x="53381" y="298189"/>
                </a:lnTo>
                <a:lnTo>
                  <a:pt x="53381" y="281833"/>
                </a:lnTo>
                <a:lnTo>
                  <a:pt x="53381" y="266735"/>
                </a:lnTo>
                <a:lnTo>
                  <a:pt x="53381" y="250378"/>
                </a:lnTo>
                <a:lnTo>
                  <a:pt x="53381" y="236538"/>
                </a:lnTo>
                <a:lnTo>
                  <a:pt x="53381" y="223957"/>
                </a:lnTo>
                <a:lnTo>
                  <a:pt x="50839" y="210117"/>
                </a:lnTo>
                <a:lnTo>
                  <a:pt x="50839" y="197535"/>
                </a:lnTo>
                <a:lnTo>
                  <a:pt x="50839" y="184953"/>
                </a:lnTo>
                <a:lnTo>
                  <a:pt x="48297" y="173629"/>
                </a:lnTo>
                <a:lnTo>
                  <a:pt x="45755" y="154756"/>
                </a:lnTo>
                <a:lnTo>
                  <a:pt x="43213" y="134626"/>
                </a:lnTo>
                <a:lnTo>
                  <a:pt x="40671" y="118269"/>
                </a:lnTo>
                <a:lnTo>
                  <a:pt x="36858" y="103171"/>
                </a:lnTo>
                <a:lnTo>
                  <a:pt x="34316" y="91847"/>
                </a:lnTo>
                <a:lnTo>
                  <a:pt x="31774" y="79266"/>
                </a:lnTo>
                <a:lnTo>
                  <a:pt x="29232" y="72975"/>
                </a:lnTo>
                <a:lnTo>
                  <a:pt x="26690" y="65426"/>
                </a:lnTo>
                <a:lnTo>
                  <a:pt x="21607" y="62909"/>
                </a:lnTo>
                <a:lnTo>
                  <a:pt x="16523" y="60393"/>
                </a:lnTo>
                <a:lnTo>
                  <a:pt x="11439" y="55360"/>
                </a:lnTo>
                <a:lnTo>
                  <a:pt x="7626" y="50327"/>
                </a:lnTo>
                <a:lnTo>
                  <a:pt x="5084" y="45295"/>
                </a:lnTo>
                <a:lnTo>
                  <a:pt x="2542" y="41520"/>
                </a:lnTo>
                <a:lnTo>
                  <a:pt x="0" y="36487"/>
                </a:lnTo>
                <a:lnTo>
                  <a:pt x="0" y="31455"/>
                </a:lnTo>
                <a:lnTo>
                  <a:pt x="0" y="23906"/>
                </a:lnTo>
                <a:lnTo>
                  <a:pt x="0" y="21389"/>
                </a:lnTo>
                <a:lnTo>
                  <a:pt x="0" y="18873"/>
                </a:lnTo>
                <a:lnTo>
                  <a:pt x="2542" y="17615"/>
                </a:lnTo>
                <a:lnTo>
                  <a:pt x="5084" y="12582"/>
                </a:lnTo>
                <a:lnTo>
                  <a:pt x="7626" y="10066"/>
                </a:lnTo>
                <a:lnTo>
                  <a:pt x="11439" y="7549"/>
                </a:lnTo>
                <a:lnTo>
                  <a:pt x="16523" y="5033"/>
                </a:lnTo>
                <a:lnTo>
                  <a:pt x="21607" y="2516"/>
                </a:lnTo>
                <a:lnTo>
                  <a:pt x="2669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0" name="任意多边形: 形状 44"/>
          <p:cNvSpPr/>
          <p:nvPr/>
        </p:nvSpPr>
        <p:spPr>
          <a:xfrm>
            <a:off x="2474194" y="2334801"/>
            <a:ext cx="230789" cy="353539"/>
          </a:xfrm>
          <a:custGeom>
            <a:avLst/>
            <a:gdLst>
              <a:gd name="connsiteX0" fmla="*/ 93021 w 173092"/>
              <a:gd name="connsiteY0" fmla="*/ 0 h 265154"/>
              <a:gd name="connsiteX1" fmla="*/ 95563 w 173092"/>
              <a:gd name="connsiteY1" fmla="*/ 0 h 265154"/>
              <a:gd name="connsiteX2" fmla="*/ 100647 w 173092"/>
              <a:gd name="connsiteY2" fmla="*/ 3775 h 265154"/>
              <a:gd name="connsiteX3" fmla="*/ 103189 w 173092"/>
              <a:gd name="connsiteY3" fmla="*/ 8807 h 265154"/>
              <a:gd name="connsiteX4" fmla="*/ 108273 w 173092"/>
              <a:gd name="connsiteY4" fmla="*/ 18873 h 265154"/>
              <a:gd name="connsiteX5" fmla="*/ 109544 w 173092"/>
              <a:gd name="connsiteY5" fmla="*/ 23905 h 265154"/>
              <a:gd name="connsiteX6" fmla="*/ 112086 w 173092"/>
              <a:gd name="connsiteY6" fmla="*/ 28938 h 265154"/>
              <a:gd name="connsiteX7" fmla="*/ 114627 w 173092"/>
              <a:gd name="connsiteY7" fmla="*/ 35229 h 265154"/>
              <a:gd name="connsiteX8" fmla="*/ 117169 w 173092"/>
              <a:gd name="connsiteY8" fmla="*/ 42778 h 265154"/>
              <a:gd name="connsiteX9" fmla="*/ 117169 w 173092"/>
              <a:gd name="connsiteY9" fmla="*/ 50327 h 265154"/>
              <a:gd name="connsiteX10" fmla="*/ 119711 w 173092"/>
              <a:gd name="connsiteY10" fmla="*/ 57876 h 265154"/>
              <a:gd name="connsiteX11" fmla="*/ 122253 w 173092"/>
              <a:gd name="connsiteY11" fmla="*/ 66684 h 265154"/>
              <a:gd name="connsiteX12" fmla="*/ 124795 w 173092"/>
              <a:gd name="connsiteY12" fmla="*/ 76749 h 265154"/>
              <a:gd name="connsiteX13" fmla="*/ 127337 w 173092"/>
              <a:gd name="connsiteY13" fmla="*/ 86815 h 265154"/>
              <a:gd name="connsiteX14" fmla="*/ 127337 w 173092"/>
              <a:gd name="connsiteY14" fmla="*/ 98138 h 265154"/>
              <a:gd name="connsiteX15" fmla="*/ 129879 w 173092"/>
              <a:gd name="connsiteY15" fmla="*/ 119527 h 265154"/>
              <a:gd name="connsiteX16" fmla="*/ 134963 w 173092"/>
              <a:gd name="connsiteY16" fmla="*/ 139658 h 265154"/>
              <a:gd name="connsiteX17" fmla="*/ 136234 w 173092"/>
              <a:gd name="connsiteY17" fmla="*/ 161047 h 265154"/>
              <a:gd name="connsiteX18" fmla="*/ 141318 w 173092"/>
              <a:gd name="connsiteY18" fmla="*/ 177404 h 265154"/>
              <a:gd name="connsiteX19" fmla="*/ 146402 w 173092"/>
              <a:gd name="connsiteY19" fmla="*/ 195018 h 265154"/>
              <a:gd name="connsiteX20" fmla="*/ 151486 w 173092"/>
              <a:gd name="connsiteY20" fmla="*/ 211375 h 265154"/>
              <a:gd name="connsiteX21" fmla="*/ 159111 w 173092"/>
              <a:gd name="connsiteY21" fmla="*/ 225215 h 265154"/>
              <a:gd name="connsiteX22" fmla="*/ 165466 w 173092"/>
              <a:gd name="connsiteY22" fmla="*/ 240313 h 265154"/>
              <a:gd name="connsiteX23" fmla="*/ 170550 w 173092"/>
              <a:gd name="connsiteY23" fmla="*/ 247862 h 265154"/>
              <a:gd name="connsiteX24" fmla="*/ 173092 w 173092"/>
              <a:gd name="connsiteY24" fmla="*/ 254153 h 265154"/>
              <a:gd name="connsiteX25" fmla="*/ 173092 w 173092"/>
              <a:gd name="connsiteY25" fmla="*/ 261702 h 265154"/>
              <a:gd name="connsiteX26" fmla="*/ 173092 w 173092"/>
              <a:gd name="connsiteY26" fmla="*/ 265154 h 265154"/>
              <a:gd name="connsiteX27" fmla="*/ 75089 w 173092"/>
              <a:gd name="connsiteY27" fmla="*/ 265154 h 265154"/>
              <a:gd name="connsiteX28" fmla="*/ 0 w 173092"/>
              <a:gd name="connsiteY28" fmla="*/ 207131 h 265154"/>
              <a:gd name="connsiteX29" fmla="*/ 2782 w 173092"/>
              <a:gd name="connsiteY29" fmla="*/ 203826 h 265154"/>
              <a:gd name="connsiteX30" fmla="*/ 7866 w 173092"/>
              <a:gd name="connsiteY30" fmla="*/ 197535 h 265154"/>
              <a:gd name="connsiteX31" fmla="*/ 15492 w 173092"/>
              <a:gd name="connsiteY31" fmla="*/ 189986 h 265154"/>
              <a:gd name="connsiteX32" fmla="*/ 20576 w 173092"/>
              <a:gd name="connsiteY32" fmla="*/ 179920 h 265154"/>
              <a:gd name="connsiteX33" fmla="*/ 24388 w 173092"/>
              <a:gd name="connsiteY33" fmla="*/ 172371 h 265154"/>
              <a:gd name="connsiteX34" fmla="*/ 34556 w 173092"/>
              <a:gd name="connsiteY34" fmla="*/ 150982 h 265154"/>
              <a:gd name="connsiteX35" fmla="*/ 42182 w 173092"/>
              <a:gd name="connsiteY35" fmla="*/ 129593 h 265154"/>
              <a:gd name="connsiteX36" fmla="*/ 49808 w 173092"/>
              <a:gd name="connsiteY36" fmla="*/ 105687 h 265154"/>
              <a:gd name="connsiteX37" fmla="*/ 52350 w 173092"/>
              <a:gd name="connsiteY37" fmla="*/ 93106 h 265154"/>
              <a:gd name="connsiteX38" fmla="*/ 53621 w 173092"/>
              <a:gd name="connsiteY38" fmla="*/ 81782 h 265154"/>
              <a:gd name="connsiteX39" fmla="*/ 56163 w 173092"/>
              <a:gd name="connsiteY39" fmla="*/ 69200 h 265154"/>
              <a:gd name="connsiteX40" fmla="*/ 61247 w 173092"/>
              <a:gd name="connsiteY40" fmla="*/ 59135 h 265154"/>
              <a:gd name="connsiteX41" fmla="*/ 63789 w 173092"/>
              <a:gd name="connsiteY41" fmla="*/ 50327 h 265154"/>
              <a:gd name="connsiteX42" fmla="*/ 66331 w 173092"/>
              <a:gd name="connsiteY42" fmla="*/ 42778 h 265154"/>
              <a:gd name="connsiteX43" fmla="*/ 68872 w 173092"/>
              <a:gd name="connsiteY43" fmla="*/ 32713 h 265154"/>
              <a:gd name="connsiteX44" fmla="*/ 71414 w 173092"/>
              <a:gd name="connsiteY44" fmla="*/ 26422 h 265154"/>
              <a:gd name="connsiteX45" fmla="*/ 76498 w 173092"/>
              <a:gd name="connsiteY45" fmla="*/ 21389 h 265154"/>
              <a:gd name="connsiteX46" fmla="*/ 79040 w 173092"/>
              <a:gd name="connsiteY46" fmla="*/ 13840 h 265154"/>
              <a:gd name="connsiteX47" fmla="*/ 80311 w 173092"/>
              <a:gd name="connsiteY47" fmla="*/ 11324 h 265154"/>
              <a:gd name="connsiteX48" fmla="*/ 82853 w 173092"/>
              <a:gd name="connsiteY48" fmla="*/ 6291 h 265154"/>
              <a:gd name="connsiteX49" fmla="*/ 87937 w 173092"/>
              <a:gd name="connsiteY49" fmla="*/ 3775 h 265154"/>
              <a:gd name="connsiteX50" fmla="*/ 90479 w 173092"/>
              <a:gd name="connsiteY50" fmla="*/ 2516 h 265154"/>
              <a:gd name="connsiteX51" fmla="*/ 93021 w 173092"/>
              <a:gd name="connsiteY51" fmla="*/ 0 h 265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73092" h="265154">
                <a:moveTo>
                  <a:pt x="93021" y="0"/>
                </a:moveTo>
                <a:lnTo>
                  <a:pt x="95563" y="0"/>
                </a:lnTo>
                <a:lnTo>
                  <a:pt x="100647" y="3775"/>
                </a:lnTo>
                <a:lnTo>
                  <a:pt x="103189" y="8807"/>
                </a:lnTo>
                <a:lnTo>
                  <a:pt x="108273" y="18873"/>
                </a:lnTo>
                <a:lnTo>
                  <a:pt x="109544" y="23905"/>
                </a:lnTo>
                <a:lnTo>
                  <a:pt x="112086" y="28938"/>
                </a:lnTo>
                <a:lnTo>
                  <a:pt x="114627" y="35229"/>
                </a:lnTo>
                <a:lnTo>
                  <a:pt x="117169" y="42778"/>
                </a:lnTo>
                <a:lnTo>
                  <a:pt x="117169" y="50327"/>
                </a:lnTo>
                <a:lnTo>
                  <a:pt x="119711" y="57876"/>
                </a:lnTo>
                <a:lnTo>
                  <a:pt x="122253" y="66684"/>
                </a:lnTo>
                <a:lnTo>
                  <a:pt x="124795" y="76749"/>
                </a:lnTo>
                <a:lnTo>
                  <a:pt x="127337" y="86815"/>
                </a:lnTo>
                <a:lnTo>
                  <a:pt x="127337" y="98138"/>
                </a:lnTo>
                <a:lnTo>
                  <a:pt x="129879" y="119527"/>
                </a:lnTo>
                <a:lnTo>
                  <a:pt x="134963" y="139658"/>
                </a:lnTo>
                <a:lnTo>
                  <a:pt x="136234" y="161047"/>
                </a:lnTo>
                <a:lnTo>
                  <a:pt x="141318" y="177404"/>
                </a:lnTo>
                <a:lnTo>
                  <a:pt x="146402" y="195018"/>
                </a:lnTo>
                <a:lnTo>
                  <a:pt x="151486" y="211375"/>
                </a:lnTo>
                <a:lnTo>
                  <a:pt x="159111" y="225215"/>
                </a:lnTo>
                <a:lnTo>
                  <a:pt x="165466" y="240313"/>
                </a:lnTo>
                <a:lnTo>
                  <a:pt x="170550" y="247862"/>
                </a:lnTo>
                <a:lnTo>
                  <a:pt x="173092" y="254153"/>
                </a:lnTo>
                <a:lnTo>
                  <a:pt x="173092" y="261702"/>
                </a:lnTo>
                <a:lnTo>
                  <a:pt x="173092" y="265154"/>
                </a:lnTo>
                <a:lnTo>
                  <a:pt x="75089" y="265154"/>
                </a:lnTo>
                <a:lnTo>
                  <a:pt x="0" y="207131"/>
                </a:lnTo>
                <a:lnTo>
                  <a:pt x="2782" y="203826"/>
                </a:lnTo>
                <a:lnTo>
                  <a:pt x="7866" y="197535"/>
                </a:lnTo>
                <a:lnTo>
                  <a:pt x="15492" y="189986"/>
                </a:lnTo>
                <a:lnTo>
                  <a:pt x="20576" y="179920"/>
                </a:lnTo>
                <a:lnTo>
                  <a:pt x="24388" y="172371"/>
                </a:lnTo>
                <a:lnTo>
                  <a:pt x="34556" y="150982"/>
                </a:lnTo>
                <a:lnTo>
                  <a:pt x="42182" y="129593"/>
                </a:lnTo>
                <a:lnTo>
                  <a:pt x="49808" y="105687"/>
                </a:lnTo>
                <a:lnTo>
                  <a:pt x="52350" y="93106"/>
                </a:lnTo>
                <a:lnTo>
                  <a:pt x="53621" y="81782"/>
                </a:lnTo>
                <a:lnTo>
                  <a:pt x="56163" y="69200"/>
                </a:lnTo>
                <a:lnTo>
                  <a:pt x="61247" y="59135"/>
                </a:lnTo>
                <a:lnTo>
                  <a:pt x="63789" y="50327"/>
                </a:lnTo>
                <a:lnTo>
                  <a:pt x="66331" y="42778"/>
                </a:lnTo>
                <a:lnTo>
                  <a:pt x="68872" y="32713"/>
                </a:lnTo>
                <a:lnTo>
                  <a:pt x="71414" y="26422"/>
                </a:lnTo>
                <a:lnTo>
                  <a:pt x="76498" y="21389"/>
                </a:lnTo>
                <a:lnTo>
                  <a:pt x="79040" y="13840"/>
                </a:lnTo>
                <a:lnTo>
                  <a:pt x="80311" y="11324"/>
                </a:lnTo>
                <a:lnTo>
                  <a:pt x="82853" y="6291"/>
                </a:lnTo>
                <a:lnTo>
                  <a:pt x="87937" y="3775"/>
                </a:lnTo>
                <a:lnTo>
                  <a:pt x="90479" y="2516"/>
                </a:lnTo>
                <a:lnTo>
                  <a:pt x="93021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0" name="文本框 75"/>
          <p:cNvSpPr txBox="1"/>
          <p:nvPr/>
        </p:nvSpPr>
        <p:spPr>
          <a:xfrm>
            <a:off x="3715792" y="1451388"/>
            <a:ext cx="6709021" cy="861760"/>
          </a:xfrm>
          <a:prstGeom prst="rect">
            <a:avLst/>
          </a:prstGeom>
          <a:noFill/>
        </p:spPr>
        <p:txBody>
          <a:bodyPr wrap="square" lIns="121908" tIns="60953" rIns="121908" bIns="60953" rtlCol="0">
            <a:spAutoFit/>
          </a:bodyPr>
          <a:lstStyle/>
          <a:p>
            <a:r>
              <a:rPr lang="zh-CN" altLang="en-US" sz="4800" b="1" dirty="0">
                <a:latin typeface="楷体" panose="02010609060101010101" pitchFamily="49" charset="-122"/>
                <a:ea typeface="楷体" panose="02010609060101010101" pitchFamily="49" charset="-122"/>
              </a:rPr>
              <a:t>部首：巳</a:t>
            </a:r>
            <a:endParaRPr lang="en-US" altLang="zh-CN" sz="4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1" name="文本框 75"/>
          <p:cNvSpPr txBox="1"/>
          <p:nvPr/>
        </p:nvSpPr>
        <p:spPr>
          <a:xfrm>
            <a:off x="3715793" y="2594396"/>
            <a:ext cx="5333343" cy="861760"/>
          </a:xfrm>
          <a:prstGeom prst="rect">
            <a:avLst/>
          </a:prstGeom>
          <a:noFill/>
        </p:spPr>
        <p:txBody>
          <a:bodyPr wrap="square" lIns="121908" tIns="60953" rIns="121908" bIns="60953" rtlCol="0">
            <a:spAutoFit/>
          </a:bodyPr>
          <a:lstStyle/>
          <a:p>
            <a:r>
              <a:rPr lang="zh-CN" altLang="en-US" sz="4800" b="1" dirty="0">
                <a:latin typeface="楷体" panose="02010609060101010101" pitchFamily="49" charset="-122"/>
                <a:ea typeface="楷体" panose="02010609060101010101" pitchFamily="49" charset="-122"/>
              </a:rPr>
              <a:t>结构：上下结构</a:t>
            </a:r>
            <a:endParaRPr lang="en-US" altLang="zh-CN" sz="4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2" name="文本框 75"/>
          <p:cNvSpPr txBox="1"/>
          <p:nvPr/>
        </p:nvSpPr>
        <p:spPr>
          <a:xfrm>
            <a:off x="3715794" y="3737404"/>
            <a:ext cx="5904772" cy="861760"/>
          </a:xfrm>
          <a:prstGeom prst="rect">
            <a:avLst/>
          </a:prstGeom>
          <a:noFill/>
        </p:spPr>
        <p:txBody>
          <a:bodyPr wrap="square" lIns="121908" tIns="60953" rIns="121908" bIns="60953" rtlCol="0">
            <a:spAutoFit/>
          </a:bodyPr>
          <a:lstStyle/>
          <a:p>
            <a:r>
              <a:rPr lang="zh-CN" altLang="en-US" sz="4800" b="1" dirty="0">
                <a:latin typeface="楷体" panose="02010609060101010101" pitchFamily="49" charset="-122"/>
                <a:ea typeface="楷体" panose="02010609060101010101" pitchFamily="49" charset="-122"/>
              </a:rPr>
              <a:t>组词：导电  引导</a:t>
            </a:r>
            <a:endParaRPr lang="en-US" altLang="zh-CN" sz="4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3" name="文本框 75"/>
          <p:cNvSpPr txBox="1"/>
          <p:nvPr/>
        </p:nvSpPr>
        <p:spPr>
          <a:xfrm>
            <a:off x="3715794" y="4880409"/>
            <a:ext cx="8476207" cy="861760"/>
          </a:xfrm>
          <a:prstGeom prst="rect">
            <a:avLst/>
          </a:prstGeom>
          <a:noFill/>
        </p:spPr>
        <p:txBody>
          <a:bodyPr wrap="square" lIns="121908" tIns="60953" rIns="121908" bIns="60953" rtlCol="0">
            <a:spAutoFit/>
          </a:bodyPr>
          <a:lstStyle/>
          <a:p>
            <a:r>
              <a:rPr lang="zh-CN" altLang="en-US" sz="4800" b="1" dirty="0">
                <a:latin typeface="楷体" panose="02010609060101010101" pitchFamily="49" charset="-122"/>
                <a:ea typeface="楷体" panose="02010609060101010101" pitchFamily="49" charset="-122"/>
              </a:rPr>
              <a:t>造句：铁能导电，大家都小心。</a:t>
            </a:r>
            <a:endParaRPr lang="en-US" altLang="zh-CN" sz="4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30" grpId="0"/>
      <p:bldP spid="31" grpId="0"/>
      <p:bldP spid="32" grpId="0"/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0" name="Group 12"/>
          <p:cNvGraphicFramePr>
            <a:graphicFrameLocks noGrp="1"/>
          </p:cNvGraphicFramePr>
          <p:nvPr/>
        </p:nvGraphicFramePr>
        <p:xfrm>
          <a:off x="5915623" y="1463716"/>
          <a:ext cx="1520190" cy="1371600"/>
        </p:xfrm>
        <a:graphic>
          <a:graphicData uri="http://schemas.openxmlformats.org/drawingml/2006/table">
            <a:tbl>
              <a:tblPr/>
              <a:tblGrid>
                <a:gridCol w="7600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00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183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7359" marR="77359" marT="38613" marB="386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7359" marR="77359" marT="38613" marB="38613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976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7359" marR="77359" marT="38613" marB="386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7359" marR="77359" marT="38613" marB="38613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1" name="TextBox 23"/>
          <p:cNvSpPr txBox="1"/>
          <p:nvPr/>
        </p:nvSpPr>
        <p:spPr>
          <a:xfrm>
            <a:off x="5987631" y="1338368"/>
            <a:ext cx="8166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9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帮</a:t>
            </a:r>
            <a:endParaRPr lang="zh-CN" altLang="en-US" sz="96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aphicFrame>
        <p:nvGraphicFramePr>
          <p:cNvPr id="5" name="Group 12"/>
          <p:cNvGraphicFramePr>
            <a:graphicFrameLocks noGrp="1"/>
          </p:cNvGraphicFramePr>
          <p:nvPr/>
        </p:nvGraphicFramePr>
        <p:xfrm>
          <a:off x="8147871" y="1463716"/>
          <a:ext cx="1520190" cy="1371600"/>
        </p:xfrm>
        <a:graphic>
          <a:graphicData uri="http://schemas.openxmlformats.org/drawingml/2006/table">
            <a:tbl>
              <a:tblPr/>
              <a:tblGrid>
                <a:gridCol w="7600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00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183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7359" marR="77359" marT="38613" marB="386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7359" marR="77359" marT="38613" marB="38613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976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7359" marR="77359" marT="38613" marB="386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7359" marR="77359" marT="38613" marB="38613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TextBox 23"/>
          <p:cNvSpPr txBox="1"/>
          <p:nvPr/>
        </p:nvSpPr>
        <p:spPr>
          <a:xfrm>
            <a:off x="8147872" y="1348644"/>
            <a:ext cx="14636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9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助</a:t>
            </a:r>
            <a:endParaRPr lang="zh-CN" altLang="en-US" sz="96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aphicFrame>
        <p:nvGraphicFramePr>
          <p:cNvPr id="7" name="Group 12"/>
          <p:cNvGraphicFramePr>
            <a:graphicFrameLocks noGrp="1"/>
          </p:cNvGraphicFramePr>
          <p:nvPr/>
        </p:nvGraphicFramePr>
        <p:xfrm>
          <a:off x="1250481" y="3818099"/>
          <a:ext cx="1520190" cy="1371600"/>
        </p:xfrm>
        <a:graphic>
          <a:graphicData uri="http://schemas.openxmlformats.org/drawingml/2006/table">
            <a:tbl>
              <a:tblPr/>
              <a:tblGrid>
                <a:gridCol w="7600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00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183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7359" marR="77359" marT="38613" marB="386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7359" marR="77359" marT="38613" marB="38613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976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7359" marR="77359" marT="38613" marB="386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7359" marR="77359" marT="38613" marB="38613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TextBox 23"/>
          <p:cNvSpPr txBox="1"/>
          <p:nvPr/>
        </p:nvSpPr>
        <p:spPr>
          <a:xfrm>
            <a:off x="1271464" y="3690962"/>
            <a:ext cx="14636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9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导</a:t>
            </a:r>
            <a:endParaRPr lang="zh-CN" altLang="en-US" sz="96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aphicFrame>
        <p:nvGraphicFramePr>
          <p:cNvPr id="9" name="Group 12"/>
          <p:cNvGraphicFramePr>
            <a:graphicFrameLocks noGrp="1"/>
          </p:cNvGraphicFramePr>
          <p:nvPr/>
        </p:nvGraphicFramePr>
        <p:xfrm>
          <a:off x="3194697" y="3818099"/>
          <a:ext cx="1520190" cy="1371600"/>
        </p:xfrm>
        <a:graphic>
          <a:graphicData uri="http://schemas.openxmlformats.org/drawingml/2006/table">
            <a:tbl>
              <a:tblPr/>
              <a:tblGrid>
                <a:gridCol w="7600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00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183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7359" marR="77359" marT="38613" marB="386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7359" marR="77359" marT="38613" marB="38613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976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7359" marR="77359" marT="38613" marB="386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7359" marR="77359" marT="38613" marB="38613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Box 23"/>
          <p:cNvSpPr txBox="1"/>
          <p:nvPr/>
        </p:nvSpPr>
        <p:spPr>
          <a:xfrm>
            <a:off x="3264167" y="3645024"/>
            <a:ext cx="14636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9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永</a:t>
            </a:r>
            <a:endParaRPr lang="zh-CN" altLang="en-US" sz="96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aphicFrame>
        <p:nvGraphicFramePr>
          <p:cNvPr id="11" name="Group 12"/>
          <p:cNvGraphicFramePr>
            <a:graphicFrameLocks noGrp="1"/>
          </p:cNvGraphicFramePr>
          <p:nvPr/>
        </p:nvGraphicFramePr>
        <p:xfrm>
          <a:off x="1909420" y="1430696"/>
          <a:ext cx="1520190" cy="1371600"/>
        </p:xfrm>
        <a:graphic>
          <a:graphicData uri="http://schemas.openxmlformats.org/drawingml/2006/table">
            <a:tbl>
              <a:tblPr/>
              <a:tblGrid>
                <a:gridCol w="7600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00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183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7359" marR="77359" marT="38613" marB="386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7359" marR="77359" marT="38613" marB="38613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976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7359" marR="77359" marT="38613" marB="386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7359" marR="77359" marT="38613" marB="38613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TextBox 23"/>
          <p:cNvSpPr txBox="1"/>
          <p:nvPr/>
        </p:nvSpPr>
        <p:spPr>
          <a:xfrm>
            <a:off x="1989427" y="1268760"/>
            <a:ext cx="14636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9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指</a:t>
            </a:r>
          </a:p>
        </p:txBody>
      </p:sp>
      <p:graphicFrame>
        <p:nvGraphicFramePr>
          <p:cNvPr id="13" name="Group 12"/>
          <p:cNvGraphicFramePr>
            <a:graphicFrameLocks noGrp="1"/>
          </p:cNvGraphicFramePr>
          <p:nvPr/>
        </p:nvGraphicFramePr>
        <p:xfrm>
          <a:off x="3857329" y="1463716"/>
          <a:ext cx="1520190" cy="1371600"/>
        </p:xfrm>
        <a:graphic>
          <a:graphicData uri="http://schemas.openxmlformats.org/drawingml/2006/table">
            <a:tbl>
              <a:tblPr/>
              <a:tblGrid>
                <a:gridCol w="7600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00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183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7359" marR="77359" marT="38613" marB="386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7359" marR="77359" marT="38613" marB="38613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976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7359" marR="77359" marT="38613" marB="386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7359" marR="77359" marT="38613" marB="38613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4" name="TextBox 23"/>
          <p:cNvSpPr txBox="1"/>
          <p:nvPr/>
        </p:nvSpPr>
        <p:spPr>
          <a:xfrm>
            <a:off x="3960834" y="1292678"/>
            <a:ext cx="14636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9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针</a:t>
            </a:r>
          </a:p>
        </p:txBody>
      </p:sp>
      <p:graphicFrame>
        <p:nvGraphicFramePr>
          <p:cNvPr id="15" name="Group 12"/>
          <p:cNvGraphicFramePr>
            <a:graphicFrameLocks noGrp="1"/>
          </p:cNvGraphicFramePr>
          <p:nvPr/>
        </p:nvGraphicFramePr>
        <p:xfrm>
          <a:off x="5284051" y="3819832"/>
          <a:ext cx="1520190" cy="1371600"/>
        </p:xfrm>
        <a:graphic>
          <a:graphicData uri="http://schemas.openxmlformats.org/drawingml/2006/table">
            <a:tbl>
              <a:tblPr/>
              <a:tblGrid>
                <a:gridCol w="7600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00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183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7359" marR="77359" marT="38613" marB="386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7359" marR="77359" marT="38613" marB="38613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976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7359" marR="77359" marT="38613" marB="386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7359" marR="77359" marT="38613" marB="38613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6" name="TextBox 23"/>
          <p:cNvSpPr txBox="1"/>
          <p:nvPr/>
        </p:nvSpPr>
        <p:spPr>
          <a:xfrm>
            <a:off x="5280391" y="3659540"/>
            <a:ext cx="14636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9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碰</a:t>
            </a:r>
            <a:endParaRPr lang="zh-CN" altLang="en-US" sz="96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aphicFrame>
        <p:nvGraphicFramePr>
          <p:cNvPr id="17" name="Group 12"/>
          <p:cNvGraphicFramePr>
            <a:graphicFrameLocks noGrp="1"/>
          </p:cNvGraphicFramePr>
          <p:nvPr/>
        </p:nvGraphicFramePr>
        <p:xfrm>
          <a:off x="7355421" y="3803322"/>
          <a:ext cx="1520190" cy="1371600"/>
        </p:xfrm>
        <a:graphic>
          <a:graphicData uri="http://schemas.openxmlformats.org/drawingml/2006/table">
            <a:tbl>
              <a:tblPr/>
              <a:tblGrid>
                <a:gridCol w="7600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00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183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7359" marR="77359" marT="38613" marB="386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7359" marR="77359" marT="38613" marB="38613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976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7359" marR="77359" marT="38613" marB="386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7359" marR="77359" marT="38613" marB="38613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8" name="TextBox 23"/>
          <p:cNvSpPr txBox="1"/>
          <p:nvPr/>
        </p:nvSpPr>
        <p:spPr>
          <a:xfrm>
            <a:off x="7413478" y="3645024"/>
            <a:ext cx="14636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9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特</a:t>
            </a:r>
            <a:endParaRPr lang="zh-CN" altLang="en-US" sz="96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6" name="文本框 75"/>
          <p:cNvSpPr txBox="1"/>
          <p:nvPr/>
        </p:nvSpPr>
        <p:spPr>
          <a:xfrm>
            <a:off x="6131648" y="743288"/>
            <a:ext cx="16389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err="1">
                <a:latin typeface="汉语拼音" panose="000B0604020202020204" charset="0"/>
                <a:cs typeface="汉语拼音" panose="000B0604020202020204" charset="0"/>
              </a:rPr>
              <a:t>bāng</a:t>
            </a:r>
            <a:endParaRPr lang="en-US" altLang="zh-CN" sz="4000" b="1" dirty="0" err="1">
              <a:latin typeface="汉语拼音" panose="000B0604020202020204" charset="0"/>
              <a:ea typeface="宋体" panose="02010600030101010101" pitchFamily="2" charset="-122"/>
              <a:cs typeface="汉语拼音" panose="000B060402020202020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8435904" y="726777"/>
            <a:ext cx="14077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err="1">
                <a:latin typeface="汉语拼音" panose="000B0604020202020204" charset="0"/>
                <a:cs typeface="汉语拼音" panose="000B0604020202020204" charset="0"/>
              </a:rPr>
              <a:t>zhù</a:t>
            </a:r>
            <a:endParaRPr lang="en-US" altLang="zh-CN" sz="4000" b="1" dirty="0" err="1">
              <a:latin typeface="汉语拼音" panose="000B0604020202020204" charset="0"/>
              <a:ea typeface="宋体" panose="02010600030101010101" pitchFamily="2" charset="-122"/>
              <a:cs typeface="汉语拼音" panose="000B060402020202020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682529" y="3070704"/>
            <a:ext cx="1485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latin typeface="汉语拼音" panose="000B0604020202020204" charset="0"/>
                <a:cs typeface="汉语拼音" panose="000B0604020202020204" charset="0"/>
              </a:rPr>
              <a:t>d</a:t>
            </a:r>
            <a:r>
              <a:rPr lang="zh-CN" altLang="zh-CN" sz="4000" dirty="0">
                <a:latin typeface="汉语拼音" panose="000B0604020202020204" charset="0"/>
                <a:cs typeface="汉语拼音" panose="000B0604020202020204" charset="0"/>
              </a:rPr>
              <a:t>ǎ</a:t>
            </a:r>
            <a:r>
              <a:rPr lang="en-US" altLang="zh-CN" sz="4000" dirty="0">
                <a:latin typeface="汉语拼音" panose="000B0604020202020204" charset="0"/>
                <a:cs typeface="汉语拼音" panose="000B0604020202020204" charset="0"/>
              </a:rPr>
              <a:t>o</a:t>
            </a:r>
            <a:endParaRPr lang="en-US" altLang="zh-CN" sz="4000" b="1" dirty="0">
              <a:latin typeface="汉语拼音" panose="000B0604020202020204" charset="0"/>
              <a:ea typeface="宋体" panose="02010600030101010101" pitchFamily="2" charset="-122"/>
              <a:cs typeface="汉语拼音" panose="000B0604020202020204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3482730" y="3070704"/>
            <a:ext cx="16389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latin typeface="汉语拼音" panose="000B0604020202020204" charset="0"/>
                <a:cs typeface="汉语拼音" panose="000B0604020202020204" charset="0"/>
              </a:rPr>
              <a:t>y</a:t>
            </a:r>
            <a:r>
              <a:rPr lang="zh-CN" altLang="zh-CN" sz="4000" dirty="0">
                <a:latin typeface="汉语拼音" panose="000B0604020202020204" charset="0"/>
                <a:cs typeface="汉语拼音" panose="000B0604020202020204" charset="0"/>
              </a:rPr>
              <a:t>ǒ</a:t>
            </a:r>
            <a:r>
              <a:rPr lang="en-US" altLang="zh-CN" sz="4000" dirty="0" err="1">
                <a:latin typeface="汉语拼音" panose="000B0604020202020204" charset="0"/>
                <a:cs typeface="汉语拼音" panose="000B0604020202020204" charset="0"/>
              </a:rPr>
              <a:t>ng</a:t>
            </a:r>
            <a:endParaRPr lang="en-US" altLang="zh-CN" sz="4000" b="1" dirty="0">
              <a:latin typeface="汉语拼音" panose="000B0604020202020204" charset="0"/>
              <a:ea typeface="宋体" panose="02010600030101010101" pitchFamily="2" charset="-122"/>
              <a:cs typeface="汉语拼音" panose="000B0604020202020204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2235071" y="639787"/>
            <a:ext cx="1103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latin typeface="汉语拼音" panose="000B0604020202020204" charset="0"/>
                <a:cs typeface="汉语拼音" panose="000B0604020202020204" charset="0"/>
              </a:rPr>
              <a:t>zhǐ</a:t>
            </a:r>
            <a:endParaRPr lang="en-US" altLang="zh-CN" sz="4000" b="1" dirty="0">
              <a:latin typeface="汉语拼音" panose="000B0604020202020204" charset="0"/>
              <a:ea typeface="宋体" panose="02010600030101010101" pitchFamily="2" charset="-122"/>
              <a:cs typeface="汉语拼音" panose="000B0604020202020204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3927686" y="674072"/>
            <a:ext cx="18861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latin typeface="汉语拼音" panose="000B0604020202020204" charset="0"/>
                <a:ea typeface="宋体" panose="02010600030101010101" pitchFamily="2" charset="-122"/>
                <a:cs typeface="汉语拼音" panose="000B0604020202020204" charset="0"/>
              </a:rPr>
              <a:t>zhēn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5394541" y="3014652"/>
            <a:ext cx="1409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err="1">
                <a:latin typeface="汉语拼音" panose="000B0604020202020204" charset="0"/>
                <a:cs typeface="汉语拼音" panose="000B0604020202020204" charset="0"/>
              </a:rPr>
              <a:t>pèng</a:t>
            </a:r>
            <a:endParaRPr lang="en-US" altLang="zh-CN" sz="4000" b="1" dirty="0" err="1">
              <a:latin typeface="汉语拼音" panose="000B0604020202020204" charset="0"/>
              <a:ea typeface="宋体" panose="02010600030101010101" pitchFamily="2" charset="-122"/>
              <a:cs typeface="汉语拼音" panose="000B0604020202020204" charset="0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7674826" y="3013382"/>
            <a:ext cx="1257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err="1">
                <a:latin typeface="汉语拼音" panose="000B0604020202020204" charset="0"/>
                <a:cs typeface="汉语拼音" panose="000B0604020202020204" charset="0"/>
              </a:rPr>
              <a:t>tè</a:t>
            </a:r>
            <a:endParaRPr lang="en-US" altLang="zh-CN" sz="4000" b="1" dirty="0" err="1">
              <a:latin typeface="汉语拼音" panose="000B0604020202020204" charset="0"/>
              <a:ea typeface="宋体" panose="02010600030101010101" pitchFamily="2" charset="-122"/>
              <a:cs typeface="汉语拼音" panose="000B0604020202020204" charset="0"/>
            </a:endParaRPr>
          </a:p>
        </p:txBody>
      </p:sp>
      <p:graphicFrame>
        <p:nvGraphicFramePr>
          <p:cNvPr id="31" name="Group 12"/>
          <p:cNvGraphicFramePr>
            <a:graphicFrameLocks noGrp="1"/>
          </p:cNvGraphicFramePr>
          <p:nvPr/>
        </p:nvGraphicFramePr>
        <p:xfrm>
          <a:off x="9484570" y="3791623"/>
          <a:ext cx="1520190" cy="1371600"/>
        </p:xfrm>
        <a:graphic>
          <a:graphicData uri="http://schemas.openxmlformats.org/drawingml/2006/table">
            <a:tbl>
              <a:tblPr/>
              <a:tblGrid>
                <a:gridCol w="7600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00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183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7359" marR="77359" marT="38613" marB="386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7359" marR="77359" marT="38613" marB="38613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976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7359" marR="77359" marT="38613" marB="386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7359" marR="77359" marT="38613" marB="38613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3" name="TextBox 23"/>
          <p:cNvSpPr txBox="1"/>
          <p:nvPr/>
        </p:nvSpPr>
        <p:spPr>
          <a:xfrm>
            <a:off x="9556579" y="3645024"/>
            <a:ext cx="14636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9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积</a:t>
            </a:r>
            <a:endParaRPr lang="zh-CN" altLang="en-US" sz="96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6" name="文本框 22"/>
          <p:cNvSpPr txBox="1"/>
          <p:nvPr/>
        </p:nvSpPr>
        <p:spPr>
          <a:xfrm>
            <a:off x="10077884" y="3089452"/>
            <a:ext cx="16389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err="1">
                <a:latin typeface="汉语拼音" panose="000B0604020202020204" charset="0"/>
                <a:cs typeface="汉语拼音" panose="000B0604020202020204" charset="0"/>
              </a:rPr>
              <a:t>jī</a:t>
            </a:r>
            <a:endParaRPr lang="en-US" altLang="zh-CN" sz="4000" b="1" dirty="0" err="1">
              <a:latin typeface="汉语拼音" panose="000B0604020202020204" charset="0"/>
              <a:ea typeface="宋体" panose="02010600030101010101" pitchFamily="2" charset="-122"/>
              <a:cs typeface="汉语拼音" panose="000B0604020202020204" charset="0"/>
            </a:endParaRPr>
          </a:p>
        </p:txBody>
      </p:sp>
      <p:pic>
        <p:nvPicPr>
          <p:cNvPr id="34" name="图片 33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969" y="753764"/>
            <a:ext cx="1728192" cy="65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66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  <p:bldP spid="6" grpId="0"/>
      <p:bldP spid="8" grpId="0"/>
      <p:bldP spid="10" grpId="0"/>
      <p:bldP spid="12" grpId="0"/>
      <p:bldP spid="14" grpId="0"/>
      <p:bldP spid="16" grpId="0"/>
      <p:bldP spid="18" grpId="0"/>
      <p:bldP spid="76" grpId="0"/>
      <p:bldP spid="21" grpId="0"/>
      <p:bldP spid="22" grpId="0"/>
      <p:bldP spid="23" grpId="0"/>
      <p:bldP spid="24" grpId="0"/>
      <p:bldP spid="25" grpId="0"/>
      <p:bldP spid="27" grpId="0"/>
      <p:bldP spid="28" grpId="0"/>
      <p:bldP spid="33" grpId="0"/>
      <p:bldP spid="3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007768" y="2069316"/>
            <a:ext cx="6048672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太阳、北极星、大树、积雪</a:t>
            </a:r>
          </a:p>
        </p:txBody>
      </p:sp>
      <p:sp>
        <p:nvSpPr>
          <p:cNvPr id="5" name="文本框 14"/>
          <p:cNvSpPr txBox="1"/>
          <p:nvPr/>
        </p:nvSpPr>
        <p:spPr>
          <a:xfrm>
            <a:off x="623393" y="404665"/>
            <a:ext cx="1944215" cy="544381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整体感知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30" y="476672"/>
            <a:ext cx="376234" cy="468000"/>
          </a:xfrm>
          <a:prstGeom prst="rect">
            <a:avLst/>
          </a:prstGeom>
        </p:spPr>
      </p:pic>
      <p:pic>
        <p:nvPicPr>
          <p:cNvPr id="64514" name="Picture 2" descr="http://img.zcool.cn/community/01bf0e58f34cf5a8012049ef701baf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42819" y="3103881"/>
            <a:ext cx="2942590" cy="2202815"/>
          </a:xfrm>
          <a:prstGeom prst="rect">
            <a:avLst/>
          </a:prstGeom>
          <a:noFill/>
        </p:spPr>
      </p:pic>
      <p:sp>
        <p:nvSpPr>
          <p:cNvPr id="2" name="文本框 1"/>
          <p:cNvSpPr txBox="1"/>
          <p:nvPr/>
        </p:nvSpPr>
        <p:spPr>
          <a:xfrm>
            <a:off x="1127448" y="1428371"/>
            <a:ext cx="10423226" cy="128188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pitchFamily="49" charset="-122"/>
                <a:sym typeface="+mn-ea"/>
              </a:rPr>
              <a:t> 1.</a:t>
            </a:r>
            <a:r>
              <a:rPr lang="zh-CN" altLang="zh-CN" sz="3200" b="1" dirty="0"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pitchFamily="49" charset="-122"/>
                <a:sym typeface="+mn-ea"/>
              </a:rPr>
              <a:t>这篇课文主要说的是如果在野外迷了路，我们可以通过大自然中的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pitchFamily="49" charset="-122"/>
                <a:sym typeface="+mn-ea"/>
              </a:rPr>
              <a:t> </a:t>
            </a:r>
            <a:r>
              <a:rPr lang="en-US" altLang="zh-CN" sz="3200" b="1" u="sng" dirty="0"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pitchFamily="49" charset="-122"/>
                <a:sym typeface="+mn-ea"/>
              </a:rPr>
              <a:t>                           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pitchFamily="49" charset="-122"/>
                <a:sym typeface="+mn-ea"/>
              </a:rPr>
              <a:t>判断方向。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207669" y="1614170"/>
            <a:ext cx="69088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要是</a:t>
            </a:r>
            <a:r>
              <a:rPr lang="en-US" altLang="zh-CN" sz="5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5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你在野外迷了路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9336361" y="5445224"/>
            <a:ext cx="1662877" cy="414594"/>
            <a:chOff x="7275010" y="4069434"/>
            <a:chExt cx="1662877" cy="414594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8304" y="4069434"/>
              <a:ext cx="1629583" cy="37863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" name="文本框 15">
              <a:hlinkClick r:id="rId4" action="ppaction://hlinksldjump"/>
            </p:cNvPr>
            <p:cNvSpPr txBox="1"/>
            <p:nvPr/>
          </p:nvSpPr>
          <p:spPr>
            <a:xfrm>
              <a:off x="7275010" y="4083918"/>
              <a:ext cx="123148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2000" dirty="0">
                  <a:solidFill>
                    <a:schemeClr val="bg1"/>
                  </a:solidFill>
                </a:rPr>
                <a:t>第一课时</a:t>
              </a: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9336361" y="5949280"/>
            <a:ext cx="1662877" cy="414594"/>
            <a:chOff x="7275010" y="4069434"/>
            <a:chExt cx="1662877" cy="414594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8304" y="4069434"/>
              <a:ext cx="1629583" cy="37863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5" name="文本框 15">
              <a:hlinkClick r:id="rId5" action="ppaction://hlinksldjump"/>
            </p:cNvPr>
            <p:cNvSpPr txBox="1"/>
            <p:nvPr/>
          </p:nvSpPr>
          <p:spPr>
            <a:xfrm>
              <a:off x="7275010" y="4083918"/>
              <a:ext cx="123148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2000" dirty="0">
                  <a:solidFill>
                    <a:schemeClr val="bg1"/>
                  </a:solidFill>
                </a:rPr>
                <a:t>第二课时</a:t>
              </a:r>
            </a:p>
          </p:txBody>
        </p:sp>
      </p:grpSp>
      <p:sp>
        <p:nvSpPr>
          <p:cNvPr id="16" name="菱形 15"/>
          <p:cNvSpPr/>
          <p:nvPr/>
        </p:nvSpPr>
        <p:spPr>
          <a:xfrm>
            <a:off x="1827176" y="1441520"/>
            <a:ext cx="2108585" cy="1267400"/>
          </a:xfrm>
          <a:prstGeom prst="diamond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altLang="zh-CN" sz="5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17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805842" y="1844824"/>
            <a:ext cx="9937104" cy="175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    同学们，上节课我们知道了大自然中的四种指南针，这节课我们接着走进课文，看看这些指南针是怎么帮助人们辨别方向的。</a:t>
            </a:r>
            <a:endParaRPr lang="zh-CN" altLang="en-US" sz="40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60418" name="Picture 2" descr="http://p0.so.qhimgs1.com/t01b1fe697c4dbb6784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20679" y="3043099"/>
            <a:ext cx="3672408" cy="3744416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49" y="628740"/>
            <a:ext cx="1222187" cy="283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文本框 11"/>
          <p:cNvSpPr txBox="1"/>
          <p:nvPr/>
        </p:nvSpPr>
        <p:spPr>
          <a:xfrm>
            <a:off x="203833" y="620688"/>
            <a:ext cx="923615" cy="30008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kumimoji="1" lang="zh-CN" altLang="en-US" sz="1500" dirty="0">
                <a:solidFill>
                  <a:schemeClr val="bg1"/>
                </a:solidFill>
              </a:rPr>
              <a:t>第二课时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479376" y="476672"/>
            <a:ext cx="2317007" cy="561692"/>
            <a:chOff x="236193" y="411510"/>
            <a:chExt cx="3089341" cy="748922"/>
          </a:xfrm>
        </p:grpSpPr>
        <p:sp>
          <p:nvSpPr>
            <p:cNvPr id="8" name="文本框 14"/>
            <p:cNvSpPr txBox="1"/>
            <p:nvPr/>
          </p:nvSpPr>
          <p:spPr>
            <a:xfrm>
              <a:off x="624428" y="411510"/>
              <a:ext cx="2701106" cy="74892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zh-CN" altLang="en-US" sz="3200" b="1" dirty="0">
                  <a:solidFill>
                    <a:srgbClr val="875000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互动课堂</a:t>
              </a:r>
            </a:p>
          </p:txBody>
        </p:sp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193" y="464185"/>
              <a:ext cx="501646" cy="623999"/>
            </a:xfrm>
            <a:prstGeom prst="rect">
              <a:avLst/>
            </a:prstGeom>
          </p:spPr>
        </p:pic>
      </p:grpSp>
      <p:sp>
        <p:nvSpPr>
          <p:cNvPr id="2" name="文本框 1"/>
          <p:cNvSpPr txBox="1"/>
          <p:nvPr/>
        </p:nvSpPr>
        <p:spPr>
          <a:xfrm>
            <a:off x="3362484" y="1873886"/>
            <a:ext cx="587629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/>
              <a:t>朗读第一节，说一说：这一节告诉了我们什么？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100" y="2043430"/>
            <a:ext cx="2234565" cy="32016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线形标注 1 24"/>
          <p:cNvSpPr/>
          <p:nvPr/>
        </p:nvSpPr>
        <p:spPr>
          <a:xfrm>
            <a:off x="7392144" y="3789040"/>
            <a:ext cx="4207510" cy="2402840"/>
          </a:xfrm>
          <a:prstGeom prst="borderCallout1">
            <a:avLst>
              <a:gd name="adj1" fmla="val 14508"/>
              <a:gd name="adj2" fmla="val 176"/>
              <a:gd name="adj3" fmla="val 63597"/>
              <a:gd name="adj4" fmla="val -34763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3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指南针：利用磁针制定的指示方向的仪器。</a:t>
            </a:r>
          </a:p>
        </p:txBody>
      </p:sp>
      <p:sp>
        <p:nvSpPr>
          <p:cNvPr id="31" name="椭圆 30"/>
          <p:cNvSpPr/>
          <p:nvPr/>
        </p:nvSpPr>
        <p:spPr>
          <a:xfrm>
            <a:off x="6455678" y="1097047"/>
            <a:ext cx="2664296" cy="100811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比喻</a:t>
            </a:r>
          </a:p>
        </p:txBody>
      </p:sp>
      <p:pic>
        <p:nvPicPr>
          <p:cNvPr id="11" name="图片 10" descr="8eb927b2e5b99bf215e8b28a102ff03d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20337" y="2105810"/>
            <a:ext cx="1483995" cy="1483995"/>
          </a:xfrm>
          <a:prstGeom prst="rect">
            <a:avLst/>
          </a:prstGeom>
        </p:spPr>
      </p:pic>
      <p:sp>
        <p:nvSpPr>
          <p:cNvPr id="14" name="流程图: 可选过程 13"/>
          <p:cNvSpPr/>
          <p:nvPr/>
        </p:nvSpPr>
        <p:spPr>
          <a:xfrm>
            <a:off x="2263300" y="4270375"/>
            <a:ext cx="2968625" cy="1440180"/>
          </a:xfrm>
          <a:prstGeom prst="flowChartAlternateProcess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文章总起句，点明中心</a:t>
            </a:r>
            <a:r>
              <a:rPr lang="zh-CN" altLang="en-US" sz="3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</a:p>
        </p:txBody>
      </p:sp>
      <p:sp>
        <p:nvSpPr>
          <p:cNvPr id="2" name="圆角矩形 1"/>
          <p:cNvSpPr/>
          <p:nvPr/>
        </p:nvSpPr>
        <p:spPr>
          <a:xfrm>
            <a:off x="5566570" y="2254250"/>
            <a:ext cx="1442085" cy="504190"/>
          </a:xfrm>
          <a:prstGeom prst="roundRect">
            <a:avLst/>
          </a:prstGeom>
          <a:solidFill>
            <a:srgbClr val="FFFF00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" name="直接连接符 2"/>
          <p:cNvCxnSpPr/>
          <p:nvPr/>
        </p:nvCxnSpPr>
        <p:spPr>
          <a:xfrm flipV="1">
            <a:off x="1487330" y="2760345"/>
            <a:ext cx="5521325" cy="2413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>
            <a:off x="1487330" y="3429001"/>
            <a:ext cx="3744595" cy="635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1348900" y="620395"/>
            <a:ext cx="6043295" cy="37719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要是</a:t>
            </a:r>
            <a:r>
              <a:rPr kumimoji="1" lang="en-US" altLang="zh-CN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/</a:t>
            </a:r>
            <a:r>
              <a:rPr kumimoji="1"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你在野外迷了路，</a:t>
            </a:r>
          </a:p>
          <a:p>
            <a:pPr>
              <a:lnSpc>
                <a:spcPct val="130000"/>
              </a:lnSpc>
            </a:pPr>
            <a:r>
              <a:rPr kumimoji="1"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可千万别慌张。</a:t>
            </a:r>
          </a:p>
          <a:p>
            <a:pPr>
              <a:lnSpc>
                <a:spcPct val="130000"/>
              </a:lnSpc>
            </a:pPr>
            <a:r>
              <a:rPr kumimoji="1"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大自然有很多</a:t>
            </a:r>
            <a:r>
              <a:rPr kumimoji="1" lang="zh-CN" altLang="en-US" sz="3600" b="1" dirty="0">
                <a:uFill>
                  <a:solidFill>
                    <a:srgbClr val="0000FF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</a:rPr>
              <a:t>天然的指南针</a:t>
            </a:r>
            <a:r>
              <a:rPr kumimoji="1"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</a:p>
          <a:p>
            <a:pPr>
              <a:lnSpc>
                <a:spcPct val="130000"/>
              </a:lnSpc>
            </a:pPr>
            <a:r>
              <a:rPr kumimoji="1"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会帮助你辨别方向。</a:t>
            </a:r>
            <a:endParaRPr kumimoji="1" lang="en-US" altLang="zh-CN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30000"/>
              </a:lnSpc>
            </a:pPr>
            <a:endParaRPr lang="zh-CN" altLang="en-US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D65322AD-E60D-4FC7-9B42-0A4A0D839020}"/>
              </a:ext>
            </a:extLst>
          </p:cNvPr>
          <p:cNvSpPr/>
          <p:nvPr/>
        </p:nvSpPr>
        <p:spPr>
          <a:xfrm flipV="1">
            <a:off x="2063552" y="2040377"/>
            <a:ext cx="51202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FED8A2F1-E80D-4937-AD4D-87A37B628660}"/>
              </a:ext>
            </a:extLst>
          </p:cNvPr>
          <p:cNvSpPr/>
          <p:nvPr/>
        </p:nvSpPr>
        <p:spPr>
          <a:xfrm flipV="1">
            <a:off x="2567608" y="2040376"/>
            <a:ext cx="51202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D381E60E-AD78-43E5-953F-CDC1298EA6FC}"/>
              </a:ext>
            </a:extLst>
          </p:cNvPr>
          <p:cNvSpPr/>
          <p:nvPr/>
        </p:nvSpPr>
        <p:spPr>
          <a:xfrm flipV="1">
            <a:off x="4403173" y="2686098"/>
            <a:ext cx="51202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4BD18511-53CA-4471-B0DD-B8CAA8F62D73}"/>
              </a:ext>
            </a:extLst>
          </p:cNvPr>
          <p:cNvSpPr/>
          <p:nvPr/>
        </p:nvSpPr>
        <p:spPr>
          <a:xfrm flipV="1">
            <a:off x="4871864" y="2672311"/>
            <a:ext cx="51202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BC289547-71C7-4F8F-BF24-62196E288550}"/>
              </a:ext>
            </a:extLst>
          </p:cNvPr>
          <p:cNvSpPr/>
          <p:nvPr/>
        </p:nvSpPr>
        <p:spPr>
          <a:xfrm flipV="1">
            <a:off x="3693400" y="1274445"/>
            <a:ext cx="51202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9CFAA103-9E95-4C5A-AAD2-8472ECD13E43}"/>
              </a:ext>
            </a:extLst>
          </p:cNvPr>
          <p:cNvSpPr/>
          <p:nvPr/>
        </p:nvSpPr>
        <p:spPr>
          <a:xfrm flipV="1">
            <a:off x="4197456" y="1274444"/>
            <a:ext cx="51202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1" grpId="0" bldLvl="0" animBg="1"/>
      <p:bldP spid="14" grpId="0" bldLvl="0" animBg="1"/>
      <p:bldP spid="2" grpId="0" bldLvl="0" animBg="1"/>
      <p:bldP spid="4" grpId="0"/>
      <p:bldP spid="10" grpId="0" animBg="1"/>
      <p:bldP spid="12" grpId="0" animBg="1"/>
      <p:bldP spid="13" grpId="0" animBg="1"/>
      <p:bldP spid="15" grpId="0" animBg="1"/>
      <p:bldP spid="16" grpId="0" animBg="1"/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1836579" y="1811020"/>
            <a:ext cx="9361170" cy="2519680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6"/>
          <p:cNvSpPr txBox="1"/>
          <p:nvPr/>
        </p:nvSpPr>
        <p:spPr>
          <a:xfrm>
            <a:off x="2099470" y="1629410"/>
            <a:ext cx="7992745" cy="1001236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3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辨别 </a:t>
            </a:r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还可以换成：</a:t>
            </a:r>
            <a:r>
              <a:rPr lang="zh-CN" altLang="en-US" sz="3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分辨  识别</a:t>
            </a: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082" y="4330701"/>
            <a:ext cx="1895228" cy="2527300"/>
          </a:xfrm>
          <a:prstGeom prst="rect">
            <a:avLst/>
          </a:prstGeom>
        </p:spPr>
      </p:pic>
      <p:sp>
        <p:nvSpPr>
          <p:cNvPr id="11" name="文本框 11"/>
          <p:cNvSpPr txBox="1"/>
          <p:nvPr/>
        </p:nvSpPr>
        <p:spPr>
          <a:xfrm>
            <a:off x="1584086" y="764856"/>
            <a:ext cx="5471896" cy="584776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</a:rPr>
              <a:t>词语积累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97" y="740703"/>
            <a:ext cx="611695" cy="736623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2099757" y="3106157"/>
            <a:ext cx="92191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造句：</a:t>
            </a:r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这张照片已经模糊不清</a:t>
            </a:r>
            <a:r>
              <a:rPr lang="en-US" altLang="zh-CN" sz="3600" b="1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,</a:t>
            </a:r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无法</a:t>
            </a:r>
            <a:r>
              <a:rPr lang="zh-CN" altLang="en-US" sz="3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辨认</a:t>
            </a:r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了。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528729" y="1340485"/>
            <a:ext cx="8501380" cy="215078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读课文第</a:t>
            </a:r>
            <a:r>
              <a:rPr lang="en-US" altLang="zh-CN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2-5</a:t>
            </a:r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小节，说一说：大自然中的“天然的指南针”是怎样帮助人们辨别方向的？</a:t>
            </a:r>
            <a:endParaRPr lang="zh-CN" altLang="en-US" sz="4800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04" y="2296161"/>
            <a:ext cx="1764030" cy="26473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标注 23"/>
          <p:cNvSpPr/>
          <p:nvPr/>
        </p:nvSpPr>
        <p:spPr>
          <a:xfrm>
            <a:off x="2927648" y="2132856"/>
            <a:ext cx="2232248" cy="720080"/>
          </a:xfrm>
          <a:prstGeom prst="wedgeRect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4500"/>
              </a:lnSpc>
            </a:pPr>
            <a:r>
              <a:rPr kumimoji="1" lang="zh-CN" altLang="en-US" sz="3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忠诚可靠</a:t>
            </a:r>
            <a:endParaRPr kumimoji="1" lang="en-US" altLang="zh-CN" sz="36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" name="线形标注 2 24"/>
          <p:cNvSpPr/>
          <p:nvPr/>
        </p:nvSpPr>
        <p:spPr>
          <a:xfrm>
            <a:off x="6168008" y="2060848"/>
            <a:ext cx="5400600" cy="936104"/>
          </a:xfrm>
          <a:prstGeom prst="borderCallout2">
            <a:avLst>
              <a:gd name="adj1" fmla="val 18750"/>
              <a:gd name="adj2" fmla="val -8333"/>
              <a:gd name="adj3" fmla="val 26462"/>
              <a:gd name="adj4" fmla="val -14701"/>
              <a:gd name="adj5" fmla="val 116645"/>
              <a:gd name="adj6" fmla="val -35848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带路的人，指引方向的人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0" y="593333"/>
            <a:ext cx="2355850" cy="2049780"/>
            <a:chOff x="152" y="106"/>
            <a:chExt cx="3710" cy="3228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b="2403"/>
            <a:stretch>
              <a:fillRect/>
            </a:stretch>
          </p:blipFill>
          <p:spPr>
            <a:xfrm>
              <a:off x="152" y="106"/>
              <a:ext cx="3711" cy="3229"/>
            </a:xfrm>
            <a:prstGeom prst="rect">
              <a:avLst/>
            </a:prstGeom>
          </p:spPr>
        </p:pic>
        <p:sp>
          <p:nvSpPr>
            <p:cNvPr id="2" name="文本框 1"/>
            <p:cNvSpPr txBox="1"/>
            <p:nvPr/>
          </p:nvSpPr>
          <p:spPr>
            <a:xfrm>
              <a:off x="915" y="1211"/>
              <a:ext cx="2187" cy="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400" b="1" dirty="0">
                  <a:solidFill>
                    <a:srgbClr val="FF0000"/>
                  </a:solidFill>
                </a:rPr>
                <a:t>太阳</a:t>
              </a:r>
            </a:p>
          </p:txBody>
        </p:sp>
      </p:grpSp>
      <p:sp>
        <p:nvSpPr>
          <p:cNvPr id="3" name="圆角矩形 2"/>
          <p:cNvSpPr/>
          <p:nvPr/>
        </p:nvSpPr>
        <p:spPr>
          <a:xfrm>
            <a:off x="3488214" y="3176271"/>
            <a:ext cx="849630" cy="503555"/>
          </a:xfrm>
          <a:prstGeom prst="roundRect">
            <a:avLst/>
          </a:prstGeom>
          <a:solidFill>
            <a:srgbClr val="ECAAC3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4800124" y="3176270"/>
            <a:ext cx="980440" cy="502920"/>
          </a:xfrm>
          <a:prstGeom prst="roundRect">
            <a:avLst/>
          </a:prstGeom>
          <a:solidFill>
            <a:srgbClr val="ECAAC3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516698" y="3105790"/>
            <a:ext cx="9602470" cy="645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r>
              <a:rPr lang="zh-CN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太阳是个</a:t>
            </a:r>
            <a:r>
              <a:rPr lang="zh-CN" altLang="zh-CN" sz="3600" b="1" dirty="0">
                <a:solidFill>
                  <a:schemeClr val="tx1"/>
                </a:solidFill>
                <a:uFill>
                  <a:solidFill>
                    <a:srgbClr val="7030A0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</a:rPr>
              <a:t>忠实的向导</a:t>
            </a:r>
            <a:r>
              <a:rPr lang="zh-CN" altLang="zh-CN" sz="3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它在天空给你指点方向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36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7176120" y="593333"/>
            <a:ext cx="2664296" cy="100811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比喻</a:t>
            </a: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671415FC-CAF5-47DB-AC5A-5C85AD7FA5BA}"/>
              </a:ext>
            </a:extLst>
          </p:cNvPr>
          <p:cNvSpPr/>
          <p:nvPr/>
        </p:nvSpPr>
        <p:spPr>
          <a:xfrm flipV="1">
            <a:off x="1868334" y="3815329"/>
            <a:ext cx="51202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330D23D8-02B9-4B45-A2F8-150B38486490}"/>
              </a:ext>
            </a:extLst>
          </p:cNvPr>
          <p:cNvSpPr/>
          <p:nvPr/>
        </p:nvSpPr>
        <p:spPr>
          <a:xfrm flipV="1">
            <a:off x="2300382" y="3815329"/>
            <a:ext cx="51202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DC1291F3-46B2-47BD-98F1-5363F27A56D7}"/>
              </a:ext>
            </a:extLst>
          </p:cNvPr>
          <p:cNvSpPr/>
          <p:nvPr/>
        </p:nvSpPr>
        <p:spPr>
          <a:xfrm flipV="1">
            <a:off x="3647728" y="3789040"/>
            <a:ext cx="51202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58E25A2A-C4DF-4350-933D-06982307A280}"/>
              </a:ext>
            </a:extLst>
          </p:cNvPr>
          <p:cNvSpPr/>
          <p:nvPr/>
        </p:nvSpPr>
        <p:spPr>
          <a:xfrm flipV="1">
            <a:off x="4122965" y="3789040"/>
            <a:ext cx="51202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D23C2E4-ABBE-4A9E-A42D-145E5E940807}"/>
              </a:ext>
            </a:extLst>
          </p:cNvPr>
          <p:cNvSpPr/>
          <p:nvPr/>
        </p:nvSpPr>
        <p:spPr>
          <a:xfrm>
            <a:off x="7176120" y="4437112"/>
            <a:ext cx="34852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忠实的（      ）</a:t>
            </a: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ldLvl="0" animBg="1"/>
      <p:bldP spid="25" grpId="0" bldLvl="0" animBg="1"/>
      <p:bldP spid="3" grpId="0" animBg="1"/>
      <p:bldP spid="7" grpId="0" bldLvl="0" animBg="1"/>
      <p:bldP spid="4" grpId="0" bldLvl="0" animBg="1"/>
      <p:bldP spid="31" grpId="0" bldLvl="0" animBg="1"/>
      <p:bldP spid="11" grpId="0" animBg="1"/>
      <p:bldP spid="12" grpId="0" animBg="1"/>
      <p:bldP spid="13" grpId="0" animBg="1"/>
      <p:bldP spid="14" grpId="0" animBg="1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708309" y="815341"/>
            <a:ext cx="6468110" cy="710387"/>
          </a:xfrm>
          <a:prstGeom prst="rect">
            <a:avLst/>
          </a:prstGeom>
          <a:solidFill>
            <a:srgbClr val="ECAAC3">
              <a:alpha val="50000"/>
            </a:srgbClr>
          </a:solidFill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600" b="1" dirty="0">
                <a:latin typeface="宋体" panose="02010600030101010101" pitchFamily="2" charset="-122"/>
                <a:ea typeface="宋体" panose="02010600030101010101" pitchFamily="2" charset="-122"/>
              </a:rPr>
              <a:t>太阳是如何给我们指点方向的？</a:t>
            </a:r>
            <a:endParaRPr lang="zh-CN" altLang="en-US" sz="5400" dirty="0">
              <a:solidFill>
                <a:srgbClr val="0000FF"/>
              </a:solidFill>
              <a:latin typeface="宋体" panose="02010600030101010101" pitchFamily="2" charset="-122"/>
              <a:ea typeface="宋体" panose="02010600030101010101" pitchFamily="2" charset="-122"/>
              <a:cs typeface="楷体" panose="02010609060101010101" pitchFamily="49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861116" y="2109981"/>
            <a:ext cx="5280613" cy="1200329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 anchor="t">
            <a:spAutoFit/>
          </a:bodyPr>
          <a:lstStyle/>
          <a:p>
            <a:r>
              <a:rPr lang="zh-CN" altLang="zh-CN" sz="36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中午的时候它在南边，</a:t>
            </a:r>
          </a:p>
          <a:p>
            <a:r>
              <a:rPr lang="zh-CN" altLang="zh-CN" sz="36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地上的树影正指着北方。</a:t>
            </a:r>
            <a:endParaRPr lang="zh-CN" altLang="en-US" sz="36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3" name="线形标注 1 2"/>
          <p:cNvSpPr/>
          <p:nvPr/>
        </p:nvSpPr>
        <p:spPr>
          <a:xfrm>
            <a:off x="9192344" y="692696"/>
            <a:ext cx="1584176" cy="576064"/>
          </a:xfrm>
          <a:prstGeom prst="borderCallout1">
            <a:avLst/>
          </a:prstGeom>
          <a:grpFill/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圆角矩形标注 3"/>
          <p:cNvSpPr/>
          <p:nvPr/>
        </p:nvSpPr>
        <p:spPr>
          <a:xfrm>
            <a:off x="8733056" y="2952967"/>
            <a:ext cx="914400" cy="612648"/>
          </a:xfrm>
          <a:prstGeom prst="wedgeRoundRectCallout">
            <a:avLst/>
          </a:prstGeom>
          <a:grpFill/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直接箭头连接符 10"/>
          <p:cNvCxnSpPr/>
          <p:nvPr/>
        </p:nvCxnSpPr>
        <p:spPr>
          <a:xfrm>
            <a:off x="4104164" y="3285490"/>
            <a:ext cx="0" cy="935990"/>
          </a:xfrm>
          <a:prstGeom prst="straightConnector1">
            <a:avLst/>
          </a:prstGeom>
          <a:ln>
            <a:solidFill>
              <a:srgbClr val="FFC000"/>
            </a:solidFill>
            <a:tailEnd type="arrow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275493" y="4221202"/>
            <a:ext cx="3888432" cy="1198880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晴朗的中午，利用太阳来辨别方向</a:t>
            </a:r>
          </a:p>
        </p:txBody>
      </p:sp>
      <p:sp>
        <p:nvSpPr>
          <p:cNvPr id="32770" name="AutoShape 2" descr="http://img2.imgtn.bdimg.com/it/u=3469245485,697567569&amp;fm=26&amp;gp=0.jpg"/>
          <p:cNvSpPr>
            <a:spLocks noChangeAspect="1" noChangeArrowheads="1"/>
          </p:cNvSpPr>
          <p:nvPr/>
        </p:nvSpPr>
        <p:spPr bwMode="auto">
          <a:xfrm>
            <a:off x="156369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2772" name="AutoShape 4" descr="http://img2.imgtn.bdimg.com/it/u=3469245485,697567569&amp;fm=26&amp;gp=0.jpg"/>
          <p:cNvSpPr>
            <a:spLocks noChangeAspect="1" noChangeArrowheads="1"/>
          </p:cNvSpPr>
          <p:nvPr/>
        </p:nvSpPr>
        <p:spPr bwMode="auto">
          <a:xfrm>
            <a:off x="156369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32774" name="Picture 6" descr="http://imgsrc.baidu.com/image/c0%3Dshijue1%2C0%2C0%2C294%2C40/sign=8902c9189b8fa0ec6bca6c4e4efe339b/09fa513d269759eed6bf6be0b8fb43166d22df2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80178" y="2478956"/>
            <a:ext cx="4320479" cy="3470325"/>
          </a:xfrm>
          <a:prstGeom prst="rect">
            <a:avLst/>
          </a:prstGeom>
          <a:noFill/>
        </p:spPr>
      </p:pic>
      <p:sp>
        <p:nvSpPr>
          <p:cNvPr id="2" name="椭圆 1">
            <a:extLst>
              <a:ext uri="{FF2B5EF4-FFF2-40B4-BE49-F238E27FC236}">
                <a16:creationId xmlns:a16="http://schemas.microsoft.com/office/drawing/2014/main" id="{B8BF60AB-0556-469B-88DC-4EEBDF8AF58F}"/>
              </a:ext>
            </a:extLst>
          </p:cNvPr>
          <p:cNvSpPr/>
          <p:nvPr/>
        </p:nvSpPr>
        <p:spPr>
          <a:xfrm flipV="1">
            <a:off x="2135560" y="2710145"/>
            <a:ext cx="51202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F7C3D5A8-0966-4496-A805-7B1F8AF08BCB}"/>
              </a:ext>
            </a:extLst>
          </p:cNvPr>
          <p:cNvSpPr/>
          <p:nvPr/>
        </p:nvSpPr>
        <p:spPr>
          <a:xfrm flipV="1">
            <a:off x="2639616" y="2708920"/>
            <a:ext cx="51202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77847ED9-CA14-49B3-90BD-EF4FEBC95F43}"/>
              </a:ext>
            </a:extLst>
          </p:cNvPr>
          <p:cNvSpPr/>
          <p:nvPr/>
        </p:nvSpPr>
        <p:spPr>
          <a:xfrm flipV="1">
            <a:off x="5355114" y="2715617"/>
            <a:ext cx="51202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9810BA93-1971-475B-851B-14A024232F17}"/>
              </a:ext>
            </a:extLst>
          </p:cNvPr>
          <p:cNvSpPr/>
          <p:nvPr/>
        </p:nvSpPr>
        <p:spPr>
          <a:xfrm flipV="1">
            <a:off x="5756766" y="3311273"/>
            <a:ext cx="51202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2EF241C3-8FAA-4EFE-A861-248C575D4ECC}"/>
              </a:ext>
            </a:extLst>
          </p:cNvPr>
          <p:cNvSpPr/>
          <p:nvPr/>
        </p:nvSpPr>
        <p:spPr>
          <a:xfrm flipV="1">
            <a:off x="3503712" y="3284984"/>
            <a:ext cx="51202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75908087-589A-4AF4-B897-7A78F8DBAB89}"/>
              </a:ext>
            </a:extLst>
          </p:cNvPr>
          <p:cNvSpPr/>
          <p:nvPr/>
        </p:nvSpPr>
        <p:spPr>
          <a:xfrm flipV="1">
            <a:off x="3956566" y="3284984"/>
            <a:ext cx="51202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bldLvl="0"/>
      <p:bldP spid="12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/>
          <p:cNvSpPr/>
          <p:nvPr/>
        </p:nvSpPr>
        <p:spPr>
          <a:xfrm>
            <a:off x="6744072" y="3861048"/>
            <a:ext cx="5256584" cy="2160240"/>
          </a:xfrm>
          <a:prstGeom prst="rect">
            <a:avLst/>
          </a:prstGeom>
          <a:gradFill>
            <a:gsLst>
              <a:gs pos="0">
                <a:srgbClr val="FFC0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把北极星比作指路灯，形象地说明人们晚上可以靠北极星辨别方向。</a:t>
            </a:r>
            <a:r>
              <a:rPr lang="zh-CN" altLang="en-US" b="1" dirty="0"/>
              <a:t>。</a:t>
            </a:r>
          </a:p>
        </p:txBody>
      </p:sp>
      <p:sp>
        <p:nvSpPr>
          <p:cNvPr id="30726" name="AutoShape 6" descr="http://img4.imgtn.bdimg.com/it/u=3312366524,532032517&amp;fm=214&amp;gp=0.jpg"/>
          <p:cNvSpPr>
            <a:spLocks noChangeAspect="1" noChangeArrowheads="1"/>
          </p:cNvSpPr>
          <p:nvPr/>
        </p:nvSpPr>
        <p:spPr bwMode="auto">
          <a:xfrm>
            <a:off x="156369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0728" name="AutoShape 8" descr="http://img4.imgtn.bdimg.com/it/u=4118687144,2948641823&amp;fm=214&amp;gp=0.jpg"/>
          <p:cNvSpPr>
            <a:spLocks noChangeAspect="1" noChangeArrowheads="1"/>
          </p:cNvSpPr>
          <p:nvPr/>
        </p:nvSpPr>
        <p:spPr bwMode="auto">
          <a:xfrm>
            <a:off x="156369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214575" y="84379"/>
            <a:ext cx="2468880" cy="2411730"/>
            <a:chOff x="112" y="202"/>
            <a:chExt cx="3888" cy="3798"/>
          </a:xfrm>
        </p:grpSpPr>
        <p:pic>
          <p:nvPicPr>
            <p:cNvPr id="30729" name="Picture 9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2800" t="5050"/>
            <a:stretch>
              <a:fillRect/>
            </a:stretch>
          </p:blipFill>
          <p:spPr bwMode="auto">
            <a:xfrm>
              <a:off x="112" y="202"/>
              <a:ext cx="3888" cy="37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TextBox 16"/>
            <p:cNvSpPr txBox="1"/>
            <p:nvPr/>
          </p:nvSpPr>
          <p:spPr>
            <a:xfrm>
              <a:off x="725" y="1491"/>
              <a:ext cx="2948" cy="1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b="1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北极星</a:t>
              </a:r>
            </a:p>
          </p:txBody>
        </p:sp>
      </p:grpSp>
      <p:sp>
        <p:nvSpPr>
          <p:cNvPr id="2" name="椭圆 1"/>
          <p:cNvSpPr/>
          <p:nvPr/>
        </p:nvSpPr>
        <p:spPr>
          <a:xfrm>
            <a:off x="6384032" y="836712"/>
            <a:ext cx="2664296" cy="100811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比喻</a:t>
            </a:r>
          </a:p>
        </p:txBody>
      </p:sp>
      <p:sp>
        <p:nvSpPr>
          <p:cNvPr id="4" name="圆角矩形 3"/>
          <p:cNvSpPr/>
          <p:nvPr/>
        </p:nvSpPr>
        <p:spPr>
          <a:xfrm>
            <a:off x="4913790" y="1277239"/>
            <a:ext cx="1340485" cy="504190"/>
          </a:xfrm>
          <a:prstGeom prst="roundRect">
            <a:avLst/>
          </a:prstGeom>
          <a:solidFill>
            <a:srgbClr val="ECAAC3">
              <a:alpha val="4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2524603" y="1199531"/>
            <a:ext cx="9217024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北极星是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盏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指路灯，</a:t>
            </a:r>
          </a:p>
          <a:p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它永远高挂在北方。</a:t>
            </a:r>
          </a:p>
          <a:p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要是你能认出它，</a:t>
            </a:r>
          </a:p>
          <a:p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就不会在黑夜里乱闯。</a:t>
            </a: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9AD7EFE2-30FA-4559-A2C0-17D025F2C40F}"/>
              </a:ext>
            </a:extLst>
          </p:cNvPr>
          <p:cNvSpPr/>
          <p:nvPr/>
        </p:nvSpPr>
        <p:spPr>
          <a:xfrm flipV="1">
            <a:off x="2823916" y="1844824"/>
            <a:ext cx="51202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DCB57D0F-A914-4396-B6DB-CE54FB70FBC0}"/>
              </a:ext>
            </a:extLst>
          </p:cNvPr>
          <p:cNvSpPr/>
          <p:nvPr/>
        </p:nvSpPr>
        <p:spPr>
          <a:xfrm flipV="1">
            <a:off x="3287688" y="1844824"/>
            <a:ext cx="51202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99E7CC76-31F6-41DB-BA9C-9C6CB9092D78}"/>
              </a:ext>
            </a:extLst>
          </p:cNvPr>
          <p:cNvSpPr/>
          <p:nvPr/>
        </p:nvSpPr>
        <p:spPr>
          <a:xfrm flipV="1">
            <a:off x="3751460" y="1821964"/>
            <a:ext cx="51202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F9E79B3F-A671-4444-BF73-9A5B5A511EC6}"/>
              </a:ext>
            </a:extLst>
          </p:cNvPr>
          <p:cNvSpPr/>
          <p:nvPr/>
        </p:nvSpPr>
        <p:spPr>
          <a:xfrm flipV="1">
            <a:off x="5165211" y="1871113"/>
            <a:ext cx="51202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F2FD721E-8073-471B-95D8-09E9BA4E3864}"/>
              </a:ext>
            </a:extLst>
          </p:cNvPr>
          <p:cNvSpPr/>
          <p:nvPr/>
        </p:nvSpPr>
        <p:spPr>
          <a:xfrm flipV="1">
            <a:off x="5594245" y="1871113"/>
            <a:ext cx="51202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C027E12D-69F1-4E2F-8161-A615065B0214}"/>
              </a:ext>
            </a:extLst>
          </p:cNvPr>
          <p:cNvSpPr/>
          <p:nvPr/>
        </p:nvSpPr>
        <p:spPr>
          <a:xfrm flipV="1">
            <a:off x="6044798" y="1864942"/>
            <a:ext cx="51202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E3BC21D8-9D20-406B-BEFB-EF8C96229C08}"/>
              </a:ext>
            </a:extLst>
          </p:cNvPr>
          <p:cNvSpPr/>
          <p:nvPr/>
        </p:nvSpPr>
        <p:spPr>
          <a:xfrm flipV="1">
            <a:off x="3262087" y="2375169"/>
            <a:ext cx="51202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5985F864-1BB6-4BE3-A921-423FDA313456}"/>
              </a:ext>
            </a:extLst>
          </p:cNvPr>
          <p:cNvSpPr/>
          <p:nvPr/>
        </p:nvSpPr>
        <p:spPr>
          <a:xfrm flipV="1">
            <a:off x="3745610" y="2375169"/>
            <a:ext cx="51202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2EE55665-D635-4A01-B0DD-13E32E9CAD42}"/>
              </a:ext>
            </a:extLst>
          </p:cNvPr>
          <p:cNvSpPr/>
          <p:nvPr/>
        </p:nvSpPr>
        <p:spPr>
          <a:xfrm flipV="1">
            <a:off x="4583832" y="3502523"/>
            <a:ext cx="51202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C44DDBA6-A6D3-4646-8F94-40BC7FE185B2}"/>
              </a:ext>
            </a:extLst>
          </p:cNvPr>
          <p:cNvSpPr/>
          <p:nvPr/>
        </p:nvSpPr>
        <p:spPr>
          <a:xfrm flipV="1">
            <a:off x="5067355" y="3502523"/>
            <a:ext cx="51202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8FFAC2FD-EC53-4C02-906D-6B1C3A1A7FF1}"/>
              </a:ext>
            </a:extLst>
          </p:cNvPr>
          <p:cNvSpPr/>
          <p:nvPr/>
        </p:nvSpPr>
        <p:spPr>
          <a:xfrm flipV="1">
            <a:off x="6013469" y="3498314"/>
            <a:ext cx="51202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40F4FFE6-AEAE-475F-9646-1A6AEE219EC2}"/>
              </a:ext>
            </a:extLst>
          </p:cNvPr>
          <p:cNvSpPr/>
          <p:nvPr/>
        </p:nvSpPr>
        <p:spPr>
          <a:xfrm flipV="1">
            <a:off x="6496992" y="3498314"/>
            <a:ext cx="51202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ldLvl="0" animBg="1"/>
      <p:bldP spid="2" grpId="0" bldLvl="0" animBg="1"/>
      <p:bldP spid="4" grpId="0" bldLvl="0" animBg="1"/>
      <p:bldP spid="30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2"/>
          <p:cNvGrpSpPr/>
          <p:nvPr/>
        </p:nvGrpSpPr>
        <p:grpSpPr>
          <a:xfrm>
            <a:off x="4822324" y="627535"/>
            <a:ext cx="456774" cy="456367"/>
            <a:chOff x="631825" y="5181600"/>
            <a:chExt cx="1554163" cy="1552575"/>
          </a:xfrm>
        </p:grpSpPr>
        <p:sp>
          <p:nvSpPr>
            <p:cNvPr id="24" name="Oval 10"/>
            <p:cNvSpPr>
              <a:spLocks noChangeArrowheads="1"/>
            </p:cNvSpPr>
            <p:nvPr/>
          </p:nvSpPr>
          <p:spPr bwMode="auto">
            <a:xfrm>
              <a:off x="631825" y="5181600"/>
              <a:ext cx="1554163" cy="1552575"/>
            </a:xfrm>
            <a:prstGeom prst="ellipse">
              <a:avLst/>
            </a:prstGeom>
            <a:solidFill>
              <a:srgbClr val="FFC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11"/>
            <p:cNvSpPr/>
            <p:nvPr/>
          </p:nvSpPr>
          <p:spPr bwMode="auto">
            <a:xfrm>
              <a:off x="1468438" y="5353050"/>
              <a:ext cx="34925" cy="87313"/>
            </a:xfrm>
            <a:custGeom>
              <a:avLst/>
              <a:gdLst>
                <a:gd name="T0" fmla="*/ 4 w 12"/>
                <a:gd name="T1" fmla="*/ 30 h 31"/>
                <a:gd name="T2" fmla="*/ 12 w 12"/>
                <a:gd name="T3" fmla="*/ 3 h 31"/>
                <a:gd name="T4" fmla="*/ 11 w 12"/>
                <a:gd name="T5" fmla="*/ 0 h 31"/>
                <a:gd name="T6" fmla="*/ 0 w 12"/>
                <a:gd name="T7" fmla="*/ 31 h 31"/>
                <a:gd name="T8" fmla="*/ 4 w 12"/>
                <a:gd name="T9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31">
                  <a:moveTo>
                    <a:pt x="4" y="30"/>
                  </a:moveTo>
                  <a:cubicBezTo>
                    <a:pt x="4" y="20"/>
                    <a:pt x="7" y="7"/>
                    <a:pt x="12" y="3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2" y="6"/>
                    <a:pt x="0" y="21"/>
                    <a:pt x="0" y="31"/>
                  </a:cubicBezTo>
                  <a:lnTo>
                    <a:pt x="4" y="30"/>
                  </a:lnTo>
                  <a:close/>
                </a:path>
              </a:pathLst>
            </a:custGeom>
            <a:solidFill>
              <a:srgbClr val="4F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2"/>
            <p:cNvSpPr/>
            <p:nvPr/>
          </p:nvSpPr>
          <p:spPr bwMode="auto">
            <a:xfrm>
              <a:off x="1471613" y="5410200"/>
              <a:ext cx="204788" cy="358775"/>
            </a:xfrm>
            <a:custGeom>
              <a:avLst/>
              <a:gdLst>
                <a:gd name="T0" fmla="*/ 0 w 72"/>
                <a:gd name="T1" fmla="*/ 119 h 126"/>
                <a:gd name="T2" fmla="*/ 66 w 72"/>
                <a:gd name="T3" fmla="*/ 67 h 126"/>
                <a:gd name="T4" fmla="*/ 45 w 72"/>
                <a:gd name="T5" fmla="*/ 7 h 126"/>
                <a:gd name="T6" fmla="*/ 1 w 72"/>
                <a:gd name="T7" fmla="*/ 9 h 126"/>
                <a:gd name="T8" fmla="*/ 0 w 72"/>
                <a:gd name="T9" fmla="*/ 119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26">
                  <a:moveTo>
                    <a:pt x="0" y="119"/>
                  </a:moveTo>
                  <a:cubicBezTo>
                    <a:pt x="29" y="126"/>
                    <a:pt x="60" y="101"/>
                    <a:pt x="66" y="67"/>
                  </a:cubicBezTo>
                  <a:cubicBezTo>
                    <a:pt x="72" y="33"/>
                    <a:pt x="61" y="15"/>
                    <a:pt x="45" y="7"/>
                  </a:cubicBezTo>
                  <a:cubicBezTo>
                    <a:pt x="31" y="0"/>
                    <a:pt x="3" y="11"/>
                    <a:pt x="1" y="9"/>
                  </a:cubicBezTo>
                  <a:lnTo>
                    <a:pt x="0" y="119"/>
                  </a:lnTo>
                  <a:close/>
                </a:path>
              </a:pathLst>
            </a:custGeom>
            <a:solidFill>
              <a:srgbClr val="C90D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13"/>
            <p:cNvSpPr/>
            <p:nvPr/>
          </p:nvSpPr>
          <p:spPr bwMode="auto">
            <a:xfrm>
              <a:off x="1274763" y="5410200"/>
              <a:ext cx="200025" cy="355600"/>
            </a:xfrm>
            <a:custGeom>
              <a:avLst/>
              <a:gdLst>
                <a:gd name="T0" fmla="*/ 70 w 70"/>
                <a:gd name="T1" fmla="*/ 9 h 125"/>
                <a:gd name="T2" fmla="*/ 26 w 70"/>
                <a:gd name="T3" fmla="*/ 8 h 125"/>
                <a:gd name="T4" fmla="*/ 8 w 70"/>
                <a:gd name="T5" fmla="*/ 69 h 125"/>
                <a:gd name="T6" fmla="*/ 69 w 70"/>
                <a:gd name="T7" fmla="*/ 119 h 125"/>
                <a:gd name="T8" fmla="*/ 70 w 70"/>
                <a:gd name="T9" fmla="*/ 9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25">
                  <a:moveTo>
                    <a:pt x="70" y="9"/>
                  </a:moveTo>
                  <a:cubicBezTo>
                    <a:pt x="68" y="11"/>
                    <a:pt x="40" y="0"/>
                    <a:pt x="26" y="8"/>
                  </a:cubicBezTo>
                  <a:cubicBezTo>
                    <a:pt x="11" y="17"/>
                    <a:pt x="0" y="35"/>
                    <a:pt x="8" y="69"/>
                  </a:cubicBezTo>
                  <a:cubicBezTo>
                    <a:pt x="16" y="103"/>
                    <a:pt x="38" y="125"/>
                    <a:pt x="69" y="119"/>
                  </a:cubicBezTo>
                  <a:lnTo>
                    <a:pt x="70" y="9"/>
                  </a:lnTo>
                  <a:close/>
                </a:path>
              </a:pathLst>
            </a:custGeom>
            <a:solidFill>
              <a:srgbClr val="DB19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14"/>
            <p:cNvSpPr/>
            <p:nvPr/>
          </p:nvSpPr>
          <p:spPr bwMode="auto">
            <a:xfrm>
              <a:off x="1374775" y="5313363"/>
              <a:ext cx="125413" cy="53975"/>
            </a:xfrm>
            <a:custGeom>
              <a:avLst/>
              <a:gdLst>
                <a:gd name="T0" fmla="*/ 44 w 44"/>
                <a:gd name="T1" fmla="*/ 19 h 19"/>
                <a:gd name="T2" fmla="*/ 27 w 44"/>
                <a:gd name="T3" fmla="*/ 4 h 19"/>
                <a:gd name="T4" fmla="*/ 0 w 44"/>
                <a:gd name="T5" fmla="*/ 1 h 19"/>
                <a:gd name="T6" fmla="*/ 0 w 44"/>
                <a:gd name="T7" fmla="*/ 2 h 19"/>
                <a:gd name="T8" fmla="*/ 44 w 44"/>
                <a:gd name="T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9">
                  <a:moveTo>
                    <a:pt x="44" y="19"/>
                  </a:moveTo>
                  <a:cubicBezTo>
                    <a:pt x="44" y="19"/>
                    <a:pt x="40" y="9"/>
                    <a:pt x="27" y="4"/>
                  </a:cubicBezTo>
                  <a:cubicBezTo>
                    <a:pt x="15" y="0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12" y="10"/>
                    <a:pt x="28" y="14"/>
                    <a:pt x="44" y="19"/>
                  </a:cubicBezTo>
                  <a:close/>
                </a:path>
              </a:pathLst>
            </a:custGeom>
            <a:solidFill>
              <a:srgbClr val="1287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15"/>
            <p:cNvSpPr/>
            <p:nvPr/>
          </p:nvSpPr>
          <p:spPr bwMode="auto">
            <a:xfrm>
              <a:off x="1374775" y="5318125"/>
              <a:ext cx="125413" cy="103188"/>
            </a:xfrm>
            <a:custGeom>
              <a:avLst/>
              <a:gdLst>
                <a:gd name="T0" fmla="*/ 0 w 44"/>
                <a:gd name="T1" fmla="*/ 0 h 36"/>
                <a:gd name="T2" fmla="*/ 6 w 44"/>
                <a:gd name="T3" fmla="*/ 12 h 36"/>
                <a:gd name="T4" fmla="*/ 44 w 44"/>
                <a:gd name="T5" fmla="*/ 17 h 36"/>
                <a:gd name="T6" fmla="*/ 0 w 44"/>
                <a:gd name="T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6">
                  <a:moveTo>
                    <a:pt x="0" y="0"/>
                  </a:moveTo>
                  <a:cubicBezTo>
                    <a:pt x="0" y="2"/>
                    <a:pt x="2" y="7"/>
                    <a:pt x="6" y="12"/>
                  </a:cubicBezTo>
                  <a:cubicBezTo>
                    <a:pt x="30" y="36"/>
                    <a:pt x="43" y="18"/>
                    <a:pt x="44" y="17"/>
                  </a:cubicBezTo>
                  <a:cubicBezTo>
                    <a:pt x="28" y="12"/>
                    <a:pt x="12" y="8"/>
                    <a:pt x="0" y="0"/>
                  </a:cubicBezTo>
                  <a:close/>
                </a:path>
              </a:pathLst>
            </a:custGeom>
            <a:solidFill>
              <a:srgbClr val="0E77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0" name="Rectangle 16"/>
            <p:cNvSpPr>
              <a:spLocks noChangeArrowheads="1"/>
            </p:cNvSpPr>
            <p:nvPr/>
          </p:nvSpPr>
          <p:spPr bwMode="auto">
            <a:xfrm>
              <a:off x="908050" y="6238875"/>
              <a:ext cx="904875" cy="227013"/>
            </a:xfrm>
            <a:prstGeom prst="rect">
              <a:avLst/>
            </a:prstGeom>
            <a:solidFill>
              <a:srgbClr val="FF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1" name="Rectangle 17"/>
            <p:cNvSpPr>
              <a:spLocks noChangeArrowheads="1"/>
            </p:cNvSpPr>
            <p:nvPr/>
          </p:nvSpPr>
          <p:spPr bwMode="auto">
            <a:xfrm>
              <a:off x="1681163" y="6238875"/>
              <a:ext cx="17463" cy="227013"/>
            </a:xfrm>
            <a:prstGeom prst="rect">
              <a:avLst/>
            </a:prstGeom>
            <a:solidFill>
              <a:srgbClr val="BE1E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2" name="Rectangle 18"/>
            <p:cNvSpPr>
              <a:spLocks noChangeArrowheads="1"/>
            </p:cNvSpPr>
            <p:nvPr/>
          </p:nvSpPr>
          <p:spPr bwMode="auto">
            <a:xfrm>
              <a:off x="1651000" y="6238875"/>
              <a:ext cx="17463" cy="227013"/>
            </a:xfrm>
            <a:prstGeom prst="rect">
              <a:avLst/>
            </a:prstGeom>
            <a:solidFill>
              <a:srgbClr val="BE1E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3" name="Rectangle 19"/>
            <p:cNvSpPr>
              <a:spLocks noChangeArrowheads="1"/>
            </p:cNvSpPr>
            <p:nvPr/>
          </p:nvSpPr>
          <p:spPr bwMode="auto">
            <a:xfrm>
              <a:off x="1612900" y="6238875"/>
              <a:ext cx="17463" cy="227013"/>
            </a:xfrm>
            <a:prstGeom prst="rect">
              <a:avLst/>
            </a:prstGeom>
            <a:solidFill>
              <a:srgbClr val="BE1E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4" name="Rectangle 20"/>
            <p:cNvSpPr>
              <a:spLocks noChangeArrowheads="1"/>
            </p:cNvSpPr>
            <p:nvPr/>
          </p:nvSpPr>
          <p:spPr bwMode="auto">
            <a:xfrm>
              <a:off x="1030288" y="5924550"/>
              <a:ext cx="474663" cy="171450"/>
            </a:xfrm>
            <a:prstGeom prst="rect">
              <a:avLst/>
            </a:prstGeom>
            <a:solidFill>
              <a:srgbClr val="F9EE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" name="Rectangle 21"/>
            <p:cNvSpPr>
              <a:spLocks noChangeArrowheads="1"/>
            </p:cNvSpPr>
            <p:nvPr/>
          </p:nvSpPr>
          <p:spPr bwMode="auto">
            <a:xfrm>
              <a:off x="1030288" y="5924550"/>
              <a:ext cx="474663" cy="171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6" name="Rectangle 22"/>
            <p:cNvSpPr>
              <a:spLocks noChangeArrowheads="1"/>
            </p:cNvSpPr>
            <p:nvPr/>
          </p:nvSpPr>
          <p:spPr bwMode="auto">
            <a:xfrm>
              <a:off x="1030288" y="6002338"/>
              <a:ext cx="474663" cy="4763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7" name="Rectangle 23"/>
            <p:cNvSpPr>
              <a:spLocks noChangeArrowheads="1"/>
            </p:cNvSpPr>
            <p:nvPr/>
          </p:nvSpPr>
          <p:spPr bwMode="auto">
            <a:xfrm>
              <a:off x="1030288" y="6002338"/>
              <a:ext cx="474663" cy="4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8" name="Rectangle 24"/>
            <p:cNvSpPr>
              <a:spLocks noChangeArrowheads="1"/>
            </p:cNvSpPr>
            <p:nvPr/>
          </p:nvSpPr>
          <p:spPr bwMode="auto">
            <a:xfrm>
              <a:off x="1030288" y="6049963"/>
              <a:ext cx="474663" cy="6350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9" name="Rectangle 25"/>
            <p:cNvSpPr>
              <a:spLocks noChangeArrowheads="1"/>
            </p:cNvSpPr>
            <p:nvPr/>
          </p:nvSpPr>
          <p:spPr bwMode="auto">
            <a:xfrm>
              <a:off x="1030288" y="6049963"/>
              <a:ext cx="474663" cy="6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0" name="Rectangle 26"/>
            <p:cNvSpPr>
              <a:spLocks noChangeArrowheads="1"/>
            </p:cNvSpPr>
            <p:nvPr/>
          </p:nvSpPr>
          <p:spPr bwMode="auto">
            <a:xfrm>
              <a:off x="1030288" y="6034088"/>
              <a:ext cx="474663" cy="1588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1" name="Rectangle 27"/>
            <p:cNvSpPr>
              <a:spLocks noChangeArrowheads="1"/>
            </p:cNvSpPr>
            <p:nvPr/>
          </p:nvSpPr>
          <p:spPr bwMode="auto">
            <a:xfrm>
              <a:off x="1030288" y="6034088"/>
              <a:ext cx="47466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2" name="Rectangle 28"/>
            <p:cNvSpPr>
              <a:spLocks noChangeArrowheads="1"/>
            </p:cNvSpPr>
            <p:nvPr/>
          </p:nvSpPr>
          <p:spPr bwMode="auto">
            <a:xfrm>
              <a:off x="1030288" y="5984875"/>
              <a:ext cx="474663" cy="3175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3" name="Rectangle 29"/>
            <p:cNvSpPr>
              <a:spLocks noChangeArrowheads="1"/>
            </p:cNvSpPr>
            <p:nvPr/>
          </p:nvSpPr>
          <p:spPr bwMode="auto">
            <a:xfrm>
              <a:off x="1030288" y="5984875"/>
              <a:ext cx="474663" cy="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4" name="Rectangle 30"/>
            <p:cNvSpPr>
              <a:spLocks noChangeArrowheads="1"/>
            </p:cNvSpPr>
            <p:nvPr/>
          </p:nvSpPr>
          <p:spPr bwMode="auto">
            <a:xfrm>
              <a:off x="1030288" y="5937250"/>
              <a:ext cx="474663" cy="1588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5" name="Rectangle 31"/>
            <p:cNvSpPr>
              <a:spLocks noChangeArrowheads="1"/>
            </p:cNvSpPr>
            <p:nvPr/>
          </p:nvSpPr>
          <p:spPr bwMode="auto">
            <a:xfrm>
              <a:off x="1030288" y="5937250"/>
              <a:ext cx="47466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6" name="Rectangle 32"/>
            <p:cNvSpPr>
              <a:spLocks noChangeArrowheads="1"/>
            </p:cNvSpPr>
            <p:nvPr/>
          </p:nvSpPr>
          <p:spPr bwMode="auto">
            <a:xfrm>
              <a:off x="1030288" y="6084888"/>
              <a:ext cx="474663" cy="3175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7" name="Rectangle 33"/>
            <p:cNvSpPr>
              <a:spLocks noChangeArrowheads="1"/>
            </p:cNvSpPr>
            <p:nvPr/>
          </p:nvSpPr>
          <p:spPr bwMode="auto">
            <a:xfrm>
              <a:off x="1030288" y="6084888"/>
              <a:ext cx="474663" cy="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8" name="Rectangle 34"/>
            <p:cNvSpPr>
              <a:spLocks noChangeArrowheads="1"/>
            </p:cNvSpPr>
            <p:nvPr/>
          </p:nvSpPr>
          <p:spPr bwMode="auto">
            <a:xfrm>
              <a:off x="1030288" y="5951538"/>
              <a:ext cx="474663" cy="1588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9" name="Rectangle 35"/>
            <p:cNvSpPr>
              <a:spLocks noChangeArrowheads="1"/>
            </p:cNvSpPr>
            <p:nvPr/>
          </p:nvSpPr>
          <p:spPr bwMode="auto">
            <a:xfrm>
              <a:off x="1030288" y="5951538"/>
              <a:ext cx="47466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0" name="Rectangle 36"/>
            <p:cNvSpPr>
              <a:spLocks noChangeArrowheads="1"/>
            </p:cNvSpPr>
            <p:nvPr/>
          </p:nvSpPr>
          <p:spPr bwMode="auto">
            <a:xfrm>
              <a:off x="879475" y="6118225"/>
              <a:ext cx="1058863" cy="120650"/>
            </a:xfrm>
            <a:prstGeom prst="rect">
              <a:avLst/>
            </a:prstGeom>
            <a:solidFill>
              <a:srgbClr val="14B6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1" name="Rectangle 37"/>
            <p:cNvSpPr>
              <a:spLocks noChangeArrowheads="1"/>
            </p:cNvSpPr>
            <p:nvPr/>
          </p:nvSpPr>
          <p:spPr bwMode="auto">
            <a:xfrm>
              <a:off x="1835150" y="6118225"/>
              <a:ext cx="28575" cy="1206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2" name="Rectangle 38"/>
            <p:cNvSpPr>
              <a:spLocks noChangeArrowheads="1"/>
            </p:cNvSpPr>
            <p:nvPr/>
          </p:nvSpPr>
          <p:spPr bwMode="auto">
            <a:xfrm>
              <a:off x="1101725" y="5751513"/>
              <a:ext cx="588963" cy="150813"/>
            </a:xfrm>
            <a:prstGeom prst="rect">
              <a:avLst/>
            </a:prstGeom>
            <a:solidFill>
              <a:srgbClr val="2B53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" name="Rectangle 39"/>
            <p:cNvSpPr>
              <a:spLocks noChangeArrowheads="1"/>
            </p:cNvSpPr>
            <p:nvPr/>
          </p:nvSpPr>
          <p:spPr bwMode="auto">
            <a:xfrm>
              <a:off x="1633538" y="5751513"/>
              <a:ext cx="14288" cy="150813"/>
            </a:xfrm>
            <a:prstGeom prst="rect">
              <a:avLst/>
            </a:prstGeom>
            <a:solidFill>
              <a:srgbClr val="14B6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4" name="Freeform 40"/>
            <p:cNvSpPr/>
            <p:nvPr/>
          </p:nvSpPr>
          <p:spPr bwMode="auto">
            <a:xfrm>
              <a:off x="1012825" y="5902325"/>
              <a:ext cx="530225" cy="215900"/>
            </a:xfrm>
            <a:custGeom>
              <a:avLst/>
              <a:gdLst>
                <a:gd name="T0" fmla="*/ 186 w 186"/>
                <a:gd name="T1" fmla="*/ 38 h 76"/>
                <a:gd name="T2" fmla="*/ 183 w 186"/>
                <a:gd name="T3" fmla="*/ 0 h 76"/>
                <a:gd name="T4" fmla="*/ 183 w 186"/>
                <a:gd name="T5" fmla="*/ 0 h 76"/>
                <a:gd name="T6" fmla="*/ 182 w 186"/>
                <a:gd name="T7" fmla="*/ 0 h 76"/>
                <a:gd name="T8" fmla="*/ 182 w 186"/>
                <a:gd name="T9" fmla="*/ 0 h 76"/>
                <a:gd name="T10" fmla="*/ 182 w 186"/>
                <a:gd name="T11" fmla="*/ 0 h 76"/>
                <a:gd name="T12" fmla="*/ 0 w 186"/>
                <a:gd name="T13" fmla="*/ 0 h 76"/>
                <a:gd name="T14" fmla="*/ 0 w 186"/>
                <a:gd name="T15" fmla="*/ 8 h 76"/>
                <a:gd name="T16" fmla="*/ 173 w 186"/>
                <a:gd name="T17" fmla="*/ 8 h 76"/>
                <a:gd name="T18" fmla="*/ 173 w 186"/>
                <a:gd name="T19" fmla="*/ 68 h 76"/>
                <a:gd name="T20" fmla="*/ 0 w 186"/>
                <a:gd name="T21" fmla="*/ 68 h 76"/>
                <a:gd name="T22" fmla="*/ 0 w 186"/>
                <a:gd name="T23" fmla="*/ 76 h 76"/>
                <a:gd name="T24" fmla="*/ 183 w 186"/>
                <a:gd name="T25" fmla="*/ 76 h 76"/>
                <a:gd name="T26" fmla="*/ 183 w 186"/>
                <a:gd name="T27" fmla="*/ 76 h 76"/>
                <a:gd name="T28" fmla="*/ 186 w 186"/>
                <a:gd name="T29" fmla="*/ 3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6" h="76">
                  <a:moveTo>
                    <a:pt x="186" y="38"/>
                  </a:moveTo>
                  <a:cubicBezTo>
                    <a:pt x="186" y="19"/>
                    <a:pt x="184" y="3"/>
                    <a:pt x="183" y="0"/>
                  </a:cubicBezTo>
                  <a:cubicBezTo>
                    <a:pt x="183" y="0"/>
                    <a:pt x="183" y="0"/>
                    <a:pt x="183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73" y="8"/>
                    <a:pt x="173" y="8"/>
                    <a:pt x="173" y="8"/>
                  </a:cubicBezTo>
                  <a:cubicBezTo>
                    <a:pt x="173" y="68"/>
                    <a:pt x="173" y="68"/>
                    <a:pt x="173" y="6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183" y="76"/>
                    <a:pt x="183" y="76"/>
                    <a:pt x="183" y="76"/>
                  </a:cubicBezTo>
                  <a:cubicBezTo>
                    <a:pt x="183" y="76"/>
                    <a:pt x="183" y="76"/>
                    <a:pt x="183" y="76"/>
                  </a:cubicBezTo>
                  <a:cubicBezTo>
                    <a:pt x="184" y="73"/>
                    <a:pt x="186" y="57"/>
                    <a:pt x="186" y="38"/>
                  </a:cubicBezTo>
                  <a:close/>
                </a:path>
              </a:pathLst>
            </a:custGeom>
            <a:solidFill>
              <a:srgbClr val="5D9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41"/>
            <p:cNvSpPr/>
            <p:nvPr/>
          </p:nvSpPr>
          <p:spPr bwMode="auto">
            <a:xfrm>
              <a:off x="1425575" y="6034088"/>
              <a:ext cx="42863" cy="122238"/>
            </a:xfrm>
            <a:custGeom>
              <a:avLst/>
              <a:gdLst>
                <a:gd name="T0" fmla="*/ 0 w 27"/>
                <a:gd name="T1" fmla="*/ 0 h 77"/>
                <a:gd name="T2" fmla="*/ 0 w 27"/>
                <a:gd name="T3" fmla="*/ 77 h 77"/>
                <a:gd name="T4" fmla="*/ 13 w 27"/>
                <a:gd name="T5" fmla="*/ 64 h 77"/>
                <a:gd name="T6" fmla="*/ 27 w 27"/>
                <a:gd name="T7" fmla="*/ 77 h 77"/>
                <a:gd name="T8" fmla="*/ 27 w 27"/>
                <a:gd name="T9" fmla="*/ 0 h 77"/>
                <a:gd name="T10" fmla="*/ 0 w 27"/>
                <a:gd name="T11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77">
                  <a:moveTo>
                    <a:pt x="0" y="0"/>
                  </a:moveTo>
                  <a:lnTo>
                    <a:pt x="0" y="77"/>
                  </a:lnTo>
                  <a:lnTo>
                    <a:pt x="13" y="64"/>
                  </a:lnTo>
                  <a:lnTo>
                    <a:pt x="27" y="77"/>
                  </a:lnTo>
                  <a:lnTo>
                    <a:pt x="2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2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58" name="矩形 57"/>
          <p:cNvSpPr/>
          <p:nvPr/>
        </p:nvSpPr>
        <p:spPr>
          <a:xfrm>
            <a:off x="9084348" y="2240146"/>
            <a:ext cx="1420564" cy="1569650"/>
          </a:xfrm>
          <a:prstGeom prst="rect">
            <a:avLst/>
          </a:prstGeom>
        </p:spPr>
        <p:txBody>
          <a:bodyPr wrap="none" lIns="91431" tIns="45715" rIns="91431" bIns="45715">
            <a:spAutoFit/>
          </a:bodyPr>
          <a:lstStyle/>
          <a:p>
            <a:r>
              <a:rPr lang="zh-CN" altLang="zh-CN" sz="9600" b="1" dirty="0">
                <a:latin typeface="楷体" panose="02010609060101010101" pitchFamily="49" charset="-122"/>
                <a:ea typeface="楷体" panose="02010609060101010101" pitchFamily="49" charset="-122"/>
              </a:rPr>
              <a:t>闯</a:t>
            </a:r>
            <a:endParaRPr lang="zh-CN" altLang="en-US" sz="117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4" name="TextBox 12"/>
          <p:cNvSpPr txBox="1"/>
          <p:nvPr/>
        </p:nvSpPr>
        <p:spPr>
          <a:xfrm>
            <a:off x="8663642" y="1556792"/>
            <a:ext cx="2604770" cy="920750"/>
          </a:xfrm>
          <a:prstGeom prst="rect">
            <a:avLst/>
          </a:prstGeom>
          <a:noFill/>
        </p:spPr>
        <p:txBody>
          <a:bodyPr wrap="none" lIns="91431" tIns="45715" rIns="91431" bIns="45715">
            <a:spAutoFit/>
          </a:bodyPr>
          <a:lstStyle/>
          <a:p>
            <a:pPr>
              <a:defRPr/>
            </a:pPr>
            <a:r>
              <a:rPr lang="en-US" altLang="zh-CN" sz="5400" b="1" dirty="0">
                <a:solidFill>
                  <a:srgbClr val="FF0000"/>
                </a:solidFill>
                <a:latin typeface="汉语拼音" panose="000B0604020202020204" charset="0"/>
                <a:ea typeface="黑体" panose="02010609060101010101" pitchFamily="49" charset="-122"/>
                <a:cs typeface="汉语拼音" panose="000B0604020202020204" charset="0"/>
              </a:rPr>
              <a:t>chu</a:t>
            </a:r>
            <a:r>
              <a:rPr lang="zh-CN" altLang="zh-CN" sz="5400" b="1" dirty="0">
                <a:solidFill>
                  <a:srgbClr val="FF0000"/>
                </a:solidFill>
                <a:latin typeface="汉语拼音" panose="000B0604020202020204" charset="0"/>
                <a:ea typeface="黑体" panose="02010609060101010101" pitchFamily="49" charset="-122"/>
                <a:cs typeface="汉语拼音" panose="000B0604020202020204" charset="0"/>
              </a:rPr>
              <a:t>ǎ</a:t>
            </a:r>
            <a:r>
              <a:rPr lang="en-US" altLang="zh-CN" sz="5400" b="1" dirty="0">
                <a:solidFill>
                  <a:srgbClr val="FF0000"/>
                </a:solidFill>
                <a:latin typeface="汉语拼音" panose="000B0604020202020204" charset="0"/>
                <a:ea typeface="黑体" panose="02010609060101010101" pitchFamily="49" charset="-122"/>
                <a:cs typeface="汉语拼音" panose="000B0604020202020204" charset="0"/>
              </a:rPr>
              <a:t>ng</a:t>
            </a:r>
            <a:endParaRPr lang="zh-CN" altLang="en-US" sz="5300" b="1" dirty="0">
              <a:solidFill>
                <a:srgbClr val="FF0000"/>
              </a:solidFill>
              <a:latin typeface="汉语拼音" panose="000B0604020202020204" charset="0"/>
              <a:ea typeface="黑体" panose="02010609060101010101" pitchFamily="49" charset="-122"/>
              <a:cs typeface="汉语拼音" panose="000B0604020202020204" charset="0"/>
            </a:endParaRPr>
          </a:p>
        </p:txBody>
      </p:sp>
      <p:sp>
        <p:nvSpPr>
          <p:cNvPr id="82" name="右箭头 81"/>
          <p:cNvSpPr/>
          <p:nvPr/>
        </p:nvSpPr>
        <p:spPr>
          <a:xfrm>
            <a:off x="5707983" y="2760598"/>
            <a:ext cx="556822" cy="525452"/>
          </a:xfrm>
          <a:prstGeom prst="rightArrow">
            <a:avLst/>
          </a:prstGeom>
          <a:solidFill>
            <a:srgbClr val="0000FF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zh-CN" altLang="en-US"/>
          </a:p>
        </p:txBody>
      </p:sp>
      <p:sp>
        <p:nvSpPr>
          <p:cNvPr id="83" name="右箭头 82"/>
          <p:cNvSpPr/>
          <p:nvPr/>
        </p:nvSpPr>
        <p:spPr>
          <a:xfrm>
            <a:off x="8238621" y="2764353"/>
            <a:ext cx="556822" cy="521643"/>
          </a:xfrm>
          <a:prstGeom prst="rightArrow">
            <a:avLst/>
          </a:prstGeom>
          <a:solidFill>
            <a:srgbClr val="0000FF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zh-CN" altLang="en-US"/>
          </a:p>
        </p:txBody>
      </p:sp>
      <p:sp>
        <p:nvSpPr>
          <p:cNvPr id="60" name="TextBox 11"/>
          <p:cNvSpPr txBox="1">
            <a:spLocks noChangeArrowheads="1"/>
          </p:cNvSpPr>
          <p:nvPr/>
        </p:nvSpPr>
        <p:spPr bwMode="auto">
          <a:xfrm>
            <a:off x="5311548" y="555646"/>
            <a:ext cx="1936433" cy="58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300" b="1" dirty="0">
                <a:latin typeface="楷体" panose="02010609060101010101" pitchFamily="49" charset="-122"/>
                <a:ea typeface="楷体" panose="02010609060101010101" pitchFamily="49" charset="-122"/>
              </a:rPr>
              <a:t>识字方法</a:t>
            </a:r>
          </a:p>
        </p:txBody>
      </p:sp>
      <p:sp>
        <p:nvSpPr>
          <p:cNvPr id="57" name="矩形 9"/>
          <p:cNvSpPr>
            <a:spLocks noChangeArrowheads="1"/>
          </p:cNvSpPr>
          <p:nvPr/>
        </p:nvSpPr>
        <p:spPr bwMode="auto">
          <a:xfrm>
            <a:off x="2015027" y="4753332"/>
            <a:ext cx="10175807" cy="705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  会意字。本义：马从马棚向外猛冲。</a:t>
            </a:r>
          </a:p>
        </p:txBody>
      </p:sp>
      <p:pic>
        <p:nvPicPr>
          <p:cNvPr id="104450" name="图片 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0751" y="2060848"/>
            <a:ext cx="2016224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2" name="Rectangle 4"/>
          <p:cNvSpPr>
            <a:spLocks noChangeArrowheads="1"/>
          </p:cNvSpPr>
          <p:nvPr/>
        </p:nvSpPr>
        <p:spPr bwMode="auto">
          <a:xfrm>
            <a:off x="795" y="43934"/>
            <a:ext cx="184731" cy="36933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pic>
        <p:nvPicPr>
          <p:cNvPr id="104451" name="图片 2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97080" y="2329195"/>
            <a:ext cx="1224136" cy="1387624"/>
          </a:xfrm>
          <a:prstGeom prst="rect">
            <a:avLst/>
          </a:prstGeom>
          <a:noFill/>
        </p:spPr>
      </p:pic>
      <p:sp>
        <p:nvSpPr>
          <p:cNvPr id="104453" name="Rectangle 5"/>
          <p:cNvSpPr>
            <a:spLocks noChangeArrowheads="1"/>
          </p:cNvSpPr>
          <p:nvPr/>
        </p:nvSpPr>
        <p:spPr bwMode="auto">
          <a:xfrm>
            <a:off x="794" y="562691"/>
            <a:ext cx="255198" cy="24622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000" b="1">
                <a:latin typeface="Arial" panose="020B0604020202020204" pitchFamily="34" charset="0"/>
                <a:ea typeface="宋体" panose="02010600030101010101" pitchFamily="2" charset="-122"/>
                <a:cs typeface="黑体" panose="02010609060101010101" pitchFamily="49" charset="-122"/>
              </a:rPr>
              <a:t>  </a:t>
            </a:r>
            <a:endParaRPr lang="en-US" altLang="zh-CN"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104454" name="图片 2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28049" y="2348880"/>
            <a:ext cx="1367075" cy="134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" name="TextBox 55"/>
          <p:cNvSpPr txBox="1"/>
          <p:nvPr/>
        </p:nvSpPr>
        <p:spPr>
          <a:xfrm>
            <a:off x="4297205" y="3805555"/>
            <a:ext cx="72828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金文     小篆        楷体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4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4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74" grpId="0"/>
      <p:bldP spid="82" grpId="0" bldLvl="0" animBg="1"/>
      <p:bldP spid="83" grpId="0" bldLvl="0" animBg="1"/>
      <p:bldP spid="57" grpId="0"/>
      <p:bldP spid="5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824193" y="692696"/>
            <a:ext cx="3427541" cy="603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4500"/>
              </a:lnSpc>
            </a:pPr>
            <a:r>
              <a:rPr kumimoji="1" lang="zh-CN" altLang="en-US" sz="3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北极星在哪里？</a:t>
            </a:r>
            <a:endParaRPr kumimoji="1" lang="en-US" altLang="zh-CN" sz="36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4578" name="Picture 2" descr="https://timgsa.baidu.com/timg?image&amp;quality=80&amp;size=b9999_10000&amp;sec=1538373395923&amp;di=6a6b1db33033d7753df0f5a1b7bdc4af&amp;imgtype=0&amp;src=http%3A%2F%2Ffile3.sherc.net%2Ffiles%2Fimages%2F71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4" y="0"/>
            <a:ext cx="6311230" cy="6858000"/>
          </a:xfrm>
          <a:prstGeom prst="rect">
            <a:avLst/>
          </a:prstGeom>
          <a:noFill/>
        </p:spPr>
      </p:pic>
      <p:sp>
        <p:nvSpPr>
          <p:cNvPr id="8" name="椭圆 7"/>
          <p:cNvSpPr/>
          <p:nvPr/>
        </p:nvSpPr>
        <p:spPr>
          <a:xfrm>
            <a:off x="5112545" y="1129666"/>
            <a:ext cx="503555" cy="6483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3" name="椭圆 2"/>
          <p:cNvSpPr/>
          <p:nvPr/>
        </p:nvSpPr>
        <p:spPr>
          <a:xfrm>
            <a:off x="4000660" y="5574031"/>
            <a:ext cx="503555" cy="6483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5" name="椭圆 4"/>
          <p:cNvSpPr/>
          <p:nvPr/>
        </p:nvSpPr>
        <p:spPr>
          <a:xfrm>
            <a:off x="4159410" y="4850131"/>
            <a:ext cx="503555" cy="6483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9191785" y="3212827"/>
            <a:ext cx="942975" cy="504190"/>
          </a:xfrm>
          <a:prstGeom prst="roundRect">
            <a:avLst/>
          </a:prstGeom>
          <a:solidFill>
            <a:srgbClr val="ECAAC3">
              <a:alpha val="7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/>
        </p:nvSpPr>
        <p:spPr>
          <a:xfrm>
            <a:off x="10588785" y="3212827"/>
            <a:ext cx="942975" cy="504190"/>
          </a:xfrm>
          <a:prstGeom prst="roundRect">
            <a:avLst/>
          </a:prstGeom>
          <a:solidFill>
            <a:srgbClr val="ECAAC3">
              <a:alpha val="7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圆角矩形 9"/>
          <p:cNvSpPr/>
          <p:nvPr/>
        </p:nvSpPr>
        <p:spPr>
          <a:xfrm>
            <a:off x="7823995" y="4292962"/>
            <a:ext cx="1368425" cy="504190"/>
          </a:xfrm>
          <a:prstGeom prst="roundRect">
            <a:avLst/>
          </a:prstGeom>
          <a:solidFill>
            <a:srgbClr val="ECAAC3">
              <a:alpha val="7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左大括号 10"/>
          <p:cNvSpPr/>
          <p:nvPr/>
        </p:nvSpPr>
        <p:spPr>
          <a:xfrm rot="840000">
            <a:off x="4198145" y="1255396"/>
            <a:ext cx="385445" cy="3757295"/>
          </a:xfrm>
          <a:prstGeom prst="leftBrac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 11"/>
          <p:cNvSpPr/>
          <p:nvPr/>
        </p:nvSpPr>
        <p:spPr>
          <a:xfrm>
            <a:off x="8248810" y="3717017"/>
            <a:ext cx="942975" cy="504190"/>
          </a:xfrm>
          <a:prstGeom prst="roundRect">
            <a:avLst/>
          </a:prstGeom>
          <a:solidFill>
            <a:srgbClr val="FFFF00">
              <a:alpha val="7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7248129" y="1988840"/>
            <a:ext cx="4580657" cy="2861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北极星可以通过北斗七星来辨认，将勺口两颗星星天枢和天旋延长五倍，就可以找到北极星。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3" grpId="0" bldLvl="0" animBg="1"/>
      <p:bldP spid="5" grpId="0" bldLvl="0" animBg="1"/>
      <p:bldP spid="6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 要是你在野外迷了路（朗读）">
            <a:hlinkClick r:id="" action="ppaction://media"/>
            <a:extLst>
              <a:ext uri="{FF2B5EF4-FFF2-40B4-BE49-F238E27FC236}">
                <a16:creationId xmlns:a16="http://schemas.microsoft.com/office/drawing/2014/main" id="{FF7FCFAC-F799-4B20-9669-B5ECFC780F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51584" y="188640"/>
            <a:ext cx="9073008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848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imgsrc.baidu.com/imgad/pic/item/c9fcc3cec3fdfc03cc9ab2acde3f8794a5c226c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4" y="2"/>
            <a:ext cx="8255447" cy="6857999"/>
          </a:xfrm>
          <a:prstGeom prst="rect">
            <a:avLst/>
          </a:prstGeom>
          <a:noFill/>
        </p:spPr>
      </p:pic>
      <p:sp>
        <p:nvSpPr>
          <p:cNvPr id="4" name="矩形 3"/>
          <p:cNvSpPr/>
          <p:nvPr/>
        </p:nvSpPr>
        <p:spPr>
          <a:xfrm>
            <a:off x="794" y="6381328"/>
            <a:ext cx="8183438" cy="4766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4"/>
          <p:cNvSpPr txBox="1"/>
          <p:nvPr/>
        </p:nvSpPr>
        <p:spPr>
          <a:xfrm>
            <a:off x="8904312" y="764705"/>
            <a:ext cx="2952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    你能找到北极星吗？</a:t>
            </a:r>
          </a:p>
        </p:txBody>
      </p:sp>
      <p:cxnSp>
        <p:nvCxnSpPr>
          <p:cNvPr id="7" name="直接箭头连接符 6"/>
          <p:cNvCxnSpPr/>
          <p:nvPr/>
        </p:nvCxnSpPr>
        <p:spPr>
          <a:xfrm>
            <a:off x="7248128" y="2276872"/>
            <a:ext cx="1584176" cy="64807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圆角矩形 8"/>
          <p:cNvSpPr/>
          <p:nvPr/>
        </p:nvSpPr>
        <p:spPr>
          <a:xfrm>
            <a:off x="8976320" y="2708920"/>
            <a:ext cx="2016224" cy="1008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北极星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38610" y="875030"/>
            <a:ext cx="1786890" cy="1631950"/>
            <a:chOff x="184" y="335"/>
            <a:chExt cx="2814" cy="2570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EFEFE">
                    <a:alpha val="100000"/>
                  </a:srgbClr>
                </a:clrFrom>
                <a:clrTo>
                  <a:srgbClr val="FEFEFE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84" y="335"/>
              <a:ext cx="2815" cy="2570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/>
          </p:nvSpPr>
          <p:spPr>
            <a:xfrm>
              <a:off x="750" y="859"/>
              <a:ext cx="2067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b="1">
                  <a:solidFill>
                    <a:srgbClr val="FF0000"/>
                  </a:solidFill>
                </a:rPr>
                <a:t>大树</a:t>
              </a:r>
            </a:p>
          </p:txBody>
        </p:sp>
      </p:grpSp>
      <p:sp>
        <p:nvSpPr>
          <p:cNvPr id="6" name="圆角矩形 5"/>
          <p:cNvSpPr/>
          <p:nvPr/>
        </p:nvSpPr>
        <p:spPr>
          <a:xfrm>
            <a:off x="2637949" y="2420888"/>
            <a:ext cx="3213100" cy="561072"/>
          </a:xfrm>
          <a:prstGeom prst="roundRect">
            <a:avLst/>
          </a:prstGeom>
          <a:solidFill>
            <a:srgbClr val="D1F5B8">
              <a:alpha val="5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6340953" y="1928128"/>
            <a:ext cx="2664296" cy="100811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拟人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488089" y="1844676"/>
            <a:ext cx="6272530" cy="2399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500"/>
              </a:lnSpc>
            </a:pPr>
            <a:r>
              <a:rPr kumimoji="1" lang="zh-CN" altLang="en-US" sz="36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要是碰上阴雨天，</a:t>
            </a:r>
          </a:p>
          <a:p>
            <a:pPr>
              <a:lnSpc>
                <a:spcPts val="4500"/>
              </a:lnSpc>
            </a:pPr>
            <a:r>
              <a:rPr kumimoji="1" lang="zh-CN" altLang="en-US" sz="3600" b="1" dirty="0">
                <a:solidFill>
                  <a:srgbClr val="0000FF"/>
                </a:solidFill>
                <a:uFill>
                  <a:solidFill>
                    <a:srgbClr val="FF0000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</a:rPr>
              <a:t>大树也会来帮忙。</a:t>
            </a:r>
            <a:endParaRPr kumimoji="1" lang="en-US" altLang="zh-CN" sz="3600" b="1" dirty="0">
              <a:solidFill>
                <a:srgbClr val="0000FF"/>
              </a:solidFill>
              <a:uFill>
                <a:solidFill>
                  <a:srgbClr val="FF0000"/>
                </a:solidFill>
              </a:u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ts val="4500"/>
              </a:lnSpc>
            </a:pPr>
            <a:r>
              <a:rPr kumimoji="1" lang="zh-CN" altLang="en-US" sz="36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枝叶稠的一面是南方，</a:t>
            </a:r>
          </a:p>
          <a:p>
            <a:pPr>
              <a:lnSpc>
                <a:spcPts val="4500"/>
              </a:lnSpc>
            </a:pPr>
            <a:r>
              <a:rPr kumimoji="1" lang="zh-CN" altLang="en-US" sz="36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枝叶稀的一面是北方。</a:t>
            </a:r>
            <a:endParaRPr kumimoji="1" lang="en-US" altLang="zh-CN" sz="36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E7D77E4A-381F-41CF-A01E-328E990CD2A8}"/>
              </a:ext>
            </a:extLst>
          </p:cNvPr>
          <p:cNvSpPr/>
          <p:nvPr/>
        </p:nvSpPr>
        <p:spPr>
          <a:xfrm flipV="1">
            <a:off x="5087888" y="2994144"/>
            <a:ext cx="51202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CB4804CD-5C70-4E83-83C2-04121E95CD91}"/>
              </a:ext>
            </a:extLst>
          </p:cNvPr>
          <p:cNvSpPr/>
          <p:nvPr/>
        </p:nvSpPr>
        <p:spPr>
          <a:xfrm flipV="1">
            <a:off x="5571411" y="2994144"/>
            <a:ext cx="51202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2C0F50E7-253A-41AB-9FE3-5C8F0A88D73E}"/>
              </a:ext>
            </a:extLst>
          </p:cNvPr>
          <p:cNvSpPr/>
          <p:nvPr/>
        </p:nvSpPr>
        <p:spPr>
          <a:xfrm flipV="1">
            <a:off x="4629966" y="2362985"/>
            <a:ext cx="51202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B577A12B-F20B-4A21-9762-8C0D2C03FC99}"/>
              </a:ext>
            </a:extLst>
          </p:cNvPr>
          <p:cNvSpPr/>
          <p:nvPr/>
        </p:nvSpPr>
        <p:spPr>
          <a:xfrm flipV="1">
            <a:off x="5113489" y="2362985"/>
            <a:ext cx="51202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6F64165E-635E-4C27-9766-3D5BDB7F3F96}"/>
              </a:ext>
            </a:extLst>
          </p:cNvPr>
          <p:cNvSpPr/>
          <p:nvPr/>
        </p:nvSpPr>
        <p:spPr>
          <a:xfrm flipV="1">
            <a:off x="5641851" y="2362985"/>
            <a:ext cx="51202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64920CFA-DD6D-4319-B35D-315D133ACBB3}"/>
              </a:ext>
            </a:extLst>
          </p:cNvPr>
          <p:cNvSpPr/>
          <p:nvPr/>
        </p:nvSpPr>
        <p:spPr>
          <a:xfrm flipV="1">
            <a:off x="3668261" y="3544572"/>
            <a:ext cx="51202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24D624E9-237B-4ECD-AD1E-1BB64CA519C4}"/>
              </a:ext>
            </a:extLst>
          </p:cNvPr>
          <p:cNvSpPr/>
          <p:nvPr/>
        </p:nvSpPr>
        <p:spPr>
          <a:xfrm flipV="1">
            <a:off x="6023992" y="3544572"/>
            <a:ext cx="51202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E50D06F8-DFFE-482A-A197-1197DB8DAC92}"/>
              </a:ext>
            </a:extLst>
          </p:cNvPr>
          <p:cNvSpPr/>
          <p:nvPr/>
        </p:nvSpPr>
        <p:spPr>
          <a:xfrm flipV="1">
            <a:off x="3693862" y="4149080"/>
            <a:ext cx="51202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A01C964A-3394-416E-83A1-A2BEDB8D9FF7}"/>
              </a:ext>
            </a:extLst>
          </p:cNvPr>
          <p:cNvSpPr/>
          <p:nvPr/>
        </p:nvSpPr>
        <p:spPr>
          <a:xfrm flipV="1">
            <a:off x="6023992" y="4077072"/>
            <a:ext cx="51202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F0E9EB4-32CA-4481-8125-E5E2E107D031}"/>
              </a:ext>
            </a:extLst>
          </p:cNvPr>
          <p:cNvSpPr txBox="1"/>
          <p:nvPr/>
        </p:nvSpPr>
        <p:spPr>
          <a:xfrm>
            <a:off x="1170139" y="2981459"/>
            <a:ext cx="1296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多而密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96D30E30-978B-41C3-A496-5ABF596A21AB}"/>
              </a:ext>
            </a:extLst>
          </p:cNvPr>
          <p:cNvSpPr txBox="1"/>
          <p:nvPr/>
        </p:nvSpPr>
        <p:spPr>
          <a:xfrm>
            <a:off x="1170139" y="3544572"/>
            <a:ext cx="12961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枝叶少，间隙大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E5B32EA6-54B8-4497-A0E0-44AD964E9974}"/>
              </a:ext>
            </a:extLst>
          </p:cNvPr>
          <p:cNvSpPr txBox="1"/>
          <p:nvPr/>
        </p:nvSpPr>
        <p:spPr>
          <a:xfrm>
            <a:off x="7763371" y="3278704"/>
            <a:ext cx="2314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为什么呢？</a:t>
            </a:r>
          </a:p>
        </p:txBody>
      </p:sp>
      <p:sp>
        <p:nvSpPr>
          <p:cNvPr id="24" name="右大括号 23">
            <a:extLst>
              <a:ext uri="{FF2B5EF4-FFF2-40B4-BE49-F238E27FC236}">
                <a16:creationId xmlns:a16="http://schemas.microsoft.com/office/drawing/2014/main" id="{0B5F97E5-1E54-42A8-9346-C1DFCF062462}"/>
              </a:ext>
            </a:extLst>
          </p:cNvPr>
          <p:cNvSpPr/>
          <p:nvPr/>
        </p:nvSpPr>
        <p:spPr>
          <a:xfrm>
            <a:off x="7392144" y="3243069"/>
            <a:ext cx="198634" cy="788284"/>
          </a:xfrm>
          <a:prstGeom prst="rightBrac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5B03C660-EB91-4600-9195-CD76BCD599A4}"/>
              </a:ext>
            </a:extLst>
          </p:cNvPr>
          <p:cNvSpPr txBox="1"/>
          <p:nvPr/>
        </p:nvSpPr>
        <p:spPr>
          <a:xfrm>
            <a:off x="7695766" y="4119808"/>
            <a:ext cx="36612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因为南边的阳光充足。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bldLvl="0" animBg="1"/>
      <p:bldP spid="30" grpId="0"/>
      <p:bldP spid="8" grpId="0" animBg="1"/>
      <p:bldP spid="9" grpId="0" animBg="1"/>
      <p:bldP spid="10" grpId="0" animBg="1"/>
      <p:bldP spid="11" grpId="0" animBg="1"/>
      <p:bldP spid="12" grpId="0" animBg="1"/>
      <p:bldP spid="15" grpId="0" animBg="1"/>
      <p:bldP spid="17" grpId="0" animBg="1"/>
      <p:bldP spid="19" grpId="0" animBg="1"/>
      <p:bldP spid="21" grpId="0" animBg="1"/>
      <p:bldP spid="2" grpId="0"/>
      <p:bldP spid="23" grpId="0"/>
      <p:bldP spid="3" grpId="0"/>
      <p:bldP spid="24" grpId="0" animBg="1"/>
      <p:bldP spid="2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693579" y="655956"/>
            <a:ext cx="9467850" cy="7103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思考：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为什么树叶的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稠稀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也能辨方向</a:t>
            </a:r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?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343472" y="2181369"/>
            <a:ext cx="6072357" cy="2862322"/>
          </a:xfrm>
          <a:prstGeom prst="rect">
            <a:avLst/>
          </a:prstGeom>
          <a:solidFill>
            <a:srgbClr val="FFFF00">
              <a:alpha val="57000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zh-CN" altLang="en-US" sz="36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树的枝叶稀稠和太阳光照射时间</a:t>
            </a:r>
            <a:r>
              <a:rPr kumimoji="1"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长短</a:t>
            </a:r>
            <a:r>
              <a:rPr kumimoji="1" lang="zh-CN" altLang="en-US" sz="36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及照射量</a:t>
            </a:r>
            <a:r>
              <a:rPr kumimoji="1"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多少</a:t>
            </a:r>
            <a:r>
              <a:rPr kumimoji="1" lang="zh-CN" altLang="en-US" sz="36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有关。树冠的南面受太阳光照射多，树叶茂密；北面光照较少，树叶稀。</a:t>
            </a:r>
            <a:endParaRPr lang="zh-CN" altLang="en-US" sz="36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2642" name="AutoShape 2" descr="http://img.qqai.net/uploads/i_0_984831644x641780422_21.jpg"/>
          <p:cNvSpPr>
            <a:spLocks noChangeAspect="1" noChangeArrowheads="1"/>
          </p:cNvSpPr>
          <p:nvPr/>
        </p:nvSpPr>
        <p:spPr bwMode="auto">
          <a:xfrm>
            <a:off x="156369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2644" name="AutoShape 4" descr="http://img.qqai.net/uploads/i_0_984831644x641780422_21.jpg"/>
          <p:cNvSpPr>
            <a:spLocks noChangeAspect="1" noChangeArrowheads="1"/>
          </p:cNvSpPr>
          <p:nvPr/>
        </p:nvSpPr>
        <p:spPr bwMode="auto">
          <a:xfrm>
            <a:off x="156369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 bwMode="auto">
          <a:xfrm>
            <a:off x="7824192" y="2420888"/>
            <a:ext cx="3370262" cy="3384376"/>
            <a:chOff x="5204395" y="615513"/>
            <a:chExt cx="3370031" cy="2568290"/>
          </a:xfrm>
        </p:grpSpPr>
        <p:pic>
          <p:nvPicPr>
            <p:cNvPr id="19" name="图片 6"/>
            <p:cNvPicPr>
              <a:picLocks noChangeAspect="1"/>
            </p:cNvPicPr>
            <p:nvPr/>
          </p:nvPicPr>
          <p:blipFill>
            <a:blip r:embed="rId3" cstate="print"/>
            <a:srcRect l="23802" t="1134" r="18304"/>
            <a:stretch>
              <a:fillRect/>
            </a:stretch>
          </p:blipFill>
          <p:spPr bwMode="auto">
            <a:xfrm>
              <a:off x="5682639" y="615513"/>
              <a:ext cx="2005208" cy="2568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Text Box 4"/>
            <p:cNvSpPr txBox="1">
              <a:spLocks noChangeArrowheads="1"/>
            </p:cNvSpPr>
            <p:nvPr/>
          </p:nvSpPr>
          <p:spPr bwMode="auto">
            <a:xfrm>
              <a:off x="5204395" y="698053"/>
              <a:ext cx="3370031" cy="1461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200000"/>
                </a:lnSpc>
                <a:defRPr/>
              </a:pPr>
              <a:r>
                <a:rPr kumimoji="1" lang="zh-CN" altLang="en-US" sz="3200" b="1" dirty="0">
                  <a:solidFill>
                    <a:srgbClr val="FF0000"/>
                  </a:solidFill>
                  <a:latin typeface="+mj-ea"/>
                  <a:ea typeface="+mj-ea"/>
                </a:rPr>
                <a:t>稠                  稀</a:t>
              </a:r>
              <a:endParaRPr kumimoji="1" lang="en-US" altLang="zh-CN" sz="3200" b="1" dirty="0">
                <a:solidFill>
                  <a:srgbClr val="FF0000"/>
                </a:solidFill>
                <a:latin typeface="+mj-ea"/>
                <a:ea typeface="+mj-ea"/>
              </a:endParaRPr>
            </a:p>
            <a:p>
              <a:pPr eaLnBrk="1" hangingPunct="1">
                <a:lnSpc>
                  <a:spcPct val="200000"/>
                </a:lnSpc>
                <a:defRPr/>
              </a:pPr>
              <a:r>
                <a:rPr kumimoji="1" lang="zh-CN" altLang="en-US" sz="3200" b="1" dirty="0">
                  <a:solidFill>
                    <a:srgbClr val="FF0000"/>
                  </a:solidFill>
                  <a:latin typeface="+mj-ea"/>
                  <a:ea typeface="+mj-ea"/>
                </a:rPr>
                <a:t>南                  北</a:t>
              </a:r>
              <a:endParaRPr kumimoji="1" lang="en-US" altLang="zh-CN" sz="3200" b="1" dirty="0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 bldLvl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AutoShape 2" descr="http://img2.imgtn.bdimg.com/it/u=312883474,607625998&amp;fm=26&amp;gp=0.jpg"/>
          <p:cNvSpPr>
            <a:spLocks noChangeAspect="1" noChangeArrowheads="1"/>
          </p:cNvSpPr>
          <p:nvPr/>
        </p:nvSpPr>
        <p:spPr bwMode="auto">
          <a:xfrm>
            <a:off x="156369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2532" name="AutoShape 4" descr="http://img2.imgtn.bdimg.com/it/u=312883474,607625998&amp;fm=26&amp;gp=0.jpg"/>
          <p:cNvSpPr>
            <a:spLocks noChangeAspect="1" noChangeArrowheads="1"/>
          </p:cNvSpPr>
          <p:nvPr/>
        </p:nvSpPr>
        <p:spPr bwMode="auto">
          <a:xfrm>
            <a:off x="156369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" name="圆角矩形 5"/>
          <p:cNvSpPr/>
          <p:nvPr/>
        </p:nvSpPr>
        <p:spPr>
          <a:xfrm>
            <a:off x="695400" y="620688"/>
            <a:ext cx="2880360" cy="600710"/>
          </a:xfrm>
          <a:prstGeom prst="roundRect">
            <a:avLst/>
          </a:prstGeom>
          <a:solidFill>
            <a:srgbClr val="D1F5B8">
              <a:alpha val="5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7350463" y="1395713"/>
            <a:ext cx="2057905" cy="85905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拟人</a:t>
            </a:r>
          </a:p>
        </p:txBody>
      </p:sp>
      <p:cxnSp>
        <p:nvCxnSpPr>
          <p:cNvPr id="4" name="直接连接符 3"/>
          <p:cNvCxnSpPr/>
          <p:nvPr/>
        </p:nvCxnSpPr>
        <p:spPr>
          <a:xfrm>
            <a:off x="913206" y="2274228"/>
            <a:ext cx="6273165" cy="1016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>
            <a:off x="849283" y="2860720"/>
            <a:ext cx="4608830" cy="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95401" y="620689"/>
            <a:ext cx="1022513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3600" b="1" dirty="0">
                <a:uFill>
                  <a:solidFill>
                    <a:srgbClr val="0000FF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</a:rPr>
              <a:t>雪特别怕太阳</a:t>
            </a:r>
            <a:r>
              <a:rPr lang="zh-CN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</a:p>
          <a:p>
            <a:r>
              <a:rPr lang="zh-CN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沟</a:t>
            </a:r>
            <a:r>
              <a:rPr lang="zh-CN" altLang="zh-CN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渠</a:t>
            </a:r>
            <a:r>
              <a:rPr lang="zh-CN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里的积雪会给你指点方向。</a:t>
            </a:r>
          </a:p>
          <a:p>
            <a:r>
              <a:rPr kumimoji="1"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看看哪边雪化得快，哪边化得慢，</a:t>
            </a:r>
            <a:endParaRPr kumimoji="1" lang="en-US" altLang="zh-CN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kumimoji="1"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就可以分辨北方和南方。</a:t>
            </a:r>
            <a:endParaRPr kumimoji="1" lang="en-US" altLang="zh-CN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kumimoji="1" lang="en-US" altLang="zh-CN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1C285DFB-27FE-4D80-B779-F779D92F2D38}"/>
              </a:ext>
            </a:extLst>
          </p:cNvPr>
          <p:cNvSpPr/>
          <p:nvPr/>
        </p:nvSpPr>
        <p:spPr>
          <a:xfrm flipV="1">
            <a:off x="2783632" y="1774870"/>
            <a:ext cx="51202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520B73CE-FFA8-4B7B-9659-81F3EBC5F0FD}"/>
              </a:ext>
            </a:extLst>
          </p:cNvPr>
          <p:cNvSpPr/>
          <p:nvPr/>
        </p:nvSpPr>
        <p:spPr>
          <a:xfrm flipV="1">
            <a:off x="3267155" y="1774870"/>
            <a:ext cx="51202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36C941DB-92B8-48E4-A694-728174A657C1}"/>
              </a:ext>
            </a:extLst>
          </p:cNvPr>
          <p:cNvSpPr/>
          <p:nvPr/>
        </p:nvSpPr>
        <p:spPr>
          <a:xfrm flipV="1">
            <a:off x="5159896" y="1791278"/>
            <a:ext cx="51202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E0450FB4-0F3B-476D-AFFC-989A462441DB}"/>
              </a:ext>
            </a:extLst>
          </p:cNvPr>
          <p:cNvSpPr/>
          <p:nvPr/>
        </p:nvSpPr>
        <p:spPr>
          <a:xfrm flipV="1">
            <a:off x="5643419" y="1791278"/>
            <a:ext cx="51202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793EA1BA-BBE2-492D-99CC-25B6AD86E66F}"/>
              </a:ext>
            </a:extLst>
          </p:cNvPr>
          <p:cNvSpPr/>
          <p:nvPr/>
        </p:nvSpPr>
        <p:spPr>
          <a:xfrm flipV="1">
            <a:off x="4151784" y="2375169"/>
            <a:ext cx="51202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E9F6E073-E6AA-41CF-B827-D730C6C9F60D}"/>
              </a:ext>
            </a:extLst>
          </p:cNvPr>
          <p:cNvSpPr/>
          <p:nvPr/>
        </p:nvSpPr>
        <p:spPr>
          <a:xfrm flipV="1">
            <a:off x="6980902" y="2375169"/>
            <a:ext cx="51202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79CA1AA9-D7D9-45BD-BEC3-AB4FA1FA766F}"/>
              </a:ext>
            </a:extLst>
          </p:cNvPr>
          <p:cNvSpPr/>
          <p:nvPr/>
        </p:nvSpPr>
        <p:spPr>
          <a:xfrm flipV="1">
            <a:off x="3257019" y="2996952"/>
            <a:ext cx="51202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12C25F61-FDA6-4622-A337-B516F54DE57F}"/>
              </a:ext>
            </a:extLst>
          </p:cNvPr>
          <p:cNvSpPr/>
          <p:nvPr/>
        </p:nvSpPr>
        <p:spPr>
          <a:xfrm flipV="1">
            <a:off x="3740542" y="2996952"/>
            <a:ext cx="51202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9E926443-3243-40FB-8A50-7DC247216048}"/>
              </a:ext>
            </a:extLst>
          </p:cNvPr>
          <p:cNvSpPr/>
          <p:nvPr/>
        </p:nvSpPr>
        <p:spPr>
          <a:xfrm flipV="1">
            <a:off x="4631150" y="3007586"/>
            <a:ext cx="51202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9456BBB5-3631-471F-BF0E-A04888C380D5}"/>
              </a:ext>
            </a:extLst>
          </p:cNvPr>
          <p:cNvSpPr/>
          <p:nvPr/>
        </p:nvSpPr>
        <p:spPr>
          <a:xfrm flipV="1">
            <a:off x="5114673" y="3007586"/>
            <a:ext cx="51202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53EEB634-814D-4BDA-A431-B09E9ACBF9B3}"/>
              </a:ext>
            </a:extLst>
          </p:cNvPr>
          <p:cNvSpPr/>
          <p:nvPr/>
        </p:nvSpPr>
        <p:spPr>
          <a:xfrm flipV="1">
            <a:off x="1004238" y="1258558"/>
            <a:ext cx="51202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2ADF1F93-7705-4D88-A11F-D1B7E6A30931}"/>
              </a:ext>
            </a:extLst>
          </p:cNvPr>
          <p:cNvSpPr txBox="1"/>
          <p:nvPr/>
        </p:nvSpPr>
        <p:spPr>
          <a:xfrm>
            <a:off x="1447604" y="4112493"/>
            <a:ext cx="216024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b="1" dirty="0">
                <a:latin typeface="楷体" panose="02010609060101010101" pitchFamily="49" charset="-122"/>
                <a:ea typeface="楷体" panose="02010609060101010101" pitchFamily="49" charset="-122"/>
              </a:rPr>
              <a:t>渠</a:t>
            </a:r>
            <a:endParaRPr lang="en-US" altLang="zh-CN" sz="7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37B98163-FB43-4501-8448-6A7BBD5B862D}"/>
              </a:ext>
            </a:extLst>
          </p:cNvPr>
          <p:cNvSpPr/>
          <p:nvPr/>
        </p:nvSpPr>
        <p:spPr>
          <a:xfrm>
            <a:off x="1663628" y="3652201"/>
            <a:ext cx="6687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 err="1"/>
              <a:t>qú</a:t>
            </a:r>
            <a:endParaRPr lang="zh-CN" altLang="en-US" sz="3600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1A8CFE89-7A62-4D50-849B-D3814F6E9F54}"/>
              </a:ext>
            </a:extLst>
          </p:cNvPr>
          <p:cNvSpPr/>
          <p:nvPr/>
        </p:nvSpPr>
        <p:spPr>
          <a:xfrm>
            <a:off x="2730728" y="4059343"/>
            <a:ext cx="11549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水</a:t>
            </a:r>
            <a:r>
              <a:rPr lang="zh-CN" altLang="en-US" sz="36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渠</a:t>
            </a:r>
            <a:endParaRPr lang="en-US" altLang="zh-CN" sz="36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36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渠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道</a:t>
            </a:r>
            <a:endParaRPr lang="zh-CN" altLang="en-US" sz="3600" dirty="0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21A230AF-C711-44D3-8790-8B346155A3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196" y="2927961"/>
            <a:ext cx="4823638" cy="32157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30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4" grpId="0" animBg="1"/>
      <p:bldP spid="26" grpId="0"/>
      <p:bldP spid="27" grpId="0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AutoShape 2" descr="http://img2.imgtn.bdimg.com/it/u=312883474,607625998&amp;fm=26&amp;gp=0.jpg"/>
          <p:cNvSpPr>
            <a:spLocks noChangeAspect="1" noChangeArrowheads="1"/>
          </p:cNvSpPr>
          <p:nvPr/>
        </p:nvSpPr>
        <p:spPr bwMode="auto">
          <a:xfrm>
            <a:off x="156369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2532" name="AutoShape 4" descr="http://img2.imgtn.bdimg.com/it/u=312883474,607625998&amp;fm=26&amp;gp=0.jpg"/>
          <p:cNvSpPr>
            <a:spLocks noChangeAspect="1" noChangeArrowheads="1"/>
          </p:cNvSpPr>
          <p:nvPr/>
        </p:nvSpPr>
        <p:spPr bwMode="auto">
          <a:xfrm>
            <a:off x="156369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4439816" y="4591861"/>
            <a:ext cx="7455817" cy="1569660"/>
          </a:xfrm>
          <a:prstGeom prst="rect">
            <a:avLst/>
          </a:prstGeom>
          <a:solidFill>
            <a:srgbClr val="FFFF00">
              <a:alpha val="76000"/>
            </a:srgbClr>
          </a:solidFill>
        </p:spPr>
        <p:txBody>
          <a:bodyPr wrap="square" rtlCol="0">
            <a:spAutoFit/>
          </a:bodyPr>
          <a:lstStyle/>
          <a:p>
            <a:pPr algn="l"/>
            <a:r>
              <a:rPr kumimoji="1"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冬天，太阳从南边射过来，沟渠里的积雪在北面的，受照射的时间长，化得快，在南面的，太阳照射不到，雪化得慢。</a:t>
            </a:r>
          </a:p>
        </p:txBody>
      </p:sp>
      <p:sp>
        <p:nvSpPr>
          <p:cNvPr id="6" name="圆角矩形 5"/>
          <p:cNvSpPr/>
          <p:nvPr/>
        </p:nvSpPr>
        <p:spPr>
          <a:xfrm>
            <a:off x="695400" y="620688"/>
            <a:ext cx="2880360" cy="600710"/>
          </a:xfrm>
          <a:prstGeom prst="roundRect">
            <a:avLst/>
          </a:prstGeom>
          <a:solidFill>
            <a:srgbClr val="D1F5B8">
              <a:alpha val="5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" name="直接连接符 3"/>
          <p:cNvCxnSpPr/>
          <p:nvPr/>
        </p:nvCxnSpPr>
        <p:spPr>
          <a:xfrm>
            <a:off x="913206" y="2274228"/>
            <a:ext cx="6273165" cy="1016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>
            <a:off x="849283" y="2860720"/>
            <a:ext cx="4608830" cy="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95401" y="620689"/>
            <a:ext cx="1022513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3600" b="1" dirty="0">
                <a:uFill>
                  <a:solidFill>
                    <a:srgbClr val="0000FF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</a:rPr>
              <a:t>雪特别怕太阳</a:t>
            </a:r>
            <a:r>
              <a:rPr lang="zh-CN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</a:p>
          <a:p>
            <a:r>
              <a:rPr lang="zh-CN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沟</a:t>
            </a:r>
            <a:r>
              <a:rPr lang="zh-CN" altLang="zh-CN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渠</a:t>
            </a:r>
            <a:r>
              <a:rPr lang="zh-CN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里的积雪会给你指点方向。</a:t>
            </a:r>
          </a:p>
          <a:p>
            <a:r>
              <a:rPr kumimoji="1"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看看哪边雪化得快，哪边化得慢，</a:t>
            </a:r>
            <a:endParaRPr kumimoji="1" lang="en-US" altLang="zh-CN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kumimoji="1"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就可以分辨北方和南方。</a:t>
            </a:r>
            <a:endParaRPr kumimoji="1" lang="en-US" altLang="zh-CN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kumimoji="1" lang="en-US" altLang="zh-CN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kumimoji="1"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雪化得快的是（    ），雪化得慢的是（    ）。</a:t>
            </a: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1C285DFB-27FE-4D80-B779-F779D92F2D38}"/>
              </a:ext>
            </a:extLst>
          </p:cNvPr>
          <p:cNvSpPr/>
          <p:nvPr/>
        </p:nvSpPr>
        <p:spPr>
          <a:xfrm flipV="1">
            <a:off x="2783632" y="1774870"/>
            <a:ext cx="51202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520B73CE-FFA8-4B7B-9659-81F3EBC5F0FD}"/>
              </a:ext>
            </a:extLst>
          </p:cNvPr>
          <p:cNvSpPr/>
          <p:nvPr/>
        </p:nvSpPr>
        <p:spPr>
          <a:xfrm flipV="1">
            <a:off x="3267155" y="1774870"/>
            <a:ext cx="51202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36C941DB-92B8-48E4-A694-728174A657C1}"/>
              </a:ext>
            </a:extLst>
          </p:cNvPr>
          <p:cNvSpPr/>
          <p:nvPr/>
        </p:nvSpPr>
        <p:spPr>
          <a:xfrm flipV="1">
            <a:off x="5159896" y="1791278"/>
            <a:ext cx="51202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E0450FB4-0F3B-476D-AFFC-989A462441DB}"/>
              </a:ext>
            </a:extLst>
          </p:cNvPr>
          <p:cNvSpPr/>
          <p:nvPr/>
        </p:nvSpPr>
        <p:spPr>
          <a:xfrm flipV="1">
            <a:off x="5643419" y="1791278"/>
            <a:ext cx="51202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793EA1BA-BBE2-492D-99CC-25B6AD86E66F}"/>
              </a:ext>
            </a:extLst>
          </p:cNvPr>
          <p:cNvSpPr/>
          <p:nvPr/>
        </p:nvSpPr>
        <p:spPr>
          <a:xfrm flipV="1">
            <a:off x="4151784" y="2375169"/>
            <a:ext cx="51202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E9F6E073-E6AA-41CF-B827-D730C6C9F60D}"/>
              </a:ext>
            </a:extLst>
          </p:cNvPr>
          <p:cNvSpPr/>
          <p:nvPr/>
        </p:nvSpPr>
        <p:spPr>
          <a:xfrm flipV="1">
            <a:off x="6980902" y="2375169"/>
            <a:ext cx="51202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79CA1AA9-D7D9-45BD-BEC3-AB4FA1FA766F}"/>
              </a:ext>
            </a:extLst>
          </p:cNvPr>
          <p:cNvSpPr/>
          <p:nvPr/>
        </p:nvSpPr>
        <p:spPr>
          <a:xfrm flipV="1">
            <a:off x="3257019" y="2996952"/>
            <a:ext cx="51202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12C25F61-FDA6-4622-A337-B516F54DE57F}"/>
              </a:ext>
            </a:extLst>
          </p:cNvPr>
          <p:cNvSpPr/>
          <p:nvPr/>
        </p:nvSpPr>
        <p:spPr>
          <a:xfrm flipV="1">
            <a:off x="3740542" y="2996952"/>
            <a:ext cx="51202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9E926443-3243-40FB-8A50-7DC247216048}"/>
              </a:ext>
            </a:extLst>
          </p:cNvPr>
          <p:cNvSpPr/>
          <p:nvPr/>
        </p:nvSpPr>
        <p:spPr>
          <a:xfrm flipV="1">
            <a:off x="4631150" y="3007586"/>
            <a:ext cx="51202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9456BBB5-3631-471F-BF0E-A04888C380D5}"/>
              </a:ext>
            </a:extLst>
          </p:cNvPr>
          <p:cNvSpPr/>
          <p:nvPr/>
        </p:nvSpPr>
        <p:spPr>
          <a:xfrm flipV="1">
            <a:off x="5114673" y="3007586"/>
            <a:ext cx="51202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B026019-7122-40D2-AD8B-CB00C7C5E700}"/>
              </a:ext>
            </a:extLst>
          </p:cNvPr>
          <p:cNvSpPr txBox="1"/>
          <p:nvPr/>
        </p:nvSpPr>
        <p:spPr>
          <a:xfrm>
            <a:off x="3935759" y="3356992"/>
            <a:ext cx="1178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北方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EC9A02DD-902E-41A1-92AD-50E0A4BF6F90}"/>
              </a:ext>
            </a:extLst>
          </p:cNvPr>
          <p:cNvSpPr txBox="1"/>
          <p:nvPr/>
        </p:nvSpPr>
        <p:spPr>
          <a:xfrm>
            <a:off x="8949535" y="3337408"/>
            <a:ext cx="1178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南方</a:t>
            </a:r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53EEB634-814D-4BDA-A431-B09E9ACBF9B3}"/>
              </a:ext>
            </a:extLst>
          </p:cNvPr>
          <p:cNvSpPr/>
          <p:nvPr/>
        </p:nvSpPr>
        <p:spPr>
          <a:xfrm flipV="1">
            <a:off x="1004238" y="1258558"/>
            <a:ext cx="51202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233617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bldLvl="0" animBg="1"/>
      <p:bldP spid="30" grpId="0"/>
      <p:bldP spid="3" grpId="0"/>
      <p:bldP spid="2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-4286" y="-3"/>
            <a:ext cx="12191543" cy="6873689"/>
            <a:chOff x="4561" y="828"/>
            <a:chExt cx="12652" cy="8117"/>
          </a:xfrm>
        </p:grpSpPr>
        <p:grpSp>
          <p:nvGrpSpPr>
            <p:cNvPr id="12" name="组合 11"/>
            <p:cNvGrpSpPr/>
            <p:nvPr/>
          </p:nvGrpSpPr>
          <p:grpSpPr>
            <a:xfrm>
              <a:off x="4561" y="828"/>
              <a:ext cx="12652" cy="8117"/>
              <a:chOff x="4561" y="828"/>
              <a:chExt cx="12652" cy="8117"/>
            </a:xfrm>
          </p:grpSpPr>
          <p:pic>
            <p:nvPicPr>
              <p:cNvPr id="8" name="图片 7"/>
              <p:cNvPicPr>
                <a:picLocks noChangeAspect="1"/>
              </p:cNvPicPr>
              <p:nvPr/>
            </p:nvPicPr>
            <p:blipFill>
              <a:blip r:embed="rId2"/>
              <a:srcRect b="7342"/>
              <a:stretch>
                <a:fillRect/>
              </a:stretch>
            </p:blipFill>
            <p:spPr>
              <a:xfrm>
                <a:off x="4561" y="828"/>
                <a:ext cx="12652" cy="8117"/>
              </a:xfrm>
              <a:prstGeom prst="rect">
                <a:avLst/>
              </a:prstGeom>
            </p:spPr>
          </p:pic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285" y="1203"/>
                <a:ext cx="1712" cy="1430"/>
              </a:xfrm>
              <a:prstGeom prst="rect">
                <a:avLst/>
              </a:prstGeom>
            </p:spPr>
          </p:pic>
        </p:grpSp>
        <p:cxnSp>
          <p:nvCxnSpPr>
            <p:cNvPr id="15" name="直接箭头连接符 14"/>
            <p:cNvCxnSpPr/>
            <p:nvPr/>
          </p:nvCxnSpPr>
          <p:spPr>
            <a:xfrm>
              <a:off x="6998" y="2586"/>
              <a:ext cx="8838" cy="4742"/>
            </a:xfrm>
            <a:prstGeom prst="straightConnector1">
              <a:avLst/>
            </a:prstGeom>
            <a:ln w="28575" cmpd="sng">
              <a:solidFill>
                <a:srgbClr val="FF0000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圆角矩形 16"/>
            <p:cNvSpPr/>
            <p:nvPr/>
          </p:nvSpPr>
          <p:spPr>
            <a:xfrm>
              <a:off x="5956" y="7637"/>
              <a:ext cx="1361" cy="1134"/>
            </a:xfrm>
            <a:prstGeom prst="roundRect">
              <a:avLst/>
            </a:prstGeom>
            <a:solidFill>
              <a:schemeClr val="accent1">
                <a:alpha val="6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4800" b="1" dirty="0">
                  <a:solidFill>
                    <a:srgbClr val="FF0000"/>
                  </a:solidFill>
                </a:rPr>
                <a:t>南</a:t>
              </a:r>
            </a:p>
          </p:txBody>
        </p:sp>
        <p:sp>
          <p:nvSpPr>
            <p:cNvPr id="21" name="圆角矩形 20"/>
            <p:cNvSpPr/>
            <p:nvPr/>
          </p:nvSpPr>
          <p:spPr>
            <a:xfrm>
              <a:off x="15474" y="7637"/>
              <a:ext cx="1361" cy="1134"/>
            </a:xfrm>
            <a:prstGeom prst="roundRect">
              <a:avLst/>
            </a:prstGeom>
            <a:solidFill>
              <a:schemeClr val="accent1">
                <a:alpha val="4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4800" b="1" dirty="0">
                  <a:solidFill>
                    <a:srgbClr val="FF0000"/>
                  </a:solidFill>
                </a:rPr>
                <a:t>北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95400" y="577981"/>
            <a:ext cx="32426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想一想：在有积雪的</a:t>
            </a:r>
            <a:r>
              <a:rPr lang="zh-CN" altLang="en-US" sz="3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山上</a:t>
            </a:r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，怎样辨别方向？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70" y="2339657"/>
            <a:ext cx="1948180" cy="29229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59796" y="4698121"/>
            <a:ext cx="9531728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南面山坡上的积雪要紧密些，成颗粒状。北面山坡上的积雪要松软、干燥些。  </a:t>
            </a:r>
            <a:b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</a:br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积雪融化时，南面山坡的积雪比北面的更容易融化。</a:t>
            </a:r>
            <a:endParaRPr lang="en-US" altLang="zh-CN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6544" y="-19050"/>
            <a:ext cx="8094980" cy="47174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747294" y="2114550"/>
            <a:ext cx="6669186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朗读最后一节，说一说：这一节告诉了什么？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570" y="2526665"/>
            <a:ext cx="1609725" cy="23583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443162" y="1283356"/>
            <a:ext cx="9602470" cy="23069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r>
              <a:rPr lang="zh-CN" altLang="zh-CN" sz="36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</a:rPr>
              <a:t>要是你在野外迷了路，</a:t>
            </a:r>
          </a:p>
          <a:p>
            <a:r>
              <a:rPr lang="zh-CN" altLang="zh-CN" sz="3600" b="1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</a:rPr>
              <a:t>可千万别慌张，</a:t>
            </a:r>
          </a:p>
          <a:p>
            <a:r>
              <a:rPr lang="zh-CN" altLang="zh-CN" sz="3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大自然有很多天然的指南针，</a:t>
            </a:r>
          </a:p>
          <a:p>
            <a:r>
              <a:rPr lang="zh-CN" altLang="zh-CN" sz="3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只要你仔细观察，多多去想。</a:t>
            </a:r>
          </a:p>
        </p:txBody>
      </p:sp>
      <p:sp>
        <p:nvSpPr>
          <p:cNvPr id="30" name="圆角矩形 29"/>
          <p:cNvSpPr/>
          <p:nvPr/>
        </p:nvSpPr>
        <p:spPr>
          <a:xfrm>
            <a:off x="6816080" y="3904616"/>
            <a:ext cx="4451398" cy="1681480"/>
          </a:xfrm>
          <a:prstGeom prst="roundRect">
            <a:avLst/>
          </a:prstGeom>
          <a:solidFill>
            <a:srgbClr val="FFC000">
              <a:alpha val="6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找方向，办法多。仔细观察多去想。</a:t>
            </a:r>
          </a:p>
        </p:txBody>
      </p:sp>
      <p:sp>
        <p:nvSpPr>
          <p:cNvPr id="34" name="圆角矩形 33"/>
          <p:cNvSpPr/>
          <p:nvPr/>
        </p:nvSpPr>
        <p:spPr>
          <a:xfrm>
            <a:off x="6988054" y="406803"/>
            <a:ext cx="4718596" cy="1753066"/>
          </a:xfrm>
          <a:prstGeom prst="roundRect">
            <a:avLst/>
          </a:prstGeom>
          <a:solidFill>
            <a:srgbClr val="ECAAC3">
              <a:alpha val="5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6000" b="1" baseline="-25000" dirty="0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与开头一样，</a:t>
            </a:r>
            <a:endParaRPr lang="en-US" altLang="zh-CN" sz="6000" b="1" baseline="-25000" dirty="0">
              <a:solidFill>
                <a:srgbClr val="00B05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r>
              <a:rPr lang="zh-CN" altLang="en-US" sz="6000" b="1" baseline="-250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首尾呼应</a:t>
            </a:r>
            <a:r>
              <a:rPr lang="en-US" altLang="zh-CN" sz="6000" b="1" baseline="-250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/</a:t>
            </a:r>
            <a:r>
              <a:rPr lang="zh-CN" altLang="en-US" sz="6000" b="1" baseline="-250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前后照应</a:t>
            </a:r>
          </a:p>
        </p:txBody>
      </p:sp>
      <p:sp>
        <p:nvSpPr>
          <p:cNvPr id="2" name="圆角矩形 1"/>
          <p:cNvSpPr/>
          <p:nvPr/>
        </p:nvSpPr>
        <p:spPr>
          <a:xfrm>
            <a:off x="1441081" y="1300487"/>
            <a:ext cx="4424045" cy="575945"/>
          </a:xfrm>
          <a:prstGeom prst="round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1415480" y="1916431"/>
            <a:ext cx="3090545" cy="575945"/>
          </a:xfrm>
          <a:prstGeom prst="round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7" name="圆角矩形 6"/>
          <p:cNvSpPr/>
          <p:nvPr/>
        </p:nvSpPr>
        <p:spPr>
          <a:xfrm>
            <a:off x="2900248" y="3014346"/>
            <a:ext cx="4295775" cy="575945"/>
          </a:xfrm>
          <a:prstGeom prst="roundRect">
            <a:avLst/>
          </a:prstGeom>
          <a:solidFill>
            <a:srgbClr val="FFC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3505070C-D65C-4A6F-8A92-A8F8BA6A68E1}"/>
              </a:ext>
            </a:extLst>
          </p:cNvPr>
          <p:cNvSpPr/>
          <p:nvPr/>
        </p:nvSpPr>
        <p:spPr>
          <a:xfrm flipV="1">
            <a:off x="3476312" y="1893562"/>
            <a:ext cx="51202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5B8801D6-CE32-4B8E-A69A-1835B54A08C0}"/>
              </a:ext>
            </a:extLst>
          </p:cNvPr>
          <p:cNvSpPr/>
          <p:nvPr/>
        </p:nvSpPr>
        <p:spPr>
          <a:xfrm flipV="1">
            <a:off x="3959835" y="1893562"/>
            <a:ext cx="51202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CC8C8612-5F18-4B3B-AAA5-C721B9136854}"/>
              </a:ext>
            </a:extLst>
          </p:cNvPr>
          <p:cNvSpPr/>
          <p:nvPr/>
        </p:nvSpPr>
        <p:spPr>
          <a:xfrm flipV="1">
            <a:off x="2128693" y="2431574"/>
            <a:ext cx="51202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233E400F-FC6E-4EB2-B3BC-F29573864219}"/>
              </a:ext>
            </a:extLst>
          </p:cNvPr>
          <p:cNvSpPr/>
          <p:nvPr/>
        </p:nvSpPr>
        <p:spPr>
          <a:xfrm flipV="1">
            <a:off x="2612216" y="2431574"/>
            <a:ext cx="51202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445B1511-98F3-409A-A7BF-F35E6414E188}"/>
              </a:ext>
            </a:extLst>
          </p:cNvPr>
          <p:cNvSpPr/>
          <p:nvPr/>
        </p:nvSpPr>
        <p:spPr>
          <a:xfrm flipV="1">
            <a:off x="4454823" y="2945758"/>
            <a:ext cx="51202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E7CA8F6D-B661-4B01-8F16-58B0DF18642D}"/>
              </a:ext>
            </a:extLst>
          </p:cNvPr>
          <p:cNvSpPr/>
          <p:nvPr/>
        </p:nvSpPr>
        <p:spPr>
          <a:xfrm flipV="1">
            <a:off x="4938346" y="2945758"/>
            <a:ext cx="51202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67373889-A580-4000-8A61-61F809625CFD}"/>
              </a:ext>
            </a:extLst>
          </p:cNvPr>
          <p:cNvSpPr/>
          <p:nvPr/>
        </p:nvSpPr>
        <p:spPr>
          <a:xfrm flipV="1">
            <a:off x="3043991" y="3506970"/>
            <a:ext cx="51202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5B773582-BA27-42B1-B1F8-83D74E8816D2}"/>
              </a:ext>
            </a:extLst>
          </p:cNvPr>
          <p:cNvSpPr/>
          <p:nvPr/>
        </p:nvSpPr>
        <p:spPr>
          <a:xfrm flipV="1">
            <a:off x="3527514" y="3506970"/>
            <a:ext cx="51202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7930DDE8-BD62-4748-815E-A63CF9590B02}"/>
              </a:ext>
            </a:extLst>
          </p:cNvPr>
          <p:cNvSpPr/>
          <p:nvPr/>
        </p:nvSpPr>
        <p:spPr>
          <a:xfrm flipV="1">
            <a:off x="5356002" y="3506970"/>
            <a:ext cx="51202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43A1CB44-8DE4-4155-98F2-E96ADBEB4720}"/>
              </a:ext>
            </a:extLst>
          </p:cNvPr>
          <p:cNvSpPr/>
          <p:nvPr/>
        </p:nvSpPr>
        <p:spPr>
          <a:xfrm flipV="1">
            <a:off x="5839525" y="3506970"/>
            <a:ext cx="51202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B5027BA-D34F-4E5D-9A12-6400C0CE59C2}"/>
              </a:ext>
            </a:extLst>
          </p:cNvPr>
          <p:cNvSpPr txBox="1"/>
          <p:nvPr/>
        </p:nvSpPr>
        <p:spPr>
          <a:xfrm>
            <a:off x="392878" y="526108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点题</a:t>
            </a:r>
          </a:p>
        </p:txBody>
      </p: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A580E376-0978-41D3-B38F-30713A871A7B}"/>
              </a:ext>
            </a:extLst>
          </p:cNvPr>
          <p:cNvCxnSpPr/>
          <p:nvPr/>
        </p:nvCxnSpPr>
        <p:spPr>
          <a:xfrm>
            <a:off x="1271464" y="908720"/>
            <a:ext cx="288032" cy="3746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/>
      <p:bldP spid="30" grpId="1" bldLvl="0" animBg="1"/>
      <p:bldP spid="34" grpId="0" bldLvl="0" animBg="1"/>
      <p:bldP spid="2" grpId="0" bldLvl="0" animBg="1"/>
      <p:bldP spid="6" grpId="0" bldLvl="0" animBg="1"/>
      <p:bldP spid="7" grpId="0" bldLvl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059241" y="1317889"/>
            <a:ext cx="9467850" cy="7103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zh-CN" sz="36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说一说：</a:t>
            </a:r>
            <a:r>
              <a:rPr lang="zh-CN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生活中</a:t>
            </a:r>
            <a:r>
              <a:rPr lang="zh-CN" altLang="zh-CN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还有</a:t>
            </a:r>
            <a:r>
              <a:rPr lang="zh-CN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哪些分辨方向的办法？</a:t>
            </a:r>
            <a:endParaRPr lang="zh-CN" altLang="zh-CN" sz="36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4375" y="2866390"/>
            <a:ext cx="4114165" cy="28092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Box 6"/>
          <p:cNvSpPr txBox="1">
            <a:spLocks noChangeArrowheads="1"/>
          </p:cNvSpPr>
          <p:nvPr/>
        </p:nvSpPr>
        <p:spPr bwMode="auto">
          <a:xfrm>
            <a:off x="2451794" y="1716289"/>
            <a:ext cx="1735215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8000" b="1" dirty="0">
                <a:latin typeface="楷体" panose="02010609060101010101" pitchFamily="49" charset="-122"/>
                <a:ea typeface="楷体" panose="02010609060101010101" pitchFamily="49" charset="-122"/>
              </a:rPr>
              <a:t>慌</a:t>
            </a:r>
          </a:p>
        </p:txBody>
      </p:sp>
      <p:sp>
        <p:nvSpPr>
          <p:cNvPr id="11" name="矩形 9"/>
          <p:cNvSpPr>
            <a:spLocks noChangeArrowheads="1"/>
          </p:cNvSpPr>
          <p:nvPr/>
        </p:nvSpPr>
        <p:spPr bwMode="auto">
          <a:xfrm>
            <a:off x="6959940" y="1535806"/>
            <a:ext cx="1306945" cy="1075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惊慌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/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慌张</a:t>
            </a:r>
          </a:p>
        </p:txBody>
      </p:sp>
      <p:sp>
        <p:nvSpPr>
          <p:cNvPr id="14341" name="TextBox 6"/>
          <p:cNvSpPr txBox="1">
            <a:spLocks noChangeArrowheads="1"/>
          </p:cNvSpPr>
          <p:nvPr/>
        </p:nvSpPr>
        <p:spPr bwMode="auto">
          <a:xfrm>
            <a:off x="2561167" y="4251589"/>
            <a:ext cx="1733098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zh-CN" sz="8000" b="1" dirty="0">
                <a:latin typeface="楷体" panose="02010609060101010101" pitchFamily="49" charset="-122"/>
                <a:ea typeface="楷体" panose="02010609060101010101" pitchFamily="49" charset="-122"/>
              </a:rPr>
              <a:t>辨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47269" y="1072768"/>
            <a:ext cx="1544320" cy="643890"/>
          </a:xfrm>
          <a:prstGeom prst="rect">
            <a:avLst/>
          </a:prstGeom>
          <a:noFill/>
        </p:spPr>
        <p:txBody>
          <a:bodyPr wrap="none" lIns="91431" tIns="45715" rIns="91431" bIns="45715"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汉语拼音" panose="000B0604020202020204" charset="0"/>
                <a:ea typeface="楷体" panose="02010609060101010101" pitchFamily="49" charset="-122"/>
                <a:cs typeface="汉语拼音" panose="000B0604020202020204" charset="0"/>
              </a:rPr>
              <a:t>huāng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66859" y="3719696"/>
            <a:ext cx="1112520" cy="643890"/>
          </a:xfrm>
          <a:prstGeom prst="rect">
            <a:avLst/>
          </a:prstGeom>
          <a:noFill/>
        </p:spPr>
        <p:txBody>
          <a:bodyPr wrap="none" lIns="91431" tIns="45715" rIns="91431" bIns="45715">
            <a:spAutoFit/>
          </a:bodyPr>
          <a:lstStyle/>
          <a:p>
            <a:pPr>
              <a:defRPr/>
            </a:pPr>
            <a:r>
              <a:rPr lang="en-US" altLang="zh-CN" sz="3600" b="1" dirty="0">
                <a:solidFill>
                  <a:srgbClr val="FF0000"/>
                </a:solidFill>
                <a:latin typeface="汉语拼音" panose="000B0604020202020204" charset="0"/>
                <a:ea typeface="楷体" panose="02010609060101010101" pitchFamily="49" charset="-122"/>
                <a:cs typeface="汉语拼音" panose="000B0604020202020204" charset="0"/>
              </a:rPr>
              <a:t>biàn</a:t>
            </a:r>
          </a:p>
        </p:txBody>
      </p:sp>
      <p:sp>
        <p:nvSpPr>
          <p:cNvPr id="20" name="矩形 9"/>
          <p:cNvSpPr>
            <a:spLocks noChangeArrowheads="1"/>
          </p:cNvSpPr>
          <p:nvPr/>
        </p:nvSpPr>
        <p:spPr bwMode="auto">
          <a:xfrm>
            <a:off x="4408330" y="3137536"/>
            <a:ext cx="7592695" cy="582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造句：轮到</a:t>
            </a:r>
            <a:r>
              <a:rPr lang="zh-CN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我发言了，我很</a:t>
            </a:r>
            <a:r>
              <a:rPr lang="zh-CN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慌张</a:t>
            </a:r>
            <a:r>
              <a:rPr lang="zh-CN" altLang="zh-CN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</a:p>
        </p:txBody>
      </p:sp>
      <p:sp>
        <p:nvSpPr>
          <p:cNvPr id="21" name="矩形 9"/>
          <p:cNvSpPr>
            <a:spLocks noChangeArrowheads="1"/>
          </p:cNvSpPr>
          <p:nvPr/>
        </p:nvSpPr>
        <p:spPr bwMode="auto">
          <a:xfrm>
            <a:off x="6959834" y="4117326"/>
            <a:ext cx="1311383" cy="1075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辨别分辨</a:t>
            </a:r>
          </a:p>
        </p:txBody>
      </p:sp>
      <p:sp>
        <p:nvSpPr>
          <p:cNvPr id="22" name="矩形 9"/>
          <p:cNvSpPr>
            <a:spLocks noChangeArrowheads="1"/>
          </p:cNvSpPr>
          <p:nvPr/>
        </p:nvSpPr>
        <p:spPr bwMode="auto">
          <a:xfrm>
            <a:off x="4408248" y="5572010"/>
            <a:ext cx="9088165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造句：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生活中，我们要学会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辨别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是非。</a:t>
            </a:r>
          </a:p>
        </p:txBody>
      </p:sp>
      <p:sp>
        <p:nvSpPr>
          <p:cNvPr id="19" name="文本框 14"/>
          <p:cNvSpPr txBox="1"/>
          <p:nvPr/>
        </p:nvSpPr>
        <p:spPr>
          <a:xfrm>
            <a:off x="2466312" y="419035"/>
            <a:ext cx="4033312" cy="561692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朗读课文 扫清障碍</a:t>
            </a: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095" y="600562"/>
            <a:ext cx="351025" cy="380165"/>
          </a:xfrm>
          <a:prstGeom prst="rect">
            <a:avLst/>
          </a:prstGeom>
        </p:spPr>
      </p:pic>
      <p:pic>
        <p:nvPicPr>
          <p:cNvPr id="24" name="图片 23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7708">
            <a:off x="6252100" y="529173"/>
            <a:ext cx="335091" cy="472337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744" y="485792"/>
            <a:ext cx="366812" cy="45633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6" y="1531447"/>
            <a:ext cx="1334741" cy="682696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0" y="534853"/>
            <a:ext cx="1662877" cy="414594"/>
            <a:chOff x="7275010" y="4069434"/>
            <a:chExt cx="1662877" cy="414594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8304" y="4069434"/>
              <a:ext cx="1629583" cy="37863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7" name="文本框 15">
              <a:hlinkClick r:id="rId8" action="ppaction://hlinksldjump"/>
            </p:cNvPr>
            <p:cNvSpPr txBox="1"/>
            <p:nvPr/>
          </p:nvSpPr>
          <p:spPr>
            <a:xfrm>
              <a:off x="7275010" y="4083918"/>
              <a:ext cx="123148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2000" dirty="0">
                  <a:solidFill>
                    <a:schemeClr val="bg1"/>
                  </a:solidFill>
                </a:rPr>
                <a:t>第一课时</a:t>
              </a:r>
            </a:p>
          </p:txBody>
        </p:sp>
      </p:grpSp>
      <p:pic>
        <p:nvPicPr>
          <p:cNvPr id="75778" name="Picture 2" descr="http://thumbs.dreamstime.com/x/%E6%85%8C%E5%BC%A0-13078279.jpg"/>
          <p:cNvPicPr>
            <a:picLocks noChangeAspect="1" noChangeArrowheads="1"/>
          </p:cNvPicPr>
          <p:nvPr/>
        </p:nvPicPr>
        <p:blipFill>
          <a:blip r:embed="rId9" cstate="print"/>
          <a:srcRect b="6921"/>
          <a:stretch>
            <a:fillRect/>
          </a:stretch>
        </p:blipFill>
        <p:spPr bwMode="auto">
          <a:xfrm>
            <a:off x="4515009" y="1398905"/>
            <a:ext cx="1619250" cy="1487170"/>
          </a:xfrm>
          <a:prstGeom prst="rect">
            <a:avLst/>
          </a:prstGeom>
          <a:noFill/>
        </p:spPr>
      </p:pic>
      <p:pic>
        <p:nvPicPr>
          <p:cNvPr id="75780" name="Picture 4" descr="http://upload.mnw.cn/2018/0111/1515659449648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67715" y="4077336"/>
            <a:ext cx="1566545" cy="136334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5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/>
      <p:bldP spid="11" grpId="0"/>
      <p:bldP spid="14341" grpId="0"/>
      <p:bldP spid="2" grpId="0"/>
      <p:bldP spid="2" grpId="1"/>
      <p:bldP spid="13" grpId="0"/>
      <p:bldP spid="13" grpId="1"/>
      <p:bldP spid="20" grpId="0"/>
      <p:bldP spid="21" grpId="0"/>
      <p:bldP spid="2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t="10369" b="10369"/>
          <a:stretch>
            <a:fillRect/>
          </a:stretch>
        </p:blipFill>
        <p:spPr>
          <a:xfrm>
            <a:off x="9684" y="6351"/>
            <a:ext cx="12174220" cy="684847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6567330" y="5410836"/>
            <a:ext cx="5277485" cy="1296035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3600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年轮密集的是北方，</a:t>
            </a:r>
            <a:endParaRPr lang="en-US" altLang="zh-CN" sz="3600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600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年轮稀疏的是南方。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046640" y="630556"/>
            <a:ext cx="3390265" cy="829945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看树木年轮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t="12463" b="12463"/>
          <a:stretch>
            <a:fillRect/>
          </a:stretch>
        </p:blipFill>
        <p:spPr>
          <a:xfrm>
            <a:off x="-5556" y="-48895"/>
            <a:ext cx="12278995" cy="690689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648521" y="5911422"/>
            <a:ext cx="8543479" cy="829946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5335"/>
              </a:lnSpc>
              <a:spcBef>
                <a:spcPct val="50000"/>
              </a:spcBef>
            </a:pPr>
            <a:r>
              <a:rPr lang="zh-CN" altLang="en-US" sz="3600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观察蚂蚁的洞穴，洞口大都是朝南的。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046640" y="630556"/>
            <a:ext cx="3315335" cy="829945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看蚂蚁洞口</a:t>
            </a:r>
          </a:p>
        </p:txBody>
      </p:sp>
    </p:spTree>
  </p:cSld>
  <p:clrMapOvr>
    <a:masterClrMapping/>
  </p:clrMapOvr>
  <p:transition spd="slow">
    <p:circl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321047"/>
            <a:ext cx="2651541" cy="859465"/>
          </a:xfrm>
          <a:prstGeom prst="rect">
            <a:avLst/>
          </a:prstGeom>
        </p:spPr>
      </p:pic>
      <p:sp>
        <p:nvSpPr>
          <p:cNvPr id="3" name="Text Box 15"/>
          <p:cNvSpPr txBox="1">
            <a:spLocks noChangeArrowheads="1"/>
          </p:cNvSpPr>
          <p:nvPr/>
        </p:nvSpPr>
        <p:spPr bwMode="auto">
          <a:xfrm>
            <a:off x="2347874" y="2385485"/>
            <a:ext cx="5343887" cy="674370"/>
          </a:xfrm>
          <a:prstGeom prst="rect">
            <a:avLst/>
          </a:prstGeom>
          <a:noFill/>
          <a:ln w="19050">
            <a:noFill/>
            <a:miter lim="800000"/>
          </a:ln>
        </p:spPr>
        <p:txBody>
          <a:bodyPr lIns="121908" tIns="60954" rIns="121908" bIns="60954">
            <a:spAutoFit/>
          </a:bodyPr>
          <a:lstStyle/>
          <a:p>
            <a:pPr eaLnBrk="1" hangingPunct="1"/>
            <a:r>
              <a:rPr lang="zh-CN" altLang="en-US" sz="36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黑夜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：北极星（北）</a:t>
            </a:r>
          </a:p>
        </p:txBody>
      </p:sp>
      <p:sp>
        <p:nvSpPr>
          <p:cNvPr id="4" name="Text Box 27"/>
          <p:cNvSpPr txBox="1">
            <a:spLocks noChangeArrowheads="1"/>
          </p:cNvSpPr>
          <p:nvPr/>
        </p:nvSpPr>
        <p:spPr bwMode="auto">
          <a:xfrm>
            <a:off x="2214638" y="3373325"/>
            <a:ext cx="7697786" cy="67709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121908" tIns="60954" rIns="121908" bIns="60954">
            <a:spAutoFit/>
          </a:bodyPr>
          <a:lstStyle/>
          <a:p>
            <a:pPr eaLnBrk="1" hangingPunct="1"/>
            <a:r>
              <a:rPr lang="zh-CN" altLang="en-US" sz="36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阴雨天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：枝叶稠（南） 枝叶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稀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（北）</a:t>
            </a:r>
          </a:p>
        </p:txBody>
      </p:sp>
      <p:sp>
        <p:nvSpPr>
          <p:cNvPr id="5" name="TextBox 4"/>
          <p:cNvSpPr txBox="1"/>
          <p:nvPr/>
        </p:nvSpPr>
        <p:spPr bwMode="auto">
          <a:xfrm>
            <a:off x="9661462" y="1489201"/>
            <a:ext cx="2400657" cy="3951605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eaVert" wrap="square">
            <a:spAutoFit/>
          </a:bodyPr>
          <a:lstStyle/>
          <a:p>
            <a:pPr algn="ctr">
              <a:defRPr/>
            </a:pP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细观察，多去想</a:t>
            </a:r>
            <a:endParaRPr lang="en-US" altLang="zh-CN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>
              <a:defRPr/>
            </a:pP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找方向，办法多</a:t>
            </a:r>
          </a:p>
          <a:p>
            <a:pPr algn="ctr" eaLnBrk="1" hangingPunct="1">
              <a:defRPr/>
            </a:pPr>
            <a:endParaRPr lang="en-US" altLang="zh-CN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 eaLnBrk="1" hangingPunct="1">
              <a:defRPr/>
            </a:pP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2347874" y="1411818"/>
            <a:ext cx="7170333" cy="698500"/>
          </a:xfrm>
          <a:prstGeom prst="rect">
            <a:avLst/>
          </a:prstGeom>
          <a:noFill/>
          <a:ln w="19050">
            <a:noFill/>
            <a:miter lim="800000"/>
          </a:ln>
        </p:spPr>
        <p:txBody>
          <a:bodyPr lIns="121908" tIns="60954" rIns="121908" bIns="60954">
            <a:spAutoFit/>
          </a:bodyPr>
          <a:lstStyle/>
          <a:p>
            <a:pPr eaLnBrk="1" hangingPunct="1"/>
            <a:r>
              <a:rPr lang="zh-CN" altLang="en-US" sz="36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中午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：太阳（南）  树影（北）</a:t>
            </a:r>
          </a:p>
        </p:txBody>
      </p:sp>
      <p:sp>
        <p:nvSpPr>
          <p:cNvPr id="7" name="Text Box 27"/>
          <p:cNvSpPr txBox="1">
            <a:spLocks noChangeArrowheads="1"/>
          </p:cNvSpPr>
          <p:nvPr/>
        </p:nvSpPr>
        <p:spPr bwMode="auto">
          <a:xfrm>
            <a:off x="2284381" y="4332818"/>
            <a:ext cx="4672992" cy="6985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121908" tIns="60954" rIns="121908" bIns="60954">
            <a:spAutoFit/>
          </a:bodyPr>
          <a:lstStyle/>
          <a:p>
            <a:pPr eaLnBrk="1" hangingPunct="1"/>
            <a:r>
              <a:rPr lang="zh-CN" altLang="en-US" sz="36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雪后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：沟渠里的积雪</a:t>
            </a:r>
          </a:p>
        </p:txBody>
      </p:sp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6881183" y="4119035"/>
            <a:ext cx="3379876" cy="1267451"/>
          </a:xfrm>
          <a:prstGeom prst="rect">
            <a:avLst/>
          </a:prstGeom>
          <a:noFill/>
          <a:ln w="19050">
            <a:noFill/>
            <a:miter lim="800000"/>
          </a:ln>
        </p:spPr>
        <p:txBody>
          <a:bodyPr lIns="121908" tIns="60954" rIns="121908" bIns="60954">
            <a:spAutoFit/>
          </a:bodyPr>
          <a:lstStyle/>
          <a:p>
            <a:pPr eaLnBrk="1" hangingPunct="1">
              <a:lnSpc>
                <a:spcPct val="110000"/>
              </a:lnSpc>
            </a:pP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化得快（北）</a:t>
            </a:r>
            <a:endParaRPr lang="en-US" altLang="zh-CN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10000"/>
              </a:lnSpc>
            </a:pP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化得慢（南）</a:t>
            </a:r>
          </a:p>
        </p:txBody>
      </p:sp>
      <p:sp>
        <p:nvSpPr>
          <p:cNvPr id="9" name="Text Box 27"/>
          <p:cNvSpPr txBox="1">
            <a:spLocks noChangeArrowheads="1"/>
          </p:cNvSpPr>
          <p:nvPr/>
        </p:nvSpPr>
        <p:spPr bwMode="auto">
          <a:xfrm>
            <a:off x="88281" y="2419627"/>
            <a:ext cx="1697990" cy="175323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要是你</a:t>
            </a:r>
            <a:endParaRPr lang="en-US" altLang="zh-CN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 eaLnBrk="1" hangingPunct="1"/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在野外</a:t>
            </a:r>
            <a:endParaRPr lang="en-US" altLang="zh-CN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 eaLnBrk="1" hangingPunct="1"/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迷了路</a:t>
            </a:r>
          </a:p>
        </p:txBody>
      </p:sp>
      <p:sp>
        <p:nvSpPr>
          <p:cNvPr id="10" name="左大括号 9"/>
          <p:cNvSpPr/>
          <p:nvPr/>
        </p:nvSpPr>
        <p:spPr>
          <a:xfrm>
            <a:off x="1919536" y="1700808"/>
            <a:ext cx="288032" cy="331236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8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左大括号 10"/>
          <p:cNvSpPr/>
          <p:nvPr/>
        </p:nvSpPr>
        <p:spPr>
          <a:xfrm>
            <a:off x="6672065" y="4221088"/>
            <a:ext cx="333751" cy="115212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2" name="右大括号 11"/>
          <p:cNvSpPr/>
          <p:nvPr/>
        </p:nvSpPr>
        <p:spPr>
          <a:xfrm>
            <a:off x="9768408" y="1844824"/>
            <a:ext cx="792088" cy="324036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583833" y="332657"/>
            <a:ext cx="3109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天然的指南针</a:t>
            </a:r>
          </a:p>
        </p:txBody>
      </p:sp>
      <p:sp>
        <p:nvSpPr>
          <p:cNvPr id="14" name="左大括号 13"/>
          <p:cNvSpPr/>
          <p:nvPr/>
        </p:nvSpPr>
        <p:spPr>
          <a:xfrm rot="5400000">
            <a:off x="5944166" y="-388977"/>
            <a:ext cx="288032" cy="331236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8800" b="1" dirty="0">
              <a:solidFill>
                <a:srgbClr val="FF0000"/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4FFF214C-7A0A-4865-89F3-09F553D3982E}"/>
              </a:ext>
            </a:extLst>
          </p:cNvPr>
          <p:cNvSpPr txBox="1"/>
          <p:nvPr/>
        </p:nvSpPr>
        <p:spPr>
          <a:xfrm>
            <a:off x="331939" y="4366090"/>
            <a:ext cx="1361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FF0000"/>
                </a:solidFill>
              </a:rPr>
              <a:t>第</a:t>
            </a:r>
            <a:r>
              <a:rPr lang="en-US" altLang="zh-CN" sz="2000" dirty="0">
                <a:solidFill>
                  <a:srgbClr val="FF0000"/>
                </a:solidFill>
              </a:rPr>
              <a:t>1</a:t>
            </a:r>
            <a:r>
              <a:rPr lang="zh-CN" altLang="en-US" sz="2000" dirty="0">
                <a:solidFill>
                  <a:srgbClr val="FF0000"/>
                </a:solidFill>
              </a:rPr>
              <a:t>小节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AD2797D0-4203-4BAC-A66D-3B42BC0FA2F8}"/>
              </a:ext>
            </a:extLst>
          </p:cNvPr>
          <p:cNvSpPr txBox="1"/>
          <p:nvPr/>
        </p:nvSpPr>
        <p:spPr>
          <a:xfrm>
            <a:off x="10560496" y="5218507"/>
            <a:ext cx="1361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FF0000"/>
                </a:solidFill>
              </a:rPr>
              <a:t>第</a:t>
            </a:r>
            <a:r>
              <a:rPr lang="en-US" altLang="zh-CN" sz="2000" dirty="0">
                <a:solidFill>
                  <a:srgbClr val="FF0000"/>
                </a:solidFill>
              </a:rPr>
              <a:t>6</a:t>
            </a:r>
            <a:r>
              <a:rPr lang="zh-CN" altLang="en-US" sz="2000" dirty="0">
                <a:solidFill>
                  <a:srgbClr val="FF0000"/>
                </a:solidFill>
              </a:rPr>
              <a:t>小节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bldLvl="0" animBg="1"/>
      <p:bldP spid="6" grpId="0"/>
      <p:bldP spid="7" grpId="0"/>
      <p:bldP spid="8" grpId="0"/>
      <p:bldP spid="9" grpId="0"/>
      <p:bldP spid="10" grpId="0" animBg="1"/>
      <p:bldP spid="11" grpId="0" animBg="1"/>
      <p:bldP spid="12" grpId="0" animBg="1"/>
      <p:bldP spid="13" grpId="0"/>
      <p:bldP spid="14" grpId="0" bldLvl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958500" y="1305561"/>
            <a:ext cx="7831455" cy="4246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本文以诗歌的形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式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讲述了在野外迷路后辨别方向的</a:t>
            </a:r>
            <a:r>
              <a:rPr lang="zh-CN" altLang="en-US" sz="3600" b="1" u="sng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  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，告诉我们只要</a:t>
            </a:r>
            <a:r>
              <a:rPr lang="en-US" altLang="zh-CN" sz="3600" b="1" u="sng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 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</a:t>
            </a:r>
            <a:r>
              <a:rPr lang="en-US" altLang="zh-CN" sz="3600" b="1" u="sng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 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，就会发现大自然里有很多天然的指南针，它们会帮助我们辨别方向。</a:t>
            </a:r>
            <a:endParaRPr lang="zh-CN" altLang="en-US" sz="40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60785" y="3031886"/>
            <a:ext cx="2232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细心观察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34882" y="3032894"/>
            <a:ext cx="237626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善于思考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38374" y="2204864"/>
            <a:ext cx="25202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四种方法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446096"/>
            <a:ext cx="2486963" cy="8594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35360" y="836712"/>
            <a:ext cx="10093960" cy="793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6700" algn="just">
              <a:lnSpc>
                <a:spcPct val="150000"/>
              </a:lnSpc>
            </a:pPr>
            <a:r>
              <a:rPr lang="zh-CN" altLang="en-US" sz="3600" b="1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/>
              </a:rPr>
              <a:t>二、假如你误入森林，你能用什么方法走出森林？</a:t>
            </a:r>
            <a:endParaRPr lang="zh-CN" altLang="zh-CN" sz="3600" b="1" kern="100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35360" y="2616758"/>
            <a:ext cx="11305256" cy="1624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6700" algn="just">
              <a:lnSpc>
                <a:spcPct val="150000"/>
              </a:lnSpc>
            </a:pPr>
            <a:r>
              <a:rPr lang="zh-CN" altLang="en-US" sz="3600" b="1" kern="1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提示</a:t>
            </a:r>
            <a:r>
              <a:rPr lang="en-US" altLang="zh-CN" sz="3600" b="1" kern="1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:</a:t>
            </a:r>
            <a:r>
              <a:rPr lang="zh-CN" altLang="en-US" sz="3600" b="1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根据自己所学，</a:t>
            </a:r>
            <a:r>
              <a:rPr lang="en-US" altLang="zh-CN" sz="3600" b="1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1.</a:t>
            </a:r>
            <a:r>
              <a:rPr lang="zh-CN" altLang="en-US" sz="3600" b="1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找准方向，如，看大树的年轮，看太阳的位置等。</a:t>
            </a:r>
            <a:r>
              <a:rPr lang="en-US" altLang="zh-CN" sz="3600" b="1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2.</a:t>
            </a:r>
            <a:r>
              <a:rPr lang="zh-CN" altLang="en-US" sz="3600" b="1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找水源，顺着水流找出口。</a:t>
            </a:r>
            <a:endParaRPr lang="zh-CN" altLang="zh-CN" sz="3600" b="1" kern="1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6"/>
          <p:cNvSpPr txBox="1">
            <a:spLocks noChangeArrowheads="1"/>
          </p:cNvSpPr>
          <p:nvPr/>
        </p:nvSpPr>
        <p:spPr bwMode="auto">
          <a:xfrm>
            <a:off x="2368764" y="952607"/>
            <a:ext cx="1735215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zh-CN" sz="8000" b="1" dirty="0">
                <a:latin typeface="楷体" panose="02010609060101010101" pitchFamily="49" charset="-122"/>
                <a:ea typeface="楷体" panose="02010609060101010101" pitchFamily="49" charset="-122"/>
              </a:rPr>
              <a:t>忠</a:t>
            </a:r>
          </a:p>
        </p:txBody>
      </p:sp>
      <p:sp>
        <p:nvSpPr>
          <p:cNvPr id="17412" name="TextBox 6"/>
          <p:cNvSpPr txBox="1">
            <a:spLocks noChangeArrowheads="1"/>
          </p:cNvSpPr>
          <p:nvPr/>
        </p:nvSpPr>
        <p:spPr bwMode="auto">
          <a:xfrm>
            <a:off x="2536490" y="4043195"/>
            <a:ext cx="173310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zh-CN" sz="8000" b="1" dirty="0">
                <a:latin typeface="楷体" panose="02010609060101010101" pitchFamily="49" charset="-122"/>
                <a:ea typeface="楷体" panose="02010609060101010101" pitchFamily="49" charset="-122"/>
              </a:rPr>
              <a:t>实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05302" y="370499"/>
            <a:ext cx="1800475" cy="769431"/>
          </a:xfrm>
          <a:prstGeom prst="rect">
            <a:avLst/>
          </a:prstGeom>
          <a:noFill/>
        </p:spPr>
        <p:txBody>
          <a:bodyPr wrap="none" lIns="91431" tIns="45715" rIns="91431" bIns="45715">
            <a:spAutoFit/>
          </a:bodyPr>
          <a:lstStyle/>
          <a:p>
            <a:pPr>
              <a:defRPr/>
            </a:pPr>
            <a:r>
              <a:rPr lang="en-US" altLang="zh-CN" sz="4400" dirty="0">
                <a:solidFill>
                  <a:srgbClr val="FF0000"/>
                </a:solidFill>
                <a:latin typeface="汉语拼音" panose="000B0604020202020204" charset="0"/>
                <a:ea typeface="楷体" panose="02010609060101010101" pitchFamily="49" charset="-122"/>
                <a:cs typeface="汉语拼音" panose="000B0604020202020204" charset="0"/>
              </a:rPr>
              <a:t>zhōng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85593" y="3362636"/>
            <a:ext cx="920427" cy="769431"/>
          </a:xfrm>
          <a:prstGeom prst="rect">
            <a:avLst/>
          </a:prstGeom>
          <a:noFill/>
        </p:spPr>
        <p:txBody>
          <a:bodyPr wrap="none" lIns="91431" tIns="45715" rIns="91431" bIns="45715">
            <a:spAutoFit/>
          </a:bodyPr>
          <a:lstStyle/>
          <a:p>
            <a:pPr>
              <a:defRPr/>
            </a:pPr>
            <a:r>
              <a:rPr lang="en-US" altLang="zh-CN" sz="4400" dirty="0">
                <a:solidFill>
                  <a:srgbClr val="FF0000"/>
                </a:solidFill>
                <a:latin typeface="汉语拼音" panose="000B0604020202020204" charset="0"/>
                <a:ea typeface="楷体" panose="02010609060101010101" pitchFamily="49" charset="-122"/>
                <a:cs typeface="汉语拼音" panose="000B0604020202020204" charset="0"/>
              </a:rPr>
              <a:t>shí</a:t>
            </a:r>
          </a:p>
        </p:txBody>
      </p:sp>
      <p:sp>
        <p:nvSpPr>
          <p:cNvPr id="16" name="矩形 9"/>
          <p:cNvSpPr>
            <a:spLocks noChangeArrowheads="1"/>
          </p:cNvSpPr>
          <p:nvPr/>
        </p:nvSpPr>
        <p:spPr bwMode="auto">
          <a:xfrm>
            <a:off x="6717299" y="1137187"/>
            <a:ext cx="1499505" cy="1075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忠实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/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忠心</a:t>
            </a:r>
          </a:p>
        </p:txBody>
      </p:sp>
      <p:sp>
        <p:nvSpPr>
          <p:cNvPr id="17" name="矩形 9"/>
          <p:cNvSpPr>
            <a:spLocks noChangeArrowheads="1"/>
          </p:cNvSpPr>
          <p:nvPr/>
        </p:nvSpPr>
        <p:spPr bwMode="auto">
          <a:xfrm>
            <a:off x="4104268" y="2556391"/>
            <a:ext cx="8159844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造句：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狗是人类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忠实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的朋友。</a:t>
            </a:r>
          </a:p>
        </p:txBody>
      </p:sp>
      <p:sp>
        <p:nvSpPr>
          <p:cNvPr id="19" name="矩形 9"/>
          <p:cNvSpPr>
            <a:spLocks noChangeArrowheads="1"/>
          </p:cNvSpPr>
          <p:nvPr/>
        </p:nvSpPr>
        <p:spPr bwMode="auto">
          <a:xfrm>
            <a:off x="6717427" y="3883775"/>
            <a:ext cx="1338100" cy="1075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实际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/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果实</a:t>
            </a:r>
          </a:p>
        </p:txBody>
      </p:sp>
      <p:sp>
        <p:nvSpPr>
          <p:cNvPr id="20" name="矩形 9"/>
          <p:cNvSpPr>
            <a:spLocks noChangeArrowheads="1"/>
          </p:cNvSpPr>
          <p:nvPr/>
        </p:nvSpPr>
        <p:spPr bwMode="auto">
          <a:xfrm>
            <a:off x="4269264" y="5334000"/>
            <a:ext cx="65659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造句：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秋天到了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,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果实成熟了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</a:p>
        </p:txBody>
      </p:sp>
      <p:pic>
        <p:nvPicPr>
          <p:cNvPr id="12" name="Picture 4" descr="http://p5.so.qhimgs1.com/t0195745585a215225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9026" y="977548"/>
            <a:ext cx="1728192" cy="1395536"/>
          </a:xfrm>
          <a:prstGeom prst="rect">
            <a:avLst/>
          </a:prstGeom>
          <a:noFill/>
        </p:spPr>
      </p:pic>
      <p:pic>
        <p:nvPicPr>
          <p:cNvPr id="93186" name="Picture 2" descr="http://pic.58pic.com/58pic/13/94/77/28I58PICRJB_10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1034" y="3929876"/>
            <a:ext cx="1800200" cy="140424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3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3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  <p:bldP spid="17412" grpId="0"/>
      <p:bldP spid="8" grpId="0"/>
      <p:bldP spid="8" grpId="1"/>
      <p:bldP spid="9" grpId="0"/>
      <p:bldP spid="9" grpId="1"/>
      <p:bldP spid="16" grpId="0"/>
      <p:bldP spid="17" grpId="0"/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6"/>
          <p:cNvSpPr txBox="1">
            <a:spLocks noChangeArrowheads="1"/>
          </p:cNvSpPr>
          <p:nvPr/>
        </p:nvSpPr>
        <p:spPr bwMode="auto">
          <a:xfrm>
            <a:off x="2181439" y="1228197"/>
            <a:ext cx="1735215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8000" b="1" dirty="0">
                <a:latin typeface="楷体" panose="02010609060101010101" pitchFamily="49" charset="-122"/>
                <a:ea typeface="楷体" panose="02010609060101010101" pitchFamily="49" charset="-122"/>
              </a:rPr>
              <a:t>盏</a:t>
            </a:r>
          </a:p>
        </p:txBody>
      </p:sp>
      <p:sp>
        <p:nvSpPr>
          <p:cNvPr id="17412" name="TextBox 6"/>
          <p:cNvSpPr txBox="1">
            <a:spLocks noChangeArrowheads="1"/>
          </p:cNvSpPr>
          <p:nvPr/>
        </p:nvSpPr>
        <p:spPr bwMode="auto">
          <a:xfrm>
            <a:off x="2181525" y="4029225"/>
            <a:ext cx="173310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zh-CN" sz="8000" b="1" dirty="0">
                <a:latin typeface="楷体" panose="02010609060101010101" pitchFamily="49" charset="-122"/>
                <a:ea typeface="楷体" panose="02010609060101010101" pitchFamily="49" charset="-122"/>
              </a:rPr>
              <a:t>闯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81476" y="686729"/>
            <a:ext cx="1505522" cy="769431"/>
          </a:xfrm>
          <a:prstGeom prst="rect">
            <a:avLst/>
          </a:prstGeom>
          <a:noFill/>
        </p:spPr>
        <p:txBody>
          <a:bodyPr wrap="none" lIns="91431" tIns="45715" rIns="91431" bIns="45715">
            <a:spAutoFit/>
          </a:bodyPr>
          <a:lstStyle/>
          <a:p>
            <a:pPr>
              <a:defRPr/>
            </a:pPr>
            <a:r>
              <a:rPr lang="en-US" altLang="zh-CN" sz="4400" b="1" dirty="0">
                <a:solidFill>
                  <a:srgbClr val="FF0000"/>
                </a:solidFill>
                <a:latin typeface="汉语拼音" panose="000B0604020202020204" charset="0"/>
                <a:ea typeface="楷体" panose="02010609060101010101" pitchFamily="49" charset="-122"/>
                <a:cs typeface="汉语拼音" panose="000B0604020202020204" charset="0"/>
              </a:rPr>
              <a:t>zh</a:t>
            </a:r>
            <a:r>
              <a:rPr lang="zh-CN" altLang="zh-CN" sz="4400" b="1" dirty="0">
                <a:solidFill>
                  <a:srgbClr val="FF0000"/>
                </a:solidFill>
                <a:latin typeface="汉语拼音" panose="000B0604020202020204" charset="0"/>
                <a:ea typeface="楷体" panose="02010609060101010101" pitchFamily="49" charset="-122"/>
                <a:cs typeface="汉语拼音" panose="000B0604020202020204" charset="0"/>
              </a:rPr>
              <a:t>ǎ</a:t>
            </a:r>
            <a:r>
              <a:rPr lang="en-US" altLang="zh-CN" sz="4400" b="1" dirty="0">
                <a:solidFill>
                  <a:srgbClr val="FF0000"/>
                </a:solidFill>
                <a:latin typeface="汉语拼音" panose="000B0604020202020204" charset="0"/>
                <a:ea typeface="楷体" panose="02010609060101010101" pitchFamily="49" charset="-122"/>
                <a:cs typeface="汉语拼音" panose="000B0604020202020204" charset="0"/>
              </a:rPr>
              <a:t>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57937" y="3355211"/>
            <a:ext cx="2155825" cy="767080"/>
          </a:xfrm>
          <a:prstGeom prst="rect">
            <a:avLst/>
          </a:prstGeom>
          <a:noFill/>
        </p:spPr>
        <p:txBody>
          <a:bodyPr wrap="none" lIns="91431" tIns="45715" rIns="91431" bIns="45715">
            <a:spAutoFit/>
          </a:bodyPr>
          <a:lstStyle/>
          <a:p>
            <a:pPr>
              <a:defRPr/>
            </a:pPr>
            <a:r>
              <a:rPr lang="en-US" altLang="zh-CN" sz="4400" b="1" dirty="0">
                <a:solidFill>
                  <a:srgbClr val="FF0000"/>
                </a:solidFill>
                <a:latin typeface="汉语拼音" panose="000B0604020202020204" charset="0"/>
                <a:ea typeface="楷体" panose="02010609060101010101" pitchFamily="49" charset="-122"/>
                <a:cs typeface="汉语拼音" panose="000B0604020202020204" charset="0"/>
              </a:rPr>
              <a:t>chu</a:t>
            </a:r>
            <a:r>
              <a:rPr lang="zh-CN" altLang="zh-CN" sz="4400" b="1" dirty="0">
                <a:solidFill>
                  <a:srgbClr val="FF0000"/>
                </a:solidFill>
                <a:latin typeface="汉语拼音" panose="000B0604020202020204" charset="0"/>
                <a:ea typeface="楷体" panose="02010609060101010101" pitchFamily="49" charset="-122"/>
                <a:cs typeface="汉语拼音" panose="000B0604020202020204" charset="0"/>
              </a:rPr>
              <a:t>ǎ</a:t>
            </a:r>
            <a:r>
              <a:rPr lang="en-US" altLang="zh-CN" sz="4400" b="1" dirty="0">
                <a:solidFill>
                  <a:srgbClr val="FF0000"/>
                </a:solidFill>
                <a:latin typeface="汉语拼音" panose="000B0604020202020204" charset="0"/>
                <a:ea typeface="楷体" panose="02010609060101010101" pitchFamily="49" charset="-122"/>
                <a:cs typeface="汉语拼音" panose="000B0604020202020204" charset="0"/>
              </a:rPr>
              <a:t>ng</a:t>
            </a:r>
          </a:p>
        </p:txBody>
      </p:sp>
      <p:sp>
        <p:nvSpPr>
          <p:cNvPr id="16" name="矩形 9"/>
          <p:cNvSpPr>
            <a:spLocks noChangeArrowheads="1"/>
          </p:cNvSpPr>
          <p:nvPr/>
        </p:nvSpPr>
        <p:spPr bwMode="auto">
          <a:xfrm>
            <a:off x="7914274" y="1204497"/>
            <a:ext cx="1499505" cy="1075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灯盏</a:t>
            </a:r>
          </a:p>
          <a:p>
            <a:pPr eaLnBrk="1" hangingPunct="1"/>
            <a:r>
              <a:rPr lang="zh-CN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杯盏</a:t>
            </a:r>
          </a:p>
        </p:txBody>
      </p:sp>
      <p:sp>
        <p:nvSpPr>
          <p:cNvPr id="17" name="矩形 9"/>
          <p:cNvSpPr>
            <a:spLocks noChangeArrowheads="1"/>
          </p:cNvSpPr>
          <p:nvPr/>
        </p:nvSpPr>
        <p:spPr bwMode="auto">
          <a:xfrm>
            <a:off x="4583693" y="2834521"/>
            <a:ext cx="8159844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造句：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夜的深处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,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是密密的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灯盏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</a:p>
        </p:txBody>
      </p:sp>
      <p:sp>
        <p:nvSpPr>
          <p:cNvPr id="19" name="矩形 9"/>
          <p:cNvSpPr>
            <a:spLocks noChangeArrowheads="1"/>
          </p:cNvSpPr>
          <p:nvPr/>
        </p:nvSpPr>
        <p:spPr bwMode="auto">
          <a:xfrm>
            <a:off x="7914402" y="4149840"/>
            <a:ext cx="1338100" cy="1075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zh-CN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乱闯闯将</a:t>
            </a:r>
            <a:r>
              <a:rPr lang="zh-CN" altLang="zh-CN" sz="32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endParaRPr lang="zh-CN" altLang="zh-CN" sz="32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20" name="矩形 9"/>
          <p:cNvSpPr>
            <a:spLocks noChangeArrowheads="1"/>
          </p:cNvSpPr>
          <p:nvPr/>
        </p:nvSpPr>
        <p:spPr bwMode="auto">
          <a:xfrm>
            <a:off x="4352449" y="5574665"/>
            <a:ext cx="908812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造句：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小马受惊了，在马路上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乱闯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</a:p>
        </p:txBody>
      </p:sp>
      <p:pic>
        <p:nvPicPr>
          <p:cNvPr id="95234" name="Picture 2" descr="http://s11.sinaimg.cn/middle/4980cef8g926b6ea6f5fa&amp;69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84116" y="1204750"/>
            <a:ext cx="1872208" cy="1368152"/>
          </a:xfrm>
          <a:prstGeom prst="rect">
            <a:avLst/>
          </a:prstGeom>
          <a:noFill/>
        </p:spPr>
      </p:pic>
      <p:pic>
        <p:nvPicPr>
          <p:cNvPr id="95236" name="Picture 4" descr="http://img1.cache.netease.com/catchpic/5/5F/5F7B4FD9BAEEC1DB7B67AF3F53592A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84492" y="4003283"/>
            <a:ext cx="1872208" cy="136815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5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5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95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  <p:bldP spid="17412" grpId="0"/>
      <p:bldP spid="8" grpId="0"/>
      <p:bldP spid="8" grpId="1"/>
      <p:bldP spid="9" grpId="0"/>
      <p:bldP spid="9" grpId="1"/>
      <p:bldP spid="16" grpId="0"/>
      <p:bldP spid="17" grpId="0"/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6"/>
          <p:cNvSpPr txBox="1">
            <a:spLocks noChangeArrowheads="1"/>
          </p:cNvSpPr>
          <p:nvPr/>
        </p:nvSpPr>
        <p:spPr bwMode="auto">
          <a:xfrm>
            <a:off x="2040469" y="1097387"/>
            <a:ext cx="1735215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zh-CN" sz="8000" b="1" dirty="0">
                <a:latin typeface="楷体" panose="02010609060101010101" pitchFamily="49" charset="-122"/>
                <a:ea typeface="楷体" panose="02010609060101010101" pitchFamily="49" charset="-122"/>
              </a:rPr>
              <a:t>碰</a:t>
            </a:r>
          </a:p>
        </p:txBody>
      </p:sp>
      <p:sp>
        <p:nvSpPr>
          <p:cNvPr id="17412" name="TextBox 6"/>
          <p:cNvSpPr txBox="1">
            <a:spLocks noChangeArrowheads="1"/>
          </p:cNvSpPr>
          <p:nvPr/>
        </p:nvSpPr>
        <p:spPr bwMode="auto">
          <a:xfrm>
            <a:off x="2140885" y="4171465"/>
            <a:ext cx="173310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zh-CN" sz="8000" b="1" dirty="0">
                <a:latin typeface="楷体" panose="02010609060101010101" pitchFamily="49" charset="-122"/>
                <a:ea typeface="楷体" panose="02010609060101010101" pitchFamily="49" charset="-122"/>
              </a:rPr>
              <a:t>稠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40531" y="526074"/>
            <a:ext cx="1441402" cy="769431"/>
          </a:xfrm>
          <a:prstGeom prst="rect">
            <a:avLst/>
          </a:prstGeom>
          <a:noFill/>
        </p:spPr>
        <p:txBody>
          <a:bodyPr wrap="none" lIns="91431" tIns="45715" rIns="91431" bIns="45715">
            <a:spAutoFit/>
          </a:bodyPr>
          <a:lstStyle/>
          <a:p>
            <a:pPr>
              <a:defRPr/>
            </a:pPr>
            <a:r>
              <a:rPr lang="en-US" altLang="zh-CN" sz="4400" dirty="0">
                <a:solidFill>
                  <a:srgbClr val="FF0000"/>
                </a:solidFill>
                <a:latin typeface="汉语拼音" panose="000B0604020202020204" charset="0"/>
                <a:ea typeface="楷体" panose="02010609060101010101" pitchFamily="49" charset="-122"/>
                <a:cs typeface="汉语拼音" panose="000B0604020202020204" charset="0"/>
              </a:rPr>
              <a:t>pèng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64837" y="3524757"/>
            <a:ext cx="1486286" cy="769431"/>
          </a:xfrm>
          <a:prstGeom prst="rect">
            <a:avLst/>
          </a:prstGeom>
          <a:noFill/>
        </p:spPr>
        <p:txBody>
          <a:bodyPr wrap="none" lIns="91431" tIns="45715" rIns="91431" bIns="45715">
            <a:spAutoFit/>
          </a:bodyPr>
          <a:lstStyle/>
          <a:p>
            <a:pPr>
              <a:defRPr/>
            </a:pPr>
            <a:r>
              <a:rPr lang="en-US" altLang="zh-CN" sz="4400" dirty="0">
                <a:solidFill>
                  <a:srgbClr val="FF0000"/>
                </a:solidFill>
                <a:latin typeface="汉语拼音" panose="000B0604020202020204" charset="0"/>
                <a:ea typeface="楷体" panose="02010609060101010101" pitchFamily="49" charset="-122"/>
                <a:cs typeface="汉语拼音" panose="000B0604020202020204" charset="0"/>
              </a:rPr>
              <a:t>chóu</a:t>
            </a:r>
          </a:p>
        </p:txBody>
      </p:sp>
      <p:sp>
        <p:nvSpPr>
          <p:cNvPr id="16" name="矩形 9"/>
          <p:cNvSpPr>
            <a:spLocks noChangeArrowheads="1"/>
          </p:cNvSpPr>
          <p:nvPr/>
        </p:nvSpPr>
        <p:spPr bwMode="auto">
          <a:xfrm>
            <a:off x="6684279" y="1211482"/>
            <a:ext cx="1499505" cy="951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碰见</a:t>
            </a:r>
          </a:p>
          <a:p>
            <a:pPr eaLnBrk="1" hangingPunct="1"/>
            <a:r>
              <a:rPr lang="zh-CN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碰头</a:t>
            </a:r>
          </a:p>
        </p:txBody>
      </p:sp>
      <p:sp>
        <p:nvSpPr>
          <p:cNvPr id="17" name="矩形 9"/>
          <p:cNvSpPr>
            <a:spLocks noChangeArrowheads="1"/>
          </p:cNvSpPr>
          <p:nvPr/>
        </p:nvSpPr>
        <p:spPr bwMode="auto">
          <a:xfrm>
            <a:off x="3916591" y="2953643"/>
            <a:ext cx="8159844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造句：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在超市我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碰见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了我的同学。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9" name="矩形 9"/>
          <p:cNvSpPr>
            <a:spLocks noChangeArrowheads="1"/>
          </p:cNvSpPr>
          <p:nvPr/>
        </p:nvSpPr>
        <p:spPr bwMode="auto">
          <a:xfrm>
            <a:off x="6684407" y="4163810"/>
            <a:ext cx="1338100" cy="951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浓稠</a:t>
            </a:r>
          </a:p>
          <a:p>
            <a:pPr eaLnBrk="1" hangingPunct="1"/>
            <a:r>
              <a:rPr lang="zh-CN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稠密</a:t>
            </a:r>
          </a:p>
        </p:txBody>
      </p:sp>
      <p:sp>
        <p:nvSpPr>
          <p:cNvPr id="20" name="矩形 9"/>
          <p:cNvSpPr>
            <a:spLocks noChangeArrowheads="1"/>
          </p:cNvSpPr>
          <p:nvPr/>
        </p:nvSpPr>
        <p:spPr bwMode="auto">
          <a:xfrm>
            <a:off x="4012476" y="5400507"/>
            <a:ext cx="648072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造句：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地里长着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稠密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的小草。</a:t>
            </a:r>
          </a:p>
        </p:txBody>
      </p:sp>
      <p:sp>
        <p:nvSpPr>
          <p:cNvPr id="97282" name="AutoShape 2" descr="http://img0.imgtn.bdimg.com/it/u=2358907010,3932928843&amp;fm=214&amp;gp=0.jpg"/>
          <p:cNvSpPr>
            <a:spLocks noChangeAspect="1" noChangeArrowheads="1"/>
          </p:cNvSpPr>
          <p:nvPr/>
        </p:nvSpPr>
        <p:spPr bwMode="auto">
          <a:xfrm>
            <a:off x="156369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7284" name="AutoShape 4" descr="http://img0.imgtn.bdimg.com/it/u=2358907010,3932928843&amp;fm=214&amp;gp=0.jpg"/>
          <p:cNvSpPr>
            <a:spLocks noChangeAspect="1" noChangeArrowheads="1"/>
          </p:cNvSpPr>
          <p:nvPr/>
        </p:nvSpPr>
        <p:spPr bwMode="auto">
          <a:xfrm>
            <a:off x="156369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7288" name="AutoShape 8" descr="http://img0.imgtn.bdimg.com/it/u=3357953280,2867613872&amp;fm=214&amp;gp=0.jpg"/>
          <p:cNvSpPr>
            <a:spLocks noChangeAspect="1" noChangeArrowheads="1"/>
          </p:cNvSpPr>
          <p:nvPr/>
        </p:nvSpPr>
        <p:spPr bwMode="auto">
          <a:xfrm>
            <a:off x="156369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97291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12993" y="4005312"/>
            <a:ext cx="1925265" cy="126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0" name="Picture 2" descr="http://www.honda.com.cn/upload_files/movie/img_thumbnail_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16602" y="1121947"/>
            <a:ext cx="1979191" cy="129614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8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7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7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  <p:bldP spid="17412" grpId="0"/>
      <p:bldP spid="8" grpId="0"/>
      <p:bldP spid="8" grpId="1"/>
      <p:bldP spid="9" grpId="0"/>
      <p:bldP spid="9" grpId="1"/>
      <p:bldP spid="16" grpId="0"/>
      <p:bldP spid="17" grpId="0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6"/>
          <p:cNvSpPr txBox="1">
            <a:spLocks noChangeArrowheads="1"/>
          </p:cNvSpPr>
          <p:nvPr/>
        </p:nvSpPr>
        <p:spPr bwMode="auto">
          <a:xfrm>
            <a:off x="2107144" y="1150727"/>
            <a:ext cx="1735215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zh-CN" sz="8000" b="1" dirty="0">
                <a:latin typeface="楷体" panose="02010609060101010101" pitchFamily="49" charset="-122"/>
                <a:ea typeface="楷体" panose="02010609060101010101" pitchFamily="49" charset="-122"/>
              </a:rPr>
              <a:t>稀</a:t>
            </a:r>
          </a:p>
        </p:txBody>
      </p:sp>
      <p:sp>
        <p:nvSpPr>
          <p:cNvPr id="17412" name="TextBox 6"/>
          <p:cNvSpPr txBox="1">
            <a:spLocks noChangeArrowheads="1"/>
          </p:cNvSpPr>
          <p:nvPr/>
        </p:nvSpPr>
        <p:spPr bwMode="auto">
          <a:xfrm>
            <a:off x="2109540" y="3899272"/>
            <a:ext cx="173310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zh-CN" sz="8000" b="1" dirty="0">
                <a:latin typeface="楷体" panose="02010609060101010101" pitchFamily="49" charset="-122"/>
                <a:ea typeface="楷体" panose="02010609060101010101" pitchFamily="49" charset="-122"/>
              </a:rPr>
              <a:t>渠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72463" y="383834"/>
            <a:ext cx="654328" cy="769431"/>
          </a:xfrm>
          <a:prstGeom prst="rect">
            <a:avLst/>
          </a:prstGeom>
          <a:noFill/>
        </p:spPr>
        <p:txBody>
          <a:bodyPr wrap="none" lIns="91431" tIns="45715" rIns="91431" bIns="45715">
            <a:spAutoFit/>
          </a:bodyPr>
          <a:lstStyle/>
          <a:p>
            <a:pPr>
              <a:defRPr/>
            </a:pPr>
            <a:r>
              <a:rPr lang="en-US" altLang="zh-CN" sz="4400" dirty="0">
                <a:solidFill>
                  <a:srgbClr val="FF0000"/>
                </a:solidFill>
                <a:latin typeface="汉语拼音" panose="000B0604020202020204" charset="0"/>
                <a:ea typeface="楷体" panose="02010609060101010101" pitchFamily="49" charset="-122"/>
                <a:cs typeface="汉语拼音" panose="000B0604020202020204" charset="0"/>
              </a:rPr>
              <a:t>xī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5813" y="3230246"/>
            <a:ext cx="832261" cy="769431"/>
          </a:xfrm>
          <a:prstGeom prst="rect">
            <a:avLst/>
          </a:prstGeom>
          <a:noFill/>
        </p:spPr>
        <p:txBody>
          <a:bodyPr wrap="none" lIns="91431" tIns="45715" rIns="91431" bIns="45715">
            <a:spAutoFit/>
          </a:bodyPr>
          <a:lstStyle/>
          <a:p>
            <a:pPr>
              <a:defRPr/>
            </a:pPr>
            <a:r>
              <a:rPr lang="en-US" altLang="zh-CN" sz="4400" dirty="0">
                <a:solidFill>
                  <a:srgbClr val="FF0000"/>
                </a:solidFill>
                <a:latin typeface="汉语拼音" panose="000B0604020202020204" charset="0"/>
                <a:ea typeface="楷体" panose="02010609060101010101" pitchFamily="49" charset="-122"/>
                <a:cs typeface="汉语拼音" panose="000B0604020202020204" charset="0"/>
              </a:rPr>
              <a:t>qú</a:t>
            </a:r>
          </a:p>
        </p:txBody>
      </p:sp>
      <p:sp>
        <p:nvSpPr>
          <p:cNvPr id="16" name="矩形 9"/>
          <p:cNvSpPr>
            <a:spLocks noChangeArrowheads="1"/>
          </p:cNvSpPr>
          <p:nvPr/>
        </p:nvSpPr>
        <p:spPr bwMode="auto">
          <a:xfrm>
            <a:off x="7064535" y="1150621"/>
            <a:ext cx="1477645" cy="951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稀少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/>
            <a:r>
              <a:rPr lang="zh-CN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稀饭</a:t>
            </a:r>
          </a:p>
        </p:txBody>
      </p:sp>
      <p:sp>
        <p:nvSpPr>
          <p:cNvPr id="17" name="矩形 9"/>
          <p:cNvSpPr>
            <a:spLocks noChangeArrowheads="1"/>
          </p:cNvSpPr>
          <p:nvPr/>
        </p:nvSpPr>
        <p:spPr bwMode="auto">
          <a:xfrm>
            <a:off x="4138974" y="2571977"/>
            <a:ext cx="8159844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造句：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爷爷的头发很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稀少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</a:p>
        </p:txBody>
      </p:sp>
      <p:sp>
        <p:nvSpPr>
          <p:cNvPr id="19" name="矩形 9"/>
          <p:cNvSpPr>
            <a:spLocks noChangeArrowheads="1"/>
          </p:cNvSpPr>
          <p:nvPr/>
        </p:nvSpPr>
        <p:spPr bwMode="auto">
          <a:xfrm>
            <a:off x="7064794" y="3899478"/>
            <a:ext cx="1338100" cy="951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水渠</a:t>
            </a:r>
          </a:p>
          <a:p>
            <a:pPr eaLnBrk="1" hangingPunct="1"/>
            <a:r>
              <a:rPr lang="zh-CN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渠道</a:t>
            </a:r>
          </a:p>
        </p:txBody>
      </p:sp>
      <p:sp>
        <p:nvSpPr>
          <p:cNvPr id="20" name="矩形 9"/>
          <p:cNvSpPr>
            <a:spLocks noChangeArrowheads="1"/>
          </p:cNvSpPr>
          <p:nvPr/>
        </p:nvSpPr>
        <p:spPr bwMode="auto">
          <a:xfrm>
            <a:off x="4139090" y="5284470"/>
            <a:ext cx="9551035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造句：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这条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水渠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解决了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灌溉的问题。</a:t>
            </a:r>
          </a:p>
        </p:txBody>
      </p:sp>
      <p:pic>
        <p:nvPicPr>
          <p:cNvPr id="103428" name="Picture 4" descr="https://timgsa.baidu.com/timg?image&amp;quality=80&amp;size=b9999_10000&amp;sec=1538299112340&amp;di=7df2d6f6ae07972519601609b2643006&amp;imgtype=0&amp;src=http%3A%2F%2Fimgsrc.baidu.com%2Fimage%2Fc0%253Dpixel_huitu%252C0%252C0%252C294%252C40%2Fsign%3Ddf4ce2c232dbb6fd3156ed66605cce74%2F78310a55b319ebc439d320a08926cffc1e17165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104" y="3899649"/>
            <a:ext cx="1872208" cy="1152328"/>
          </a:xfrm>
          <a:prstGeom prst="rect">
            <a:avLst/>
          </a:prstGeom>
          <a:noFill/>
        </p:spPr>
      </p:pic>
      <p:pic>
        <p:nvPicPr>
          <p:cNvPr id="66562" name="Picture 2" descr="http://imgsrc.baidu.com/image/c0%3Dshijue1%2C0%2C0%2C294%2C40/sign=926e0357c41b9d169eca92229bb7defa/fcfaaf51f3deb48f68fc3056fa1f3a292cf578a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104" y="1002189"/>
            <a:ext cx="1800200" cy="139553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  <p:bldP spid="17412" grpId="0"/>
      <p:bldP spid="8" grpId="0"/>
      <p:bldP spid="8" grpId="1"/>
      <p:bldP spid="9" grpId="0"/>
      <p:bldP spid="9" grpId="1"/>
      <p:bldP spid="16" grpId="0"/>
      <p:bldP spid="17" grpId="0"/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6"/>
          <p:cNvSpPr txBox="1">
            <a:spLocks noChangeArrowheads="1"/>
          </p:cNvSpPr>
          <p:nvPr/>
        </p:nvSpPr>
        <p:spPr bwMode="auto">
          <a:xfrm>
            <a:off x="2382679" y="1709647"/>
            <a:ext cx="1735215" cy="18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zh-CN" sz="11500" b="1" dirty="0">
                <a:latin typeface="楷体" panose="02010609060101010101" pitchFamily="49" charset="-122"/>
                <a:ea typeface="楷体" panose="02010609060101010101" pitchFamily="49" charset="-122"/>
              </a:rPr>
              <a:t>积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93468" y="1206794"/>
            <a:ext cx="713639" cy="923320"/>
          </a:xfrm>
          <a:prstGeom prst="rect">
            <a:avLst/>
          </a:prstGeom>
          <a:noFill/>
        </p:spPr>
        <p:txBody>
          <a:bodyPr wrap="none" lIns="91431" tIns="45715" rIns="91431" bIns="45715">
            <a:spAutoFit/>
          </a:bodyPr>
          <a:lstStyle/>
          <a:p>
            <a:pPr>
              <a:defRPr/>
            </a:pPr>
            <a:r>
              <a:rPr lang="en-US" altLang="zh-CN" sz="5400" dirty="0">
                <a:solidFill>
                  <a:srgbClr val="FF0000"/>
                </a:solidFill>
                <a:latin typeface="汉语拼音" panose="000B0604020202020204" charset="0"/>
                <a:ea typeface="楷体" panose="02010609060101010101" pitchFamily="49" charset="-122"/>
                <a:cs typeface="汉语拼音" panose="000B0604020202020204" charset="0"/>
              </a:rPr>
              <a:t>jī</a:t>
            </a:r>
          </a:p>
        </p:txBody>
      </p:sp>
      <p:sp>
        <p:nvSpPr>
          <p:cNvPr id="16" name="矩形 9"/>
          <p:cNvSpPr>
            <a:spLocks noChangeArrowheads="1"/>
          </p:cNvSpPr>
          <p:nvPr/>
        </p:nvSpPr>
        <p:spPr bwMode="auto">
          <a:xfrm>
            <a:off x="7320290" y="1789714"/>
            <a:ext cx="3459732" cy="1323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积累</a:t>
            </a:r>
            <a:endParaRPr lang="en-US" altLang="zh-CN" sz="4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/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积木</a:t>
            </a:r>
          </a:p>
        </p:txBody>
      </p:sp>
      <p:sp>
        <p:nvSpPr>
          <p:cNvPr id="17" name="矩形 9"/>
          <p:cNvSpPr>
            <a:spLocks noChangeArrowheads="1"/>
          </p:cNvSpPr>
          <p:nvPr/>
        </p:nvSpPr>
        <p:spPr bwMode="auto">
          <a:xfrm>
            <a:off x="2531547" y="3911632"/>
            <a:ext cx="7550785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造句：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我们应在生活中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积累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各种经验。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8683" y="1686148"/>
            <a:ext cx="2320290" cy="15455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  <p:bldP spid="8" grpId="0"/>
      <p:bldP spid="8" grpId="1"/>
      <p:bldP spid="16" grpId="0"/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1_自定义设计方案">
  <a:themeElements>
    <a:clrScheme name="沉稳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自定义设计方案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宋-黑-T-A">
      <a:majorFont>
        <a:latin typeface="Times New Roman"/>
        <a:ea typeface="黑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1629</Words>
  <Application>Microsoft Office PowerPoint</Application>
  <PresentationFormat>宽屏</PresentationFormat>
  <Paragraphs>400</Paragraphs>
  <Slides>44</Slides>
  <Notes>20</Notes>
  <HiddenSlides>0</HiddenSlides>
  <MMClips>1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44</vt:i4>
      </vt:variant>
    </vt:vector>
  </HeadingPairs>
  <TitlesOfParts>
    <vt:vector size="62" baseType="lpstr">
      <vt:lpstr>楷体</vt:lpstr>
      <vt:lpstr>黑体</vt:lpstr>
      <vt:lpstr>Arial</vt:lpstr>
      <vt:lpstr>等线</vt:lpstr>
      <vt:lpstr>Times New Roman</vt:lpstr>
      <vt:lpstr>宋体</vt:lpstr>
      <vt:lpstr>GB Pinyinok-B</vt:lpstr>
      <vt:lpstr>汉语拼音</vt:lpstr>
      <vt:lpstr>微软雅黑</vt:lpstr>
      <vt:lpstr>等线 Light</vt:lpstr>
      <vt:lpstr>Calibri Light</vt:lpstr>
      <vt:lpstr>华文楷体</vt:lpstr>
      <vt:lpstr>Calibri</vt:lpstr>
      <vt:lpstr>幼圆</vt:lpstr>
      <vt:lpstr>1_自定义设计方案</vt:lpstr>
      <vt:lpstr>Office 主题</vt:lpstr>
      <vt:lpstr>2_自定义设计方案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2017-03-17T02:28:00Z</dcterms:created>
  <dcterms:modified xsi:type="dcterms:W3CDTF">2020-05-13T07:51:02Z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2052-11.1.0.8214</vt:lpwstr>
  </property>
</Properties>
</file>