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77" r:id="rId2"/>
    <p:sldMasterId id="2147483690" r:id="rId3"/>
    <p:sldMasterId id="2147483698" r:id="rId4"/>
    <p:sldMasterId id="2147483724" r:id="rId5"/>
    <p:sldMasterId id="2147483733" r:id="rId6"/>
  </p:sldMasterIdLst>
  <p:notesMasterIdLst>
    <p:notesMasterId r:id="rId72"/>
  </p:notesMasterIdLst>
  <p:sldIdLst>
    <p:sldId id="1027" r:id="rId7"/>
    <p:sldId id="323" r:id="rId8"/>
    <p:sldId id="1028" r:id="rId9"/>
    <p:sldId id="1066" r:id="rId10"/>
    <p:sldId id="807" r:id="rId11"/>
    <p:sldId id="462" r:id="rId12"/>
    <p:sldId id="1004" r:id="rId13"/>
    <p:sldId id="1007" r:id="rId14"/>
    <p:sldId id="1055" r:id="rId15"/>
    <p:sldId id="1056" r:id="rId16"/>
    <p:sldId id="1135" r:id="rId17"/>
    <p:sldId id="1057" r:id="rId18"/>
    <p:sldId id="1058" r:id="rId19"/>
    <p:sldId id="1132" r:id="rId20"/>
    <p:sldId id="1134" r:id="rId21"/>
    <p:sldId id="1054" r:id="rId22"/>
    <p:sldId id="1067" r:id="rId23"/>
    <p:sldId id="528" r:id="rId24"/>
    <p:sldId id="737" r:id="rId25"/>
    <p:sldId id="395" r:id="rId26"/>
    <p:sldId id="1076" r:id="rId27"/>
    <p:sldId id="1077" r:id="rId28"/>
    <p:sldId id="1059" r:id="rId29"/>
    <p:sldId id="1068" r:id="rId30"/>
    <p:sldId id="1012" r:id="rId31"/>
    <p:sldId id="1013" r:id="rId32"/>
    <p:sldId id="1060" r:id="rId33"/>
    <p:sldId id="1015" r:id="rId34"/>
    <p:sldId id="496" r:id="rId35"/>
    <p:sldId id="492" r:id="rId36"/>
    <p:sldId id="1029" r:id="rId37"/>
    <p:sldId id="1030" r:id="rId38"/>
    <p:sldId id="1031" r:id="rId39"/>
    <p:sldId id="1033" r:id="rId40"/>
    <p:sldId id="1074" r:id="rId41"/>
    <p:sldId id="1034" r:id="rId42"/>
    <p:sldId id="1062" r:id="rId43"/>
    <p:sldId id="1035" r:id="rId44"/>
    <p:sldId id="1036" r:id="rId45"/>
    <p:sldId id="1038" r:id="rId46"/>
    <p:sldId id="1037" r:id="rId47"/>
    <p:sldId id="1069" r:id="rId48"/>
    <p:sldId id="1039" r:id="rId49"/>
    <p:sldId id="918" r:id="rId50"/>
    <p:sldId id="1070" r:id="rId51"/>
    <p:sldId id="1040" r:id="rId52"/>
    <p:sldId id="1041" r:id="rId53"/>
    <p:sldId id="1042" r:id="rId54"/>
    <p:sldId id="1043" r:id="rId55"/>
    <p:sldId id="1071" r:id="rId56"/>
    <p:sldId id="1044" r:id="rId57"/>
    <p:sldId id="1045" r:id="rId58"/>
    <p:sldId id="1136" r:id="rId59"/>
    <p:sldId id="919" r:id="rId60"/>
    <p:sldId id="1047" r:id="rId61"/>
    <p:sldId id="1048" r:id="rId62"/>
    <p:sldId id="1046" r:id="rId63"/>
    <p:sldId id="1075" r:id="rId64"/>
    <p:sldId id="741" r:id="rId65"/>
    <p:sldId id="725" r:id="rId66"/>
    <p:sldId id="1019" r:id="rId67"/>
    <p:sldId id="373" r:id="rId68"/>
    <p:sldId id="1049" r:id="rId69"/>
    <p:sldId id="1050" r:id="rId70"/>
    <p:sldId id="1051" r:id="rId71"/>
  </p:sldIdLst>
  <p:sldSz cx="9144000" cy="5143500" type="screen16x9"/>
  <p:notesSz cx="6858000" cy="9144000"/>
  <p:embeddedFontLst>
    <p:embeddedFont>
      <p:font typeface="汉语拼音" panose="02010600030101010101" charset="0"/>
      <p:regular r:id="rId73"/>
    </p:embeddedFont>
    <p:embeddedFont>
      <p:font typeface="方正姚体" panose="02010601030101010101" pitchFamily="2" charset="-122"/>
      <p:regular r:id="rId74"/>
    </p:embeddedFont>
    <p:embeddedFont>
      <p:font typeface="微软雅黑" panose="020B0503020204020204" pitchFamily="34" charset="-122"/>
      <p:regular r:id="rId75"/>
      <p:bold r:id="rId76"/>
    </p:embeddedFont>
    <p:embeddedFont>
      <p:font typeface="幼圆" panose="02010509060101010101" pitchFamily="49" charset="-122"/>
      <p:regular r:id="rId77"/>
    </p:embeddedFont>
    <p:embeddedFont>
      <p:font typeface="华文楷体" panose="02010600040101010101" pitchFamily="2" charset="-122"/>
      <p:regular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黑体" panose="02010609060101010101" pitchFamily="49" charset="-122"/>
      <p:regular r:id="rId83"/>
    </p:embeddedFont>
    <p:embeddedFont>
      <p:font typeface="楷体" panose="02010609060101010101" pitchFamily="49" charset="-122"/>
      <p:regular r:id="rId84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6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1F5B8"/>
    <a:srgbClr val="98D267"/>
    <a:srgbClr val="53B948"/>
    <a:srgbClr val="211813"/>
    <a:srgbClr val="D2F5B9"/>
    <a:srgbClr val="0B5FD1"/>
    <a:srgbClr val="29A6DE"/>
    <a:srgbClr val="ECAAC3"/>
    <a:srgbClr val="CB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5" autoAdjust="0"/>
    <p:restoredTop sz="94660"/>
  </p:normalViewPr>
  <p:slideViewPr>
    <p:cSldViewPr>
      <p:cViewPr varScale="1">
        <p:scale>
          <a:sx n="88" d="100"/>
          <a:sy n="88" d="100"/>
        </p:scale>
        <p:origin x="636" y="56"/>
      </p:cViewPr>
      <p:guideLst>
        <p:guide orient="horz" pos="15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font" Target="fonts/font4.fntdata"/><Relationship Id="rId84" Type="http://schemas.openxmlformats.org/officeDocument/2006/relationships/font" Target="fonts/font12.fntdata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font" Target="fonts/font10.fntdata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font" Target="fonts/font5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2020/6/9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90" y="1597819"/>
            <a:ext cx="7772221" cy="1102519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779" y="2914650"/>
            <a:ext cx="6400443" cy="131445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0" y="205979"/>
            <a:ext cx="8229481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60" y="1200151"/>
            <a:ext cx="8229481" cy="3394472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264" y="205979"/>
            <a:ext cx="2056477" cy="4388644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59" y="205979"/>
            <a:ext cx="6058689" cy="4388644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0" y="205979"/>
            <a:ext cx="8229481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60" y="1200151"/>
            <a:ext cx="8229481" cy="3394472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804" y="3305176"/>
            <a:ext cx="7772221" cy="1021556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804" y="2180035"/>
            <a:ext cx="7772221" cy="1125140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0" y="205979"/>
            <a:ext cx="8229481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60" y="1200151"/>
            <a:ext cx="4056988" cy="3394472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8562" y="1200151"/>
            <a:ext cx="4058178" cy="3394472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785" y="2914650"/>
            <a:ext cx="6400443" cy="1314450"/>
          </a:xfrm>
          <a:prstGeom prst="rect">
            <a:avLst/>
          </a:prstGeom>
        </p:spPr>
        <p:txBody>
          <a:bodyPr lIns="91404" tIns="45703" rIns="91404" bIns="4570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66" y="1200151"/>
            <a:ext cx="8229481" cy="3394472"/>
          </a:xfrm>
          <a:prstGeom prst="rect">
            <a:avLst/>
          </a:prstGeom>
        </p:spPr>
        <p:txBody>
          <a:bodyPr lIns="91404" tIns="45703" rIns="91404" bIns="4570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0" y="205979"/>
            <a:ext cx="8229481" cy="857250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59" y="1151335"/>
            <a:ext cx="4040317" cy="47982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59" y="1631156"/>
            <a:ext cx="4040317" cy="296346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234" y="1151335"/>
            <a:ext cx="4041507" cy="47982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234" y="1631156"/>
            <a:ext cx="4041507" cy="296346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807" y="3305176"/>
            <a:ext cx="7772221" cy="1021556"/>
          </a:xfrm>
          <a:prstGeom prst="rect">
            <a:avLst/>
          </a:prstGeom>
        </p:spPr>
        <p:txBody>
          <a:bodyPr lIns="91404" tIns="45703" rIns="91404" bIns="45703"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807" y="2180035"/>
            <a:ext cx="7772221" cy="1125140"/>
          </a:xfrm>
          <a:prstGeom prst="rect">
            <a:avLst/>
          </a:prstGeom>
        </p:spPr>
        <p:txBody>
          <a:bodyPr lIns="91404" tIns="45703" rIns="91404" bIns="45703"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0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9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6" y="205979"/>
            <a:ext cx="8229481" cy="857250"/>
          </a:xfrm>
          <a:prstGeom prst="rect">
            <a:avLst/>
          </a:prstGeom>
        </p:spPr>
        <p:txBody>
          <a:bodyPr lIns="91404" tIns="45703" rIns="91404" bIns="4570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61" y="1200151"/>
            <a:ext cx="4056988" cy="3394472"/>
          </a:xfrm>
          <a:prstGeom prst="rect">
            <a:avLst/>
          </a:prstGeom>
        </p:spPr>
        <p:txBody>
          <a:bodyPr lIns="91404" tIns="45703" rIns="91404" bIns="45703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8562" y="1200151"/>
            <a:ext cx="4058178" cy="3394472"/>
          </a:xfrm>
          <a:prstGeom prst="rect">
            <a:avLst/>
          </a:prstGeom>
        </p:spPr>
        <p:txBody>
          <a:bodyPr lIns="91404" tIns="45703" rIns="91404" bIns="45703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6" y="205979"/>
            <a:ext cx="8229481" cy="857250"/>
          </a:xfrm>
          <a:prstGeom prst="rect">
            <a:avLst/>
          </a:prstGeom>
        </p:spPr>
        <p:txBody>
          <a:bodyPr lIns="91404" tIns="45703" rIns="91404" bIns="45703"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62" y="1151335"/>
            <a:ext cx="4040317" cy="479822"/>
          </a:xfrm>
          <a:prstGeom prst="rect">
            <a:avLst/>
          </a:prstGeom>
        </p:spPr>
        <p:txBody>
          <a:bodyPr lIns="91404" tIns="45703" rIns="91404" bIns="45703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62" y="1631156"/>
            <a:ext cx="4040317" cy="2963466"/>
          </a:xfrm>
          <a:prstGeom prst="rect">
            <a:avLst/>
          </a:prstGeom>
        </p:spPr>
        <p:txBody>
          <a:bodyPr lIns="91404" tIns="45703" rIns="91404" bIns="45703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240" y="1151335"/>
            <a:ext cx="4041507" cy="479822"/>
          </a:xfrm>
          <a:prstGeom prst="rect">
            <a:avLst/>
          </a:prstGeom>
        </p:spPr>
        <p:txBody>
          <a:bodyPr lIns="91404" tIns="45703" rIns="91404" bIns="45703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065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030" indent="0">
              <a:buNone/>
              <a:defRPr sz="1200" b="1"/>
            </a:lvl8pPr>
            <a:lvl9pPr marL="274193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240" y="1631156"/>
            <a:ext cx="4041507" cy="2963466"/>
          </a:xfrm>
          <a:prstGeom prst="rect">
            <a:avLst/>
          </a:prstGeom>
        </p:spPr>
        <p:txBody>
          <a:bodyPr lIns="91404" tIns="45703" rIns="91404" bIns="45703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6" y="205979"/>
            <a:ext cx="8229481" cy="857250"/>
          </a:xfrm>
          <a:prstGeom prst="rect">
            <a:avLst/>
          </a:prstGeom>
        </p:spPr>
        <p:txBody>
          <a:bodyPr lIns="91404" tIns="45703" rIns="91404" bIns="4570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0" y="204787"/>
            <a:ext cx="3007910" cy="871538"/>
          </a:xfrm>
          <a:prstGeom prst="rect">
            <a:avLst/>
          </a:prstGeom>
        </p:spPr>
        <p:txBody>
          <a:bodyPr lIns="91404" tIns="45703" rIns="91404" bIns="45703"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725" y="204793"/>
            <a:ext cx="5112019" cy="4389835"/>
          </a:xfrm>
          <a:prstGeom prst="rect">
            <a:avLst/>
          </a:prstGeom>
        </p:spPr>
        <p:txBody>
          <a:bodyPr lIns="91404" tIns="45703" rIns="91404" bIns="45703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60" y="1076328"/>
            <a:ext cx="3007910" cy="3518297"/>
          </a:xfrm>
          <a:prstGeom prst="rect">
            <a:avLst/>
          </a:prstGeom>
        </p:spPr>
        <p:txBody>
          <a:bodyPr lIns="91404" tIns="45703" rIns="91404" bIns="45703"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065" indent="0">
              <a:buNone/>
              <a:defRPr sz="700"/>
            </a:lvl4pPr>
            <a:lvl5pPr marL="1370965" indent="0">
              <a:buNone/>
              <a:defRPr sz="700"/>
            </a:lvl5pPr>
            <a:lvl6pPr marL="1713865" indent="0">
              <a:buNone/>
              <a:defRPr sz="700"/>
            </a:lvl6pPr>
            <a:lvl7pPr marL="2056765" indent="0">
              <a:buNone/>
              <a:defRPr sz="700"/>
            </a:lvl7pPr>
            <a:lvl8pPr marL="2399030" indent="0">
              <a:buNone/>
              <a:defRPr sz="700"/>
            </a:lvl8pPr>
            <a:lvl9pPr marL="2741930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124" y="3600451"/>
            <a:ext cx="5487114" cy="425054"/>
          </a:xfrm>
          <a:prstGeom prst="rect">
            <a:avLst/>
          </a:prstGeom>
        </p:spPr>
        <p:txBody>
          <a:bodyPr lIns="91404" tIns="45703" rIns="91404" bIns="45703"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124" y="459581"/>
            <a:ext cx="5487114" cy="3086100"/>
          </a:xfrm>
          <a:prstGeom prst="rect">
            <a:avLst/>
          </a:prstGeom>
        </p:spPr>
        <p:txBody>
          <a:bodyPr lIns="91404" tIns="45703" rIns="91404" bIns="45703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065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030" indent="0">
              <a:buNone/>
              <a:defRPr sz="1500"/>
            </a:lvl8pPr>
            <a:lvl9pPr marL="274193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124" y="4025508"/>
            <a:ext cx="5487114" cy="603647"/>
          </a:xfrm>
          <a:prstGeom prst="rect">
            <a:avLst/>
          </a:prstGeom>
        </p:spPr>
        <p:txBody>
          <a:bodyPr lIns="91404" tIns="45703" rIns="91404" bIns="45703"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065" indent="0">
              <a:buNone/>
              <a:defRPr sz="700"/>
            </a:lvl4pPr>
            <a:lvl5pPr marL="1370965" indent="0">
              <a:buNone/>
              <a:defRPr sz="700"/>
            </a:lvl5pPr>
            <a:lvl6pPr marL="1713865" indent="0">
              <a:buNone/>
              <a:defRPr sz="700"/>
            </a:lvl6pPr>
            <a:lvl7pPr marL="2056765" indent="0">
              <a:buNone/>
              <a:defRPr sz="700"/>
            </a:lvl7pPr>
            <a:lvl8pPr marL="2399030" indent="0">
              <a:buNone/>
              <a:defRPr sz="700"/>
            </a:lvl8pPr>
            <a:lvl9pPr marL="2741930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6" y="205979"/>
            <a:ext cx="8229481" cy="857250"/>
          </a:xfrm>
          <a:prstGeom prst="rect">
            <a:avLst/>
          </a:prstGeom>
        </p:spPr>
        <p:txBody>
          <a:bodyPr lIns="91404" tIns="45703" rIns="91404" bIns="4570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66" y="1200151"/>
            <a:ext cx="8229481" cy="3394472"/>
          </a:xfrm>
          <a:prstGeom prst="rect">
            <a:avLst/>
          </a:prstGeom>
        </p:spPr>
        <p:txBody>
          <a:bodyPr vert="eaVert" lIns="91404" tIns="45703" rIns="91404" bIns="4570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0267" y="205980"/>
            <a:ext cx="2056477" cy="4388644"/>
          </a:xfrm>
          <a:prstGeom prst="rect">
            <a:avLst/>
          </a:prstGeom>
        </p:spPr>
        <p:txBody>
          <a:bodyPr vert="eaVert" lIns="91404" tIns="45703" rIns="91404" bIns="4570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62" y="205980"/>
            <a:ext cx="6058689" cy="4388644"/>
          </a:xfrm>
          <a:prstGeom prst="rect">
            <a:avLst/>
          </a:prstGeom>
        </p:spPr>
        <p:txBody>
          <a:bodyPr vert="eaVert" lIns="91404" tIns="45703" rIns="91404" bIns="4570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59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E014346E-DEDF-498A-AF7D-A9D39D4BEE6B}" type="datetimeFigureOut">
              <a:rPr lang="zh-CN" altLang="en-US" smtClean="0">
                <a:solidFill>
                  <a:prstClr val="black"/>
                </a:solidFill>
              </a:rPr>
              <a:t>2020/6/9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9" y="4767264"/>
            <a:ext cx="2894787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2863" y="4767264"/>
            <a:ext cx="2133878" cy="273844"/>
          </a:xfrm>
          <a:prstGeom prst="rect">
            <a:avLst/>
          </a:prstGeom>
        </p:spPr>
        <p:txBody>
          <a:bodyPr lIns="91404" tIns="45703" rIns="91404" bIns="45703"/>
          <a:lstStyle/>
          <a:p>
            <a:fld id="{FE4AC913-6F29-404C-9ADF-29251873EBE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0" y="205979"/>
            <a:ext cx="8229481" cy="85725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2020/6/9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60" y="204787"/>
            <a:ext cx="3007910" cy="871538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722" y="204788"/>
            <a:ext cx="5112019" cy="438983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60" y="1076326"/>
            <a:ext cx="3007910" cy="351829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124" y="3600450"/>
            <a:ext cx="5487114" cy="425054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124" y="459581"/>
            <a:ext cx="5487114" cy="308610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124" y="4025503"/>
            <a:ext cx="5487114" cy="60364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59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D4DCBEE1-2FDF-4E67-B289-6F0CB0ED4004}" type="datetimeFigureOut">
              <a:rPr lang="zh-CN" altLang="en-US" smtClean="0"/>
              <a:t>2020/6/9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607" y="4767263"/>
            <a:ext cx="289478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2863" y="4767263"/>
            <a:ext cx="2133878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6AB22C2E-CAB4-4932-B1DA-131F1D28A5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image" Target="../media/image7.png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8" descr="https://timgsa.baidu.com/timg?image&amp;quality=80&amp;size=b9999_10000&amp;sec=1535901618350&amp;di=1341db719bb37888fd41958fe9547d6d&amp;imgtype=0&amp;src=http%3A%2F%2Fimgsrc.baidu.com%2Fimgad%2Fpic%2Fitem%2F5366d0160924ab18ffaeb9113ffae6cd7b890b5f.jpg"/>
          <p:cNvPicPr>
            <a:picLocks noChangeAspect="1" noChangeArrowheads="1"/>
          </p:cNvPicPr>
          <p:nvPr userDrawn="1"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750" b="65766"/>
          <a:stretch>
            <a:fillRect/>
          </a:stretch>
        </p:blipFill>
        <p:spPr bwMode="auto">
          <a:xfrm>
            <a:off x="6661834" y="4902643"/>
            <a:ext cx="267927" cy="240857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</p:pic>
      <p:pic>
        <p:nvPicPr>
          <p:cNvPr id="22" name="Picture 18" descr="https://timgsa.baidu.com/timg?image&amp;quality=80&amp;size=b9999_10000&amp;sec=1535901618350&amp;di=1341db719bb37888fd41958fe9547d6d&amp;imgtype=0&amp;src=http%3A%2F%2Fimgsrc.baidu.com%2Fimgad%2Fpic%2Fitem%2F5366d0160924ab18ffaeb9113ffae6cd7b890b5f.jpg"/>
          <p:cNvPicPr>
            <a:picLocks noChangeAspect="1" noChangeArrowheads="1"/>
          </p:cNvPicPr>
          <p:nvPr userDrawn="1"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250" b="63402"/>
          <a:stretch>
            <a:fillRect/>
          </a:stretch>
        </p:blipFill>
        <p:spPr bwMode="auto">
          <a:xfrm>
            <a:off x="5643710" y="4875625"/>
            <a:ext cx="259519" cy="26787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</p:pic>
      <p:pic>
        <p:nvPicPr>
          <p:cNvPr id="23" name="Picture 18" descr="https://timgsa.baidu.com/timg?image&amp;quality=80&amp;size=b9999_10000&amp;sec=1535901618350&amp;di=1341db719bb37888fd41958fe9547d6d&amp;imgtype=0&amp;src=http%3A%2F%2Fimgsrc.baidu.com%2Fimgad%2Fpic%2Fitem%2F5366d0160924ab18ffaeb9113ffae6cd7b890b5f.jpg"/>
          <p:cNvPicPr>
            <a:picLocks noChangeAspect="1" noChangeArrowheads="1"/>
          </p:cNvPicPr>
          <p:nvPr userDrawn="1"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258" t="34234" r="22742" b="42131"/>
          <a:stretch>
            <a:fillRect/>
          </a:stretch>
        </p:blipFill>
        <p:spPr bwMode="auto">
          <a:xfrm>
            <a:off x="6715419" y="4661312"/>
            <a:ext cx="228648" cy="214332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0" y="4169569"/>
            <a:ext cx="9154717" cy="97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6" name="Picture 6"/>
          <p:cNvPicPr>
            <a:picLocks noChangeAspect="1" noChangeArrowheads="1"/>
          </p:cNvPicPr>
          <p:nvPr/>
        </p:nvPicPr>
        <p:blipFill>
          <a:blip r:embed="rId14" cstate="print"/>
          <a:srcRect l="5126" r="4079" b="21777"/>
          <a:stretch>
            <a:fillRect/>
          </a:stretch>
        </p:blipFill>
        <p:spPr bwMode="auto">
          <a:xfrm>
            <a:off x="2" y="4371951"/>
            <a:ext cx="9143999" cy="7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8" descr="https://timgsa.baidu.com/timg?image&amp;quality=80&amp;size=b9999_10000&amp;sec=1535901618350&amp;di=1341db719bb37888fd41958fe9547d6d&amp;imgtype=0&amp;src=http%3A%2F%2Fimgsrc.baidu.com%2Fimgad%2Fpic%2Fitem%2F5366d0160924ab18ffaeb9113ffae6cd7b890b5f.jpg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750" b="65766"/>
          <a:stretch>
            <a:fillRect/>
          </a:stretch>
        </p:blipFill>
        <p:spPr bwMode="auto">
          <a:xfrm>
            <a:off x="6661834" y="4902643"/>
            <a:ext cx="267927" cy="240857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</p:pic>
      <p:pic>
        <p:nvPicPr>
          <p:cNvPr id="8" name="Picture 18" descr="https://timgsa.baidu.com/timg?image&amp;quality=80&amp;size=b9999_10000&amp;sec=1535901618350&amp;di=1341db719bb37888fd41958fe9547d6d&amp;imgtype=0&amp;src=http%3A%2F%2Fimgsrc.baidu.com%2Fimgad%2Fpic%2Fitem%2F5366d0160924ab18ffaeb9113ffae6cd7b890b5f.jpg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250" b="63402"/>
          <a:stretch>
            <a:fillRect/>
          </a:stretch>
        </p:blipFill>
        <p:spPr bwMode="auto">
          <a:xfrm>
            <a:off x="5643710" y="4875625"/>
            <a:ext cx="259519" cy="267875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</p:pic>
      <p:pic>
        <p:nvPicPr>
          <p:cNvPr id="9" name="Picture 18" descr="https://timgsa.baidu.com/timg?image&amp;quality=80&amp;size=b9999_10000&amp;sec=1535901618350&amp;di=1341db719bb37888fd41958fe9547d6d&amp;imgtype=0&amp;src=http%3A%2F%2Fimgsrc.baidu.com%2Fimgad%2Fpic%2Fitem%2F5366d0160924ab18ffaeb9113ffae6cd7b890b5f.jpg"/>
          <p:cNvPicPr>
            <a:picLocks noChangeAspect="1" noChangeArrowheads="1"/>
          </p:cNvPicPr>
          <p:nvPr userDrawn="1"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258" t="34234" r="22742" b="42131"/>
          <a:stretch>
            <a:fillRect/>
          </a:stretch>
        </p:blipFill>
        <p:spPr bwMode="auto">
          <a:xfrm>
            <a:off x="6715419" y="4661312"/>
            <a:ext cx="228648" cy="214332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4169569"/>
            <a:ext cx="9154717" cy="973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16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1"/>
            <a:ext cx="9144000" cy="5143499"/>
            <a:chOff x="0" y="-1"/>
            <a:chExt cx="9144000" cy="5143499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422"/>
            <a:stretch>
              <a:fillRect/>
            </a:stretch>
          </p:blipFill>
          <p:spPr>
            <a:xfrm flipH="1" flipV="1">
              <a:off x="0" y="-1"/>
              <a:ext cx="9144000" cy="514349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14192"/>
              <a:ext cx="9144000" cy="62930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68453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5" indent="-213995" algn="l" defTabSz="6845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2"/>
            <a:ext cx="9144000" cy="5143499"/>
            <a:chOff x="0" y="-1"/>
            <a:chExt cx="9144000" cy="5143499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422"/>
            <a:stretch>
              <a:fillRect/>
            </a:stretch>
          </p:blipFill>
          <p:spPr>
            <a:xfrm flipH="1" flipV="1">
              <a:off x="0" y="-1"/>
              <a:ext cx="9144000" cy="514349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14192"/>
              <a:ext cx="9144000" cy="62930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68453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95" indent="-213995" algn="l" defTabSz="68453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45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45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6" name="Picture 6"/>
          <p:cNvPicPr>
            <a:picLocks noChangeAspect="1" noChangeArrowheads="1"/>
          </p:cNvPicPr>
          <p:nvPr/>
        </p:nvPicPr>
        <p:blipFill>
          <a:blip r:embed="rId10" cstate="print"/>
          <a:srcRect l="5126" r="4079" b="21777"/>
          <a:stretch>
            <a:fillRect/>
          </a:stretch>
        </p:blipFill>
        <p:spPr bwMode="auto">
          <a:xfrm>
            <a:off x="2" y="4179107"/>
            <a:ext cx="9143999" cy="96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16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5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8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80" indent="-171450" algn="l" defTabSz="6851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30" algn="l" defTabSz="68516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ransition spd="slow"/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&#29983;&#23383;&#35270;&#39057;-23%20&#31062;&#20808;&#30340;&#25671;&#31726;.mp4" TargetMode="Externa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&#19971;&#24425;-&#23383;&#35789;&#21548;&#20889;-23%20&#31062;&#20808;&#30340;&#25671;&#31726;.mp4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&#38142;&#25509;&#19968;&#65306;&#21407;&#22987;&#26862;&#26519;.ppt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2.mp3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hyperlink" Target="&#19971;&#24425;-&#35838;&#25991;&#26391;&#35835;-23-&#31062;&#20808;&#30340;&#25671;&#31726;.mp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https://timgsa.baidu.com/timg?image&amp;quality=80&amp;size=b9999_10000&amp;sec=1536244396023&amp;di=3ed607ab6e8df612b411565fed008beb&amp;imgtype=0&amp;src=http%3A%2F%2Fimg18.3lian.com%2Fd%2Ffile%2F201709%2F21%2Fa00cd2e32d4bee28d891f3d2c2b39faa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-25516" y="-21419"/>
            <a:ext cx="9278036" cy="532947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905365" y="789553"/>
            <a:ext cx="1034787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蔷薇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紫薇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782083" y="3000379"/>
            <a:ext cx="1302085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逮蝈蝈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逮蚊子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981773" y="548993"/>
            <a:ext cx="60818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wēi</a:t>
            </a:r>
            <a:endParaRPr lang="en-US" altLang="zh-CN" sz="2400" b="1" dirty="0">
              <a:solidFill>
                <a:srgbClr val="FF0000"/>
              </a:solidFill>
              <a:latin typeface="汉语拼音" panose="000B0604020202020204" pitchFamily="34" charset="0"/>
              <a:ea typeface="方正姚体" panose="02010601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981773" y="2625329"/>
            <a:ext cx="56489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dǎi</a:t>
            </a:r>
            <a:endParaRPr lang="en-US" altLang="zh-CN" sz="2400" b="1" dirty="0">
              <a:solidFill>
                <a:srgbClr val="FF0000"/>
              </a:solidFill>
              <a:latin typeface="汉语拼音" panose="000B0604020202020204" pitchFamily="34" charset="0"/>
              <a:ea typeface="方正姚体" panose="02010601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928187" y="1092681"/>
            <a:ext cx="741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薇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874602" y="3161114"/>
            <a:ext cx="741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逮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9"/>
          <p:cNvSpPr>
            <a:spLocks noChangeArrowheads="1"/>
          </p:cNvSpPr>
          <p:nvPr/>
        </p:nvSpPr>
        <p:spPr bwMode="auto">
          <a:xfrm>
            <a:off x="2141413" y="2139702"/>
            <a:ext cx="5401303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蔷薇花真的很漂亮。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9"/>
          <p:cNvSpPr>
            <a:spLocks noChangeArrowheads="1"/>
          </p:cNvSpPr>
          <p:nvPr/>
        </p:nvSpPr>
        <p:spPr bwMode="auto">
          <a:xfrm>
            <a:off x="2321410" y="4018370"/>
            <a:ext cx="5401303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我们经常去田野里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逮蝈蝈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0658" name="Picture 2" descr="https://timgsa.baidu.com/timg?image&amp;quality=80&amp;size=b9999_10000&amp;sec=1537466767288&amp;di=1f42ee83d3bfb5a1432d7e04c278a841&amp;imgtype=0&amp;src=http%3A%2F%2Fimgsrc.baidu.com%2Fimage%2Fc0%253Dpixel_huitu%252C0%252C0%252C294%252C40%2Fsign%3D6818d2cebc4543a9e116f28c776fefee%2Fb999a9014c086e06c694337109087bf40ad1cbc8.jpg"/>
          <p:cNvPicPr>
            <a:picLocks noChangeAspect="1" noChangeArrowheads="1"/>
          </p:cNvPicPr>
          <p:nvPr/>
        </p:nvPicPr>
        <p:blipFill>
          <a:blip r:embed="rId2" cstate="print"/>
          <a:srcRect b="6977"/>
          <a:stretch>
            <a:fillRect/>
          </a:stretch>
        </p:blipFill>
        <p:spPr bwMode="auto">
          <a:xfrm>
            <a:off x="2195455" y="627534"/>
            <a:ext cx="2160521" cy="1339685"/>
          </a:xfrm>
          <a:prstGeom prst="rect">
            <a:avLst/>
          </a:prstGeom>
          <a:noFill/>
        </p:spPr>
      </p:pic>
      <p:pic>
        <p:nvPicPr>
          <p:cNvPr id="70660" name="Picture 4" descr="https://timgsa.baidu.com/timg?image&amp;quality=80&amp;size=b9999_10000&amp;sec=1537466943172&amp;di=5b4fe98d0f17ed0cae9d2d28d9539212&amp;imgtype=0&amp;src=http%3A%2F%2Fimg.18888.com%2F114976452%2FMon_0808%2F60_29089_abf979a7c4152b8.jpg"/>
          <p:cNvPicPr>
            <a:picLocks noChangeAspect="1" noChangeArrowheads="1"/>
          </p:cNvPicPr>
          <p:nvPr/>
        </p:nvPicPr>
        <p:blipFill>
          <a:blip r:embed="rId3" cstate="print"/>
          <a:srcRect t="8064"/>
          <a:stretch>
            <a:fillRect/>
          </a:stretch>
        </p:blipFill>
        <p:spPr bwMode="auto">
          <a:xfrm>
            <a:off x="2195426" y="2733768"/>
            <a:ext cx="2160550" cy="1303340"/>
          </a:xfrm>
          <a:prstGeom prst="rect">
            <a:avLst/>
          </a:prstGeom>
          <a:noFill/>
        </p:spPr>
      </p:pic>
      <p:cxnSp>
        <p:nvCxnSpPr>
          <p:cNvPr id="12" name="直接连接符 11"/>
          <p:cNvCxnSpPr/>
          <p:nvPr/>
        </p:nvCxnSpPr>
        <p:spPr>
          <a:xfrm>
            <a:off x="606674" y="2625329"/>
            <a:ext cx="7662723" cy="119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utoUpdateAnimBg="0"/>
      <p:bldP spid="3" grpId="0"/>
      <p:bldP spid="4" grpId="0" autoUpdateAnimBg="0"/>
      <p:bldP spid="5" grpId="0" autoUpdateAnimBg="0"/>
      <p:bldP spid="17" grpId="0"/>
      <p:bldP spid="19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N32NWI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790" y="941705"/>
            <a:ext cx="4086225" cy="26816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57215" y="1727835"/>
            <a:ext cx="1411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</a:rPr>
              <a:t>蝈蝈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905365" y="771550"/>
            <a:ext cx="1034787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回忆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追忆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记忆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035358" y="1071552"/>
            <a:ext cx="38856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yì</a:t>
            </a:r>
            <a:endParaRPr lang="en-US" altLang="zh-CN" sz="2400" b="1" dirty="0">
              <a:solidFill>
                <a:srgbClr val="FF0000"/>
              </a:solidFill>
              <a:latin typeface="汉语拼音" panose="000B0604020202020204" pitchFamily="34" charset="0"/>
              <a:ea typeface="方正姚体" panose="02010601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874602" y="1956777"/>
            <a:ext cx="741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忆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9"/>
          <p:cNvSpPr>
            <a:spLocks noChangeArrowheads="1"/>
          </p:cNvSpPr>
          <p:nvPr/>
        </p:nvSpPr>
        <p:spPr bwMode="auto">
          <a:xfrm>
            <a:off x="1547664" y="3184433"/>
            <a:ext cx="6480720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小时候我们都会有许多美丽的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回忆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50" name="图片 30"/>
          <p:cNvPicPr>
            <a:picLocks noChangeAspect="1" noChangeArrowheads="1"/>
          </p:cNvPicPr>
          <p:nvPr/>
        </p:nvPicPr>
        <p:blipFill>
          <a:blip r:embed="rId2" cstate="print"/>
          <a:srcRect t="8791"/>
          <a:stretch>
            <a:fillRect/>
          </a:stretch>
        </p:blipFill>
        <p:spPr bwMode="auto">
          <a:xfrm>
            <a:off x="1999897" y="1275606"/>
            <a:ext cx="2402308" cy="146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utoUpdateAnimBg="0"/>
      <p:bldP spid="17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2"/>
          <p:cNvGrpSpPr/>
          <p:nvPr/>
        </p:nvGrpSpPr>
        <p:grpSpPr>
          <a:xfrm>
            <a:off x="3041499" y="595853"/>
            <a:ext cx="342625" cy="342275"/>
            <a:chOff x="631825" y="5181600"/>
            <a:chExt cx="1554163" cy="1552575"/>
          </a:xfrm>
        </p:grpSpPr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0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60" name="TextBox 11"/>
          <p:cNvSpPr txBox="1">
            <a:spLocks noChangeArrowheads="1"/>
          </p:cNvSpPr>
          <p:nvPr/>
        </p:nvSpPr>
        <p:spPr bwMode="auto">
          <a:xfrm>
            <a:off x="3436693" y="555526"/>
            <a:ext cx="1783379" cy="48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0" tIns="25715" rIns="51430" bIns="25715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识字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方法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912163" y="2140077"/>
            <a:ext cx="7404253" cy="191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286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    </a:t>
            </a:r>
            <a:r>
              <a:rPr lang="zh-CN" altLang="zh-CN" sz="30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“</a:t>
            </a:r>
            <a:r>
              <a:rPr lang="zh-CN" altLang="en-US" sz="30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蔷”和“薇”是两个形声字，都是“艹”，代表这两个字的意思都和草本植物有关，区分这两个字主要看两个字的下半部分，代表两个字的读音。</a:t>
            </a:r>
            <a:endParaRPr lang="zh-CN" altLang="en-US" sz="30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12163" y="1491630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区分“蔷”和</a:t>
            </a: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“薇”：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4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[2]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" y="672465"/>
            <a:ext cx="5633085" cy="31673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72480" y="1555115"/>
            <a:ext cx="23336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</a:rPr>
              <a:t>蔷薇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文本框 32"/>
          <p:cNvSpPr txBox="1"/>
          <p:nvPr/>
        </p:nvSpPr>
        <p:spPr>
          <a:xfrm>
            <a:off x="4475163" y="2925763"/>
            <a:ext cx="534987" cy="1698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  <a:endParaRPr lang="zh-CN" altLang="zh-CN" sz="5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文本框 34"/>
          <p:cNvSpPr txBox="1"/>
          <p:nvPr/>
        </p:nvSpPr>
        <p:spPr>
          <a:xfrm rot="-280097">
            <a:off x="8066088" y="1625600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196" name="文本框 36"/>
          <p:cNvSpPr txBox="1"/>
          <p:nvPr/>
        </p:nvSpPr>
        <p:spPr>
          <a:xfrm rot="-5350866">
            <a:off x="5861050" y="13160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197" name="文本框 37"/>
          <p:cNvSpPr txBox="1"/>
          <p:nvPr/>
        </p:nvSpPr>
        <p:spPr>
          <a:xfrm rot="-4150866">
            <a:off x="5319713" y="17097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198" name="文本框 45"/>
          <p:cNvSpPr txBox="1"/>
          <p:nvPr/>
        </p:nvSpPr>
        <p:spPr>
          <a:xfrm rot="-5350866">
            <a:off x="6421438" y="13382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199" name="文本框 46"/>
          <p:cNvSpPr txBox="1"/>
          <p:nvPr/>
        </p:nvSpPr>
        <p:spPr>
          <a:xfrm rot="-424911">
            <a:off x="7067550" y="15684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00" name="文本框 47"/>
          <p:cNvSpPr txBox="1"/>
          <p:nvPr/>
        </p:nvSpPr>
        <p:spPr>
          <a:xfrm rot="-4150866">
            <a:off x="7643813" y="24844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01" name="文本框 31"/>
          <p:cNvSpPr txBox="1"/>
          <p:nvPr/>
        </p:nvSpPr>
        <p:spPr>
          <a:xfrm rot="657351">
            <a:off x="8167688" y="11826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02" name="文本框 50"/>
          <p:cNvSpPr txBox="1"/>
          <p:nvPr/>
        </p:nvSpPr>
        <p:spPr>
          <a:xfrm rot="1480325">
            <a:off x="7391400" y="124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03" name="文本框 51"/>
          <p:cNvSpPr txBox="1"/>
          <p:nvPr/>
        </p:nvSpPr>
        <p:spPr>
          <a:xfrm rot="-5350866">
            <a:off x="8366125" y="27146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04" name="文本框 32"/>
          <p:cNvSpPr txBox="1"/>
          <p:nvPr/>
        </p:nvSpPr>
        <p:spPr>
          <a:xfrm>
            <a:off x="3262313" y="3560763"/>
            <a:ext cx="534987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05" name="文本框 34"/>
          <p:cNvSpPr txBox="1"/>
          <p:nvPr/>
        </p:nvSpPr>
        <p:spPr>
          <a:xfrm rot="4149897">
            <a:off x="4464050" y="3498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06" name="文本框 36"/>
          <p:cNvSpPr txBox="1"/>
          <p:nvPr/>
        </p:nvSpPr>
        <p:spPr>
          <a:xfrm rot="-1380000">
            <a:off x="3898900" y="12954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07" name="文本框 37"/>
          <p:cNvSpPr txBox="1"/>
          <p:nvPr/>
        </p:nvSpPr>
        <p:spPr>
          <a:xfrm rot="-180000">
            <a:off x="4130675" y="205263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08" name="文本框 45"/>
          <p:cNvSpPr txBox="1"/>
          <p:nvPr/>
        </p:nvSpPr>
        <p:spPr>
          <a:xfrm rot="-1380000">
            <a:off x="4459288" y="13176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09" name="文本框 46"/>
          <p:cNvSpPr txBox="1"/>
          <p:nvPr/>
        </p:nvSpPr>
        <p:spPr>
          <a:xfrm rot="-1380000">
            <a:off x="4829175" y="153193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10" name="文本框 47"/>
          <p:cNvSpPr txBox="1"/>
          <p:nvPr/>
        </p:nvSpPr>
        <p:spPr>
          <a:xfrm rot="-180000">
            <a:off x="5064125" y="22336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11" name="文本框 49"/>
          <p:cNvSpPr txBox="1"/>
          <p:nvPr/>
        </p:nvSpPr>
        <p:spPr>
          <a:xfrm rot="-5350866">
            <a:off x="6310313" y="21097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12" name="文本框 50"/>
          <p:cNvSpPr txBox="1"/>
          <p:nvPr/>
        </p:nvSpPr>
        <p:spPr>
          <a:xfrm rot="-170103">
            <a:off x="5589588" y="25908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13" name="文本框 51"/>
          <p:cNvSpPr txBox="1"/>
          <p:nvPr/>
        </p:nvSpPr>
        <p:spPr>
          <a:xfrm rot="-5350866">
            <a:off x="5845175" y="34337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14" name="文本框 32"/>
          <p:cNvSpPr txBox="1"/>
          <p:nvPr/>
        </p:nvSpPr>
        <p:spPr>
          <a:xfrm rot="1209897">
            <a:off x="1136650" y="3875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15" name="文本框 34"/>
          <p:cNvSpPr txBox="1"/>
          <p:nvPr/>
        </p:nvSpPr>
        <p:spPr>
          <a:xfrm rot="4149897">
            <a:off x="2143125" y="3455988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16" name="文本框 36"/>
          <p:cNvSpPr txBox="1"/>
          <p:nvPr/>
        </p:nvSpPr>
        <p:spPr>
          <a:xfrm rot="-1380000">
            <a:off x="1603375" y="3222625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17" name="文本框 37"/>
          <p:cNvSpPr txBox="1"/>
          <p:nvPr/>
        </p:nvSpPr>
        <p:spPr>
          <a:xfrm rot="1029897">
            <a:off x="2486025" y="275431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18" name="文本框 48"/>
          <p:cNvSpPr txBox="1"/>
          <p:nvPr/>
        </p:nvSpPr>
        <p:spPr>
          <a:xfrm rot="-1380000">
            <a:off x="3160713" y="314007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19" name="文本框 49"/>
          <p:cNvSpPr txBox="1"/>
          <p:nvPr/>
        </p:nvSpPr>
        <p:spPr>
          <a:xfrm rot="-170103">
            <a:off x="787400" y="15303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20" name="文本框 50"/>
          <p:cNvSpPr txBox="1"/>
          <p:nvPr/>
        </p:nvSpPr>
        <p:spPr>
          <a:xfrm rot="1029897">
            <a:off x="828675" y="34004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21" name="文本框 49"/>
          <p:cNvSpPr txBox="1"/>
          <p:nvPr/>
        </p:nvSpPr>
        <p:spPr>
          <a:xfrm rot="-170103">
            <a:off x="3009900" y="383698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22" name="文本框 50"/>
          <p:cNvSpPr txBox="1"/>
          <p:nvPr/>
        </p:nvSpPr>
        <p:spPr>
          <a:xfrm rot="-170103">
            <a:off x="4157663" y="317023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23" name="文本框 51"/>
          <p:cNvSpPr txBox="1"/>
          <p:nvPr/>
        </p:nvSpPr>
        <p:spPr>
          <a:xfrm rot="-170103">
            <a:off x="4324350" y="392906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24" name="文本框 54"/>
          <p:cNvSpPr txBox="1"/>
          <p:nvPr/>
        </p:nvSpPr>
        <p:spPr>
          <a:xfrm rot="-5070842">
            <a:off x="309563" y="202723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25" name="文本框 34"/>
          <p:cNvSpPr txBox="1"/>
          <p:nvPr/>
        </p:nvSpPr>
        <p:spPr>
          <a:xfrm rot="4149897">
            <a:off x="1339850" y="215900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26" name="文本框 36"/>
          <p:cNvSpPr txBox="1"/>
          <p:nvPr/>
        </p:nvSpPr>
        <p:spPr>
          <a:xfrm rot="-170103">
            <a:off x="322263" y="133667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27" name="文本框 37"/>
          <p:cNvSpPr txBox="1"/>
          <p:nvPr/>
        </p:nvSpPr>
        <p:spPr>
          <a:xfrm rot="1029897">
            <a:off x="1338263" y="16843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28" name="文本框 45"/>
          <p:cNvSpPr txBox="1"/>
          <p:nvPr/>
        </p:nvSpPr>
        <p:spPr>
          <a:xfrm rot="-1380000">
            <a:off x="2116138" y="11398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29" name="文本框 46"/>
          <p:cNvSpPr txBox="1"/>
          <p:nvPr/>
        </p:nvSpPr>
        <p:spPr>
          <a:xfrm rot="-1380000">
            <a:off x="2686050" y="13096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30" name="文本框 47"/>
          <p:cNvSpPr txBox="1"/>
          <p:nvPr/>
        </p:nvSpPr>
        <p:spPr>
          <a:xfrm rot="-180000">
            <a:off x="2416175" y="1878013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31" name="文本框 49"/>
          <p:cNvSpPr txBox="1"/>
          <p:nvPr/>
        </p:nvSpPr>
        <p:spPr>
          <a:xfrm rot="-1380000">
            <a:off x="3275013" y="1531938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32" name="文本框 50"/>
          <p:cNvSpPr txBox="1"/>
          <p:nvPr/>
        </p:nvSpPr>
        <p:spPr>
          <a:xfrm rot="-1380000">
            <a:off x="2847975" y="21129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33" name="文本框 51"/>
          <p:cNvSpPr txBox="1"/>
          <p:nvPr/>
        </p:nvSpPr>
        <p:spPr>
          <a:xfrm rot="-1380000">
            <a:off x="3482975" y="22494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34" name="文本框 32"/>
          <p:cNvSpPr txBox="1"/>
          <p:nvPr/>
        </p:nvSpPr>
        <p:spPr>
          <a:xfrm rot="1209897">
            <a:off x="5114925" y="35385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35" name="文本框 34"/>
          <p:cNvSpPr txBox="1"/>
          <p:nvPr/>
        </p:nvSpPr>
        <p:spPr>
          <a:xfrm rot="-1030866">
            <a:off x="6313488" y="3889375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36" name="文本框 36"/>
          <p:cNvSpPr txBox="1"/>
          <p:nvPr/>
        </p:nvSpPr>
        <p:spPr>
          <a:xfrm rot="368503">
            <a:off x="5773738" y="2859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37" name="文本框 37"/>
          <p:cNvSpPr txBox="1"/>
          <p:nvPr/>
        </p:nvSpPr>
        <p:spPr>
          <a:xfrm rot="829244">
            <a:off x="5284788" y="397351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38" name="文本框 45"/>
          <p:cNvSpPr txBox="1"/>
          <p:nvPr/>
        </p:nvSpPr>
        <p:spPr>
          <a:xfrm rot="-4502722">
            <a:off x="6767513" y="248602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39" name="文本框 46"/>
          <p:cNvSpPr txBox="1"/>
          <p:nvPr/>
        </p:nvSpPr>
        <p:spPr>
          <a:xfrm rot="2702238">
            <a:off x="7567613" y="30622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40" name="文本框 47"/>
          <p:cNvSpPr txBox="1"/>
          <p:nvPr/>
        </p:nvSpPr>
        <p:spPr>
          <a:xfrm rot="-3456638">
            <a:off x="6735763" y="3390900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41" name="文本框 71"/>
          <p:cNvSpPr txBox="1"/>
          <p:nvPr/>
        </p:nvSpPr>
        <p:spPr>
          <a:xfrm rot="-3180423">
            <a:off x="8102600" y="325437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42" name="文本框 72"/>
          <p:cNvSpPr txBox="1"/>
          <p:nvPr/>
        </p:nvSpPr>
        <p:spPr>
          <a:xfrm rot="-3640556">
            <a:off x="7232650" y="357822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43" name="文本框 73"/>
          <p:cNvSpPr txBox="1"/>
          <p:nvPr/>
        </p:nvSpPr>
        <p:spPr>
          <a:xfrm rot="1549510">
            <a:off x="8029575" y="24018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44" name="文本框 32"/>
          <p:cNvSpPr txBox="1"/>
          <p:nvPr/>
        </p:nvSpPr>
        <p:spPr>
          <a:xfrm rot="4190103">
            <a:off x="4287838" y="2506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45" name="文本框 34"/>
          <p:cNvSpPr txBox="1"/>
          <p:nvPr/>
        </p:nvSpPr>
        <p:spPr>
          <a:xfrm rot="8340000">
            <a:off x="4919663" y="3128963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46" name="文本框 36"/>
          <p:cNvSpPr txBox="1"/>
          <p:nvPr/>
        </p:nvSpPr>
        <p:spPr>
          <a:xfrm rot="-1160763">
            <a:off x="5772150" y="174625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47" name="文本框 37"/>
          <p:cNvSpPr txBox="1"/>
          <p:nvPr/>
        </p:nvSpPr>
        <p:spPr>
          <a:xfrm rot="39237">
            <a:off x="5649913" y="227330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48" name="文本框 45"/>
          <p:cNvSpPr txBox="1"/>
          <p:nvPr/>
        </p:nvSpPr>
        <p:spPr>
          <a:xfrm rot="-1160763">
            <a:off x="6332538" y="176847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49" name="文本框 46"/>
          <p:cNvSpPr txBox="1"/>
          <p:nvPr/>
        </p:nvSpPr>
        <p:spPr>
          <a:xfrm rot="-1160763">
            <a:off x="6702425" y="19827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50" name="文本框 47"/>
          <p:cNvSpPr txBox="1"/>
          <p:nvPr/>
        </p:nvSpPr>
        <p:spPr>
          <a:xfrm rot="39237">
            <a:off x="7185025" y="2457450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51" name="文本框 49"/>
          <p:cNvSpPr txBox="1"/>
          <p:nvPr/>
        </p:nvSpPr>
        <p:spPr>
          <a:xfrm rot="-1160763">
            <a:off x="8020050" y="206216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52" name="文本框 50"/>
          <p:cNvSpPr txBox="1"/>
          <p:nvPr/>
        </p:nvSpPr>
        <p:spPr>
          <a:xfrm rot="-1160763">
            <a:off x="7486650" y="19288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53" name="文本框 51"/>
          <p:cNvSpPr txBox="1"/>
          <p:nvPr/>
        </p:nvSpPr>
        <p:spPr>
          <a:xfrm rot="-1160763">
            <a:off x="7962900" y="278923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54" name="文本框 32"/>
          <p:cNvSpPr txBox="1"/>
          <p:nvPr/>
        </p:nvSpPr>
        <p:spPr>
          <a:xfrm rot="4190103">
            <a:off x="2765425" y="33401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55" name="文本框 34"/>
          <p:cNvSpPr txBox="1"/>
          <p:nvPr/>
        </p:nvSpPr>
        <p:spPr>
          <a:xfrm rot="8340000">
            <a:off x="3921125" y="2806700"/>
            <a:ext cx="53181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56" name="文本框 36"/>
          <p:cNvSpPr txBox="1"/>
          <p:nvPr/>
        </p:nvSpPr>
        <p:spPr>
          <a:xfrm rot="2810103">
            <a:off x="3813175" y="17351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57" name="文本框 37"/>
          <p:cNvSpPr txBox="1"/>
          <p:nvPr/>
        </p:nvSpPr>
        <p:spPr>
          <a:xfrm rot="4010103">
            <a:off x="3813175" y="22780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58" name="文本框 45"/>
          <p:cNvSpPr txBox="1"/>
          <p:nvPr/>
        </p:nvSpPr>
        <p:spPr>
          <a:xfrm rot="2810103">
            <a:off x="4373563" y="17573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59" name="文本框 46"/>
          <p:cNvSpPr txBox="1"/>
          <p:nvPr/>
        </p:nvSpPr>
        <p:spPr>
          <a:xfrm rot="2810103">
            <a:off x="474345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60" name="文本框 47"/>
          <p:cNvSpPr txBox="1"/>
          <p:nvPr/>
        </p:nvSpPr>
        <p:spPr>
          <a:xfrm rot="4010103">
            <a:off x="4743450" y="25146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61" name="文本框 49"/>
          <p:cNvSpPr txBox="1"/>
          <p:nvPr/>
        </p:nvSpPr>
        <p:spPr>
          <a:xfrm rot="-1160763">
            <a:off x="6223000" y="25400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62" name="文本框 50"/>
          <p:cNvSpPr txBox="1"/>
          <p:nvPr/>
        </p:nvSpPr>
        <p:spPr>
          <a:xfrm rot="4020000">
            <a:off x="5218113" y="26304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63" name="文本框 51"/>
          <p:cNvSpPr txBox="1"/>
          <p:nvPr/>
        </p:nvSpPr>
        <p:spPr>
          <a:xfrm rot="-1160763">
            <a:off x="5597525" y="321468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64" name="文本框 32"/>
          <p:cNvSpPr txBox="1"/>
          <p:nvPr/>
        </p:nvSpPr>
        <p:spPr>
          <a:xfrm rot="5400000">
            <a:off x="1141413" y="322897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65" name="文本框 34"/>
          <p:cNvSpPr txBox="1"/>
          <p:nvPr/>
        </p:nvSpPr>
        <p:spPr>
          <a:xfrm rot="8340000">
            <a:off x="1878013" y="3543300"/>
            <a:ext cx="53181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66" name="文本框 36"/>
          <p:cNvSpPr txBox="1"/>
          <p:nvPr/>
        </p:nvSpPr>
        <p:spPr>
          <a:xfrm rot="2810103">
            <a:off x="1862138" y="27320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67" name="文本框 37"/>
          <p:cNvSpPr txBox="1"/>
          <p:nvPr/>
        </p:nvSpPr>
        <p:spPr>
          <a:xfrm rot="5220000">
            <a:off x="2297113" y="3014663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68" name="文本框 45"/>
          <p:cNvSpPr txBox="1"/>
          <p:nvPr/>
        </p:nvSpPr>
        <p:spPr>
          <a:xfrm rot="2810103">
            <a:off x="2809875" y="27463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69" name="文本框 46"/>
          <p:cNvSpPr txBox="1"/>
          <p:nvPr/>
        </p:nvSpPr>
        <p:spPr>
          <a:xfrm rot="4020000">
            <a:off x="700088" y="196373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70" name="文本框 47"/>
          <p:cNvSpPr txBox="1"/>
          <p:nvPr/>
        </p:nvSpPr>
        <p:spPr>
          <a:xfrm rot="5220000">
            <a:off x="701675" y="28971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71" name="文本框 49"/>
          <p:cNvSpPr txBox="1"/>
          <p:nvPr/>
        </p:nvSpPr>
        <p:spPr>
          <a:xfrm rot="4020000">
            <a:off x="2463800" y="374015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72" name="文本框 50"/>
          <p:cNvSpPr txBox="1"/>
          <p:nvPr/>
        </p:nvSpPr>
        <p:spPr>
          <a:xfrm rot="4020000">
            <a:off x="3702050" y="336708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73" name="文本框 51"/>
          <p:cNvSpPr txBox="1"/>
          <p:nvPr/>
        </p:nvSpPr>
        <p:spPr>
          <a:xfrm rot="4020000">
            <a:off x="4071938" y="35814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74" name="文本框 32"/>
          <p:cNvSpPr txBox="1"/>
          <p:nvPr/>
        </p:nvSpPr>
        <p:spPr>
          <a:xfrm rot="-880739">
            <a:off x="514350" y="251142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75" name="文本框 34"/>
          <p:cNvSpPr txBox="1"/>
          <p:nvPr/>
        </p:nvSpPr>
        <p:spPr>
          <a:xfrm rot="8340000">
            <a:off x="1250950" y="2582863"/>
            <a:ext cx="53181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76" name="文本框 36"/>
          <p:cNvSpPr txBox="1"/>
          <p:nvPr/>
        </p:nvSpPr>
        <p:spPr>
          <a:xfrm rot="4020000">
            <a:off x="1670050" y="1511300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77" name="文本框 37"/>
          <p:cNvSpPr txBox="1"/>
          <p:nvPr/>
        </p:nvSpPr>
        <p:spPr>
          <a:xfrm rot="5220000">
            <a:off x="1670050" y="205422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78" name="文本框 45"/>
          <p:cNvSpPr txBox="1"/>
          <p:nvPr/>
        </p:nvSpPr>
        <p:spPr>
          <a:xfrm rot="2810103">
            <a:off x="2230438" y="1533525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79" name="文本框 46"/>
          <p:cNvSpPr txBox="1"/>
          <p:nvPr/>
        </p:nvSpPr>
        <p:spPr>
          <a:xfrm rot="2810103">
            <a:off x="2600325" y="1747838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80" name="文本框 47"/>
          <p:cNvSpPr txBox="1"/>
          <p:nvPr/>
        </p:nvSpPr>
        <p:spPr>
          <a:xfrm rot="4010103">
            <a:off x="2328863" y="2312988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81" name="文本框 49"/>
          <p:cNvSpPr txBox="1"/>
          <p:nvPr/>
        </p:nvSpPr>
        <p:spPr>
          <a:xfrm rot="2810103">
            <a:off x="3187700" y="1971675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82" name="文本框 50"/>
          <p:cNvSpPr txBox="1"/>
          <p:nvPr/>
        </p:nvSpPr>
        <p:spPr>
          <a:xfrm rot="2810103">
            <a:off x="3074988" y="240665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83" name="文本框 51"/>
          <p:cNvSpPr txBox="1"/>
          <p:nvPr/>
        </p:nvSpPr>
        <p:spPr>
          <a:xfrm rot="2810103">
            <a:off x="3444875" y="2620963"/>
            <a:ext cx="506413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84" name="文本框 32"/>
          <p:cNvSpPr txBox="1"/>
          <p:nvPr/>
        </p:nvSpPr>
        <p:spPr>
          <a:xfrm rot="5400000">
            <a:off x="4751388" y="3683000"/>
            <a:ext cx="506412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85" name="文本框 34"/>
          <p:cNvSpPr txBox="1"/>
          <p:nvPr/>
        </p:nvSpPr>
        <p:spPr>
          <a:xfrm rot="3159237">
            <a:off x="5819775" y="40068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86" name="文本框 36"/>
          <p:cNvSpPr txBox="1"/>
          <p:nvPr/>
        </p:nvSpPr>
        <p:spPr>
          <a:xfrm rot="-1160763">
            <a:off x="6235700" y="292100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87" name="文本框 37"/>
          <p:cNvSpPr txBox="1"/>
          <p:nvPr/>
        </p:nvSpPr>
        <p:spPr>
          <a:xfrm rot="39237">
            <a:off x="6237288" y="3468688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88" name="文本框 45"/>
          <p:cNvSpPr txBox="1"/>
          <p:nvPr/>
        </p:nvSpPr>
        <p:spPr>
          <a:xfrm rot="-1160763">
            <a:off x="6796088" y="2943225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89" name="文本框 46"/>
          <p:cNvSpPr txBox="1"/>
          <p:nvPr/>
        </p:nvSpPr>
        <p:spPr>
          <a:xfrm rot="-1160763">
            <a:off x="7165975" y="3157538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90" name="文本框 47"/>
          <p:cNvSpPr txBox="1"/>
          <p:nvPr/>
        </p:nvSpPr>
        <p:spPr>
          <a:xfrm rot="39237">
            <a:off x="6854825" y="3730625"/>
            <a:ext cx="536575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91" name="文本框 49"/>
          <p:cNvSpPr txBox="1"/>
          <p:nvPr/>
        </p:nvSpPr>
        <p:spPr>
          <a:xfrm rot="-1160763">
            <a:off x="7686675" y="3448050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92" name="文本框 50"/>
          <p:cNvSpPr txBox="1"/>
          <p:nvPr/>
        </p:nvSpPr>
        <p:spPr>
          <a:xfrm rot="-1160763">
            <a:off x="7640638" y="3816350"/>
            <a:ext cx="538162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8293" name="文本框 51"/>
          <p:cNvSpPr txBox="1"/>
          <p:nvPr/>
        </p:nvSpPr>
        <p:spPr>
          <a:xfrm rot="-1160763">
            <a:off x="6778625" y="1141413"/>
            <a:ext cx="538163" cy="168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zh-CN" sz="500" dirty="0">
                <a:solidFill>
                  <a:srgbClr val="FFFFFF"/>
                </a:solidFill>
                <a:latin typeface="Arial" panose="020B0604020202020204" pitchFamily="34" charset="0"/>
              </a:rPr>
              <a:t>状元成才路</a:t>
            </a:r>
          </a:p>
        </p:txBody>
      </p:sp>
      <p:sp>
        <p:nvSpPr>
          <p:cNvPr id="2" name="圆角矩形 2"/>
          <p:cNvSpPr/>
          <p:nvPr/>
        </p:nvSpPr>
        <p:spPr>
          <a:xfrm>
            <a:off x="690563" y="908050"/>
            <a:ext cx="7731125" cy="378618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ash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295" name="TextBox 7"/>
          <p:cNvSpPr txBox="1"/>
          <p:nvPr/>
        </p:nvSpPr>
        <p:spPr>
          <a:xfrm>
            <a:off x="1055688" y="1027113"/>
            <a:ext cx="7366000" cy="3786187"/>
          </a:xfrm>
          <a:prstGeom prst="rect">
            <a:avLst/>
          </a:prstGeom>
          <a:noFill/>
          <a:ln w="222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祖先  这是多么大的摇篮啊！  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浓绿  一望无边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蓝天  摘野果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掏鹊蛋  赛跑  逗小松鼠  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蔷薇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逮绿蝈蝈  回忆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36"/>
          <p:cNvSpPr txBox="1">
            <a:spLocks noChangeArrowheads="1"/>
          </p:cNvSpPr>
          <p:nvPr/>
        </p:nvSpPr>
        <p:spPr bwMode="auto">
          <a:xfrm>
            <a:off x="1106488" y="860425"/>
            <a:ext cx="6445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zǔ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Box 36"/>
          <p:cNvSpPr txBox="1">
            <a:spLocks noChangeArrowheads="1"/>
          </p:cNvSpPr>
          <p:nvPr/>
        </p:nvSpPr>
        <p:spPr bwMode="auto">
          <a:xfrm>
            <a:off x="977900" y="1757363"/>
            <a:ext cx="1006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nónɡ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36"/>
          <p:cNvSpPr txBox="1">
            <a:spLocks noChangeArrowheads="1"/>
          </p:cNvSpPr>
          <p:nvPr/>
        </p:nvSpPr>
        <p:spPr bwMode="auto">
          <a:xfrm>
            <a:off x="6848475" y="887413"/>
            <a:ext cx="433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TextBox 36"/>
          <p:cNvSpPr txBox="1">
            <a:spLocks noChangeArrowheads="1"/>
          </p:cNvSpPr>
          <p:nvPr/>
        </p:nvSpPr>
        <p:spPr bwMode="auto">
          <a:xfrm>
            <a:off x="3035300" y="1752600"/>
            <a:ext cx="1069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wànɡ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Box 36"/>
          <p:cNvSpPr txBox="1">
            <a:spLocks noChangeArrowheads="1"/>
          </p:cNvSpPr>
          <p:nvPr/>
        </p:nvSpPr>
        <p:spPr bwMode="auto">
          <a:xfrm>
            <a:off x="6599238" y="1771650"/>
            <a:ext cx="1068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zhāi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Box 36"/>
          <p:cNvSpPr txBox="1">
            <a:spLocks noChangeArrowheads="1"/>
          </p:cNvSpPr>
          <p:nvPr/>
        </p:nvSpPr>
        <p:spPr bwMode="auto">
          <a:xfrm>
            <a:off x="1052513" y="2663825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tāo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TextBox 36"/>
          <p:cNvSpPr txBox="1">
            <a:spLocks noChangeArrowheads="1"/>
          </p:cNvSpPr>
          <p:nvPr/>
        </p:nvSpPr>
        <p:spPr bwMode="auto">
          <a:xfrm>
            <a:off x="4605338" y="2662238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dòu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TextBox 36"/>
          <p:cNvSpPr txBox="1">
            <a:spLocks noChangeArrowheads="1"/>
          </p:cNvSpPr>
          <p:nvPr/>
        </p:nvSpPr>
        <p:spPr bwMode="auto">
          <a:xfrm>
            <a:off x="611188" y="3548063"/>
            <a:ext cx="2184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qiánɡ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wēi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TextBox 36"/>
          <p:cNvSpPr txBox="1">
            <a:spLocks noChangeArrowheads="1"/>
          </p:cNvSpPr>
          <p:nvPr/>
        </p:nvSpPr>
        <p:spPr bwMode="auto">
          <a:xfrm>
            <a:off x="2571750" y="3552825"/>
            <a:ext cx="7556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dǎi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Box 36"/>
          <p:cNvSpPr txBox="1">
            <a:spLocks noChangeArrowheads="1"/>
          </p:cNvSpPr>
          <p:nvPr/>
        </p:nvSpPr>
        <p:spPr bwMode="auto">
          <a:xfrm>
            <a:off x="5703888" y="3559175"/>
            <a:ext cx="7556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yì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06" name="TextBox 4"/>
          <p:cNvSpPr txBox="1"/>
          <p:nvPr/>
        </p:nvSpPr>
        <p:spPr>
          <a:xfrm>
            <a:off x="885825" y="192088"/>
            <a:ext cx="7453313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读课文，找出不认识的字词，多读几遍。</a:t>
            </a:r>
          </a:p>
        </p:txBody>
      </p:sp>
      <p:sp>
        <p:nvSpPr>
          <p:cNvPr id="24" name="TextBox 36"/>
          <p:cNvSpPr txBox="1">
            <a:spLocks noChangeArrowheads="1"/>
          </p:cNvSpPr>
          <p:nvPr/>
        </p:nvSpPr>
        <p:spPr bwMode="auto">
          <a:xfrm>
            <a:off x="3095625" y="2662238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sài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TextBox 36"/>
          <p:cNvSpPr txBox="1">
            <a:spLocks noChangeArrowheads="1"/>
          </p:cNvSpPr>
          <p:nvPr/>
        </p:nvSpPr>
        <p:spPr bwMode="auto">
          <a:xfrm>
            <a:off x="5087938" y="1778000"/>
            <a:ext cx="86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ea typeface="宋体" panose="02010600030101010101" pitchFamily="2" charset="-122"/>
                <a:cs typeface="+mn-cs"/>
              </a:rPr>
              <a:t>lán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TextBox 7"/>
          <p:cNvSpPr txBox="1"/>
          <p:nvPr/>
        </p:nvSpPr>
        <p:spPr>
          <a:xfrm>
            <a:off x="1057275" y="1027113"/>
            <a:ext cx="7364413" cy="3786187"/>
          </a:xfrm>
          <a:prstGeom prst="rect">
            <a:avLst/>
          </a:prstGeom>
          <a:noFill/>
          <a:ln w="222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祖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先  这是多么大的摇篮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啊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！  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浓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绿  一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望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无边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蓝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天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摘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野果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掏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鹊蛋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赛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跑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逗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小松鼠  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蔷薇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逮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绿蝈蝈  回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忆</a:t>
            </a:r>
            <a:endParaRPr lang="en-US" altLang="zh-CN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4" grpId="0"/>
      <p:bldP spid="24" grpId="1"/>
      <p:bldP spid="26" grpId="0"/>
      <p:bldP spid="26" grpId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ic9.nipic.com/20100810/2950862_232527024573_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637"/>
          <a:stretch>
            <a:fillRect/>
          </a:stretch>
        </p:blipFill>
        <p:spPr bwMode="auto">
          <a:xfrm>
            <a:off x="2215384" y="249492"/>
            <a:ext cx="4566221" cy="4698522"/>
          </a:xfrm>
          <a:prstGeom prst="rect">
            <a:avLst/>
          </a:prstGeom>
          <a:noFill/>
        </p:spPr>
      </p:pic>
      <p:grpSp>
        <p:nvGrpSpPr>
          <p:cNvPr id="2" name="组合 11"/>
          <p:cNvGrpSpPr/>
          <p:nvPr/>
        </p:nvGrpSpPr>
        <p:grpSpPr bwMode="auto">
          <a:xfrm>
            <a:off x="2971566" y="681540"/>
            <a:ext cx="969962" cy="984250"/>
            <a:chOff x="1966264" y="836834"/>
            <a:chExt cx="970094" cy="984515"/>
          </a:xfrm>
        </p:grpSpPr>
        <p:pic>
          <p:nvPicPr>
            <p:cNvPr id="9241" name="图片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6264" y="836834"/>
              <a:ext cx="970094" cy="984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2" name="文本框 10"/>
            <p:cNvSpPr txBox="1">
              <a:spLocks noChangeArrowheads="1"/>
            </p:cNvSpPr>
            <p:nvPr/>
          </p:nvSpPr>
          <p:spPr bwMode="auto">
            <a:xfrm>
              <a:off x="2156683" y="1174715"/>
              <a:ext cx="646781" cy="5847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2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祖</a:t>
              </a:r>
            </a:p>
          </p:txBody>
        </p:sp>
      </p:grpSp>
      <p:grpSp>
        <p:nvGrpSpPr>
          <p:cNvPr id="3" name="组合 15"/>
          <p:cNvGrpSpPr/>
          <p:nvPr/>
        </p:nvGrpSpPr>
        <p:grpSpPr bwMode="auto">
          <a:xfrm>
            <a:off x="6050309" y="951570"/>
            <a:ext cx="969963" cy="984250"/>
            <a:chOff x="1966264" y="836834"/>
            <a:chExt cx="970094" cy="984515"/>
          </a:xfrm>
        </p:grpSpPr>
        <p:pic>
          <p:nvPicPr>
            <p:cNvPr id="9239" name="图片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6264" y="836834"/>
              <a:ext cx="970094" cy="984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0" name="文本框 17"/>
            <p:cNvSpPr txBox="1">
              <a:spLocks noChangeArrowheads="1"/>
            </p:cNvSpPr>
            <p:nvPr/>
          </p:nvSpPr>
          <p:spPr bwMode="auto">
            <a:xfrm>
              <a:off x="2156683" y="1174715"/>
              <a:ext cx="646781" cy="5847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2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掏</a:t>
              </a:r>
            </a:p>
          </p:txBody>
        </p:sp>
      </p:grpSp>
      <p:grpSp>
        <p:nvGrpSpPr>
          <p:cNvPr id="4" name="组合 21"/>
          <p:cNvGrpSpPr/>
          <p:nvPr/>
        </p:nvGrpSpPr>
        <p:grpSpPr bwMode="auto">
          <a:xfrm>
            <a:off x="5024061" y="1221600"/>
            <a:ext cx="969962" cy="984250"/>
            <a:chOff x="1966264" y="836834"/>
            <a:chExt cx="970094" cy="984515"/>
          </a:xfrm>
        </p:grpSpPr>
        <p:pic>
          <p:nvPicPr>
            <p:cNvPr id="9237" name="图片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6264" y="836834"/>
              <a:ext cx="970094" cy="984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8" name="文本框 23"/>
            <p:cNvSpPr txBox="1">
              <a:spLocks noChangeArrowheads="1"/>
            </p:cNvSpPr>
            <p:nvPr/>
          </p:nvSpPr>
          <p:spPr bwMode="auto">
            <a:xfrm>
              <a:off x="2156683" y="1174715"/>
              <a:ext cx="646781" cy="5847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2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蔷</a:t>
              </a:r>
            </a:p>
          </p:txBody>
        </p:sp>
      </p:grpSp>
      <p:grpSp>
        <p:nvGrpSpPr>
          <p:cNvPr id="5" name="组合 24"/>
          <p:cNvGrpSpPr/>
          <p:nvPr/>
        </p:nvGrpSpPr>
        <p:grpSpPr bwMode="auto">
          <a:xfrm>
            <a:off x="3816165" y="252414"/>
            <a:ext cx="969962" cy="984250"/>
            <a:chOff x="1966264" y="836834"/>
            <a:chExt cx="970094" cy="984515"/>
          </a:xfrm>
        </p:grpSpPr>
        <p:pic>
          <p:nvPicPr>
            <p:cNvPr id="9235" name="图片 2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6264" y="836834"/>
              <a:ext cx="970094" cy="984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6" name="文本框 26"/>
            <p:cNvSpPr txBox="1">
              <a:spLocks noChangeArrowheads="1"/>
            </p:cNvSpPr>
            <p:nvPr/>
          </p:nvSpPr>
          <p:spPr bwMode="auto">
            <a:xfrm>
              <a:off x="2156683" y="1174715"/>
              <a:ext cx="646781" cy="5847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2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逗</a:t>
              </a:r>
            </a:p>
          </p:txBody>
        </p:sp>
      </p:grpSp>
      <p:grpSp>
        <p:nvGrpSpPr>
          <p:cNvPr id="6" name="组合 27"/>
          <p:cNvGrpSpPr/>
          <p:nvPr/>
        </p:nvGrpSpPr>
        <p:grpSpPr bwMode="auto">
          <a:xfrm>
            <a:off x="2539462" y="1923678"/>
            <a:ext cx="969963" cy="984250"/>
            <a:chOff x="1966264" y="836834"/>
            <a:chExt cx="970094" cy="984515"/>
          </a:xfrm>
        </p:grpSpPr>
        <p:pic>
          <p:nvPicPr>
            <p:cNvPr id="9233" name="图片 2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6264" y="836834"/>
              <a:ext cx="970094" cy="984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4" name="文本框 29"/>
            <p:cNvSpPr txBox="1">
              <a:spLocks noChangeArrowheads="1"/>
            </p:cNvSpPr>
            <p:nvPr/>
          </p:nvSpPr>
          <p:spPr bwMode="auto">
            <a:xfrm>
              <a:off x="2156683" y="1174715"/>
              <a:ext cx="646781" cy="5847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2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薇</a:t>
              </a:r>
            </a:p>
          </p:txBody>
        </p:sp>
      </p:grpSp>
      <p:grpSp>
        <p:nvGrpSpPr>
          <p:cNvPr id="7" name="组合 30"/>
          <p:cNvGrpSpPr/>
          <p:nvPr/>
        </p:nvGrpSpPr>
        <p:grpSpPr bwMode="auto">
          <a:xfrm>
            <a:off x="5078228" y="339726"/>
            <a:ext cx="969963" cy="984250"/>
            <a:chOff x="1966264" y="836834"/>
            <a:chExt cx="970094" cy="984515"/>
          </a:xfrm>
        </p:grpSpPr>
        <p:pic>
          <p:nvPicPr>
            <p:cNvPr id="9231" name="图片 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6264" y="836834"/>
              <a:ext cx="970094" cy="984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2" name="文本框 32"/>
            <p:cNvSpPr txBox="1">
              <a:spLocks noChangeArrowheads="1"/>
            </p:cNvSpPr>
            <p:nvPr/>
          </p:nvSpPr>
          <p:spPr bwMode="auto">
            <a:xfrm>
              <a:off x="2156683" y="1174715"/>
              <a:ext cx="646781" cy="5847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2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逮</a:t>
              </a:r>
            </a:p>
          </p:txBody>
        </p:sp>
      </p:grpSp>
      <p:grpSp>
        <p:nvGrpSpPr>
          <p:cNvPr id="8" name="组合 37"/>
          <p:cNvGrpSpPr/>
          <p:nvPr/>
        </p:nvGrpSpPr>
        <p:grpSpPr bwMode="auto">
          <a:xfrm>
            <a:off x="3943801" y="1383618"/>
            <a:ext cx="969962" cy="984250"/>
            <a:chOff x="1966264" y="836834"/>
            <a:chExt cx="970094" cy="984515"/>
          </a:xfrm>
        </p:grpSpPr>
        <p:pic>
          <p:nvPicPr>
            <p:cNvPr id="9229" name="图片 3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6264" y="836834"/>
              <a:ext cx="970094" cy="984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30" name="文本框 39"/>
            <p:cNvSpPr txBox="1">
              <a:spLocks noChangeArrowheads="1"/>
            </p:cNvSpPr>
            <p:nvPr/>
          </p:nvSpPr>
          <p:spPr bwMode="auto">
            <a:xfrm>
              <a:off x="2156683" y="1174715"/>
              <a:ext cx="646781" cy="58477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200" b="1" dirty="0">
                  <a:solidFill>
                    <a:srgbClr val="FFFF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忆</a:t>
              </a: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251520" y="1650170"/>
            <a:ext cx="681333" cy="1569652"/>
          </a:xfrm>
          <a:prstGeom prst="rect">
            <a:avLst/>
          </a:prstGeom>
          <a:noFill/>
        </p:spPr>
        <p:txBody>
          <a:bodyPr lIns="91431" tIns="45716" rIns="91431" bIns="45716">
            <a:spAutoFit/>
          </a:bodyPr>
          <a:lstStyle/>
          <a:p>
            <a:pPr>
              <a:defRPr/>
            </a:pPr>
            <a:r>
              <a:rPr lang="zh-CN" alt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摘野果</a:t>
            </a:r>
          </a:p>
        </p:txBody>
      </p:sp>
      <p:pic>
        <p:nvPicPr>
          <p:cNvPr id="2052" name="Picture 4" descr="http://preview.quanjing.com/ul1084/ul1084-028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507"/>
          <a:stretch>
            <a:fillRect/>
          </a:stretch>
        </p:blipFill>
        <p:spPr bwMode="auto">
          <a:xfrm>
            <a:off x="5436208" y="3402948"/>
            <a:ext cx="1944469" cy="1740552"/>
          </a:xfrm>
          <a:prstGeom prst="rect">
            <a:avLst/>
          </a:prstGeom>
          <a:noFill/>
        </p:spPr>
      </p:pic>
      <p:pic>
        <p:nvPicPr>
          <p:cNvPr id="2054" name="Picture 6" descr="http://p4.zbjimg.com/task/2012-06/20/1778540/4fe1945a8f8e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0612" y="1491630"/>
            <a:ext cx="1745164" cy="2257574"/>
          </a:xfrm>
          <a:prstGeom prst="rect">
            <a:avLst/>
          </a:prstGeom>
          <a:noFill/>
        </p:spPr>
      </p:pic>
      <p:grpSp>
        <p:nvGrpSpPr>
          <p:cNvPr id="27" name="组合 26"/>
          <p:cNvGrpSpPr/>
          <p:nvPr/>
        </p:nvGrpSpPr>
        <p:grpSpPr>
          <a:xfrm>
            <a:off x="273662" y="375075"/>
            <a:ext cx="2426130" cy="528255"/>
            <a:chOff x="3387260" y="501625"/>
            <a:chExt cx="2426130" cy="528255"/>
          </a:xfrm>
        </p:grpSpPr>
        <p:grpSp>
          <p:nvGrpSpPr>
            <p:cNvPr id="28" name="组合 27"/>
            <p:cNvGrpSpPr/>
            <p:nvPr/>
          </p:nvGrpSpPr>
          <p:grpSpPr>
            <a:xfrm>
              <a:off x="3387260" y="573514"/>
              <a:ext cx="456833" cy="456366"/>
              <a:chOff x="631825" y="5181600"/>
              <a:chExt cx="1554163" cy="1552575"/>
            </a:xfrm>
          </p:grpSpPr>
          <p:sp>
            <p:nvSpPr>
              <p:cNvPr id="30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9" name="TextBox 11"/>
            <p:cNvSpPr txBox="1">
              <a:spLocks noChangeArrowheads="1"/>
            </p:cNvSpPr>
            <p:nvPr/>
          </p:nvSpPr>
          <p:spPr bwMode="auto">
            <a:xfrm>
              <a:off x="3876705" y="501625"/>
              <a:ext cx="1936685" cy="5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识字游戏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46285 0.580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-0.00162 L 0.32375 0.6378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0" y="3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0.42378 0.357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00" y="1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L 0.25504 0.456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0" y="2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60494E-6 L 0.1724 0.6277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3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9807E-6 4.32932E-6 L 0.17118 0.5034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0" y="2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8552E-6 3.9778E-6 L 0.07095 0.5233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2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817335" y="2787775"/>
            <a:ext cx="1021652" cy="49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 err="1" smtClean="0">
                <a:solidFill>
                  <a:srgbClr val="FF0000"/>
                </a:solidFill>
                <a:latin typeface="汉语拼音" panose="000B0604020202020204" pitchFamily="34" charset="0"/>
                <a:ea typeface="+mj-ea"/>
                <a:cs typeface="汉语拼音" panose="000B0604020202020204" pitchFamily="34" charset="0"/>
              </a:rPr>
              <a:t>zēng</a:t>
            </a:r>
            <a:endParaRPr lang="zh-CN" altLang="en-US" sz="2800" dirty="0">
              <a:solidFill>
                <a:srgbClr val="FF0000"/>
              </a:solidFill>
              <a:latin typeface="汉语拼音" panose="000B0604020202020204" pitchFamily="34" charset="0"/>
              <a:ea typeface="+mj-ea"/>
              <a:cs typeface="汉语拼音" panose="00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761767" y="1733983"/>
            <a:ext cx="1134274" cy="49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 err="1" smtClean="0">
                <a:solidFill>
                  <a:srgbClr val="FF0000"/>
                </a:solidFill>
                <a:latin typeface="汉语拼音" panose="000B0604020202020204" pitchFamily="34" charset="0"/>
                <a:ea typeface="+mn-ea"/>
                <a:cs typeface="汉语拼音" panose="000B0604020202020204" pitchFamily="34" charset="0"/>
              </a:rPr>
              <a:t>céng</a:t>
            </a:r>
            <a:endParaRPr lang="zh-CN" altLang="en-US" sz="2800" dirty="0">
              <a:solidFill>
                <a:srgbClr val="FF0000"/>
              </a:solidFill>
              <a:latin typeface="汉语拼音" panose="000B0604020202020204" pitchFamily="34" charset="0"/>
              <a:ea typeface="+mn-ea"/>
              <a:cs typeface="汉语拼音" panose="000B0604020202020204" pitchFamily="34" charset="0"/>
            </a:endParaRPr>
          </a:p>
        </p:txBody>
      </p:sp>
      <p:grpSp>
        <p:nvGrpSpPr>
          <p:cNvPr id="2" name="组合 19"/>
          <p:cNvGrpSpPr/>
          <p:nvPr/>
        </p:nvGrpSpPr>
        <p:grpSpPr>
          <a:xfrm>
            <a:off x="755576" y="2481729"/>
            <a:ext cx="614114" cy="810101"/>
            <a:chOff x="912943" y="1201103"/>
            <a:chExt cx="614114" cy="810101"/>
          </a:xfrm>
        </p:grpSpPr>
        <p:sp>
          <p:nvSpPr>
            <p:cNvPr id="21" name="椭圆 20"/>
            <p:cNvSpPr/>
            <p:nvPr/>
          </p:nvSpPr>
          <p:spPr>
            <a:xfrm>
              <a:off x="933096" y="1201103"/>
              <a:ext cx="593961" cy="810101"/>
            </a:xfrm>
            <a:prstGeom prst="ellipse">
              <a:avLst/>
            </a:prstGeom>
            <a:solidFill>
              <a:srgbClr val="DCFDFF"/>
            </a:solidFill>
            <a:ln>
              <a:solidFill>
                <a:schemeClr val="tx2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Rectangle 2"/>
            <p:cNvSpPr>
              <a:spLocks noChangeArrowheads="1"/>
            </p:cNvSpPr>
            <p:nvPr/>
          </p:nvSpPr>
          <p:spPr bwMode="auto">
            <a:xfrm>
              <a:off x="912943" y="1271110"/>
              <a:ext cx="535855" cy="589364"/>
            </a:xfrm>
            <a:prstGeom prst="rect">
              <a:avLst/>
            </a:prstGeom>
            <a:noFill/>
            <a:ln w="9525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r>
                <a:rPr lang="zh-CN" altLang="en-US" sz="4100" b="1" dirty="0" smtClean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曾</a:t>
              </a:r>
              <a:endParaRPr lang="zh-CN" altLang="en-US" sz="41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" name="组合 23"/>
          <p:cNvGrpSpPr/>
          <p:nvPr/>
        </p:nvGrpSpPr>
        <p:grpSpPr>
          <a:xfrm>
            <a:off x="3558114" y="644299"/>
            <a:ext cx="410581" cy="377666"/>
            <a:chOff x="631825" y="5181600"/>
            <a:chExt cx="1554163" cy="1552575"/>
          </a:xfrm>
        </p:grpSpPr>
        <p:sp>
          <p:nvSpPr>
            <p:cNvPr id="25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3968219" y="576763"/>
            <a:ext cx="1564685" cy="48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0" tIns="25715" rIns="51430" bIns="25715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多音字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839164" y="2845265"/>
            <a:ext cx="1369592" cy="561684"/>
          </a:xfrm>
          <a:prstGeom prst="rect">
            <a:avLst/>
          </a:prstGeom>
          <a:solidFill>
            <a:srgbClr val="FFC000"/>
          </a:solidFill>
        </p:spPr>
        <p:txBody>
          <a:bodyPr wrap="none" lIns="68573" tIns="34286" rIns="68573" bIns="34286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曾</a:t>
            </a:r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祖父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2776855" y="1734185"/>
            <a:ext cx="1767205" cy="49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 err="1" smtClean="0">
                <a:solidFill>
                  <a:srgbClr val="FF0000"/>
                </a:solidFill>
                <a:latin typeface="汉语拼音" panose="000B0604020202020204" pitchFamily="34" charset="0"/>
                <a:ea typeface="+mn-ea"/>
                <a:cs typeface="汉语拼音" panose="000B0604020202020204" pitchFamily="34" charset="0"/>
              </a:rPr>
              <a:t>曾经  可曾</a:t>
            </a:r>
          </a:p>
        </p:txBody>
      </p:sp>
      <p:sp>
        <p:nvSpPr>
          <p:cNvPr id="5" name="矩形 4"/>
          <p:cNvSpPr/>
          <p:nvPr/>
        </p:nvSpPr>
        <p:spPr>
          <a:xfrm>
            <a:off x="4275534" y="2845265"/>
            <a:ext cx="949960" cy="559435"/>
          </a:xfrm>
          <a:prstGeom prst="rect">
            <a:avLst/>
          </a:prstGeom>
          <a:solidFill>
            <a:srgbClr val="FFC000"/>
          </a:solidFill>
        </p:spPr>
        <p:txBody>
          <a:bodyPr wrap="none" lIns="68573" tIns="34286" rIns="68573" bIns="34286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曾</a:t>
            </a:r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孙</a:t>
            </a:r>
            <a:endParaRPr lang="zh-CN" altLang="en-US" sz="32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60" grpId="0" bldLvl="0" animBg="1"/>
      <p:bldP spid="4" grpId="0"/>
      <p:bldP spid="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3" y="144045"/>
            <a:ext cx="1699424" cy="642942"/>
          </a:xfrm>
          <a:prstGeom prst="rect">
            <a:avLst/>
          </a:prstGeom>
        </p:spPr>
      </p:pic>
      <p:graphicFrame>
        <p:nvGraphicFramePr>
          <p:cNvPr id="90" name="Group 12"/>
          <p:cNvGraphicFramePr>
            <a:graphicFrameLocks noGrp="1"/>
          </p:cNvGraphicFramePr>
          <p:nvPr/>
        </p:nvGraphicFramePr>
        <p:xfrm>
          <a:off x="1853806" y="1029653"/>
          <a:ext cx="1140290" cy="1028700"/>
        </p:xfrm>
        <a:graphic>
          <a:graphicData uri="http://schemas.openxmlformats.org/drawingml/2006/table">
            <a:tbl>
              <a:tblPr/>
              <a:tblGrid>
                <a:gridCol w="57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1" name="TextBox 23"/>
          <p:cNvSpPr txBox="1"/>
          <p:nvPr/>
        </p:nvSpPr>
        <p:spPr>
          <a:xfrm>
            <a:off x="1871231" y="891356"/>
            <a:ext cx="612537" cy="1176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祖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/>
        </p:nvGraphicFramePr>
        <p:xfrm>
          <a:off x="3578056" y="1029653"/>
          <a:ext cx="1140290" cy="1028700"/>
        </p:xfrm>
        <a:graphic>
          <a:graphicData uri="http://schemas.openxmlformats.org/drawingml/2006/table">
            <a:tbl>
              <a:tblPr/>
              <a:tblGrid>
                <a:gridCol w="57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23"/>
          <p:cNvSpPr txBox="1"/>
          <p:nvPr/>
        </p:nvSpPr>
        <p:spPr>
          <a:xfrm>
            <a:off x="3635896" y="915566"/>
            <a:ext cx="1097904" cy="1176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啊</a:t>
            </a:r>
          </a:p>
        </p:txBody>
      </p:sp>
      <p:graphicFrame>
        <p:nvGraphicFramePr>
          <p:cNvPr id="7" name="Group 12"/>
          <p:cNvGraphicFramePr>
            <a:graphicFrameLocks noGrp="1"/>
          </p:cNvGraphicFramePr>
          <p:nvPr/>
        </p:nvGraphicFramePr>
        <p:xfrm>
          <a:off x="5339934" y="1071086"/>
          <a:ext cx="1140290" cy="1028700"/>
        </p:xfrm>
        <a:graphic>
          <a:graphicData uri="http://schemas.openxmlformats.org/drawingml/2006/table">
            <a:tbl>
              <a:tblPr/>
              <a:tblGrid>
                <a:gridCol w="57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23"/>
          <p:cNvSpPr txBox="1"/>
          <p:nvPr/>
        </p:nvSpPr>
        <p:spPr>
          <a:xfrm>
            <a:off x="5364088" y="915566"/>
            <a:ext cx="1097904" cy="1176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浓</a:t>
            </a:r>
          </a:p>
        </p:txBody>
      </p:sp>
      <p:graphicFrame>
        <p:nvGraphicFramePr>
          <p:cNvPr id="9" name="Group 12"/>
          <p:cNvGraphicFramePr>
            <a:graphicFrameLocks noGrp="1"/>
          </p:cNvGraphicFramePr>
          <p:nvPr/>
        </p:nvGraphicFramePr>
        <p:xfrm>
          <a:off x="7062278" y="1071086"/>
          <a:ext cx="1140290" cy="1028700"/>
        </p:xfrm>
        <a:graphic>
          <a:graphicData uri="http://schemas.openxmlformats.org/drawingml/2006/table">
            <a:tbl>
              <a:tblPr/>
              <a:tblGrid>
                <a:gridCol w="57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23"/>
          <p:cNvSpPr txBox="1"/>
          <p:nvPr/>
        </p:nvSpPr>
        <p:spPr>
          <a:xfrm>
            <a:off x="7092280" y="963364"/>
            <a:ext cx="1097904" cy="1176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望</a:t>
            </a:r>
          </a:p>
        </p:txBody>
      </p:sp>
      <p:graphicFrame>
        <p:nvGraphicFramePr>
          <p:cNvPr id="11" name="Group 12"/>
          <p:cNvGraphicFramePr>
            <a:graphicFrameLocks noGrp="1"/>
          </p:cNvGraphicFramePr>
          <p:nvPr/>
        </p:nvGraphicFramePr>
        <p:xfrm>
          <a:off x="1357013" y="2954655"/>
          <a:ext cx="1140290" cy="1028700"/>
        </p:xfrm>
        <a:graphic>
          <a:graphicData uri="http://schemas.openxmlformats.org/drawingml/2006/table">
            <a:tbl>
              <a:tblPr/>
              <a:tblGrid>
                <a:gridCol w="57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23"/>
          <p:cNvSpPr txBox="1"/>
          <p:nvPr/>
        </p:nvSpPr>
        <p:spPr>
          <a:xfrm>
            <a:off x="1403648" y="2859782"/>
            <a:ext cx="1097904" cy="1176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蓝</a:t>
            </a:r>
          </a:p>
        </p:txBody>
      </p:sp>
      <p:graphicFrame>
        <p:nvGraphicFramePr>
          <p:cNvPr id="13" name="Group 12"/>
          <p:cNvGraphicFramePr>
            <a:graphicFrameLocks noGrp="1"/>
          </p:cNvGraphicFramePr>
          <p:nvPr/>
        </p:nvGraphicFramePr>
        <p:xfrm>
          <a:off x="2898835" y="2954655"/>
          <a:ext cx="1140290" cy="1028700"/>
        </p:xfrm>
        <a:graphic>
          <a:graphicData uri="http://schemas.openxmlformats.org/drawingml/2006/table">
            <a:tbl>
              <a:tblPr/>
              <a:tblGrid>
                <a:gridCol w="57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Box 23"/>
          <p:cNvSpPr txBox="1"/>
          <p:nvPr/>
        </p:nvSpPr>
        <p:spPr>
          <a:xfrm>
            <a:off x="2915816" y="2859782"/>
            <a:ext cx="1097904" cy="1176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摘</a:t>
            </a:r>
          </a:p>
        </p:txBody>
      </p:sp>
      <p:graphicFrame>
        <p:nvGraphicFramePr>
          <p:cNvPr id="15" name="Group 12"/>
          <p:cNvGraphicFramePr>
            <a:graphicFrameLocks noGrp="1"/>
          </p:cNvGraphicFramePr>
          <p:nvPr/>
        </p:nvGraphicFramePr>
        <p:xfrm>
          <a:off x="4422081" y="2967038"/>
          <a:ext cx="1140290" cy="1028700"/>
        </p:xfrm>
        <a:graphic>
          <a:graphicData uri="http://schemas.openxmlformats.org/drawingml/2006/table">
            <a:tbl>
              <a:tblPr/>
              <a:tblGrid>
                <a:gridCol w="57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Box 23"/>
          <p:cNvSpPr txBox="1"/>
          <p:nvPr/>
        </p:nvSpPr>
        <p:spPr>
          <a:xfrm>
            <a:off x="4464676" y="2835572"/>
            <a:ext cx="1097904" cy="1176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掏</a:t>
            </a:r>
          </a:p>
        </p:txBody>
      </p:sp>
      <p:graphicFrame>
        <p:nvGraphicFramePr>
          <p:cNvPr id="17" name="Group 12"/>
          <p:cNvGraphicFramePr>
            <a:graphicFrameLocks noGrp="1"/>
          </p:cNvGraphicFramePr>
          <p:nvPr/>
        </p:nvGraphicFramePr>
        <p:xfrm>
          <a:off x="5975810" y="2954655"/>
          <a:ext cx="1140290" cy="1028700"/>
        </p:xfrm>
        <a:graphic>
          <a:graphicData uri="http://schemas.openxmlformats.org/drawingml/2006/table">
            <a:tbl>
              <a:tblPr/>
              <a:tblGrid>
                <a:gridCol w="57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extBox 23"/>
          <p:cNvSpPr txBox="1"/>
          <p:nvPr/>
        </p:nvSpPr>
        <p:spPr>
          <a:xfrm>
            <a:off x="6019358" y="2835572"/>
            <a:ext cx="1097904" cy="1176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赛</a:t>
            </a:r>
          </a:p>
        </p:txBody>
      </p:sp>
      <p:graphicFrame>
        <p:nvGraphicFramePr>
          <p:cNvPr id="19" name="Group 12"/>
          <p:cNvGraphicFramePr>
            <a:graphicFrameLocks noGrp="1"/>
          </p:cNvGraphicFramePr>
          <p:nvPr/>
        </p:nvGraphicFramePr>
        <p:xfrm>
          <a:off x="7492864" y="2954655"/>
          <a:ext cx="1140290" cy="1028700"/>
        </p:xfrm>
        <a:graphic>
          <a:graphicData uri="http://schemas.openxmlformats.org/drawingml/2006/table">
            <a:tbl>
              <a:tblPr/>
              <a:tblGrid>
                <a:gridCol w="57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8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82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Box 23"/>
          <p:cNvSpPr txBox="1"/>
          <p:nvPr/>
        </p:nvSpPr>
        <p:spPr>
          <a:xfrm>
            <a:off x="7547843" y="2835572"/>
            <a:ext cx="1097904" cy="11763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7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忆</a:t>
            </a:r>
          </a:p>
        </p:txBody>
      </p:sp>
      <p:sp>
        <p:nvSpPr>
          <p:cNvPr id="76" name="文本框 75"/>
          <p:cNvSpPr txBox="1"/>
          <p:nvPr/>
        </p:nvSpPr>
        <p:spPr>
          <a:xfrm>
            <a:off x="2087401" y="465516"/>
            <a:ext cx="1229361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 err="1" smtClean="0">
                <a:latin typeface="汉语拼音" panose="000B0604020202020204" pitchFamily="34" charset="0"/>
                <a:ea typeface="微软雅黑" panose="020B0503020204020204" charset="-122"/>
                <a:cs typeface="汉语拼音" panose="000B0604020202020204" pitchFamily="34" charset="0"/>
              </a:rPr>
              <a:t>zǔ</a:t>
            </a:r>
            <a:endParaRPr lang="en-US" altLang="zh-CN" sz="3000" dirty="0">
              <a:latin typeface="汉语拼音" panose="000B0604020202020204" pitchFamily="34" charset="0"/>
              <a:ea typeface="微软雅黑" panose="020B0503020204020204" charset="-122"/>
              <a:cs typeface="汉语拼音" panose="00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977857" y="456659"/>
            <a:ext cx="105598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 smtClean="0">
                <a:latin typeface="汉语拼音" panose="000B0604020202020204" pitchFamily="34" charset="0"/>
                <a:ea typeface="黑体" panose="02010609060101010101" pitchFamily="49" charset="-122"/>
                <a:cs typeface="汉语拼音" panose="000B0604020202020204" pitchFamily="34" charset="0"/>
              </a:rPr>
              <a:t>à</a:t>
            </a:r>
            <a:endParaRPr lang="en-US" altLang="zh-CN" sz="3000" dirty="0">
              <a:latin typeface="汉语拼音" panose="000B0604020202020204" pitchFamily="34" charset="0"/>
              <a:ea typeface="黑体" panose="02010609060101010101" pitchFamily="49" charset="-122"/>
              <a:cs typeface="汉语拼音" panose="00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28182" y="465516"/>
            <a:ext cx="130315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 err="1" smtClean="0">
                <a:latin typeface="汉语拼音" panose="000B0604020202020204" pitchFamily="34" charset="0"/>
                <a:ea typeface="微软雅黑" panose="020B0503020204020204" charset="-122"/>
                <a:cs typeface="汉语拼音" panose="000B0604020202020204" pitchFamily="34" charset="0"/>
              </a:rPr>
              <a:t>nóng</a:t>
            </a:r>
            <a:endParaRPr lang="en-US" altLang="zh-CN" sz="3000" dirty="0">
              <a:latin typeface="汉语拼音" panose="000B0604020202020204" pitchFamily="34" charset="0"/>
              <a:ea typeface="微软雅黑" panose="020B0503020204020204" charset="-122"/>
              <a:cs typeface="汉语拼音" panose="00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110613" y="357504"/>
            <a:ext cx="1229361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 err="1" smtClean="0">
                <a:latin typeface="汉语拼音" panose="000B0604020202020204" pitchFamily="34" charset="0"/>
                <a:ea typeface="微软雅黑" panose="020B0503020204020204" charset="-122"/>
                <a:cs typeface="汉语拼音" panose="000B0604020202020204" pitchFamily="34" charset="0"/>
              </a:rPr>
              <a:t>w</a:t>
            </a:r>
            <a:r>
              <a:rPr lang="en-US" altLang="zh-CN" sz="3000" dirty="0" err="1" smtClean="0">
                <a:latin typeface="汉语拼音" panose="000B0604020202020204" pitchFamily="34" charset="0"/>
                <a:ea typeface="黑体" panose="02010609060101010101" pitchFamily="49" charset="-122"/>
                <a:cs typeface="汉语拼音" panose="000B0604020202020204" pitchFamily="34" charset="0"/>
              </a:rPr>
              <a:t>à</a:t>
            </a:r>
            <a:r>
              <a:rPr lang="en-US" altLang="zh-CN" sz="3000" dirty="0" err="1" smtClean="0">
                <a:latin typeface="汉语拼音" panose="000B0604020202020204" pitchFamily="34" charset="0"/>
                <a:ea typeface="微软雅黑" panose="020B0503020204020204" charset="-122"/>
                <a:cs typeface="汉语拼音" panose="000B0604020202020204" pitchFamily="34" charset="0"/>
              </a:rPr>
              <a:t>ng</a:t>
            </a:r>
            <a:endParaRPr lang="en-US" altLang="zh-CN" sz="3000" dirty="0">
              <a:latin typeface="汉语拼音" panose="000B0604020202020204" pitchFamily="34" charset="0"/>
              <a:ea typeface="微软雅黑" panose="020B0503020204020204" charset="-122"/>
              <a:cs typeface="汉语拼音" panose="00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669474" y="2352476"/>
            <a:ext cx="82783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 err="1" smtClean="0">
                <a:latin typeface="汉语拼音" panose="000B0604020202020204" pitchFamily="34" charset="0"/>
                <a:ea typeface="微软雅黑" panose="020B0503020204020204" charset="-122"/>
                <a:cs typeface="汉语拼音" panose="000B0604020202020204" pitchFamily="34" charset="0"/>
              </a:rPr>
              <a:t>l</a:t>
            </a:r>
            <a:r>
              <a:rPr lang="en-US" altLang="zh-CN" sz="3000" dirty="0" err="1" smtClean="0">
                <a:latin typeface="汉语拼音" panose="000B0604020202020204" pitchFamily="34" charset="0"/>
                <a:ea typeface="黑体" panose="02010609060101010101" pitchFamily="49" charset="-122"/>
                <a:cs typeface="汉语拼音" panose="000B0604020202020204" pitchFamily="34" charset="0"/>
              </a:rPr>
              <a:t>á</a:t>
            </a:r>
            <a:r>
              <a:rPr lang="en-US" altLang="zh-CN" sz="3000" dirty="0" err="1" smtClean="0">
                <a:latin typeface="汉语拼音" panose="000B0604020202020204" pitchFamily="34" charset="0"/>
                <a:ea typeface="微软雅黑" panose="020B0503020204020204" charset="-122"/>
                <a:cs typeface="汉语拼音" panose="000B0604020202020204" pitchFamily="34" charset="0"/>
              </a:rPr>
              <a:t>n</a:t>
            </a:r>
            <a:endParaRPr lang="en-US" altLang="zh-CN" sz="3000" dirty="0">
              <a:latin typeface="汉语拼音" panose="000B0604020202020204" pitchFamily="34" charset="0"/>
              <a:ea typeface="微软雅黑" panose="020B0503020204020204" charset="-122"/>
              <a:cs typeface="汉语拼音" panose="00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113648" y="2355726"/>
            <a:ext cx="109073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 err="1" smtClean="0">
                <a:latin typeface="汉语拼音" panose="000B0604020202020204" pitchFamily="34" charset="0"/>
                <a:ea typeface="微软雅黑" panose="020B0503020204020204" charset="-122"/>
                <a:cs typeface="汉语拼音" panose="000B0604020202020204" pitchFamily="34" charset="0"/>
              </a:rPr>
              <a:t>zh</a:t>
            </a:r>
            <a:r>
              <a:rPr lang="en-US" altLang="zh-CN" sz="3000" dirty="0" err="1" smtClean="0">
                <a:latin typeface="汉语拼音" panose="000B0604020202020204" pitchFamily="34" charset="0"/>
                <a:ea typeface="黑体" panose="02010609060101010101" pitchFamily="49" charset="-122"/>
                <a:cs typeface="汉语拼音" panose="000B0604020202020204" pitchFamily="34" charset="0"/>
              </a:rPr>
              <a:t>ā</a:t>
            </a:r>
            <a:r>
              <a:rPr lang="en-US" altLang="zh-CN" sz="3000" dirty="0" err="1" smtClean="0">
                <a:latin typeface="汉语拼音" panose="000B0604020202020204" pitchFamily="34" charset="0"/>
                <a:ea typeface="微软雅黑" panose="020B0503020204020204" charset="-122"/>
                <a:cs typeface="汉语拼音" panose="000B0604020202020204" pitchFamily="34" charset="0"/>
              </a:rPr>
              <a:t>i</a:t>
            </a:r>
            <a:endParaRPr lang="en-US" altLang="zh-CN" sz="3000" dirty="0">
              <a:latin typeface="汉语拼音" panose="000B0604020202020204" pitchFamily="34" charset="0"/>
              <a:ea typeface="微软雅黑" panose="020B0503020204020204" charset="-122"/>
              <a:cs typeface="汉语拼音" panose="00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626012" y="2328867"/>
            <a:ext cx="1057413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 err="1" smtClean="0">
                <a:latin typeface="汉语拼音" panose="000B0604020202020204" pitchFamily="34" charset="0"/>
                <a:ea typeface="微软雅黑" panose="020B0503020204020204" charset="-122"/>
                <a:cs typeface="汉语拼音" panose="000B0604020202020204" pitchFamily="34" charset="0"/>
              </a:rPr>
              <a:t>t</a:t>
            </a:r>
            <a:r>
              <a:rPr lang="en-US" altLang="zh-CN" sz="3000" dirty="0" err="1" smtClean="0">
                <a:latin typeface="汉语拼音" panose="000B0604020202020204" pitchFamily="34" charset="0"/>
                <a:ea typeface="黑体" panose="02010609060101010101" pitchFamily="49" charset="-122"/>
                <a:cs typeface="汉语拼音" panose="000B0604020202020204" pitchFamily="34" charset="0"/>
              </a:rPr>
              <a:t>ā</a:t>
            </a:r>
            <a:r>
              <a:rPr lang="en-US" altLang="zh-CN" sz="3000" dirty="0" err="1" smtClean="0">
                <a:latin typeface="汉语拼音" panose="000B0604020202020204" pitchFamily="34" charset="0"/>
                <a:ea typeface="微软雅黑" panose="020B0503020204020204" charset="-122"/>
                <a:cs typeface="汉语拼音" panose="000B0604020202020204" pitchFamily="34" charset="0"/>
              </a:rPr>
              <a:t>o</a:t>
            </a:r>
            <a:endParaRPr lang="en-US" altLang="zh-CN" sz="3000" dirty="0">
              <a:latin typeface="汉语拼音" panose="000B0604020202020204" pitchFamily="34" charset="0"/>
              <a:ea typeface="微软雅黑" panose="020B0503020204020204" charset="-122"/>
              <a:cs typeface="汉语拼音" panose="000B0604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246403" y="2355726"/>
            <a:ext cx="943098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 err="1" smtClean="0">
                <a:latin typeface="汉语拼音" panose="000B0604020202020204" pitchFamily="34" charset="0"/>
                <a:ea typeface="微软雅黑" panose="020B0503020204020204" charset="-122"/>
                <a:cs typeface="汉语拼音" panose="000B0604020202020204" pitchFamily="34" charset="0"/>
              </a:rPr>
              <a:t>s</a:t>
            </a:r>
            <a:r>
              <a:rPr lang="en-US" altLang="zh-CN" sz="3000" dirty="0" err="1" smtClean="0">
                <a:latin typeface="汉语拼音" panose="000B0604020202020204" pitchFamily="34" charset="0"/>
                <a:ea typeface="黑体" panose="02010609060101010101" pitchFamily="49" charset="-122"/>
                <a:cs typeface="汉语拼音" panose="000B0604020202020204" pitchFamily="34" charset="0"/>
              </a:rPr>
              <a:t>à</a:t>
            </a:r>
            <a:r>
              <a:rPr lang="en-US" altLang="zh-CN" sz="3000" dirty="0" err="1" smtClean="0">
                <a:latin typeface="汉语拼音" panose="000B0604020202020204" pitchFamily="34" charset="0"/>
                <a:ea typeface="微软雅黑" panose="020B0503020204020204" charset="-122"/>
                <a:cs typeface="汉语拼音" panose="000B0604020202020204" pitchFamily="34" charset="0"/>
              </a:rPr>
              <a:t>i</a:t>
            </a:r>
            <a:endParaRPr lang="en-US" altLang="zh-CN" sz="3000" dirty="0">
              <a:latin typeface="汉语拼音" panose="000B0604020202020204" pitchFamily="34" charset="0"/>
              <a:ea typeface="微软雅黑" panose="020B0503020204020204" charset="-122"/>
              <a:cs typeface="汉语拼音" panose="00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704756" y="2401724"/>
            <a:ext cx="977869" cy="53006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000" dirty="0" err="1" smtClean="0">
                <a:latin typeface="汉语拼音" panose="000B0604020202020204" pitchFamily="34" charset="0"/>
                <a:ea typeface="微软雅黑" panose="020B0503020204020204" charset="-122"/>
                <a:cs typeface="汉语拼音" panose="000B0604020202020204" pitchFamily="34" charset="0"/>
              </a:rPr>
              <a:t>yì</a:t>
            </a:r>
            <a:endParaRPr lang="en-US" altLang="zh-CN" sz="3000" dirty="0">
              <a:latin typeface="汉语拼音" panose="000B0604020202020204" pitchFamily="34" charset="0"/>
              <a:ea typeface="微软雅黑" panose="020B0503020204020204" charset="-122"/>
              <a:cs typeface="汉语拼音" panose="00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6" grpId="0"/>
      <p:bldP spid="8" grpId="0"/>
      <p:bldP spid="10" grpId="0"/>
      <p:bldP spid="12" grpId="0"/>
      <p:bldP spid="14" grpId="0"/>
      <p:bldP spid="16" grpId="0"/>
      <p:bldP spid="18" grpId="0"/>
      <p:bldP spid="20" grpId="0"/>
      <p:bldP spid="76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d:\Documents\Tencent Files\3576342737\Image\C2C\M9UFMAPX0UT)}3CR@G(2}R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2065" y="1640708"/>
            <a:ext cx="2970717" cy="2106234"/>
          </a:xfrm>
          <a:prstGeom prst="rect">
            <a:avLst/>
          </a:prstGeom>
          <a:noFill/>
        </p:spPr>
      </p:pic>
      <p:pic>
        <p:nvPicPr>
          <p:cNvPr id="60423" name="Picture 7" descr="https://timgsa.baidu.com/timg?image&amp;quality=80&amp;size=b9999_10000&amp;sec=1536302653923&amp;di=810d79128e9541c069729625d355d38c&amp;imgtype=0&amp;src=http%3A%2F%2Fcdn6.yaochufa.com%2Fuploads%2F201506%2F556fc8532f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819" y="1584940"/>
            <a:ext cx="3375308" cy="2217770"/>
          </a:xfrm>
          <a:prstGeom prst="rect">
            <a:avLst/>
          </a:prstGeom>
          <a:noFill/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3909317" y="555645"/>
            <a:ext cx="1936685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识字方法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419872" y="627534"/>
            <a:ext cx="456833" cy="456366"/>
            <a:chOff x="631825" y="5181600"/>
            <a:chExt cx="1554163" cy="1552575"/>
          </a:xfrm>
        </p:grpSpPr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Picture 6" descr="https://timgsa.baidu.com/timg?image&amp;quality=80&amp;size=b9999_10000&amp;sec=1536244553932&amp;di=78833da142ce22077a3d8698f7fca809&amp;imgtype=0&amp;src=http%3A%2F%2Fpic32.photophoto.cn%2F20140806%2F0034034834203051_b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b="3066"/>
          <a:stretch>
            <a:fillRect/>
          </a:stretch>
        </p:blipFill>
        <p:spPr bwMode="auto">
          <a:xfrm>
            <a:off x="-127134" y="-8507"/>
            <a:ext cx="9271134" cy="51520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" name="Group 12"/>
          <p:cNvGraphicFramePr>
            <a:graphicFrameLocks noGrp="1"/>
          </p:cNvGraphicFramePr>
          <p:nvPr/>
        </p:nvGraphicFramePr>
        <p:xfrm>
          <a:off x="769990" y="2467006"/>
          <a:ext cx="1481202" cy="1528636"/>
        </p:xfrm>
        <a:graphic>
          <a:graphicData uri="http://schemas.openxmlformats.org/drawingml/2006/table">
            <a:tbl>
              <a:tblPr/>
              <a:tblGrid>
                <a:gridCol w="740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90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6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7" name="TextBox 23"/>
          <p:cNvSpPr txBox="1"/>
          <p:nvPr/>
        </p:nvSpPr>
        <p:spPr>
          <a:xfrm>
            <a:off x="809800" y="2355726"/>
            <a:ext cx="1097904" cy="16611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摘</a:t>
            </a:r>
          </a:p>
        </p:txBody>
      </p:sp>
      <p:graphicFrame>
        <p:nvGraphicFramePr>
          <p:cNvPr id="108" name="Group 12"/>
          <p:cNvGraphicFramePr>
            <a:graphicFrameLocks noGrp="1"/>
          </p:cNvGraphicFramePr>
          <p:nvPr/>
        </p:nvGraphicFramePr>
        <p:xfrm>
          <a:off x="4766954" y="2432532"/>
          <a:ext cx="1674404" cy="1651386"/>
        </p:xfrm>
        <a:graphic>
          <a:graphicData uri="http://schemas.openxmlformats.org/drawingml/2006/table">
            <a:tbl>
              <a:tblPr/>
              <a:tblGrid>
                <a:gridCol w="837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71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2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027" marR="58027" marT="28960" marB="28960"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9" name="TextBox 23"/>
          <p:cNvSpPr txBox="1"/>
          <p:nvPr/>
        </p:nvSpPr>
        <p:spPr>
          <a:xfrm>
            <a:off x="4880731" y="2340505"/>
            <a:ext cx="1097904" cy="16611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0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307085" y="1568813"/>
            <a:ext cx="1366539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4100" dirty="0" err="1" smtClean="0">
                <a:latin typeface="汉语拼音" panose="000B0604020202020204" pitchFamily="34" charset="0"/>
                <a:cs typeface="汉语拼音" panose="000B0604020202020204" pitchFamily="34" charset="0"/>
              </a:rPr>
              <a:t>yì</a:t>
            </a:r>
            <a:endParaRPr lang="en-US" altLang="zh-CN" sz="4100" dirty="0"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94068" y="1622819"/>
            <a:ext cx="1175828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4100" dirty="0" err="1" smtClean="0">
                <a:latin typeface="汉语拼音" panose="000B0604020202020204" pitchFamily="34" charset="0"/>
                <a:cs typeface="汉语拼音" panose="000B0604020202020204" pitchFamily="34" charset="0"/>
              </a:rPr>
              <a:t>zh</a:t>
            </a:r>
            <a:r>
              <a:rPr lang="en-US" altLang="zh-CN" sz="4100" dirty="0" err="1" smtClean="0">
                <a:latin typeface="汉语拼音" panose="000B0604020202020204" pitchFamily="34" charset="0"/>
                <a:ea typeface="黑体" panose="02010609060101010101" pitchFamily="49" charset="-122"/>
                <a:cs typeface="汉语拼音" panose="000B0604020202020204" pitchFamily="34" charset="0"/>
              </a:rPr>
              <a:t>ā</a:t>
            </a:r>
            <a:r>
              <a:rPr lang="en-US" altLang="zh-CN" sz="4100" dirty="0" err="1" smtClean="0">
                <a:latin typeface="汉语拼音" panose="000B0604020202020204" pitchFamily="34" charset="0"/>
                <a:cs typeface="汉语拼音" panose="000B0604020202020204" pitchFamily="34" charset="0"/>
              </a:rPr>
              <a:t>i</a:t>
            </a:r>
            <a:endParaRPr lang="en-US" altLang="zh-CN" sz="4100" dirty="0"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1514183" y="3135842"/>
            <a:ext cx="321513" cy="482207"/>
          </a:xfrm>
          <a:prstGeom prst="rect">
            <a:avLst/>
          </a:prstGeom>
          <a:noFill/>
          <a:ln w="34925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90" name="线形标注 2 89"/>
          <p:cNvSpPr/>
          <p:nvPr/>
        </p:nvSpPr>
        <p:spPr>
          <a:xfrm>
            <a:off x="2619307" y="1584389"/>
            <a:ext cx="1715543" cy="822926"/>
          </a:xfrm>
          <a:prstGeom prst="borderCallout2">
            <a:avLst>
              <a:gd name="adj1" fmla="val 31096"/>
              <a:gd name="adj2" fmla="val -2428"/>
              <a:gd name="adj3" fmla="val 29332"/>
              <a:gd name="adj4" fmla="val -11234"/>
              <a:gd name="adj5" fmla="val 185492"/>
              <a:gd name="adj6" fmla="val -46456"/>
            </a:avLst>
          </a:prstGeom>
          <a:grpFill/>
          <a:ln w="3175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CN" altLang="en-US" sz="27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楷体" panose="02010609060101010101" pitchFamily="49" charset="-122"/>
                <a:cs typeface="汉语拼音" panose="000B0604020202020204" pitchFamily="34" charset="0"/>
              </a:rPr>
              <a:t>不要写成“八口”。</a:t>
            </a:r>
            <a:endParaRPr lang="zh-CN" altLang="en-US" sz="2700" b="1" dirty="0">
              <a:solidFill>
                <a:srgbClr val="FF0000"/>
              </a:solidFill>
              <a:latin typeface="汉语拼音" panose="000B0604020202020204" pitchFamily="34" charset="0"/>
              <a:ea typeface="楷体" panose="02010609060101010101" pitchFamily="49" charset="-122"/>
              <a:cs typeface="汉语拼音" panose="000B0604020202020204" pitchFamily="34" charset="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5032316" y="2653635"/>
            <a:ext cx="482269" cy="1147763"/>
          </a:xfrm>
          <a:prstGeom prst="rect">
            <a:avLst/>
          </a:prstGeom>
          <a:noFill/>
          <a:ln w="34925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93" name="线形标注 2 92"/>
          <p:cNvSpPr/>
          <p:nvPr/>
        </p:nvSpPr>
        <p:spPr>
          <a:xfrm>
            <a:off x="6716908" y="1584697"/>
            <a:ext cx="1959548" cy="957739"/>
          </a:xfrm>
          <a:prstGeom prst="borderCallout2">
            <a:avLst>
              <a:gd name="adj1" fmla="val 31096"/>
              <a:gd name="adj2" fmla="val -2428"/>
              <a:gd name="adj3" fmla="val 30612"/>
              <a:gd name="adj4" fmla="val -15589"/>
              <a:gd name="adj5" fmla="val 111735"/>
              <a:gd name="adj6" fmla="val -60330"/>
            </a:avLst>
          </a:prstGeom>
          <a:grpFill/>
          <a:ln w="3175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不要写成“</a:t>
            </a:r>
            <a:r>
              <a:rPr lang="zh-CN" altLang="en-US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亻</a:t>
            </a:r>
            <a:r>
              <a:rPr lang="zh-CN" altLang="en-US" sz="2700" b="1" dirty="0" smtClean="0">
                <a:solidFill>
                  <a:srgbClr val="FF0000"/>
                </a:solidFill>
              </a:rPr>
              <a:t>”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7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635896" y="627534"/>
            <a:ext cx="1944216" cy="504056"/>
            <a:chOff x="3635896" y="627534"/>
            <a:chExt cx="1944216" cy="504056"/>
          </a:xfrm>
        </p:grpSpPr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>
              <a:off x="4125341" y="631453"/>
              <a:ext cx="1454771" cy="5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易写错</a:t>
              </a: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3635896" y="627534"/>
              <a:ext cx="456833" cy="456366"/>
              <a:chOff x="631825" y="5181600"/>
              <a:chExt cx="1554163" cy="1552575"/>
            </a:xfrm>
          </p:grpSpPr>
          <p:sp>
            <p:nvSpPr>
              <p:cNvPr id="16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7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8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9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0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5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6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7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9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0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1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2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3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4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5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6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7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8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09" grpId="0"/>
      <p:bldP spid="4" grpId="0"/>
      <p:bldP spid="25" grpId="0"/>
      <p:bldP spid="89" grpId="0" animBg="1"/>
      <p:bldP spid="90" grpId="0" animBg="1"/>
      <p:bldP spid="91" grpId="0" bldLvl="0" animBg="1"/>
      <p:bldP spid="9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文本框 8"/>
          <p:cNvSpPr txBox="1">
            <a:spLocks noChangeArrowheads="1"/>
          </p:cNvSpPr>
          <p:nvPr/>
        </p:nvSpPr>
        <p:spPr bwMode="auto">
          <a:xfrm>
            <a:off x="451892" y="903805"/>
            <a:ext cx="253593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6600" dirty="0" err="1">
                <a:solidFill>
                  <a:srgbClr val="FF0000"/>
                </a:solidFill>
                <a:latin typeface="汉语拼音" panose="000B0604020202020204" pitchFamily="34" charset="0"/>
                <a:ea typeface="GB Pinyinok-B" panose="02010601030101010101" pitchFamily="2" charset="-122"/>
                <a:cs typeface="汉语拼音" panose="000B0604020202020204" pitchFamily="34" charset="0"/>
              </a:rPr>
              <a:t>wàng</a:t>
            </a:r>
            <a:endParaRPr lang="zh-CN" altLang="en-US" sz="6600" dirty="0">
              <a:solidFill>
                <a:srgbClr val="FF0000"/>
              </a:solidFill>
              <a:latin typeface="汉语拼音" panose="000B0604020202020204" pitchFamily="34" charset="0"/>
              <a:ea typeface="GB Pinyinok-B" panose="02010601030101010101" pitchFamily="2" charset="-122"/>
              <a:cs typeface="汉语拼音" panose="000B0604020202020204" pitchFamily="34" charset="0"/>
            </a:endParaRPr>
          </a:p>
        </p:txBody>
      </p:sp>
      <p:pic>
        <p:nvPicPr>
          <p:cNvPr id="72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95" y="2007374"/>
            <a:ext cx="2360613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" name="组合 72"/>
          <p:cNvGrpSpPr/>
          <p:nvPr/>
        </p:nvGrpSpPr>
        <p:grpSpPr>
          <a:xfrm>
            <a:off x="817067" y="2285998"/>
            <a:ext cx="1682352" cy="1800000"/>
            <a:chOff x="1524162" y="1460907"/>
            <a:chExt cx="1120775" cy="1128713"/>
          </a:xfrm>
          <a:solidFill>
            <a:schemeClr val="tx1"/>
          </a:solidFill>
        </p:grpSpPr>
        <p:sp>
          <p:nvSpPr>
            <p:cNvPr id="74" name="Freeform 7"/>
            <p:cNvSpPr/>
            <p:nvPr/>
          </p:nvSpPr>
          <p:spPr bwMode="auto">
            <a:xfrm>
              <a:off x="1779750" y="1460907"/>
              <a:ext cx="188913" cy="141288"/>
            </a:xfrm>
            <a:custGeom>
              <a:avLst/>
              <a:gdLst>
                <a:gd name="T0" fmla="*/ 21 w 238"/>
                <a:gd name="T1" fmla="*/ 0 h 179"/>
                <a:gd name="T2" fmla="*/ 57 w 238"/>
                <a:gd name="T3" fmla="*/ 2 h 179"/>
                <a:gd name="T4" fmla="*/ 89 w 238"/>
                <a:gd name="T5" fmla="*/ 2 h 179"/>
                <a:gd name="T6" fmla="*/ 116 w 238"/>
                <a:gd name="T7" fmla="*/ 6 h 179"/>
                <a:gd name="T8" fmla="*/ 141 w 238"/>
                <a:gd name="T9" fmla="*/ 9 h 179"/>
                <a:gd name="T10" fmla="*/ 162 w 238"/>
                <a:gd name="T11" fmla="*/ 19 h 179"/>
                <a:gd name="T12" fmla="*/ 181 w 238"/>
                <a:gd name="T13" fmla="*/ 32 h 179"/>
                <a:gd name="T14" fmla="*/ 198 w 238"/>
                <a:gd name="T15" fmla="*/ 46 h 179"/>
                <a:gd name="T16" fmla="*/ 213 w 238"/>
                <a:gd name="T17" fmla="*/ 61 h 179"/>
                <a:gd name="T18" fmla="*/ 225 w 238"/>
                <a:gd name="T19" fmla="*/ 78 h 179"/>
                <a:gd name="T20" fmla="*/ 233 w 238"/>
                <a:gd name="T21" fmla="*/ 95 h 179"/>
                <a:gd name="T22" fmla="*/ 238 w 238"/>
                <a:gd name="T23" fmla="*/ 112 h 179"/>
                <a:gd name="T24" fmla="*/ 238 w 238"/>
                <a:gd name="T25" fmla="*/ 127 h 179"/>
                <a:gd name="T26" fmla="*/ 238 w 238"/>
                <a:gd name="T27" fmla="*/ 143 h 179"/>
                <a:gd name="T28" fmla="*/ 236 w 238"/>
                <a:gd name="T29" fmla="*/ 154 h 179"/>
                <a:gd name="T30" fmla="*/ 234 w 238"/>
                <a:gd name="T31" fmla="*/ 162 h 179"/>
                <a:gd name="T32" fmla="*/ 227 w 238"/>
                <a:gd name="T33" fmla="*/ 169 h 179"/>
                <a:gd name="T34" fmla="*/ 221 w 238"/>
                <a:gd name="T35" fmla="*/ 175 h 179"/>
                <a:gd name="T36" fmla="*/ 212 w 238"/>
                <a:gd name="T37" fmla="*/ 177 h 179"/>
                <a:gd name="T38" fmla="*/ 200 w 238"/>
                <a:gd name="T39" fmla="*/ 179 h 179"/>
                <a:gd name="T40" fmla="*/ 192 w 238"/>
                <a:gd name="T41" fmla="*/ 177 h 179"/>
                <a:gd name="T42" fmla="*/ 183 w 238"/>
                <a:gd name="T43" fmla="*/ 173 h 179"/>
                <a:gd name="T44" fmla="*/ 171 w 238"/>
                <a:gd name="T45" fmla="*/ 167 h 179"/>
                <a:gd name="T46" fmla="*/ 160 w 238"/>
                <a:gd name="T47" fmla="*/ 158 h 179"/>
                <a:gd name="T48" fmla="*/ 145 w 238"/>
                <a:gd name="T49" fmla="*/ 148 h 179"/>
                <a:gd name="T50" fmla="*/ 130 w 238"/>
                <a:gd name="T51" fmla="*/ 133 h 179"/>
                <a:gd name="T52" fmla="*/ 110 w 238"/>
                <a:gd name="T53" fmla="*/ 118 h 179"/>
                <a:gd name="T54" fmla="*/ 89 w 238"/>
                <a:gd name="T55" fmla="*/ 99 h 179"/>
                <a:gd name="T56" fmla="*/ 70 w 238"/>
                <a:gd name="T57" fmla="*/ 80 h 179"/>
                <a:gd name="T58" fmla="*/ 51 w 238"/>
                <a:gd name="T59" fmla="*/ 63 h 179"/>
                <a:gd name="T60" fmla="*/ 36 w 238"/>
                <a:gd name="T61" fmla="*/ 47 h 179"/>
                <a:gd name="T62" fmla="*/ 23 w 238"/>
                <a:gd name="T63" fmla="*/ 34 h 179"/>
                <a:gd name="T64" fmla="*/ 13 w 238"/>
                <a:gd name="T65" fmla="*/ 23 h 179"/>
                <a:gd name="T66" fmla="*/ 6 w 238"/>
                <a:gd name="T67" fmla="*/ 13 h 179"/>
                <a:gd name="T68" fmla="*/ 2 w 238"/>
                <a:gd name="T69" fmla="*/ 6 h 179"/>
                <a:gd name="T70" fmla="*/ 0 w 238"/>
                <a:gd name="T7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8" h="179">
                  <a:moveTo>
                    <a:pt x="0" y="0"/>
                  </a:moveTo>
                  <a:lnTo>
                    <a:pt x="21" y="0"/>
                  </a:lnTo>
                  <a:lnTo>
                    <a:pt x="40" y="0"/>
                  </a:lnTo>
                  <a:lnTo>
                    <a:pt x="57" y="2"/>
                  </a:lnTo>
                  <a:lnTo>
                    <a:pt x="74" y="2"/>
                  </a:lnTo>
                  <a:lnTo>
                    <a:pt x="89" y="2"/>
                  </a:lnTo>
                  <a:lnTo>
                    <a:pt x="103" y="4"/>
                  </a:lnTo>
                  <a:lnTo>
                    <a:pt x="116" y="6"/>
                  </a:lnTo>
                  <a:lnTo>
                    <a:pt x="130" y="7"/>
                  </a:lnTo>
                  <a:lnTo>
                    <a:pt x="141" y="9"/>
                  </a:lnTo>
                  <a:lnTo>
                    <a:pt x="152" y="15"/>
                  </a:lnTo>
                  <a:lnTo>
                    <a:pt x="162" y="19"/>
                  </a:lnTo>
                  <a:lnTo>
                    <a:pt x="171" y="25"/>
                  </a:lnTo>
                  <a:lnTo>
                    <a:pt x="181" y="32"/>
                  </a:lnTo>
                  <a:lnTo>
                    <a:pt x="191" y="38"/>
                  </a:lnTo>
                  <a:lnTo>
                    <a:pt x="198" y="46"/>
                  </a:lnTo>
                  <a:lnTo>
                    <a:pt x="206" y="53"/>
                  </a:lnTo>
                  <a:lnTo>
                    <a:pt x="213" y="61"/>
                  </a:lnTo>
                  <a:lnTo>
                    <a:pt x="219" y="68"/>
                  </a:lnTo>
                  <a:lnTo>
                    <a:pt x="225" y="78"/>
                  </a:lnTo>
                  <a:lnTo>
                    <a:pt x="229" y="86"/>
                  </a:lnTo>
                  <a:lnTo>
                    <a:pt x="233" y="95"/>
                  </a:lnTo>
                  <a:lnTo>
                    <a:pt x="236" y="103"/>
                  </a:lnTo>
                  <a:lnTo>
                    <a:pt x="238" y="112"/>
                  </a:lnTo>
                  <a:lnTo>
                    <a:pt x="238" y="120"/>
                  </a:lnTo>
                  <a:lnTo>
                    <a:pt x="238" y="127"/>
                  </a:lnTo>
                  <a:lnTo>
                    <a:pt x="238" y="137"/>
                  </a:lnTo>
                  <a:lnTo>
                    <a:pt x="238" y="143"/>
                  </a:lnTo>
                  <a:lnTo>
                    <a:pt x="238" y="150"/>
                  </a:lnTo>
                  <a:lnTo>
                    <a:pt x="236" y="154"/>
                  </a:lnTo>
                  <a:lnTo>
                    <a:pt x="236" y="158"/>
                  </a:lnTo>
                  <a:lnTo>
                    <a:pt x="234" y="162"/>
                  </a:lnTo>
                  <a:lnTo>
                    <a:pt x="233" y="166"/>
                  </a:lnTo>
                  <a:lnTo>
                    <a:pt x="227" y="169"/>
                  </a:lnTo>
                  <a:lnTo>
                    <a:pt x="225" y="173"/>
                  </a:lnTo>
                  <a:lnTo>
                    <a:pt x="221" y="175"/>
                  </a:lnTo>
                  <a:lnTo>
                    <a:pt x="217" y="175"/>
                  </a:lnTo>
                  <a:lnTo>
                    <a:pt x="212" y="177"/>
                  </a:lnTo>
                  <a:lnTo>
                    <a:pt x="206" y="179"/>
                  </a:lnTo>
                  <a:lnTo>
                    <a:pt x="200" y="179"/>
                  </a:lnTo>
                  <a:lnTo>
                    <a:pt x="196" y="179"/>
                  </a:lnTo>
                  <a:lnTo>
                    <a:pt x="192" y="177"/>
                  </a:lnTo>
                  <a:lnTo>
                    <a:pt x="187" y="175"/>
                  </a:lnTo>
                  <a:lnTo>
                    <a:pt x="183" y="173"/>
                  </a:lnTo>
                  <a:lnTo>
                    <a:pt x="177" y="171"/>
                  </a:lnTo>
                  <a:lnTo>
                    <a:pt x="171" y="167"/>
                  </a:lnTo>
                  <a:lnTo>
                    <a:pt x="166" y="164"/>
                  </a:lnTo>
                  <a:lnTo>
                    <a:pt x="160" y="158"/>
                  </a:lnTo>
                  <a:lnTo>
                    <a:pt x="152" y="154"/>
                  </a:lnTo>
                  <a:lnTo>
                    <a:pt x="145" y="148"/>
                  </a:lnTo>
                  <a:lnTo>
                    <a:pt x="137" y="141"/>
                  </a:lnTo>
                  <a:lnTo>
                    <a:pt x="130" y="133"/>
                  </a:lnTo>
                  <a:lnTo>
                    <a:pt x="120" y="126"/>
                  </a:lnTo>
                  <a:lnTo>
                    <a:pt x="110" y="118"/>
                  </a:lnTo>
                  <a:lnTo>
                    <a:pt x="101" y="108"/>
                  </a:lnTo>
                  <a:lnTo>
                    <a:pt x="89" y="99"/>
                  </a:lnTo>
                  <a:lnTo>
                    <a:pt x="80" y="89"/>
                  </a:lnTo>
                  <a:lnTo>
                    <a:pt x="70" y="80"/>
                  </a:lnTo>
                  <a:lnTo>
                    <a:pt x="61" y="72"/>
                  </a:lnTo>
                  <a:lnTo>
                    <a:pt x="51" y="63"/>
                  </a:lnTo>
                  <a:lnTo>
                    <a:pt x="44" y="55"/>
                  </a:lnTo>
                  <a:lnTo>
                    <a:pt x="36" y="47"/>
                  </a:lnTo>
                  <a:lnTo>
                    <a:pt x="30" y="42"/>
                  </a:lnTo>
                  <a:lnTo>
                    <a:pt x="23" y="34"/>
                  </a:lnTo>
                  <a:lnTo>
                    <a:pt x="19" y="28"/>
                  </a:lnTo>
                  <a:lnTo>
                    <a:pt x="13" y="23"/>
                  </a:lnTo>
                  <a:lnTo>
                    <a:pt x="9" y="19"/>
                  </a:lnTo>
                  <a:lnTo>
                    <a:pt x="6" y="13"/>
                  </a:lnTo>
                  <a:lnTo>
                    <a:pt x="4" y="9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8"/>
            <p:cNvSpPr/>
            <p:nvPr/>
          </p:nvSpPr>
          <p:spPr bwMode="auto">
            <a:xfrm>
              <a:off x="1984537" y="1527582"/>
              <a:ext cx="247650" cy="582613"/>
            </a:xfrm>
            <a:custGeom>
              <a:avLst/>
              <a:gdLst>
                <a:gd name="T0" fmla="*/ 224 w 313"/>
                <a:gd name="T1" fmla="*/ 97 h 735"/>
                <a:gd name="T2" fmla="*/ 220 w 313"/>
                <a:gd name="T3" fmla="*/ 76 h 735"/>
                <a:gd name="T4" fmla="*/ 216 w 313"/>
                <a:gd name="T5" fmla="*/ 59 h 735"/>
                <a:gd name="T6" fmla="*/ 214 w 313"/>
                <a:gd name="T7" fmla="*/ 42 h 735"/>
                <a:gd name="T8" fmla="*/ 210 w 313"/>
                <a:gd name="T9" fmla="*/ 28 h 735"/>
                <a:gd name="T10" fmla="*/ 208 w 313"/>
                <a:gd name="T11" fmla="*/ 17 h 735"/>
                <a:gd name="T12" fmla="*/ 208 w 313"/>
                <a:gd name="T13" fmla="*/ 9 h 735"/>
                <a:gd name="T14" fmla="*/ 206 w 313"/>
                <a:gd name="T15" fmla="*/ 3 h 735"/>
                <a:gd name="T16" fmla="*/ 208 w 313"/>
                <a:gd name="T17" fmla="*/ 2 h 735"/>
                <a:gd name="T18" fmla="*/ 210 w 313"/>
                <a:gd name="T19" fmla="*/ 0 h 735"/>
                <a:gd name="T20" fmla="*/ 216 w 313"/>
                <a:gd name="T21" fmla="*/ 0 h 735"/>
                <a:gd name="T22" fmla="*/ 225 w 313"/>
                <a:gd name="T23" fmla="*/ 2 h 735"/>
                <a:gd name="T24" fmla="*/ 239 w 313"/>
                <a:gd name="T25" fmla="*/ 3 h 735"/>
                <a:gd name="T26" fmla="*/ 254 w 313"/>
                <a:gd name="T27" fmla="*/ 7 h 735"/>
                <a:gd name="T28" fmla="*/ 275 w 313"/>
                <a:gd name="T29" fmla="*/ 13 h 735"/>
                <a:gd name="T30" fmla="*/ 298 w 313"/>
                <a:gd name="T31" fmla="*/ 19 h 735"/>
                <a:gd name="T32" fmla="*/ 311 w 313"/>
                <a:gd name="T33" fmla="*/ 59 h 735"/>
                <a:gd name="T34" fmla="*/ 311 w 313"/>
                <a:gd name="T35" fmla="*/ 135 h 735"/>
                <a:gd name="T36" fmla="*/ 307 w 313"/>
                <a:gd name="T37" fmla="*/ 211 h 735"/>
                <a:gd name="T38" fmla="*/ 298 w 313"/>
                <a:gd name="T39" fmla="*/ 287 h 735"/>
                <a:gd name="T40" fmla="*/ 286 w 313"/>
                <a:gd name="T41" fmla="*/ 344 h 735"/>
                <a:gd name="T42" fmla="*/ 279 w 313"/>
                <a:gd name="T43" fmla="*/ 381 h 735"/>
                <a:gd name="T44" fmla="*/ 271 w 313"/>
                <a:gd name="T45" fmla="*/ 417 h 735"/>
                <a:gd name="T46" fmla="*/ 262 w 313"/>
                <a:gd name="T47" fmla="*/ 449 h 735"/>
                <a:gd name="T48" fmla="*/ 250 w 313"/>
                <a:gd name="T49" fmla="*/ 478 h 735"/>
                <a:gd name="T50" fmla="*/ 239 w 313"/>
                <a:gd name="T51" fmla="*/ 506 h 735"/>
                <a:gd name="T52" fmla="*/ 227 w 313"/>
                <a:gd name="T53" fmla="*/ 533 h 735"/>
                <a:gd name="T54" fmla="*/ 206 w 313"/>
                <a:gd name="T55" fmla="*/ 569 h 735"/>
                <a:gd name="T56" fmla="*/ 191 w 313"/>
                <a:gd name="T57" fmla="*/ 590 h 735"/>
                <a:gd name="T58" fmla="*/ 157 w 313"/>
                <a:gd name="T59" fmla="*/ 628 h 735"/>
                <a:gd name="T60" fmla="*/ 122 w 313"/>
                <a:gd name="T61" fmla="*/ 659 h 735"/>
                <a:gd name="T62" fmla="*/ 88 w 313"/>
                <a:gd name="T63" fmla="*/ 687 h 735"/>
                <a:gd name="T64" fmla="*/ 63 w 313"/>
                <a:gd name="T65" fmla="*/ 706 h 735"/>
                <a:gd name="T66" fmla="*/ 48 w 313"/>
                <a:gd name="T67" fmla="*/ 716 h 735"/>
                <a:gd name="T68" fmla="*/ 35 w 313"/>
                <a:gd name="T69" fmla="*/ 724 h 735"/>
                <a:gd name="T70" fmla="*/ 25 w 313"/>
                <a:gd name="T71" fmla="*/ 729 h 735"/>
                <a:gd name="T72" fmla="*/ 16 w 313"/>
                <a:gd name="T73" fmla="*/ 733 h 735"/>
                <a:gd name="T74" fmla="*/ 8 w 313"/>
                <a:gd name="T75" fmla="*/ 735 h 735"/>
                <a:gd name="T76" fmla="*/ 4 w 313"/>
                <a:gd name="T77" fmla="*/ 735 h 735"/>
                <a:gd name="T78" fmla="*/ 0 w 313"/>
                <a:gd name="T79" fmla="*/ 735 h 735"/>
                <a:gd name="T80" fmla="*/ 0 w 313"/>
                <a:gd name="T81" fmla="*/ 731 h 735"/>
                <a:gd name="T82" fmla="*/ 4 w 313"/>
                <a:gd name="T83" fmla="*/ 725 h 735"/>
                <a:gd name="T84" fmla="*/ 10 w 313"/>
                <a:gd name="T85" fmla="*/ 718 h 735"/>
                <a:gd name="T86" fmla="*/ 19 w 313"/>
                <a:gd name="T87" fmla="*/ 706 h 735"/>
                <a:gd name="T88" fmla="*/ 31 w 313"/>
                <a:gd name="T89" fmla="*/ 691 h 735"/>
                <a:gd name="T90" fmla="*/ 46 w 313"/>
                <a:gd name="T91" fmla="*/ 672 h 735"/>
                <a:gd name="T92" fmla="*/ 65 w 313"/>
                <a:gd name="T93" fmla="*/ 651 h 735"/>
                <a:gd name="T94" fmla="*/ 86 w 313"/>
                <a:gd name="T95" fmla="*/ 628 h 735"/>
                <a:gd name="T96" fmla="*/ 119 w 313"/>
                <a:gd name="T97" fmla="*/ 586 h 735"/>
                <a:gd name="T98" fmla="*/ 157 w 313"/>
                <a:gd name="T99" fmla="*/ 527 h 735"/>
                <a:gd name="T100" fmla="*/ 182 w 313"/>
                <a:gd name="T101" fmla="*/ 478 h 735"/>
                <a:gd name="T102" fmla="*/ 195 w 313"/>
                <a:gd name="T103" fmla="*/ 443 h 735"/>
                <a:gd name="T104" fmla="*/ 206 w 313"/>
                <a:gd name="T105" fmla="*/ 409 h 735"/>
                <a:gd name="T106" fmla="*/ 216 w 313"/>
                <a:gd name="T107" fmla="*/ 371 h 735"/>
                <a:gd name="T108" fmla="*/ 224 w 313"/>
                <a:gd name="T109" fmla="*/ 331 h 735"/>
                <a:gd name="T110" fmla="*/ 229 w 313"/>
                <a:gd name="T111" fmla="*/ 295 h 735"/>
                <a:gd name="T112" fmla="*/ 233 w 313"/>
                <a:gd name="T113" fmla="*/ 261 h 735"/>
                <a:gd name="T114" fmla="*/ 235 w 313"/>
                <a:gd name="T115" fmla="*/ 228 h 735"/>
                <a:gd name="T116" fmla="*/ 235 w 313"/>
                <a:gd name="T117" fmla="*/ 198 h 735"/>
                <a:gd name="T118" fmla="*/ 235 w 313"/>
                <a:gd name="T119" fmla="*/ 169 h 735"/>
                <a:gd name="T120" fmla="*/ 231 w 313"/>
                <a:gd name="T121" fmla="*/ 143 h 735"/>
                <a:gd name="T122" fmla="*/ 229 w 313"/>
                <a:gd name="T123" fmla="*/ 120 h 735"/>
                <a:gd name="T124" fmla="*/ 225 w 313"/>
                <a:gd name="T125" fmla="*/ 108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3" h="735">
                  <a:moveTo>
                    <a:pt x="225" y="108"/>
                  </a:moveTo>
                  <a:lnTo>
                    <a:pt x="224" y="97"/>
                  </a:lnTo>
                  <a:lnTo>
                    <a:pt x="222" y="85"/>
                  </a:lnTo>
                  <a:lnTo>
                    <a:pt x="220" y="76"/>
                  </a:lnTo>
                  <a:lnTo>
                    <a:pt x="218" y="66"/>
                  </a:lnTo>
                  <a:lnTo>
                    <a:pt x="216" y="59"/>
                  </a:lnTo>
                  <a:lnTo>
                    <a:pt x="214" y="49"/>
                  </a:lnTo>
                  <a:lnTo>
                    <a:pt x="214" y="42"/>
                  </a:lnTo>
                  <a:lnTo>
                    <a:pt x="212" y="36"/>
                  </a:lnTo>
                  <a:lnTo>
                    <a:pt x="210" y="28"/>
                  </a:lnTo>
                  <a:lnTo>
                    <a:pt x="210" y="22"/>
                  </a:lnTo>
                  <a:lnTo>
                    <a:pt x="208" y="17"/>
                  </a:lnTo>
                  <a:lnTo>
                    <a:pt x="208" y="13"/>
                  </a:lnTo>
                  <a:lnTo>
                    <a:pt x="208" y="9"/>
                  </a:lnTo>
                  <a:lnTo>
                    <a:pt x="208" y="5"/>
                  </a:lnTo>
                  <a:lnTo>
                    <a:pt x="206" y="3"/>
                  </a:lnTo>
                  <a:lnTo>
                    <a:pt x="206" y="2"/>
                  </a:lnTo>
                  <a:lnTo>
                    <a:pt x="208" y="2"/>
                  </a:lnTo>
                  <a:lnTo>
                    <a:pt x="208" y="0"/>
                  </a:lnTo>
                  <a:lnTo>
                    <a:pt x="210" y="0"/>
                  </a:lnTo>
                  <a:lnTo>
                    <a:pt x="214" y="0"/>
                  </a:lnTo>
                  <a:lnTo>
                    <a:pt x="216" y="0"/>
                  </a:lnTo>
                  <a:lnTo>
                    <a:pt x="222" y="0"/>
                  </a:lnTo>
                  <a:lnTo>
                    <a:pt x="225" y="2"/>
                  </a:lnTo>
                  <a:lnTo>
                    <a:pt x="231" y="2"/>
                  </a:lnTo>
                  <a:lnTo>
                    <a:pt x="239" y="3"/>
                  </a:lnTo>
                  <a:lnTo>
                    <a:pt x="246" y="5"/>
                  </a:lnTo>
                  <a:lnTo>
                    <a:pt x="254" y="7"/>
                  </a:lnTo>
                  <a:lnTo>
                    <a:pt x="264" y="9"/>
                  </a:lnTo>
                  <a:lnTo>
                    <a:pt x="275" y="13"/>
                  </a:lnTo>
                  <a:lnTo>
                    <a:pt x="285" y="15"/>
                  </a:lnTo>
                  <a:lnTo>
                    <a:pt x="298" y="19"/>
                  </a:lnTo>
                  <a:lnTo>
                    <a:pt x="309" y="22"/>
                  </a:lnTo>
                  <a:lnTo>
                    <a:pt x="311" y="59"/>
                  </a:lnTo>
                  <a:lnTo>
                    <a:pt x="313" y="97"/>
                  </a:lnTo>
                  <a:lnTo>
                    <a:pt x="311" y="135"/>
                  </a:lnTo>
                  <a:lnTo>
                    <a:pt x="309" y="173"/>
                  </a:lnTo>
                  <a:lnTo>
                    <a:pt x="307" y="211"/>
                  </a:lnTo>
                  <a:lnTo>
                    <a:pt x="304" y="249"/>
                  </a:lnTo>
                  <a:lnTo>
                    <a:pt x="298" y="287"/>
                  </a:lnTo>
                  <a:lnTo>
                    <a:pt x="290" y="325"/>
                  </a:lnTo>
                  <a:lnTo>
                    <a:pt x="286" y="344"/>
                  </a:lnTo>
                  <a:lnTo>
                    <a:pt x="283" y="363"/>
                  </a:lnTo>
                  <a:lnTo>
                    <a:pt x="279" y="381"/>
                  </a:lnTo>
                  <a:lnTo>
                    <a:pt x="275" y="400"/>
                  </a:lnTo>
                  <a:lnTo>
                    <a:pt x="271" y="417"/>
                  </a:lnTo>
                  <a:lnTo>
                    <a:pt x="265" y="432"/>
                  </a:lnTo>
                  <a:lnTo>
                    <a:pt x="262" y="449"/>
                  </a:lnTo>
                  <a:lnTo>
                    <a:pt x="256" y="464"/>
                  </a:lnTo>
                  <a:lnTo>
                    <a:pt x="250" y="478"/>
                  </a:lnTo>
                  <a:lnTo>
                    <a:pt x="244" y="493"/>
                  </a:lnTo>
                  <a:lnTo>
                    <a:pt x="239" y="506"/>
                  </a:lnTo>
                  <a:lnTo>
                    <a:pt x="233" y="520"/>
                  </a:lnTo>
                  <a:lnTo>
                    <a:pt x="227" y="533"/>
                  </a:lnTo>
                  <a:lnTo>
                    <a:pt x="222" y="544"/>
                  </a:lnTo>
                  <a:lnTo>
                    <a:pt x="206" y="569"/>
                  </a:lnTo>
                  <a:lnTo>
                    <a:pt x="199" y="579"/>
                  </a:lnTo>
                  <a:lnTo>
                    <a:pt x="191" y="590"/>
                  </a:lnTo>
                  <a:lnTo>
                    <a:pt x="174" y="609"/>
                  </a:lnTo>
                  <a:lnTo>
                    <a:pt x="157" y="628"/>
                  </a:lnTo>
                  <a:lnTo>
                    <a:pt x="140" y="644"/>
                  </a:lnTo>
                  <a:lnTo>
                    <a:pt x="122" y="659"/>
                  </a:lnTo>
                  <a:lnTo>
                    <a:pt x="105" y="674"/>
                  </a:lnTo>
                  <a:lnTo>
                    <a:pt x="88" y="687"/>
                  </a:lnTo>
                  <a:lnTo>
                    <a:pt x="71" y="701"/>
                  </a:lnTo>
                  <a:lnTo>
                    <a:pt x="63" y="706"/>
                  </a:lnTo>
                  <a:lnTo>
                    <a:pt x="56" y="712"/>
                  </a:lnTo>
                  <a:lnTo>
                    <a:pt x="48" y="716"/>
                  </a:lnTo>
                  <a:lnTo>
                    <a:pt x="42" y="720"/>
                  </a:lnTo>
                  <a:lnTo>
                    <a:pt x="35" y="724"/>
                  </a:lnTo>
                  <a:lnTo>
                    <a:pt x="29" y="727"/>
                  </a:lnTo>
                  <a:lnTo>
                    <a:pt x="25" y="729"/>
                  </a:lnTo>
                  <a:lnTo>
                    <a:pt x="19" y="731"/>
                  </a:lnTo>
                  <a:lnTo>
                    <a:pt x="16" y="733"/>
                  </a:lnTo>
                  <a:lnTo>
                    <a:pt x="12" y="735"/>
                  </a:lnTo>
                  <a:lnTo>
                    <a:pt x="8" y="735"/>
                  </a:lnTo>
                  <a:lnTo>
                    <a:pt x="6" y="735"/>
                  </a:lnTo>
                  <a:lnTo>
                    <a:pt x="4" y="735"/>
                  </a:lnTo>
                  <a:lnTo>
                    <a:pt x="2" y="735"/>
                  </a:lnTo>
                  <a:lnTo>
                    <a:pt x="0" y="735"/>
                  </a:lnTo>
                  <a:lnTo>
                    <a:pt x="0" y="733"/>
                  </a:lnTo>
                  <a:lnTo>
                    <a:pt x="0" y="731"/>
                  </a:lnTo>
                  <a:lnTo>
                    <a:pt x="2" y="729"/>
                  </a:lnTo>
                  <a:lnTo>
                    <a:pt x="4" y="725"/>
                  </a:lnTo>
                  <a:lnTo>
                    <a:pt x="6" y="722"/>
                  </a:lnTo>
                  <a:lnTo>
                    <a:pt x="10" y="718"/>
                  </a:lnTo>
                  <a:lnTo>
                    <a:pt x="14" y="712"/>
                  </a:lnTo>
                  <a:lnTo>
                    <a:pt x="19" y="706"/>
                  </a:lnTo>
                  <a:lnTo>
                    <a:pt x="25" y="699"/>
                  </a:lnTo>
                  <a:lnTo>
                    <a:pt x="31" y="691"/>
                  </a:lnTo>
                  <a:lnTo>
                    <a:pt x="38" y="682"/>
                  </a:lnTo>
                  <a:lnTo>
                    <a:pt x="46" y="672"/>
                  </a:lnTo>
                  <a:lnTo>
                    <a:pt x="56" y="663"/>
                  </a:lnTo>
                  <a:lnTo>
                    <a:pt x="65" y="651"/>
                  </a:lnTo>
                  <a:lnTo>
                    <a:pt x="75" y="640"/>
                  </a:lnTo>
                  <a:lnTo>
                    <a:pt x="86" y="628"/>
                  </a:lnTo>
                  <a:lnTo>
                    <a:pt x="98" y="615"/>
                  </a:lnTo>
                  <a:lnTo>
                    <a:pt x="119" y="586"/>
                  </a:lnTo>
                  <a:lnTo>
                    <a:pt x="138" y="558"/>
                  </a:lnTo>
                  <a:lnTo>
                    <a:pt x="157" y="527"/>
                  </a:lnTo>
                  <a:lnTo>
                    <a:pt x="174" y="495"/>
                  </a:lnTo>
                  <a:lnTo>
                    <a:pt x="182" y="478"/>
                  </a:lnTo>
                  <a:lnTo>
                    <a:pt x="187" y="461"/>
                  </a:lnTo>
                  <a:lnTo>
                    <a:pt x="195" y="443"/>
                  </a:lnTo>
                  <a:lnTo>
                    <a:pt x="201" y="426"/>
                  </a:lnTo>
                  <a:lnTo>
                    <a:pt x="206" y="409"/>
                  </a:lnTo>
                  <a:lnTo>
                    <a:pt x="212" y="390"/>
                  </a:lnTo>
                  <a:lnTo>
                    <a:pt x="216" y="371"/>
                  </a:lnTo>
                  <a:lnTo>
                    <a:pt x="220" y="350"/>
                  </a:lnTo>
                  <a:lnTo>
                    <a:pt x="224" y="331"/>
                  </a:lnTo>
                  <a:lnTo>
                    <a:pt x="225" y="312"/>
                  </a:lnTo>
                  <a:lnTo>
                    <a:pt x="229" y="295"/>
                  </a:lnTo>
                  <a:lnTo>
                    <a:pt x="231" y="278"/>
                  </a:lnTo>
                  <a:lnTo>
                    <a:pt x="233" y="261"/>
                  </a:lnTo>
                  <a:lnTo>
                    <a:pt x="233" y="243"/>
                  </a:lnTo>
                  <a:lnTo>
                    <a:pt x="235" y="228"/>
                  </a:lnTo>
                  <a:lnTo>
                    <a:pt x="235" y="211"/>
                  </a:lnTo>
                  <a:lnTo>
                    <a:pt x="235" y="198"/>
                  </a:lnTo>
                  <a:lnTo>
                    <a:pt x="235" y="183"/>
                  </a:lnTo>
                  <a:lnTo>
                    <a:pt x="235" y="169"/>
                  </a:lnTo>
                  <a:lnTo>
                    <a:pt x="233" y="156"/>
                  </a:lnTo>
                  <a:lnTo>
                    <a:pt x="231" y="143"/>
                  </a:lnTo>
                  <a:lnTo>
                    <a:pt x="231" y="131"/>
                  </a:lnTo>
                  <a:lnTo>
                    <a:pt x="229" y="120"/>
                  </a:lnTo>
                  <a:lnTo>
                    <a:pt x="225" y="108"/>
                  </a:lnTo>
                  <a:lnTo>
                    <a:pt x="225" y="108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9"/>
            <p:cNvSpPr/>
            <p:nvPr/>
          </p:nvSpPr>
          <p:spPr bwMode="auto">
            <a:xfrm>
              <a:off x="2198850" y="1676807"/>
              <a:ext cx="188913" cy="55563"/>
            </a:xfrm>
            <a:custGeom>
              <a:avLst/>
              <a:gdLst>
                <a:gd name="T0" fmla="*/ 0 w 239"/>
                <a:gd name="T1" fmla="*/ 25 h 71"/>
                <a:gd name="T2" fmla="*/ 19 w 239"/>
                <a:gd name="T3" fmla="*/ 23 h 71"/>
                <a:gd name="T4" fmla="*/ 38 w 239"/>
                <a:gd name="T5" fmla="*/ 19 h 71"/>
                <a:gd name="T6" fmla="*/ 56 w 239"/>
                <a:gd name="T7" fmla="*/ 17 h 71"/>
                <a:gd name="T8" fmla="*/ 73 w 239"/>
                <a:gd name="T9" fmla="*/ 15 h 71"/>
                <a:gd name="T10" fmla="*/ 88 w 239"/>
                <a:gd name="T11" fmla="*/ 12 h 71"/>
                <a:gd name="T12" fmla="*/ 103 w 239"/>
                <a:gd name="T13" fmla="*/ 10 h 71"/>
                <a:gd name="T14" fmla="*/ 117 w 239"/>
                <a:gd name="T15" fmla="*/ 8 h 71"/>
                <a:gd name="T16" fmla="*/ 130 w 239"/>
                <a:gd name="T17" fmla="*/ 6 h 71"/>
                <a:gd name="T18" fmla="*/ 141 w 239"/>
                <a:gd name="T19" fmla="*/ 2 h 71"/>
                <a:gd name="T20" fmla="*/ 153 w 239"/>
                <a:gd name="T21" fmla="*/ 2 h 71"/>
                <a:gd name="T22" fmla="*/ 162 w 239"/>
                <a:gd name="T23" fmla="*/ 0 h 71"/>
                <a:gd name="T24" fmla="*/ 174 w 239"/>
                <a:gd name="T25" fmla="*/ 0 h 71"/>
                <a:gd name="T26" fmla="*/ 181 w 239"/>
                <a:gd name="T27" fmla="*/ 0 h 71"/>
                <a:gd name="T28" fmla="*/ 191 w 239"/>
                <a:gd name="T29" fmla="*/ 2 h 71"/>
                <a:gd name="T30" fmla="*/ 199 w 239"/>
                <a:gd name="T31" fmla="*/ 2 h 71"/>
                <a:gd name="T32" fmla="*/ 206 w 239"/>
                <a:gd name="T33" fmla="*/ 6 h 71"/>
                <a:gd name="T34" fmla="*/ 214 w 239"/>
                <a:gd name="T35" fmla="*/ 8 h 71"/>
                <a:gd name="T36" fmla="*/ 220 w 239"/>
                <a:gd name="T37" fmla="*/ 12 h 71"/>
                <a:gd name="T38" fmla="*/ 225 w 239"/>
                <a:gd name="T39" fmla="*/ 15 h 71"/>
                <a:gd name="T40" fmla="*/ 229 w 239"/>
                <a:gd name="T41" fmla="*/ 17 h 71"/>
                <a:gd name="T42" fmla="*/ 233 w 239"/>
                <a:gd name="T43" fmla="*/ 21 h 71"/>
                <a:gd name="T44" fmla="*/ 237 w 239"/>
                <a:gd name="T45" fmla="*/ 25 h 71"/>
                <a:gd name="T46" fmla="*/ 239 w 239"/>
                <a:gd name="T47" fmla="*/ 29 h 71"/>
                <a:gd name="T48" fmla="*/ 239 w 239"/>
                <a:gd name="T49" fmla="*/ 31 h 71"/>
                <a:gd name="T50" fmla="*/ 239 w 239"/>
                <a:gd name="T51" fmla="*/ 36 h 71"/>
                <a:gd name="T52" fmla="*/ 237 w 239"/>
                <a:gd name="T53" fmla="*/ 40 h 71"/>
                <a:gd name="T54" fmla="*/ 233 w 239"/>
                <a:gd name="T55" fmla="*/ 44 h 71"/>
                <a:gd name="T56" fmla="*/ 229 w 239"/>
                <a:gd name="T57" fmla="*/ 48 h 71"/>
                <a:gd name="T58" fmla="*/ 223 w 239"/>
                <a:gd name="T59" fmla="*/ 50 h 71"/>
                <a:gd name="T60" fmla="*/ 218 w 239"/>
                <a:gd name="T61" fmla="*/ 54 h 71"/>
                <a:gd name="T62" fmla="*/ 210 w 239"/>
                <a:gd name="T63" fmla="*/ 55 h 71"/>
                <a:gd name="T64" fmla="*/ 200 w 239"/>
                <a:gd name="T65" fmla="*/ 57 h 71"/>
                <a:gd name="T66" fmla="*/ 193 w 239"/>
                <a:gd name="T67" fmla="*/ 59 h 71"/>
                <a:gd name="T68" fmla="*/ 187 w 239"/>
                <a:gd name="T69" fmla="*/ 61 h 71"/>
                <a:gd name="T70" fmla="*/ 180 w 239"/>
                <a:gd name="T71" fmla="*/ 61 h 71"/>
                <a:gd name="T72" fmla="*/ 170 w 239"/>
                <a:gd name="T73" fmla="*/ 63 h 71"/>
                <a:gd name="T74" fmla="*/ 160 w 239"/>
                <a:gd name="T75" fmla="*/ 63 h 71"/>
                <a:gd name="T76" fmla="*/ 151 w 239"/>
                <a:gd name="T77" fmla="*/ 65 h 71"/>
                <a:gd name="T78" fmla="*/ 139 w 239"/>
                <a:gd name="T79" fmla="*/ 65 h 71"/>
                <a:gd name="T80" fmla="*/ 126 w 239"/>
                <a:gd name="T81" fmla="*/ 67 h 71"/>
                <a:gd name="T82" fmla="*/ 115 w 239"/>
                <a:gd name="T83" fmla="*/ 67 h 71"/>
                <a:gd name="T84" fmla="*/ 101 w 239"/>
                <a:gd name="T85" fmla="*/ 69 h 71"/>
                <a:gd name="T86" fmla="*/ 86 w 239"/>
                <a:gd name="T87" fmla="*/ 69 h 71"/>
                <a:gd name="T88" fmla="*/ 71 w 239"/>
                <a:gd name="T89" fmla="*/ 71 h 71"/>
                <a:gd name="T90" fmla="*/ 54 w 239"/>
                <a:gd name="T91" fmla="*/ 71 h 71"/>
                <a:gd name="T92" fmla="*/ 36 w 239"/>
                <a:gd name="T93" fmla="*/ 71 h 71"/>
                <a:gd name="T94" fmla="*/ 19 w 239"/>
                <a:gd name="T95" fmla="*/ 71 h 71"/>
                <a:gd name="T96" fmla="*/ 0 w 239"/>
                <a:gd name="T97" fmla="*/ 71 h 71"/>
                <a:gd name="T98" fmla="*/ 0 w 239"/>
                <a:gd name="T99" fmla="*/ 25 h 71"/>
                <a:gd name="T100" fmla="*/ 0 w 239"/>
                <a:gd name="T101" fmla="*/ 2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9" h="71">
                  <a:moveTo>
                    <a:pt x="0" y="25"/>
                  </a:moveTo>
                  <a:lnTo>
                    <a:pt x="19" y="23"/>
                  </a:lnTo>
                  <a:lnTo>
                    <a:pt x="38" y="19"/>
                  </a:lnTo>
                  <a:lnTo>
                    <a:pt x="56" y="17"/>
                  </a:lnTo>
                  <a:lnTo>
                    <a:pt x="73" y="15"/>
                  </a:lnTo>
                  <a:lnTo>
                    <a:pt x="88" y="12"/>
                  </a:lnTo>
                  <a:lnTo>
                    <a:pt x="103" y="10"/>
                  </a:lnTo>
                  <a:lnTo>
                    <a:pt x="117" y="8"/>
                  </a:lnTo>
                  <a:lnTo>
                    <a:pt x="130" y="6"/>
                  </a:lnTo>
                  <a:lnTo>
                    <a:pt x="141" y="2"/>
                  </a:lnTo>
                  <a:lnTo>
                    <a:pt x="153" y="2"/>
                  </a:lnTo>
                  <a:lnTo>
                    <a:pt x="162" y="0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91" y="2"/>
                  </a:lnTo>
                  <a:lnTo>
                    <a:pt x="199" y="2"/>
                  </a:lnTo>
                  <a:lnTo>
                    <a:pt x="206" y="6"/>
                  </a:lnTo>
                  <a:lnTo>
                    <a:pt x="214" y="8"/>
                  </a:lnTo>
                  <a:lnTo>
                    <a:pt x="220" y="12"/>
                  </a:lnTo>
                  <a:lnTo>
                    <a:pt x="225" y="15"/>
                  </a:lnTo>
                  <a:lnTo>
                    <a:pt x="229" y="17"/>
                  </a:lnTo>
                  <a:lnTo>
                    <a:pt x="233" y="21"/>
                  </a:lnTo>
                  <a:lnTo>
                    <a:pt x="237" y="25"/>
                  </a:lnTo>
                  <a:lnTo>
                    <a:pt x="239" y="29"/>
                  </a:lnTo>
                  <a:lnTo>
                    <a:pt x="239" y="31"/>
                  </a:lnTo>
                  <a:lnTo>
                    <a:pt x="239" y="36"/>
                  </a:lnTo>
                  <a:lnTo>
                    <a:pt x="237" y="40"/>
                  </a:lnTo>
                  <a:lnTo>
                    <a:pt x="233" y="44"/>
                  </a:lnTo>
                  <a:lnTo>
                    <a:pt x="229" y="48"/>
                  </a:lnTo>
                  <a:lnTo>
                    <a:pt x="223" y="50"/>
                  </a:lnTo>
                  <a:lnTo>
                    <a:pt x="218" y="54"/>
                  </a:lnTo>
                  <a:lnTo>
                    <a:pt x="210" y="55"/>
                  </a:lnTo>
                  <a:lnTo>
                    <a:pt x="200" y="57"/>
                  </a:lnTo>
                  <a:lnTo>
                    <a:pt x="193" y="59"/>
                  </a:lnTo>
                  <a:lnTo>
                    <a:pt x="187" y="61"/>
                  </a:lnTo>
                  <a:lnTo>
                    <a:pt x="180" y="61"/>
                  </a:lnTo>
                  <a:lnTo>
                    <a:pt x="170" y="63"/>
                  </a:lnTo>
                  <a:lnTo>
                    <a:pt x="160" y="63"/>
                  </a:lnTo>
                  <a:lnTo>
                    <a:pt x="151" y="65"/>
                  </a:lnTo>
                  <a:lnTo>
                    <a:pt x="139" y="65"/>
                  </a:lnTo>
                  <a:lnTo>
                    <a:pt x="126" y="67"/>
                  </a:lnTo>
                  <a:lnTo>
                    <a:pt x="115" y="67"/>
                  </a:lnTo>
                  <a:lnTo>
                    <a:pt x="101" y="69"/>
                  </a:lnTo>
                  <a:lnTo>
                    <a:pt x="86" y="69"/>
                  </a:lnTo>
                  <a:lnTo>
                    <a:pt x="71" y="71"/>
                  </a:lnTo>
                  <a:lnTo>
                    <a:pt x="54" y="71"/>
                  </a:lnTo>
                  <a:lnTo>
                    <a:pt x="36" y="71"/>
                  </a:lnTo>
                  <a:lnTo>
                    <a:pt x="19" y="71"/>
                  </a:lnTo>
                  <a:lnTo>
                    <a:pt x="0" y="71"/>
                  </a:lnTo>
                  <a:lnTo>
                    <a:pt x="0" y="25"/>
                  </a:lnTo>
                  <a:lnTo>
                    <a:pt x="0" y="25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0"/>
            <p:cNvSpPr/>
            <p:nvPr/>
          </p:nvSpPr>
          <p:spPr bwMode="auto">
            <a:xfrm>
              <a:off x="2184562" y="1814920"/>
              <a:ext cx="204788" cy="58738"/>
            </a:xfrm>
            <a:custGeom>
              <a:avLst/>
              <a:gdLst>
                <a:gd name="T0" fmla="*/ 0 w 260"/>
                <a:gd name="T1" fmla="*/ 28 h 74"/>
                <a:gd name="T2" fmla="*/ 10 w 260"/>
                <a:gd name="T3" fmla="*/ 28 h 74"/>
                <a:gd name="T4" fmla="*/ 21 w 260"/>
                <a:gd name="T5" fmla="*/ 28 h 74"/>
                <a:gd name="T6" fmla="*/ 34 w 260"/>
                <a:gd name="T7" fmla="*/ 26 h 74"/>
                <a:gd name="T8" fmla="*/ 50 w 260"/>
                <a:gd name="T9" fmla="*/ 24 h 74"/>
                <a:gd name="T10" fmla="*/ 65 w 260"/>
                <a:gd name="T11" fmla="*/ 21 h 74"/>
                <a:gd name="T12" fmla="*/ 82 w 260"/>
                <a:gd name="T13" fmla="*/ 17 h 74"/>
                <a:gd name="T14" fmla="*/ 101 w 260"/>
                <a:gd name="T15" fmla="*/ 13 h 74"/>
                <a:gd name="T16" fmla="*/ 122 w 260"/>
                <a:gd name="T17" fmla="*/ 9 h 74"/>
                <a:gd name="T18" fmla="*/ 141 w 260"/>
                <a:gd name="T19" fmla="*/ 7 h 74"/>
                <a:gd name="T20" fmla="*/ 158 w 260"/>
                <a:gd name="T21" fmla="*/ 3 h 74"/>
                <a:gd name="T22" fmla="*/ 172 w 260"/>
                <a:gd name="T23" fmla="*/ 1 h 74"/>
                <a:gd name="T24" fmla="*/ 187 w 260"/>
                <a:gd name="T25" fmla="*/ 1 h 74"/>
                <a:gd name="T26" fmla="*/ 199 w 260"/>
                <a:gd name="T27" fmla="*/ 0 h 74"/>
                <a:gd name="T28" fmla="*/ 208 w 260"/>
                <a:gd name="T29" fmla="*/ 0 h 74"/>
                <a:gd name="T30" fmla="*/ 218 w 260"/>
                <a:gd name="T31" fmla="*/ 0 h 74"/>
                <a:gd name="T32" fmla="*/ 225 w 260"/>
                <a:gd name="T33" fmla="*/ 1 h 74"/>
                <a:gd name="T34" fmla="*/ 231 w 260"/>
                <a:gd name="T35" fmla="*/ 5 h 74"/>
                <a:gd name="T36" fmla="*/ 235 w 260"/>
                <a:gd name="T37" fmla="*/ 9 h 74"/>
                <a:gd name="T38" fmla="*/ 244 w 260"/>
                <a:gd name="T39" fmla="*/ 17 h 74"/>
                <a:gd name="T40" fmla="*/ 252 w 260"/>
                <a:gd name="T41" fmla="*/ 26 h 74"/>
                <a:gd name="T42" fmla="*/ 256 w 260"/>
                <a:gd name="T43" fmla="*/ 30 h 74"/>
                <a:gd name="T44" fmla="*/ 258 w 260"/>
                <a:gd name="T45" fmla="*/ 36 h 74"/>
                <a:gd name="T46" fmla="*/ 260 w 260"/>
                <a:gd name="T47" fmla="*/ 40 h 74"/>
                <a:gd name="T48" fmla="*/ 260 w 260"/>
                <a:gd name="T49" fmla="*/ 43 h 74"/>
                <a:gd name="T50" fmla="*/ 260 w 260"/>
                <a:gd name="T51" fmla="*/ 47 h 74"/>
                <a:gd name="T52" fmla="*/ 256 w 260"/>
                <a:gd name="T53" fmla="*/ 51 h 74"/>
                <a:gd name="T54" fmla="*/ 254 w 260"/>
                <a:gd name="T55" fmla="*/ 53 h 74"/>
                <a:gd name="T56" fmla="*/ 252 w 260"/>
                <a:gd name="T57" fmla="*/ 53 h 74"/>
                <a:gd name="T58" fmla="*/ 248 w 260"/>
                <a:gd name="T59" fmla="*/ 55 h 74"/>
                <a:gd name="T60" fmla="*/ 244 w 260"/>
                <a:gd name="T61" fmla="*/ 57 h 74"/>
                <a:gd name="T62" fmla="*/ 240 w 260"/>
                <a:gd name="T63" fmla="*/ 59 h 74"/>
                <a:gd name="T64" fmla="*/ 237 w 260"/>
                <a:gd name="T65" fmla="*/ 59 h 74"/>
                <a:gd name="T66" fmla="*/ 231 w 260"/>
                <a:gd name="T67" fmla="*/ 61 h 74"/>
                <a:gd name="T68" fmla="*/ 225 w 260"/>
                <a:gd name="T69" fmla="*/ 62 h 74"/>
                <a:gd name="T70" fmla="*/ 219 w 260"/>
                <a:gd name="T71" fmla="*/ 62 h 74"/>
                <a:gd name="T72" fmla="*/ 212 w 260"/>
                <a:gd name="T73" fmla="*/ 64 h 74"/>
                <a:gd name="T74" fmla="*/ 202 w 260"/>
                <a:gd name="T75" fmla="*/ 64 h 74"/>
                <a:gd name="T76" fmla="*/ 193 w 260"/>
                <a:gd name="T77" fmla="*/ 66 h 74"/>
                <a:gd name="T78" fmla="*/ 183 w 260"/>
                <a:gd name="T79" fmla="*/ 66 h 74"/>
                <a:gd name="T80" fmla="*/ 170 w 260"/>
                <a:gd name="T81" fmla="*/ 66 h 74"/>
                <a:gd name="T82" fmla="*/ 158 w 260"/>
                <a:gd name="T83" fmla="*/ 68 h 74"/>
                <a:gd name="T84" fmla="*/ 145 w 260"/>
                <a:gd name="T85" fmla="*/ 68 h 74"/>
                <a:gd name="T86" fmla="*/ 130 w 260"/>
                <a:gd name="T87" fmla="*/ 68 h 74"/>
                <a:gd name="T88" fmla="*/ 115 w 260"/>
                <a:gd name="T89" fmla="*/ 70 h 74"/>
                <a:gd name="T90" fmla="*/ 97 w 260"/>
                <a:gd name="T91" fmla="*/ 70 h 74"/>
                <a:gd name="T92" fmla="*/ 80 w 260"/>
                <a:gd name="T93" fmla="*/ 70 h 74"/>
                <a:gd name="T94" fmla="*/ 61 w 260"/>
                <a:gd name="T95" fmla="*/ 72 h 74"/>
                <a:gd name="T96" fmla="*/ 42 w 260"/>
                <a:gd name="T97" fmla="*/ 72 h 74"/>
                <a:gd name="T98" fmla="*/ 21 w 260"/>
                <a:gd name="T99" fmla="*/ 74 h 74"/>
                <a:gd name="T100" fmla="*/ 0 w 260"/>
                <a:gd name="T101" fmla="*/ 74 h 74"/>
                <a:gd name="T102" fmla="*/ 0 w 260"/>
                <a:gd name="T103" fmla="*/ 28 h 74"/>
                <a:gd name="T104" fmla="*/ 0 w 260"/>
                <a:gd name="T105" fmla="*/ 2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0" h="74">
                  <a:moveTo>
                    <a:pt x="0" y="28"/>
                  </a:moveTo>
                  <a:lnTo>
                    <a:pt x="10" y="28"/>
                  </a:lnTo>
                  <a:lnTo>
                    <a:pt x="21" y="28"/>
                  </a:lnTo>
                  <a:lnTo>
                    <a:pt x="34" y="26"/>
                  </a:lnTo>
                  <a:lnTo>
                    <a:pt x="50" y="24"/>
                  </a:lnTo>
                  <a:lnTo>
                    <a:pt x="65" y="21"/>
                  </a:lnTo>
                  <a:lnTo>
                    <a:pt x="82" y="17"/>
                  </a:lnTo>
                  <a:lnTo>
                    <a:pt x="101" y="13"/>
                  </a:lnTo>
                  <a:lnTo>
                    <a:pt x="122" y="9"/>
                  </a:lnTo>
                  <a:lnTo>
                    <a:pt x="141" y="7"/>
                  </a:lnTo>
                  <a:lnTo>
                    <a:pt x="158" y="3"/>
                  </a:lnTo>
                  <a:lnTo>
                    <a:pt x="172" y="1"/>
                  </a:lnTo>
                  <a:lnTo>
                    <a:pt x="187" y="1"/>
                  </a:lnTo>
                  <a:lnTo>
                    <a:pt x="199" y="0"/>
                  </a:lnTo>
                  <a:lnTo>
                    <a:pt x="208" y="0"/>
                  </a:lnTo>
                  <a:lnTo>
                    <a:pt x="218" y="0"/>
                  </a:lnTo>
                  <a:lnTo>
                    <a:pt x="225" y="1"/>
                  </a:lnTo>
                  <a:lnTo>
                    <a:pt x="231" y="5"/>
                  </a:lnTo>
                  <a:lnTo>
                    <a:pt x="235" y="9"/>
                  </a:lnTo>
                  <a:lnTo>
                    <a:pt x="244" y="17"/>
                  </a:lnTo>
                  <a:lnTo>
                    <a:pt x="252" y="26"/>
                  </a:lnTo>
                  <a:lnTo>
                    <a:pt x="256" y="30"/>
                  </a:lnTo>
                  <a:lnTo>
                    <a:pt x="258" y="36"/>
                  </a:lnTo>
                  <a:lnTo>
                    <a:pt x="260" y="40"/>
                  </a:lnTo>
                  <a:lnTo>
                    <a:pt x="260" y="43"/>
                  </a:lnTo>
                  <a:lnTo>
                    <a:pt x="260" y="47"/>
                  </a:lnTo>
                  <a:lnTo>
                    <a:pt x="256" y="51"/>
                  </a:lnTo>
                  <a:lnTo>
                    <a:pt x="254" y="53"/>
                  </a:lnTo>
                  <a:lnTo>
                    <a:pt x="252" y="53"/>
                  </a:lnTo>
                  <a:lnTo>
                    <a:pt x="248" y="55"/>
                  </a:lnTo>
                  <a:lnTo>
                    <a:pt x="244" y="57"/>
                  </a:lnTo>
                  <a:lnTo>
                    <a:pt x="240" y="59"/>
                  </a:lnTo>
                  <a:lnTo>
                    <a:pt x="237" y="59"/>
                  </a:lnTo>
                  <a:lnTo>
                    <a:pt x="231" y="61"/>
                  </a:lnTo>
                  <a:lnTo>
                    <a:pt x="225" y="62"/>
                  </a:lnTo>
                  <a:lnTo>
                    <a:pt x="219" y="62"/>
                  </a:lnTo>
                  <a:lnTo>
                    <a:pt x="212" y="64"/>
                  </a:lnTo>
                  <a:lnTo>
                    <a:pt x="202" y="64"/>
                  </a:lnTo>
                  <a:lnTo>
                    <a:pt x="193" y="66"/>
                  </a:lnTo>
                  <a:lnTo>
                    <a:pt x="183" y="66"/>
                  </a:lnTo>
                  <a:lnTo>
                    <a:pt x="170" y="66"/>
                  </a:lnTo>
                  <a:lnTo>
                    <a:pt x="158" y="68"/>
                  </a:lnTo>
                  <a:lnTo>
                    <a:pt x="145" y="68"/>
                  </a:lnTo>
                  <a:lnTo>
                    <a:pt x="130" y="68"/>
                  </a:lnTo>
                  <a:lnTo>
                    <a:pt x="115" y="70"/>
                  </a:lnTo>
                  <a:lnTo>
                    <a:pt x="97" y="70"/>
                  </a:lnTo>
                  <a:lnTo>
                    <a:pt x="80" y="70"/>
                  </a:lnTo>
                  <a:lnTo>
                    <a:pt x="61" y="72"/>
                  </a:lnTo>
                  <a:lnTo>
                    <a:pt x="42" y="72"/>
                  </a:lnTo>
                  <a:lnTo>
                    <a:pt x="21" y="74"/>
                  </a:lnTo>
                  <a:lnTo>
                    <a:pt x="0" y="74"/>
                  </a:lnTo>
                  <a:lnTo>
                    <a:pt x="0" y="28"/>
                  </a:lnTo>
                  <a:lnTo>
                    <a:pt x="0" y="28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1"/>
            <p:cNvSpPr/>
            <p:nvPr/>
          </p:nvSpPr>
          <p:spPr bwMode="auto">
            <a:xfrm>
              <a:off x="1524162" y="1643470"/>
              <a:ext cx="587375" cy="147638"/>
            </a:xfrm>
            <a:custGeom>
              <a:avLst/>
              <a:gdLst>
                <a:gd name="T0" fmla="*/ 384 w 741"/>
                <a:gd name="T1" fmla="*/ 139 h 185"/>
                <a:gd name="T2" fmla="*/ 332 w 741"/>
                <a:gd name="T3" fmla="*/ 147 h 185"/>
                <a:gd name="T4" fmla="*/ 287 w 741"/>
                <a:gd name="T5" fmla="*/ 155 h 185"/>
                <a:gd name="T6" fmla="*/ 247 w 741"/>
                <a:gd name="T7" fmla="*/ 162 h 185"/>
                <a:gd name="T8" fmla="*/ 208 w 741"/>
                <a:gd name="T9" fmla="*/ 168 h 185"/>
                <a:gd name="T10" fmla="*/ 178 w 741"/>
                <a:gd name="T11" fmla="*/ 174 h 185"/>
                <a:gd name="T12" fmla="*/ 151 w 741"/>
                <a:gd name="T13" fmla="*/ 177 h 185"/>
                <a:gd name="T14" fmla="*/ 128 w 741"/>
                <a:gd name="T15" fmla="*/ 181 h 185"/>
                <a:gd name="T16" fmla="*/ 111 w 741"/>
                <a:gd name="T17" fmla="*/ 183 h 185"/>
                <a:gd name="T18" fmla="*/ 100 w 741"/>
                <a:gd name="T19" fmla="*/ 185 h 185"/>
                <a:gd name="T20" fmla="*/ 90 w 741"/>
                <a:gd name="T21" fmla="*/ 185 h 185"/>
                <a:gd name="T22" fmla="*/ 61 w 741"/>
                <a:gd name="T23" fmla="*/ 181 h 185"/>
                <a:gd name="T24" fmla="*/ 25 w 741"/>
                <a:gd name="T25" fmla="*/ 170 h 185"/>
                <a:gd name="T26" fmla="*/ 10 w 741"/>
                <a:gd name="T27" fmla="*/ 158 h 185"/>
                <a:gd name="T28" fmla="*/ 0 w 741"/>
                <a:gd name="T29" fmla="*/ 149 h 185"/>
                <a:gd name="T30" fmla="*/ 0 w 741"/>
                <a:gd name="T31" fmla="*/ 143 h 185"/>
                <a:gd name="T32" fmla="*/ 6 w 741"/>
                <a:gd name="T33" fmla="*/ 137 h 185"/>
                <a:gd name="T34" fmla="*/ 20 w 741"/>
                <a:gd name="T35" fmla="*/ 132 h 185"/>
                <a:gd name="T36" fmla="*/ 41 w 741"/>
                <a:gd name="T37" fmla="*/ 128 h 185"/>
                <a:gd name="T38" fmla="*/ 69 w 741"/>
                <a:gd name="T39" fmla="*/ 122 h 185"/>
                <a:gd name="T40" fmla="*/ 102 w 741"/>
                <a:gd name="T41" fmla="*/ 118 h 185"/>
                <a:gd name="T42" fmla="*/ 142 w 741"/>
                <a:gd name="T43" fmla="*/ 111 h 185"/>
                <a:gd name="T44" fmla="*/ 189 w 741"/>
                <a:gd name="T45" fmla="*/ 101 h 185"/>
                <a:gd name="T46" fmla="*/ 245 w 741"/>
                <a:gd name="T47" fmla="*/ 88 h 185"/>
                <a:gd name="T48" fmla="*/ 309 w 741"/>
                <a:gd name="T49" fmla="*/ 71 h 185"/>
                <a:gd name="T50" fmla="*/ 382 w 741"/>
                <a:gd name="T51" fmla="*/ 54 h 185"/>
                <a:gd name="T52" fmla="*/ 453 w 741"/>
                <a:gd name="T53" fmla="*/ 37 h 185"/>
                <a:gd name="T54" fmla="*/ 514 w 741"/>
                <a:gd name="T55" fmla="*/ 23 h 185"/>
                <a:gd name="T56" fmla="*/ 567 w 741"/>
                <a:gd name="T57" fmla="*/ 12 h 185"/>
                <a:gd name="T58" fmla="*/ 609 w 741"/>
                <a:gd name="T59" fmla="*/ 4 h 185"/>
                <a:gd name="T60" fmla="*/ 643 w 741"/>
                <a:gd name="T61" fmla="*/ 0 h 185"/>
                <a:gd name="T62" fmla="*/ 681 w 741"/>
                <a:gd name="T63" fmla="*/ 2 h 185"/>
                <a:gd name="T64" fmla="*/ 716 w 741"/>
                <a:gd name="T65" fmla="*/ 10 h 185"/>
                <a:gd name="T66" fmla="*/ 735 w 741"/>
                <a:gd name="T67" fmla="*/ 27 h 185"/>
                <a:gd name="T68" fmla="*/ 741 w 741"/>
                <a:gd name="T69" fmla="*/ 44 h 185"/>
                <a:gd name="T70" fmla="*/ 739 w 741"/>
                <a:gd name="T71" fmla="*/ 56 h 185"/>
                <a:gd name="T72" fmla="*/ 735 w 741"/>
                <a:gd name="T73" fmla="*/ 61 h 185"/>
                <a:gd name="T74" fmla="*/ 729 w 741"/>
                <a:gd name="T75" fmla="*/ 63 h 185"/>
                <a:gd name="T76" fmla="*/ 716 w 741"/>
                <a:gd name="T77" fmla="*/ 67 h 185"/>
                <a:gd name="T78" fmla="*/ 701 w 741"/>
                <a:gd name="T79" fmla="*/ 73 h 185"/>
                <a:gd name="T80" fmla="*/ 678 w 741"/>
                <a:gd name="T81" fmla="*/ 77 h 185"/>
                <a:gd name="T82" fmla="*/ 651 w 741"/>
                <a:gd name="T83" fmla="*/ 84 h 185"/>
                <a:gd name="T84" fmla="*/ 618 w 741"/>
                <a:gd name="T85" fmla="*/ 92 h 185"/>
                <a:gd name="T86" fmla="*/ 580 w 741"/>
                <a:gd name="T87" fmla="*/ 99 h 185"/>
                <a:gd name="T88" fmla="*/ 538 w 741"/>
                <a:gd name="T89" fmla="*/ 109 h 185"/>
                <a:gd name="T90" fmla="*/ 491 w 741"/>
                <a:gd name="T91" fmla="*/ 118 h 185"/>
                <a:gd name="T92" fmla="*/ 437 w 741"/>
                <a:gd name="T93" fmla="*/ 13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41" h="185">
                  <a:moveTo>
                    <a:pt x="420" y="132"/>
                  </a:moveTo>
                  <a:lnTo>
                    <a:pt x="401" y="136"/>
                  </a:lnTo>
                  <a:lnTo>
                    <a:pt x="384" y="139"/>
                  </a:lnTo>
                  <a:lnTo>
                    <a:pt x="367" y="141"/>
                  </a:lnTo>
                  <a:lnTo>
                    <a:pt x="350" y="145"/>
                  </a:lnTo>
                  <a:lnTo>
                    <a:pt x="332" y="147"/>
                  </a:lnTo>
                  <a:lnTo>
                    <a:pt x="317" y="151"/>
                  </a:lnTo>
                  <a:lnTo>
                    <a:pt x="302" y="153"/>
                  </a:lnTo>
                  <a:lnTo>
                    <a:pt x="287" y="155"/>
                  </a:lnTo>
                  <a:lnTo>
                    <a:pt x="273" y="157"/>
                  </a:lnTo>
                  <a:lnTo>
                    <a:pt x="258" y="160"/>
                  </a:lnTo>
                  <a:lnTo>
                    <a:pt x="247" y="162"/>
                  </a:lnTo>
                  <a:lnTo>
                    <a:pt x="233" y="164"/>
                  </a:lnTo>
                  <a:lnTo>
                    <a:pt x="222" y="166"/>
                  </a:lnTo>
                  <a:lnTo>
                    <a:pt x="208" y="168"/>
                  </a:lnTo>
                  <a:lnTo>
                    <a:pt x="199" y="170"/>
                  </a:lnTo>
                  <a:lnTo>
                    <a:pt x="187" y="172"/>
                  </a:lnTo>
                  <a:lnTo>
                    <a:pt x="178" y="174"/>
                  </a:lnTo>
                  <a:lnTo>
                    <a:pt x="168" y="176"/>
                  </a:lnTo>
                  <a:lnTo>
                    <a:pt x="159" y="176"/>
                  </a:lnTo>
                  <a:lnTo>
                    <a:pt x="151" y="177"/>
                  </a:lnTo>
                  <a:lnTo>
                    <a:pt x="144" y="179"/>
                  </a:lnTo>
                  <a:lnTo>
                    <a:pt x="136" y="179"/>
                  </a:lnTo>
                  <a:lnTo>
                    <a:pt x="128" y="181"/>
                  </a:lnTo>
                  <a:lnTo>
                    <a:pt x="123" y="181"/>
                  </a:lnTo>
                  <a:lnTo>
                    <a:pt x="117" y="183"/>
                  </a:lnTo>
                  <a:lnTo>
                    <a:pt x="111" y="183"/>
                  </a:lnTo>
                  <a:lnTo>
                    <a:pt x="107" y="183"/>
                  </a:lnTo>
                  <a:lnTo>
                    <a:pt x="102" y="185"/>
                  </a:lnTo>
                  <a:lnTo>
                    <a:pt x="100" y="185"/>
                  </a:lnTo>
                  <a:lnTo>
                    <a:pt x="96" y="185"/>
                  </a:lnTo>
                  <a:lnTo>
                    <a:pt x="94" y="185"/>
                  </a:lnTo>
                  <a:lnTo>
                    <a:pt x="90" y="185"/>
                  </a:lnTo>
                  <a:lnTo>
                    <a:pt x="84" y="185"/>
                  </a:lnTo>
                  <a:lnTo>
                    <a:pt x="77" y="185"/>
                  </a:lnTo>
                  <a:lnTo>
                    <a:pt x="61" y="181"/>
                  </a:lnTo>
                  <a:lnTo>
                    <a:pt x="48" y="177"/>
                  </a:lnTo>
                  <a:lnTo>
                    <a:pt x="33" y="172"/>
                  </a:lnTo>
                  <a:lnTo>
                    <a:pt x="25" y="170"/>
                  </a:lnTo>
                  <a:lnTo>
                    <a:pt x="20" y="166"/>
                  </a:lnTo>
                  <a:lnTo>
                    <a:pt x="14" y="162"/>
                  </a:lnTo>
                  <a:lnTo>
                    <a:pt x="10" y="158"/>
                  </a:lnTo>
                  <a:lnTo>
                    <a:pt x="6" y="155"/>
                  </a:lnTo>
                  <a:lnTo>
                    <a:pt x="2" y="153"/>
                  </a:lnTo>
                  <a:lnTo>
                    <a:pt x="0" y="149"/>
                  </a:lnTo>
                  <a:lnTo>
                    <a:pt x="0" y="145"/>
                  </a:lnTo>
                  <a:lnTo>
                    <a:pt x="0" y="145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2" y="139"/>
                  </a:lnTo>
                  <a:lnTo>
                    <a:pt x="6" y="137"/>
                  </a:lnTo>
                  <a:lnTo>
                    <a:pt x="10" y="136"/>
                  </a:lnTo>
                  <a:lnTo>
                    <a:pt x="14" y="134"/>
                  </a:lnTo>
                  <a:lnTo>
                    <a:pt x="20" y="132"/>
                  </a:lnTo>
                  <a:lnTo>
                    <a:pt x="25" y="132"/>
                  </a:lnTo>
                  <a:lnTo>
                    <a:pt x="33" y="130"/>
                  </a:lnTo>
                  <a:lnTo>
                    <a:pt x="41" y="128"/>
                  </a:lnTo>
                  <a:lnTo>
                    <a:pt x="48" y="126"/>
                  </a:lnTo>
                  <a:lnTo>
                    <a:pt x="58" y="124"/>
                  </a:lnTo>
                  <a:lnTo>
                    <a:pt x="69" y="122"/>
                  </a:lnTo>
                  <a:lnTo>
                    <a:pt x="79" y="120"/>
                  </a:lnTo>
                  <a:lnTo>
                    <a:pt x="90" y="120"/>
                  </a:lnTo>
                  <a:lnTo>
                    <a:pt x="102" y="118"/>
                  </a:lnTo>
                  <a:lnTo>
                    <a:pt x="115" y="117"/>
                  </a:lnTo>
                  <a:lnTo>
                    <a:pt x="128" y="115"/>
                  </a:lnTo>
                  <a:lnTo>
                    <a:pt x="142" y="111"/>
                  </a:lnTo>
                  <a:lnTo>
                    <a:pt x="157" y="109"/>
                  </a:lnTo>
                  <a:lnTo>
                    <a:pt x="172" y="105"/>
                  </a:lnTo>
                  <a:lnTo>
                    <a:pt x="189" y="101"/>
                  </a:lnTo>
                  <a:lnTo>
                    <a:pt x="206" y="97"/>
                  </a:lnTo>
                  <a:lnTo>
                    <a:pt x="226" y="92"/>
                  </a:lnTo>
                  <a:lnTo>
                    <a:pt x="245" y="88"/>
                  </a:lnTo>
                  <a:lnTo>
                    <a:pt x="266" y="82"/>
                  </a:lnTo>
                  <a:lnTo>
                    <a:pt x="287" y="77"/>
                  </a:lnTo>
                  <a:lnTo>
                    <a:pt x="309" y="71"/>
                  </a:lnTo>
                  <a:lnTo>
                    <a:pt x="332" y="65"/>
                  </a:lnTo>
                  <a:lnTo>
                    <a:pt x="355" y="59"/>
                  </a:lnTo>
                  <a:lnTo>
                    <a:pt x="382" y="54"/>
                  </a:lnTo>
                  <a:lnTo>
                    <a:pt x="407" y="48"/>
                  </a:lnTo>
                  <a:lnTo>
                    <a:pt x="430" y="42"/>
                  </a:lnTo>
                  <a:lnTo>
                    <a:pt x="453" y="37"/>
                  </a:lnTo>
                  <a:lnTo>
                    <a:pt x="474" y="31"/>
                  </a:lnTo>
                  <a:lnTo>
                    <a:pt x="494" y="27"/>
                  </a:lnTo>
                  <a:lnTo>
                    <a:pt x="514" y="23"/>
                  </a:lnTo>
                  <a:lnTo>
                    <a:pt x="533" y="17"/>
                  </a:lnTo>
                  <a:lnTo>
                    <a:pt x="550" y="16"/>
                  </a:lnTo>
                  <a:lnTo>
                    <a:pt x="567" y="12"/>
                  </a:lnTo>
                  <a:lnTo>
                    <a:pt x="582" y="8"/>
                  </a:lnTo>
                  <a:lnTo>
                    <a:pt x="596" y="6"/>
                  </a:lnTo>
                  <a:lnTo>
                    <a:pt x="609" y="4"/>
                  </a:lnTo>
                  <a:lnTo>
                    <a:pt x="622" y="2"/>
                  </a:lnTo>
                  <a:lnTo>
                    <a:pt x="632" y="2"/>
                  </a:lnTo>
                  <a:lnTo>
                    <a:pt x="643" y="0"/>
                  </a:lnTo>
                  <a:lnTo>
                    <a:pt x="651" y="0"/>
                  </a:lnTo>
                  <a:lnTo>
                    <a:pt x="668" y="2"/>
                  </a:lnTo>
                  <a:lnTo>
                    <a:pt x="681" y="2"/>
                  </a:lnTo>
                  <a:lnTo>
                    <a:pt x="695" y="4"/>
                  </a:lnTo>
                  <a:lnTo>
                    <a:pt x="706" y="6"/>
                  </a:lnTo>
                  <a:lnTo>
                    <a:pt x="716" y="10"/>
                  </a:lnTo>
                  <a:lnTo>
                    <a:pt x="723" y="16"/>
                  </a:lnTo>
                  <a:lnTo>
                    <a:pt x="731" y="21"/>
                  </a:lnTo>
                  <a:lnTo>
                    <a:pt x="735" y="27"/>
                  </a:lnTo>
                  <a:lnTo>
                    <a:pt x="737" y="35"/>
                  </a:lnTo>
                  <a:lnTo>
                    <a:pt x="739" y="40"/>
                  </a:lnTo>
                  <a:lnTo>
                    <a:pt x="741" y="44"/>
                  </a:lnTo>
                  <a:lnTo>
                    <a:pt x="741" y="48"/>
                  </a:lnTo>
                  <a:lnTo>
                    <a:pt x="741" y="52"/>
                  </a:lnTo>
                  <a:lnTo>
                    <a:pt x="739" y="56"/>
                  </a:lnTo>
                  <a:lnTo>
                    <a:pt x="737" y="57"/>
                  </a:lnTo>
                  <a:lnTo>
                    <a:pt x="735" y="59"/>
                  </a:lnTo>
                  <a:lnTo>
                    <a:pt x="735" y="61"/>
                  </a:lnTo>
                  <a:lnTo>
                    <a:pt x="733" y="61"/>
                  </a:lnTo>
                  <a:lnTo>
                    <a:pt x="731" y="63"/>
                  </a:lnTo>
                  <a:lnTo>
                    <a:pt x="729" y="63"/>
                  </a:lnTo>
                  <a:lnTo>
                    <a:pt x="725" y="65"/>
                  </a:lnTo>
                  <a:lnTo>
                    <a:pt x="721" y="65"/>
                  </a:lnTo>
                  <a:lnTo>
                    <a:pt x="716" y="67"/>
                  </a:lnTo>
                  <a:lnTo>
                    <a:pt x="712" y="69"/>
                  </a:lnTo>
                  <a:lnTo>
                    <a:pt x="706" y="71"/>
                  </a:lnTo>
                  <a:lnTo>
                    <a:pt x="701" y="73"/>
                  </a:lnTo>
                  <a:lnTo>
                    <a:pt x="693" y="75"/>
                  </a:lnTo>
                  <a:lnTo>
                    <a:pt x="685" y="75"/>
                  </a:lnTo>
                  <a:lnTo>
                    <a:pt x="678" y="77"/>
                  </a:lnTo>
                  <a:lnTo>
                    <a:pt x="668" y="80"/>
                  </a:lnTo>
                  <a:lnTo>
                    <a:pt x="660" y="82"/>
                  </a:lnTo>
                  <a:lnTo>
                    <a:pt x="651" y="84"/>
                  </a:lnTo>
                  <a:lnTo>
                    <a:pt x="639" y="86"/>
                  </a:lnTo>
                  <a:lnTo>
                    <a:pt x="628" y="88"/>
                  </a:lnTo>
                  <a:lnTo>
                    <a:pt x="618" y="92"/>
                  </a:lnTo>
                  <a:lnTo>
                    <a:pt x="605" y="94"/>
                  </a:lnTo>
                  <a:lnTo>
                    <a:pt x="594" y="97"/>
                  </a:lnTo>
                  <a:lnTo>
                    <a:pt x="580" y="99"/>
                  </a:lnTo>
                  <a:lnTo>
                    <a:pt x="567" y="103"/>
                  </a:lnTo>
                  <a:lnTo>
                    <a:pt x="552" y="105"/>
                  </a:lnTo>
                  <a:lnTo>
                    <a:pt x="538" y="109"/>
                  </a:lnTo>
                  <a:lnTo>
                    <a:pt x="523" y="111"/>
                  </a:lnTo>
                  <a:lnTo>
                    <a:pt x="506" y="115"/>
                  </a:lnTo>
                  <a:lnTo>
                    <a:pt x="491" y="118"/>
                  </a:lnTo>
                  <a:lnTo>
                    <a:pt x="474" y="122"/>
                  </a:lnTo>
                  <a:lnTo>
                    <a:pt x="456" y="126"/>
                  </a:lnTo>
                  <a:lnTo>
                    <a:pt x="437" y="130"/>
                  </a:lnTo>
                  <a:lnTo>
                    <a:pt x="420" y="132"/>
                  </a:lnTo>
                  <a:lnTo>
                    <a:pt x="420" y="132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2"/>
            <p:cNvSpPr/>
            <p:nvPr/>
          </p:nvSpPr>
          <p:spPr bwMode="auto">
            <a:xfrm>
              <a:off x="1667037" y="1727607"/>
              <a:ext cx="374650" cy="407988"/>
            </a:xfrm>
            <a:custGeom>
              <a:avLst/>
              <a:gdLst>
                <a:gd name="T0" fmla="*/ 255 w 471"/>
                <a:gd name="T1" fmla="*/ 333 h 512"/>
                <a:gd name="T2" fmla="*/ 202 w 471"/>
                <a:gd name="T3" fmla="*/ 375 h 512"/>
                <a:gd name="T4" fmla="*/ 160 w 471"/>
                <a:gd name="T5" fmla="*/ 410 h 512"/>
                <a:gd name="T6" fmla="*/ 129 w 471"/>
                <a:gd name="T7" fmla="*/ 440 h 512"/>
                <a:gd name="T8" fmla="*/ 110 w 471"/>
                <a:gd name="T9" fmla="*/ 463 h 512"/>
                <a:gd name="T10" fmla="*/ 97 w 471"/>
                <a:gd name="T11" fmla="*/ 482 h 512"/>
                <a:gd name="T12" fmla="*/ 84 w 471"/>
                <a:gd name="T13" fmla="*/ 503 h 512"/>
                <a:gd name="T14" fmla="*/ 68 w 471"/>
                <a:gd name="T15" fmla="*/ 512 h 512"/>
                <a:gd name="T16" fmla="*/ 53 w 471"/>
                <a:gd name="T17" fmla="*/ 511 h 512"/>
                <a:gd name="T18" fmla="*/ 40 w 471"/>
                <a:gd name="T19" fmla="*/ 495 h 512"/>
                <a:gd name="T20" fmla="*/ 24 w 471"/>
                <a:gd name="T21" fmla="*/ 467 h 512"/>
                <a:gd name="T22" fmla="*/ 9 w 471"/>
                <a:gd name="T23" fmla="*/ 440 h 512"/>
                <a:gd name="T24" fmla="*/ 0 w 471"/>
                <a:gd name="T25" fmla="*/ 419 h 512"/>
                <a:gd name="T26" fmla="*/ 0 w 471"/>
                <a:gd name="T27" fmla="*/ 402 h 512"/>
                <a:gd name="T28" fmla="*/ 9 w 471"/>
                <a:gd name="T29" fmla="*/ 383 h 512"/>
                <a:gd name="T30" fmla="*/ 28 w 471"/>
                <a:gd name="T31" fmla="*/ 362 h 512"/>
                <a:gd name="T32" fmla="*/ 55 w 471"/>
                <a:gd name="T33" fmla="*/ 337 h 512"/>
                <a:gd name="T34" fmla="*/ 78 w 471"/>
                <a:gd name="T35" fmla="*/ 303 h 512"/>
                <a:gd name="T36" fmla="*/ 89 w 471"/>
                <a:gd name="T37" fmla="*/ 255 h 512"/>
                <a:gd name="T38" fmla="*/ 93 w 471"/>
                <a:gd name="T39" fmla="*/ 227 h 512"/>
                <a:gd name="T40" fmla="*/ 93 w 471"/>
                <a:gd name="T41" fmla="*/ 187 h 512"/>
                <a:gd name="T42" fmla="*/ 93 w 471"/>
                <a:gd name="T43" fmla="*/ 141 h 512"/>
                <a:gd name="T44" fmla="*/ 91 w 471"/>
                <a:gd name="T45" fmla="*/ 86 h 512"/>
                <a:gd name="T46" fmla="*/ 85 w 471"/>
                <a:gd name="T47" fmla="*/ 23 h 512"/>
                <a:gd name="T48" fmla="*/ 173 w 471"/>
                <a:gd name="T49" fmla="*/ 23 h 512"/>
                <a:gd name="T50" fmla="*/ 173 w 471"/>
                <a:gd name="T51" fmla="*/ 84 h 512"/>
                <a:gd name="T52" fmla="*/ 173 w 471"/>
                <a:gd name="T53" fmla="*/ 137 h 512"/>
                <a:gd name="T54" fmla="*/ 171 w 471"/>
                <a:gd name="T55" fmla="*/ 179 h 512"/>
                <a:gd name="T56" fmla="*/ 169 w 471"/>
                <a:gd name="T57" fmla="*/ 213 h 512"/>
                <a:gd name="T58" fmla="*/ 168 w 471"/>
                <a:gd name="T59" fmla="*/ 236 h 512"/>
                <a:gd name="T60" fmla="*/ 162 w 471"/>
                <a:gd name="T61" fmla="*/ 267 h 512"/>
                <a:gd name="T62" fmla="*/ 164 w 471"/>
                <a:gd name="T63" fmla="*/ 282 h 512"/>
                <a:gd name="T64" fmla="*/ 169 w 471"/>
                <a:gd name="T65" fmla="*/ 290 h 512"/>
                <a:gd name="T66" fmla="*/ 181 w 471"/>
                <a:gd name="T67" fmla="*/ 288 h 512"/>
                <a:gd name="T68" fmla="*/ 202 w 471"/>
                <a:gd name="T69" fmla="*/ 280 h 512"/>
                <a:gd name="T70" fmla="*/ 232 w 471"/>
                <a:gd name="T71" fmla="*/ 265 h 512"/>
                <a:gd name="T72" fmla="*/ 272 w 471"/>
                <a:gd name="T73" fmla="*/ 244 h 512"/>
                <a:gd name="T74" fmla="*/ 322 w 471"/>
                <a:gd name="T75" fmla="*/ 217 h 512"/>
                <a:gd name="T76" fmla="*/ 370 w 471"/>
                <a:gd name="T77" fmla="*/ 190 h 512"/>
                <a:gd name="T78" fmla="*/ 410 w 471"/>
                <a:gd name="T79" fmla="*/ 171 h 512"/>
                <a:gd name="T80" fmla="*/ 438 w 471"/>
                <a:gd name="T81" fmla="*/ 158 h 512"/>
                <a:gd name="T82" fmla="*/ 457 w 471"/>
                <a:gd name="T83" fmla="*/ 150 h 512"/>
                <a:gd name="T84" fmla="*/ 469 w 471"/>
                <a:gd name="T85" fmla="*/ 150 h 512"/>
                <a:gd name="T86" fmla="*/ 469 w 471"/>
                <a:gd name="T87" fmla="*/ 158 h 512"/>
                <a:gd name="T88" fmla="*/ 457 w 471"/>
                <a:gd name="T89" fmla="*/ 173 h 512"/>
                <a:gd name="T90" fmla="*/ 431 w 471"/>
                <a:gd name="T91" fmla="*/ 198 h 512"/>
                <a:gd name="T92" fmla="*/ 391 w 471"/>
                <a:gd name="T93" fmla="*/ 231 h 512"/>
                <a:gd name="T94" fmla="*/ 339 w 471"/>
                <a:gd name="T95" fmla="*/ 271 h 512"/>
                <a:gd name="T96" fmla="*/ 295 w 471"/>
                <a:gd name="T97" fmla="*/ 303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1" h="512">
                  <a:moveTo>
                    <a:pt x="295" y="303"/>
                  </a:moveTo>
                  <a:lnTo>
                    <a:pt x="274" y="318"/>
                  </a:lnTo>
                  <a:lnTo>
                    <a:pt x="255" y="333"/>
                  </a:lnTo>
                  <a:lnTo>
                    <a:pt x="236" y="349"/>
                  </a:lnTo>
                  <a:lnTo>
                    <a:pt x="219" y="362"/>
                  </a:lnTo>
                  <a:lnTo>
                    <a:pt x="202" y="375"/>
                  </a:lnTo>
                  <a:lnTo>
                    <a:pt x="187" y="387"/>
                  </a:lnTo>
                  <a:lnTo>
                    <a:pt x="173" y="400"/>
                  </a:lnTo>
                  <a:lnTo>
                    <a:pt x="160" y="410"/>
                  </a:lnTo>
                  <a:lnTo>
                    <a:pt x="148" y="421"/>
                  </a:lnTo>
                  <a:lnTo>
                    <a:pt x="139" y="431"/>
                  </a:lnTo>
                  <a:lnTo>
                    <a:pt x="129" y="440"/>
                  </a:lnTo>
                  <a:lnTo>
                    <a:pt x="122" y="448"/>
                  </a:lnTo>
                  <a:lnTo>
                    <a:pt x="114" y="455"/>
                  </a:lnTo>
                  <a:lnTo>
                    <a:pt x="110" y="463"/>
                  </a:lnTo>
                  <a:lnTo>
                    <a:pt x="105" y="469"/>
                  </a:lnTo>
                  <a:lnTo>
                    <a:pt x="103" y="474"/>
                  </a:lnTo>
                  <a:lnTo>
                    <a:pt x="97" y="482"/>
                  </a:lnTo>
                  <a:lnTo>
                    <a:pt x="93" y="491"/>
                  </a:lnTo>
                  <a:lnTo>
                    <a:pt x="87" y="497"/>
                  </a:lnTo>
                  <a:lnTo>
                    <a:pt x="84" y="503"/>
                  </a:lnTo>
                  <a:lnTo>
                    <a:pt x="78" y="507"/>
                  </a:lnTo>
                  <a:lnTo>
                    <a:pt x="74" y="511"/>
                  </a:lnTo>
                  <a:lnTo>
                    <a:pt x="68" y="512"/>
                  </a:lnTo>
                  <a:lnTo>
                    <a:pt x="65" y="512"/>
                  </a:lnTo>
                  <a:lnTo>
                    <a:pt x="59" y="512"/>
                  </a:lnTo>
                  <a:lnTo>
                    <a:pt x="53" y="511"/>
                  </a:lnTo>
                  <a:lnTo>
                    <a:pt x="49" y="507"/>
                  </a:lnTo>
                  <a:lnTo>
                    <a:pt x="44" y="503"/>
                  </a:lnTo>
                  <a:lnTo>
                    <a:pt x="40" y="495"/>
                  </a:lnTo>
                  <a:lnTo>
                    <a:pt x="34" y="488"/>
                  </a:lnTo>
                  <a:lnTo>
                    <a:pt x="30" y="478"/>
                  </a:lnTo>
                  <a:lnTo>
                    <a:pt x="24" y="467"/>
                  </a:lnTo>
                  <a:lnTo>
                    <a:pt x="19" y="457"/>
                  </a:lnTo>
                  <a:lnTo>
                    <a:pt x="13" y="448"/>
                  </a:lnTo>
                  <a:lnTo>
                    <a:pt x="9" y="440"/>
                  </a:lnTo>
                  <a:lnTo>
                    <a:pt x="5" y="432"/>
                  </a:lnTo>
                  <a:lnTo>
                    <a:pt x="2" y="425"/>
                  </a:lnTo>
                  <a:lnTo>
                    <a:pt x="0" y="419"/>
                  </a:lnTo>
                  <a:lnTo>
                    <a:pt x="0" y="413"/>
                  </a:lnTo>
                  <a:lnTo>
                    <a:pt x="0" y="408"/>
                  </a:lnTo>
                  <a:lnTo>
                    <a:pt x="0" y="402"/>
                  </a:lnTo>
                  <a:lnTo>
                    <a:pt x="2" y="396"/>
                  </a:lnTo>
                  <a:lnTo>
                    <a:pt x="5" y="391"/>
                  </a:lnTo>
                  <a:lnTo>
                    <a:pt x="9" y="383"/>
                  </a:lnTo>
                  <a:lnTo>
                    <a:pt x="15" y="377"/>
                  </a:lnTo>
                  <a:lnTo>
                    <a:pt x="21" y="370"/>
                  </a:lnTo>
                  <a:lnTo>
                    <a:pt x="28" y="362"/>
                  </a:lnTo>
                  <a:lnTo>
                    <a:pt x="38" y="354"/>
                  </a:lnTo>
                  <a:lnTo>
                    <a:pt x="47" y="347"/>
                  </a:lnTo>
                  <a:lnTo>
                    <a:pt x="55" y="337"/>
                  </a:lnTo>
                  <a:lnTo>
                    <a:pt x="65" y="328"/>
                  </a:lnTo>
                  <a:lnTo>
                    <a:pt x="70" y="316"/>
                  </a:lnTo>
                  <a:lnTo>
                    <a:pt x="78" y="303"/>
                  </a:lnTo>
                  <a:lnTo>
                    <a:pt x="82" y="288"/>
                  </a:lnTo>
                  <a:lnTo>
                    <a:pt x="87" y="272"/>
                  </a:lnTo>
                  <a:lnTo>
                    <a:pt x="89" y="255"/>
                  </a:lnTo>
                  <a:lnTo>
                    <a:pt x="91" y="248"/>
                  </a:lnTo>
                  <a:lnTo>
                    <a:pt x="91" y="236"/>
                  </a:lnTo>
                  <a:lnTo>
                    <a:pt x="93" y="227"/>
                  </a:lnTo>
                  <a:lnTo>
                    <a:pt x="93" y="213"/>
                  </a:lnTo>
                  <a:lnTo>
                    <a:pt x="93" y="202"/>
                  </a:lnTo>
                  <a:lnTo>
                    <a:pt x="93" y="187"/>
                  </a:lnTo>
                  <a:lnTo>
                    <a:pt x="93" y="173"/>
                  </a:lnTo>
                  <a:lnTo>
                    <a:pt x="93" y="158"/>
                  </a:lnTo>
                  <a:lnTo>
                    <a:pt x="93" y="141"/>
                  </a:lnTo>
                  <a:lnTo>
                    <a:pt x="93" y="124"/>
                  </a:lnTo>
                  <a:lnTo>
                    <a:pt x="91" y="105"/>
                  </a:lnTo>
                  <a:lnTo>
                    <a:pt x="91" y="86"/>
                  </a:lnTo>
                  <a:lnTo>
                    <a:pt x="89" y="65"/>
                  </a:lnTo>
                  <a:lnTo>
                    <a:pt x="87" y="44"/>
                  </a:lnTo>
                  <a:lnTo>
                    <a:pt x="85" y="23"/>
                  </a:lnTo>
                  <a:lnTo>
                    <a:pt x="84" y="0"/>
                  </a:lnTo>
                  <a:lnTo>
                    <a:pt x="173" y="0"/>
                  </a:lnTo>
                  <a:lnTo>
                    <a:pt x="173" y="23"/>
                  </a:lnTo>
                  <a:lnTo>
                    <a:pt x="173" y="44"/>
                  </a:lnTo>
                  <a:lnTo>
                    <a:pt x="173" y="65"/>
                  </a:lnTo>
                  <a:lnTo>
                    <a:pt x="173" y="84"/>
                  </a:lnTo>
                  <a:lnTo>
                    <a:pt x="173" y="103"/>
                  </a:lnTo>
                  <a:lnTo>
                    <a:pt x="173" y="120"/>
                  </a:lnTo>
                  <a:lnTo>
                    <a:pt x="173" y="137"/>
                  </a:lnTo>
                  <a:lnTo>
                    <a:pt x="173" y="152"/>
                  </a:lnTo>
                  <a:lnTo>
                    <a:pt x="171" y="168"/>
                  </a:lnTo>
                  <a:lnTo>
                    <a:pt x="171" y="179"/>
                  </a:lnTo>
                  <a:lnTo>
                    <a:pt x="171" y="192"/>
                  </a:lnTo>
                  <a:lnTo>
                    <a:pt x="171" y="204"/>
                  </a:lnTo>
                  <a:lnTo>
                    <a:pt x="169" y="213"/>
                  </a:lnTo>
                  <a:lnTo>
                    <a:pt x="169" y="221"/>
                  </a:lnTo>
                  <a:lnTo>
                    <a:pt x="168" y="231"/>
                  </a:lnTo>
                  <a:lnTo>
                    <a:pt x="168" y="236"/>
                  </a:lnTo>
                  <a:lnTo>
                    <a:pt x="166" y="248"/>
                  </a:lnTo>
                  <a:lnTo>
                    <a:pt x="164" y="257"/>
                  </a:lnTo>
                  <a:lnTo>
                    <a:pt x="162" y="267"/>
                  </a:lnTo>
                  <a:lnTo>
                    <a:pt x="162" y="272"/>
                  </a:lnTo>
                  <a:lnTo>
                    <a:pt x="162" y="278"/>
                  </a:lnTo>
                  <a:lnTo>
                    <a:pt x="164" y="282"/>
                  </a:lnTo>
                  <a:lnTo>
                    <a:pt x="166" y="286"/>
                  </a:lnTo>
                  <a:lnTo>
                    <a:pt x="168" y="290"/>
                  </a:lnTo>
                  <a:lnTo>
                    <a:pt x="169" y="290"/>
                  </a:lnTo>
                  <a:lnTo>
                    <a:pt x="171" y="290"/>
                  </a:lnTo>
                  <a:lnTo>
                    <a:pt x="175" y="290"/>
                  </a:lnTo>
                  <a:lnTo>
                    <a:pt x="181" y="288"/>
                  </a:lnTo>
                  <a:lnTo>
                    <a:pt x="187" y="286"/>
                  </a:lnTo>
                  <a:lnTo>
                    <a:pt x="192" y="284"/>
                  </a:lnTo>
                  <a:lnTo>
                    <a:pt x="202" y="280"/>
                  </a:lnTo>
                  <a:lnTo>
                    <a:pt x="211" y="276"/>
                  </a:lnTo>
                  <a:lnTo>
                    <a:pt x="221" y="271"/>
                  </a:lnTo>
                  <a:lnTo>
                    <a:pt x="232" y="265"/>
                  </a:lnTo>
                  <a:lnTo>
                    <a:pt x="244" y="259"/>
                  </a:lnTo>
                  <a:lnTo>
                    <a:pt x="257" y="251"/>
                  </a:lnTo>
                  <a:lnTo>
                    <a:pt x="272" y="244"/>
                  </a:lnTo>
                  <a:lnTo>
                    <a:pt x="288" y="236"/>
                  </a:lnTo>
                  <a:lnTo>
                    <a:pt x="305" y="227"/>
                  </a:lnTo>
                  <a:lnTo>
                    <a:pt x="322" y="217"/>
                  </a:lnTo>
                  <a:lnTo>
                    <a:pt x="339" y="208"/>
                  </a:lnTo>
                  <a:lnTo>
                    <a:pt x="354" y="198"/>
                  </a:lnTo>
                  <a:lnTo>
                    <a:pt x="370" y="190"/>
                  </a:lnTo>
                  <a:lnTo>
                    <a:pt x="385" y="183"/>
                  </a:lnTo>
                  <a:lnTo>
                    <a:pt x="396" y="177"/>
                  </a:lnTo>
                  <a:lnTo>
                    <a:pt x="410" y="171"/>
                  </a:lnTo>
                  <a:lnTo>
                    <a:pt x="419" y="166"/>
                  </a:lnTo>
                  <a:lnTo>
                    <a:pt x="429" y="162"/>
                  </a:lnTo>
                  <a:lnTo>
                    <a:pt x="438" y="158"/>
                  </a:lnTo>
                  <a:lnTo>
                    <a:pt x="446" y="154"/>
                  </a:lnTo>
                  <a:lnTo>
                    <a:pt x="452" y="152"/>
                  </a:lnTo>
                  <a:lnTo>
                    <a:pt x="457" y="150"/>
                  </a:lnTo>
                  <a:lnTo>
                    <a:pt x="461" y="150"/>
                  </a:lnTo>
                  <a:lnTo>
                    <a:pt x="465" y="149"/>
                  </a:lnTo>
                  <a:lnTo>
                    <a:pt x="469" y="150"/>
                  </a:lnTo>
                  <a:lnTo>
                    <a:pt x="469" y="150"/>
                  </a:lnTo>
                  <a:lnTo>
                    <a:pt x="471" y="154"/>
                  </a:lnTo>
                  <a:lnTo>
                    <a:pt x="469" y="158"/>
                  </a:lnTo>
                  <a:lnTo>
                    <a:pt x="467" y="162"/>
                  </a:lnTo>
                  <a:lnTo>
                    <a:pt x="463" y="168"/>
                  </a:lnTo>
                  <a:lnTo>
                    <a:pt x="457" y="173"/>
                  </a:lnTo>
                  <a:lnTo>
                    <a:pt x="450" y="181"/>
                  </a:lnTo>
                  <a:lnTo>
                    <a:pt x="440" y="190"/>
                  </a:lnTo>
                  <a:lnTo>
                    <a:pt x="431" y="198"/>
                  </a:lnTo>
                  <a:lnTo>
                    <a:pt x="419" y="210"/>
                  </a:lnTo>
                  <a:lnTo>
                    <a:pt x="406" y="219"/>
                  </a:lnTo>
                  <a:lnTo>
                    <a:pt x="391" y="231"/>
                  </a:lnTo>
                  <a:lnTo>
                    <a:pt x="375" y="244"/>
                  </a:lnTo>
                  <a:lnTo>
                    <a:pt x="358" y="257"/>
                  </a:lnTo>
                  <a:lnTo>
                    <a:pt x="339" y="271"/>
                  </a:lnTo>
                  <a:lnTo>
                    <a:pt x="318" y="286"/>
                  </a:lnTo>
                  <a:lnTo>
                    <a:pt x="295" y="303"/>
                  </a:lnTo>
                  <a:lnTo>
                    <a:pt x="295" y="303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13"/>
            <p:cNvSpPr/>
            <p:nvPr/>
          </p:nvSpPr>
          <p:spPr bwMode="auto">
            <a:xfrm>
              <a:off x="1876587" y="2078445"/>
              <a:ext cx="481013" cy="114300"/>
            </a:xfrm>
            <a:custGeom>
              <a:avLst/>
              <a:gdLst>
                <a:gd name="T0" fmla="*/ 9 w 606"/>
                <a:gd name="T1" fmla="*/ 124 h 145"/>
                <a:gd name="T2" fmla="*/ 4 w 606"/>
                <a:gd name="T3" fmla="*/ 118 h 145"/>
                <a:gd name="T4" fmla="*/ 2 w 606"/>
                <a:gd name="T5" fmla="*/ 112 h 145"/>
                <a:gd name="T6" fmla="*/ 0 w 606"/>
                <a:gd name="T7" fmla="*/ 109 h 145"/>
                <a:gd name="T8" fmla="*/ 2 w 606"/>
                <a:gd name="T9" fmla="*/ 105 h 145"/>
                <a:gd name="T10" fmla="*/ 6 w 606"/>
                <a:gd name="T11" fmla="*/ 101 h 145"/>
                <a:gd name="T12" fmla="*/ 11 w 606"/>
                <a:gd name="T13" fmla="*/ 97 h 145"/>
                <a:gd name="T14" fmla="*/ 21 w 606"/>
                <a:gd name="T15" fmla="*/ 93 h 145"/>
                <a:gd name="T16" fmla="*/ 36 w 606"/>
                <a:gd name="T17" fmla="*/ 90 h 145"/>
                <a:gd name="T18" fmla="*/ 69 w 606"/>
                <a:gd name="T19" fmla="*/ 86 h 145"/>
                <a:gd name="T20" fmla="*/ 105 w 606"/>
                <a:gd name="T21" fmla="*/ 82 h 145"/>
                <a:gd name="T22" fmla="*/ 122 w 606"/>
                <a:gd name="T23" fmla="*/ 78 h 145"/>
                <a:gd name="T24" fmla="*/ 137 w 606"/>
                <a:gd name="T25" fmla="*/ 74 h 145"/>
                <a:gd name="T26" fmla="*/ 156 w 606"/>
                <a:gd name="T27" fmla="*/ 71 h 145"/>
                <a:gd name="T28" fmla="*/ 179 w 606"/>
                <a:gd name="T29" fmla="*/ 67 h 145"/>
                <a:gd name="T30" fmla="*/ 204 w 606"/>
                <a:gd name="T31" fmla="*/ 61 h 145"/>
                <a:gd name="T32" fmla="*/ 233 w 606"/>
                <a:gd name="T33" fmla="*/ 55 h 145"/>
                <a:gd name="T34" fmla="*/ 265 w 606"/>
                <a:gd name="T35" fmla="*/ 48 h 145"/>
                <a:gd name="T36" fmla="*/ 303 w 606"/>
                <a:gd name="T37" fmla="*/ 38 h 145"/>
                <a:gd name="T38" fmla="*/ 341 w 606"/>
                <a:gd name="T39" fmla="*/ 31 h 145"/>
                <a:gd name="T40" fmla="*/ 378 w 606"/>
                <a:gd name="T41" fmla="*/ 23 h 145"/>
                <a:gd name="T42" fmla="*/ 410 w 606"/>
                <a:gd name="T43" fmla="*/ 17 h 145"/>
                <a:gd name="T44" fmla="*/ 439 w 606"/>
                <a:gd name="T45" fmla="*/ 11 h 145"/>
                <a:gd name="T46" fmla="*/ 465 w 606"/>
                <a:gd name="T47" fmla="*/ 8 h 145"/>
                <a:gd name="T48" fmla="*/ 488 w 606"/>
                <a:gd name="T49" fmla="*/ 4 h 145"/>
                <a:gd name="T50" fmla="*/ 507 w 606"/>
                <a:gd name="T51" fmla="*/ 2 h 145"/>
                <a:gd name="T52" fmla="*/ 523 w 606"/>
                <a:gd name="T53" fmla="*/ 0 h 145"/>
                <a:gd name="T54" fmla="*/ 542 w 606"/>
                <a:gd name="T55" fmla="*/ 0 h 145"/>
                <a:gd name="T56" fmla="*/ 563 w 606"/>
                <a:gd name="T57" fmla="*/ 2 h 145"/>
                <a:gd name="T58" fmla="*/ 580 w 606"/>
                <a:gd name="T59" fmla="*/ 6 h 145"/>
                <a:gd name="T60" fmla="*/ 595 w 606"/>
                <a:gd name="T61" fmla="*/ 11 h 145"/>
                <a:gd name="T62" fmla="*/ 605 w 606"/>
                <a:gd name="T63" fmla="*/ 19 h 145"/>
                <a:gd name="T64" fmla="*/ 606 w 606"/>
                <a:gd name="T65" fmla="*/ 23 h 145"/>
                <a:gd name="T66" fmla="*/ 606 w 606"/>
                <a:gd name="T67" fmla="*/ 29 h 145"/>
                <a:gd name="T68" fmla="*/ 605 w 606"/>
                <a:gd name="T69" fmla="*/ 32 h 145"/>
                <a:gd name="T70" fmla="*/ 599 w 606"/>
                <a:gd name="T71" fmla="*/ 38 h 145"/>
                <a:gd name="T72" fmla="*/ 593 w 606"/>
                <a:gd name="T73" fmla="*/ 44 h 145"/>
                <a:gd name="T74" fmla="*/ 586 w 606"/>
                <a:gd name="T75" fmla="*/ 48 h 145"/>
                <a:gd name="T76" fmla="*/ 574 w 606"/>
                <a:gd name="T77" fmla="*/ 53 h 145"/>
                <a:gd name="T78" fmla="*/ 559 w 606"/>
                <a:gd name="T79" fmla="*/ 59 h 145"/>
                <a:gd name="T80" fmla="*/ 540 w 606"/>
                <a:gd name="T81" fmla="*/ 65 h 145"/>
                <a:gd name="T82" fmla="*/ 517 w 606"/>
                <a:gd name="T83" fmla="*/ 71 h 145"/>
                <a:gd name="T84" fmla="*/ 486 w 606"/>
                <a:gd name="T85" fmla="*/ 76 h 145"/>
                <a:gd name="T86" fmla="*/ 454 w 606"/>
                <a:gd name="T87" fmla="*/ 84 h 145"/>
                <a:gd name="T88" fmla="*/ 414 w 606"/>
                <a:gd name="T89" fmla="*/ 91 h 145"/>
                <a:gd name="T90" fmla="*/ 372 w 606"/>
                <a:gd name="T91" fmla="*/ 99 h 145"/>
                <a:gd name="T92" fmla="*/ 322 w 606"/>
                <a:gd name="T93" fmla="*/ 107 h 145"/>
                <a:gd name="T94" fmla="*/ 273 w 606"/>
                <a:gd name="T95" fmla="*/ 114 h 145"/>
                <a:gd name="T96" fmla="*/ 227 w 606"/>
                <a:gd name="T97" fmla="*/ 124 h 145"/>
                <a:gd name="T98" fmla="*/ 189 w 606"/>
                <a:gd name="T99" fmla="*/ 130 h 145"/>
                <a:gd name="T100" fmla="*/ 154 w 606"/>
                <a:gd name="T101" fmla="*/ 135 h 145"/>
                <a:gd name="T102" fmla="*/ 126 w 606"/>
                <a:gd name="T103" fmla="*/ 139 h 145"/>
                <a:gd name="T104" fmla="*/ 105 w 606"/>
                <a:gd name="T105" fmla="*/ 143 h 145"/>
                <a:gd name="T106" fmla="*/ 88 w 606"/>
                <a:gd name="T107" fmla="*/ 145 h 145"/>
                <a:gd name="T108" fmla="*/ 78 w 606"/>
                <a:gd name="T109" fmla="*/ 145 h 145"/>
                <a:gd name="T110" fmla="*/ 63 w 606"/>
                <a:gd name="T111" fmla="*/ 145 h 145"/>
                <a:gd name="T112" fmla="*/ 46 w 606"/>
                <a:gd name="T113" fmla="*/ 141 h 145"/>
                <a:gd name="T114" fmla="*/ 29 w 606"/>
                <a:gd name="T115" fmla="*/ 133 h 145"/>
                <a:gd name="T116" fmla="*/ 13 w 606"/>
                <a:gd name="T117" fmla="*/ 12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06" h="145">
                  <a:moveTo>
                    <a:pt x="13" y="126"/>
                  </a:moveTo>
                  <a:lnTo>
                    <a:pt x="9" y="124"/>
                  </a:lnTo>
                  <a:lnTo>
                    <a:pt x="8" y="120"/>
                  </a:lnTo>
                  <a:lnTo>
                    <a:pt x="4" y="118"/>
                  </a:lnTo>
                  <a:lnTo>
                    <a:pt x="2" y="116"/>
                  </a:lnTo>
                  <a:lnTo>
                    <a:pt x="2" y="112"/>
                  </a:lnTo>
                  <a:lnTo>
                    <a:pt x="0" y="111"/>
                  </a:lnTo>
                  <a:lnTo>
                    <a:pt x="0" y="109"/>
                  </a:lnTo>
                  <a:lnTo>
                    <a:pt x="0" y="107"/>
                  </a:lnTo>
                  <a:lnTo>
                    <a:pt x="2" y="105"/>
                  </a:lnTo>
                  <a:lnTo>
                    <a:pt x="4" y="103"/>
                  </a:lnTo>
                  <a:lnTo>
                    <a:pt x="6" y="101"/>
                  </a:lnTo>
                  <a:lnTo>
                    <a:pt x="8" y="99"/>
                  </a:lnTo>
                  <a:lnTo>
                    <a:pt x="11" y="97"/>
                  </a:lnTo>
                  <a:lnTo>
                    <a:pt x="15" y="95"/>
                  </a:lnTo>
                  <a:lnTo>
                    <a:pt x="21" y="93"/>
                  </a:lnTo>
                  <a:lnTo>
                    <a:pt x="27" y="93"/>
                  </a:lnTo>
                  <a:lnTo>
                    <a:pt x="36" y="90"/>
                  </a:lnTo>
                  <a:lnTo>
                    <a:pt x="46" y="90"/>
                  </a:lnTo>
                  <a:lnTo>
                    <a:pt x="69" y="86"/>
                  </a:lnTo>
                  <a:lnTo>
                    <a:pt x="91" y="84"/>
                  </a:lnTo>
                  <a:lnTo>
                    <a:pt x="105" y="82"/>
                  </a:lnTo>
                  <a:lnTo>
                    <a:pt x="116" y="80"/>
                  </a:lnTo>
                  <a:lnTo>
                    <a:pt x="122" y="78"/>
                  </a:lnTo>
                  <a:lnTo>
                    <a:pt x="130" y="76"/>
                  </a:lnTo>
                  <a:lnTo>
                    <a:pt x="137" y="74"/>
                  </a:lnTo>
                  <a:lnTo>
                    <a:pt x="147" y="72"/>
                  </a:lnTo>
                  <a:lnTo>
                    <a:pt x="156" y="71"/>
                  </a:lnTo>
                  <a:lnTo>
                    <a:pt x="168" y="69"/>
                  </a:lnTo>
                  <a:lnTo>
                    <a:pt x="179" y="67"/>
                  </a:lnTo>
                  <a:lnTo>
                    <a:pt x="191" y="65"/>
                  </a:lnTo>
                  <a:lnTo>
                    <a:pt x="204" y="61"/>
                  </a:lnTo>
                  <a:lnTo>
                    <a:pt x="217" y="57"/>
                  </a:lnTo>
                  <a:lnTo>
                    <a:pt x="233" y="55"/>
                  </a:lnTo>
                  <a:lnTo>
                    <a:pt x="250" y="51"/>
                  </a:lnTo>
                  <a:lnTo>
                    <a:pt x="265" y="48"/>
                  </a:lnTo>
                  <a:lnTo>
                    <a:pt x="284" y="42"/>
                  </a:lnTo>
                  <a:lnTo>
                    <a:pt x="303" y="38"/>
                  </a:lnTo>
                  <a:lnTo>
                    <a:pt x="322" y="34"/>
                  </a:lnTo>
                  <a:lnTo>
                    <a:pt x="341" y="31"/>
                  </a:lnTo>
                  <a:lnTo>
                    <a:pt x="360" y="27"/>
                  </a:lnTo>
                  <a:lnTo>
                    <a:pt x="378" y="23"/>
                  </a:lnTo>
                  <a:lnTo>
                    <a:pt x="395" y="19"/>
                  </a:lnTo>
                  <a:lnTo>
                    <a:pt x="410" y="17"/>
                  </a:lnTo>
                  <a:lnTo>
                    <a:pt x="425" y="13"/>
                  </a:lnTo>
                  <a:lnTo>
                    <a:pt x="439" y="11"/>
                  </a:lnTo>
                  <a:lnTo>
                    <a:pt x="452" y="10"/>
                  </a:lnTo>
                  <a:lnTo>
                    <a:pt x="465" y="8"/>
                  </a:lnTo>
                  <a:lnTo>
                    <a:pt x="477" y="6"/>
                  </a:lnTo>
                  <a:lnTo>
                    <a:pt x="488" y="4"/>
                  </a:lnTo>
                  <a:lnTo>
                    <a:pt x="498" y="2"/>
                  </a:lnTo>
                  <a:lnTo>
                    <a:pt x="507" y="2"/>
                  </a:lnTo>
                  <a:lnTo>
                    <a:pt x="515" y="2"/>
                  </a:lnTo>
                  <a:lnTo>
                    <a:pt x="523" y="0"/>
                  </a:lnTo>
                  <a:lnTo>
                    <a:pt x="528" y="0"/>
                  </a:lnTo>
                  <a:lnTo>
                    <a:pt x="542" y="0"/>
                  </a:lnTo>
                  <a:lnTo>
                    <a:pt x="551" y="2"/>
                  </a:lnTo>
                  <a:lnTo>
                    <a:pt x="563" y="2"/>
                  </a:lnTo>
                  <a:lnTo>
                    <a:pt x="572" y="4"/>
                  </a:lnTo>
                  <a:lnTo>
                    <a:pt x="580" y="6"/>
                  </a:lnTo>
                  <a:lnTo>
                    <a:pt x="587" y="10"/>
                  </a:lnTo>
                  <a:lnTo>
                    <a:pt x="595" y="11"/>
                  </a:lnTo>
                  <a:lnTo>
                    <a:pt x="599" y="13"/>
                  </a:lnTo>
                  <a:lnTo>
                    <a:pt x="605" y="19"/>
                  </a:lnTo>
                  <a:lnTo>
                    <a:pt x="605" y="21"/>
                  </a:lnTo>
                  <a:lnTo>
                    <a:pt x="606" y="23"/>
                  </a:lnTo>
                  <a:lnTo>
                    <a:pt x="606" y="27"/>
                  </a:lnTo>
                  <a:lnTo>
                    <a:pt x="606" y="29"/>
                  </a:lnTo>
                  <a:lnTo>
                    <a:pt x="605" y="31"/>
                  </a:lnTo>
                  <a:lnTo>
                    <a:pt x="605" y="32"/>
                  </a:lnTo>
                  <a:lnTo>
                    <a:pt x="603" y="36"/>
                  </a:lnTo>
                  <a:lnTo>
                    <a:pt x="599" y="38"/>
                  </a:lnTo>
                  <a:lnTo>
                    <a:pt x="597" y="40"/>
                  </a:lnTo>
                  <a:lnTo>
                    <a:pt x="593" y="44"/>
                  </a:lnTo>
                  <a:lnTo>
                    <a:pt x="589" y="46"/>
                  </a:lnTo>
                  <a:lnTo>
                    <a:pt x="586" y="48"/>
                  </a:lnTo>
                  <a:lnTo>
                    <a:pt x="580" y="51"/>
                  </a:lnTo>
                  <a:lnTo>
                    <a:pt x="574" y="53"/>
                  </a:lnTo>
                  <a:lnTo>
                    <a:pt x="568" y="55"/>
                  </a:lnTo>
                  <a:lnTo>
                    <a:pt x="559" y="59"/>
                  </a:lnTo>
                  <a:lnTo>
                    <a:pt x="551" y="61"/>
                  </a:lnTo>
                  <a:lnTo>
                    <a:pt x="540" y="65"/>
                  </a:lnTo>
                  <a:lnTo>
                    <a:pt x="528" y="67"/>
                  </a:lnTo>
                  <a:lnTo>
                    <a:pt x="517" y="71"/>
                  </a:lnTo>
                  <a:lnTo>
                    <a:pt x="502" y="74"/>
                  </a:lnTo>
                  <a:lnTo>
                    <a:pt x="486" y="76"/>
                  </a:lnTo>
                  <a:lnTo>
                    <a:pt x="471" y="80"/>
                  </a:lnTo>
                  <a:lnTo>
                    <a:pt x="454" y="84"/>
                  </a:lnTo>
                  <a:lnTo>
                    <a:pt x="435" y="88"/>
                  </a:lnTo>
                  <a:lnTo>
                    <a:pt x="414" y="91"/>
                  </a:lnTo>
                  <a:lnTo>
                    <a:pt x="393" y="95"/>
                  </a:lnTo>
                  <a:lnTo>
                    <a:pt x="372" y="99"/>
                  </a:lnTo>
                  <a:lnTo>
                    <a:pt x="347" y="103"/>
                  </a:lnTo>
                  <a:lnTo>
                    <a:pt x="322" y="107"/>
                  </a:lnTo>
                  <a:lnTo>
                    <a:pt x="297" y="111"/>
                  </a:lnTo>
                  <a:lnTo>
                    <a:pt x="273" y="114"/>
                  </a:lnTo>
                  <a:lnTo>
                    <a:pt x="250" y="120"/>
                  </a:lnTo>
                  <a:lnTo>
                    <a:pt x="227" y="124"/>
                  </a:lnTo>
                  <a:lnTo>
                    <a:pt x="208" y="128"/>
                  </a:lnTo>
                  <a:lnTo>
                    <a:pt x="189" y="130"/>
                  </a:lnTo>
                  <a:lnTo>
                    <a:pt x="170" y="133"/>
                  </a:lnTo>
                  <a:lnTo>
                    <a:pt x="154" y="135"/>
                  </a:lnTo>
                  <a:lnTo>
                    <a:pt x="139" y="137"/>
                  </a:lnTo>
                  <a:lnTo>
                    <a:pt x="126" y="139"/>
                  </a:lnTo>
                  <a:lnTo>
                    <a:pt x="114" y="141"/>
                  </a:lnTo>
                  <a:lnTo>
                    <a:pt x="105" y="143"/>
                  </a:lnTo>
                  <a:lnTo>
                    <a:pt x="95" y="145"/>
                  </a:lnTo>
                  <a:lnTo>
                    <a:pt x="88" y="145"/>
                  </a:lnTo>
                  <a:lnTo>
                    <a:pt x="82" y="145"/>
                  </a:lnTo>
                  <a:lnTo>
                    <a:pt x="78" y="145"/>
                  </a:lnTo>
                  <a:lnTo>
                    <a:pt x="70" y="145"/>
                  </a:lnTo>
                  <a:lnTo>
                    <a:pt x="63" y="145"/>
                  </a:lnTo>
                  <a:lnTo>
                    <a:pt x="53" y="143"/>
                  </a:lnTo>
                  <a:lnTo>
                    <a:pt x="46" y="141"/>
                  </a:lnTo>
                  <a:lnTo>
                    <a:pt x="36" y="137"/>
                  </a:lnTo>
                  <a:lnTo>
                    <a:pt x="29" y="133"/>
                  </a:lnTo>
                  <a:lnTo>
                    <a:pt x="21" y="130"/>
                  </a:lnTo>
                  <a:lnTo>
                    <a:pt x="13" y="126"/>
                  </a:lnTo>
                  <a:lnTo>
                    <a:pt x="13" y="126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14"/>
            <p:cNvSpPr/>
            <p:nvPr/>
          </p:nvSpPr>
          <p:spPr bwMode="auto">
            <a:xfrm>
              <a:off x="2071850" y="2145120"/>
              <a:ext cx="76200" cy="361950"/>
            </a:xfrm>
            <a:custGeom>
              <a:avLst/>
              <a:gdLst>
                <a:gd name="T0" fmla="*/ 95 w 95"/>
                <a:gd name="T1" fmla="*/ 0 h 455"/>
                <a:gd name="T2" fmla="*/ 95 w 95"/>
                <a:gd name="T3" fmla="*/ 23 h 455"/>
                <a:gd name="T4" fmla="*/ 95 w 95"/>
                <a:gd name="T5" fmla="*/ 46 h 455"/>
                <a:gd name="T6" fmla="*/ 93 w 95"/>
                <a:gd name="T7" fmla="*/ 66 h 455"/>
                <a:gd name="T8" fmla="*/ 93 w 95"/>
                <a:gd name="T9" fmla="*/ 87 h 455"/>
                <a:gd name="T10" fmla="*/ 93 w 95"/>
                <a:gd name="T11" fmla="*/ 108 h 455"/>
                <a:gd name="T12" fmla="*/ 92 w 95"/>
                <a:gd name="T13" fmla="*/ 127 h 455"/>
                <a:gd name="T14" fmla="*/ 92 w 95"/>
                <a:gd name="T15" fmla="*/ 146 h 455"/>
                <a:gd name="T16" fmla="*/ 92 w 95"/>
                <a:gd name="T17" fmla="*/ 166 h 455"/>
                <a:gd name="T18" fmla="*/ 92 w 95"/>
                <a:gd name="T19" fmla="*/ 185 h 455"/>
                <a:gd name="T20" fmla="*/ 90 w 95"/>
                <a:gd name="T21" fmla="*/ 202 h 455"/>
                <a:gd name="T22" fmla="*/ 90 w 95"/>
                <a:gd name="T23" fmla="*/ 219 h 455"/>
                <a:gd name="T24" fmla="*/ 90 w 95"/>
                <a:gd name="T25" fmla="*/ 236 h 455"/>
                <a:gd name="T26" fmla="*/ 88 w 95"/>
                <a:gd name="T27" fmla="*/ 251 h 455"/>
                <a:gd name="T28" fmla="*/ 88 w 95"/>
                <a:gd name="T29" fmla="*/ 266 h 455"/>
                <a:gd name="T30" fmla="*/ 88 w 95"/>
                <a:gd name="T31" fmla="*/ 282 h 455"/>
                <a:gd name="T32" fmla="*/ 88 w 95"/>
                <a:gd name="T33" fmla="*/ 297 h 455"/>
                <a:gd name="T34" fmla="*/ 86 w 95"/>
                <a:gd name="T35" fmla="*/ 310 h 455"/>
                <a:gd name="T36" fmla="*/ 86 w 95"/>
                <a:gd name="T37" fmla="*/ 324 h 455"/>
                <a:gd name="T38" fmla="*/ 86 w 95"/>
                <a:gd name="T39" fmla="*/ 337 h 455"/>
                <a:gd name="T40" fmla="*/ 86 w 95"/>
                <a:gd name="T41" fmla="*/ 348 h 455"/>
                <a:gd name="T42" fmla="*/ 86 w 95"/>
                <a:gd name="T43" fmla="*/ 360 h 455"/>
                <a:gd name="T44" fmla="*/ 84 w 95"/>
                <a:gd name="T45" fmla="*/ 371 h 455"/>
                <a:gd name="T46" fmla="*/ 84 w 95"/>
                <a:gd name="T47" fmla="*/ 383 h 455"/>
                <a:gd name="T48" fmla="*/ 84 w 95"/>
                <a:gd name="T49" fmla="*/ 392 h 455"/>
                <a:gd name="T50" fmla="*/ 84 w 95"/>
                <a:gd name="T51" fmla="*/ 402 h 455"/>
                <a:gd name="T52" fmla="*/ 84 w 95"/>
                <a:gd name="T53" fmla="*/ 411 h 455"/>
                <a:gd name="T54" fmla="*/ 84 w 95"/>
                <a:gd name="T55" fmla="*/ 421 h 455"/>
                <a:gd name="T56" fmla="*/ 84 w 95"/>
                <a:gd name="T57" fmla="*/ 428 h 455"/>
                <a:gd name="T58" fmla="*/ 84 w 95"/>
                <a:gd name="T59" fmla="*/ 436 h 455"/>
                <a:gd name="T60" fmla="*/ 84 w 95"/>
                <a:gd name="T61" fmla="*/ 442 h 455"/>
                <a:gd name="T62" fmla="*/ 84 w 95"/>
                <a:gd name="T63" fmla="*/ 449 h 455"/>
                <a:gd name="T64" fmla="*/ 84 w 95"/>
                <a:gd name="T65" fmla="*/ 455 h 455"/>
                <a:gd name="T66" fmla="*/ 0 w 95"/>
                <a:gd name="T67" fmla="*/ 455 h 455"/>
                <a:gd name="T68" fmla="*/ 0 w 95"/>
                <a:gd name="T69" fmla="*/ 0 h 455"/>
                <a:gd name="T70" fmla="*/ 95 w 95"/>
                <a:gd name="T71" fmla="*/ 0 h 455"/>
                <a:gd name="T72" fmla="*/ 95 w 95"/>
                <a:gd name="T73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5" h="455">
                  <a:moveTo>
                    <a:pt x="95" y="0"/>
                  </a:moveTo>
                  <a:lnTo>
                    <a:pt x="95" y="23"/>
                  </a:lnTo>
                  <a:lnTo>
                    <a:pt x="95" y="46"/>
                  </a:lnTo>
                  <a:lnTo>
                    <a:pt x="93" y="66"/>
                  </a:lnTo>
                  <a:lnTo>
                    <a:pt x="93" y="87"/>
                  </a:lnTo>
                  <a:lnTo>
                    <a:pt x="93" y="108"/>
                  </a:lnTo>
                  <a:lnTo>
                    <a:pt x="92" y="127"/>
                  </a:lnTo>
                  <a:lnTo>
                    <a:pt x="92" y="146"/>
                  </a:lnTo>
                  <a:lnTo>
                    <a:pt x="92" y="166"/>
                  </a:lnTo>
                  <a:lnTo>
                    <a:pt x="92" y="185"/>
                  </a:lnTo>
                  <a:lnTo>
                    <a:pt x="90" y="202"/>
                  </a:lnTo>
                  <a:lnTo>
                    <a:pt x="90" y="219"/>
                  </a:lnTo>
                  <a:lnTo>
                    <a:pt x="90" y="236"/>
                  </a:lnTo>
                  <a:lnTo>
                    <a:pt x="88" y="251"/>
                  </a:lnTo>
                  <a:lnTo>
                    <a:pt x="88" y="266"/>
                  </a:lnTo>
                  <a:lnTo>
                    <a:pt x="88" y="282"/>
                  </a:lnTo>
                  <a:lnTo>
                    <a:pt x="88" y="297"/>
                  </a:lnTo>
                  <a:lnTo>
                    <a:pt x="86" y="310"/>
                  </a:lnTo>
                  <a:lnTo>
                    <a:pt x="86" y="324"/>
                  </a:lnTo>
                  <a:lnTo>
                    <a:pt x="86" y="337"/>
                  </a:lnTo>
                  <a:lnTo>
                    <a:pt x="86" y="348"/>
                  </a:lnTo>
                  <a:lnTo>
                    <a:pt x="86" y="360"/>
                  </a:lnTo>
                  <a:lnTo>
                    <a:pt x="84" y="371"/>
                  </a:lnTo>
                  <a:lnTo>
                    <a:pt x="84" y="383"/>
                  </a:lnTo>
                  <a:lnTo>
                    <a:pt x="84" y="392"/>
                  </a:lnTo>
                  <a:lnTo>
                    <a:pt x="84" y="402"/>
                  </a:lnTo>
                  <a:lnTo>
                    <a:pt x="84" y="411"/>
                  </a:lnTo>
                  <a:lnTo>
                    <a:pt x="84" y="421"/>
                  </a:lnTo>
                  <a:lnTo>
                    <a:pt x="84" y="428"/>
                  </a:lnTo>
                  <a:lnTo>
                    <a:pt x="84" y="436"/>
                  </a:lnTo>
                  <a:lnTo>
                    <a:pt x="84" y="442"/>
                  </a:lnTo>
                  <a:lnTo>
                    <a:pt x="84" y="449"/>
                  </a:lnTo>
                  <a:lnTo>
                    <a:pt x="84" y="455"/>
                  </a:lnTo>
                  <a:lnTo>
                    <a:pt x="0" y="455"/>
                  </a:lnTo>
                  <a:lnTo>
                    <a:pt x="0" y="0"/>
                  </a:lnTo>
                  <a:lnTo>
                    <a:pt x="95" y="0"/>
                  </a:lnTo>
                  <a:lnTo>
                    <a:pt x="95" y="0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15"/>
            <p:cNvSpPr/>
            <p:nvPr/>
          </p:nvSpPr>
          <p:spPr bwMode="auto">
            <a:xfrm>
              <a:off x="1860712" y="2267357"/>
              <a:ext cx="490538" cy="95250"/>
            </a:xfrm>
            <a:custGeom>
              <a:avLst/>
              <a:gdLst>
                <a:gd name="T0" fmla="*/ 246 w 618"/>
                <a:gd name="T1" fmla="*/ 34 h 120"/>
                <a:gd name="T2" fmla="*/ 297 w 618"/>
                <a:gd name="T3" fmla="*/ 25 h 120"/>
                <a:gd name="T4" fmla="*/ 343 w 618"/>
                <a:gd name="T5" fmla="*/ 17 h 120"/>
                <a:gd name="T6" fmla="*/ 383 w 618"/>
                <a:gd name="T7" fmla="*/ 12 h 120"/>
                <a:gd name="T8" fmla="*/ 419 w 618"/>
                <a:gd name="T9" fmla="*/ 8 h 120"/>
                <a:gd name="T10" fmla="*/ 452 w 618"/>
                <a:gd name="T11" fmla="*/ 4 h 120"/>
                <a:gd name="T12" fmla="*/ 479 w 618"/>
                <a:gd name="T13" fmla="*/ 0 h 120"/>
                <a:gd name="T14" fmla="*/ 500 w 618"/>
                <a:gd name="T15" fmla="*/ 0 h 120"/>
                <a:gd name="T16" fmla="*/ 522 w 618"/>
                <a:gd name="T17" fmla="*/ 0 h 120"/>
                <a:gd name="T18" fmla="*/ 547 w 618"/>
                <a:gd name="T19" fmla="*/ 0 h 120"/>
                <a:gd name="T20" fmla="*/ 568 w 618"/>
                <a:gd name="T21" fmla="*/ 0 h 120"/>
                <a:gd name="T22" fmla="*/ 585 w 618"/>
                <a:gd name="T23" fmla="*/ 4 h 120"/>
                <a:gd name="T24" fmla="*/ 599 w 618"/>
                <a:gd name="T25" fmla="*/ 10 h 120"/>
                <a:gd name="T26" fmla="*/ 610 w 618"/>
                <a:gd name="T27" fmla="*/ 15 h 120"/>
                <a:gd name="T28" fmla="*/ 616 w 618"/>
                <a:gd name="T29" fmla="*/ 23 h 120"/>
                <a:gd name="T30" fmla="*/ 618 w 618"/>
                <a:gd name="T31" fmla="*/ 29 h 120"/>
                <a:gd name="T32" fmla="*/ 618 w 618"/>
                <a:gd name="T33" fmla="*/ 34 h 120"/>
                <a:gd name="T34" fmla="*/ 616 w 618"/>
                <a:gd name="T35" fmla="*/ 36 h 120"/>
                <a:gd name="T36" fmla="*/ 612 w 618"/>
                <a:gd name="T37" fmla="*/ 38 h 120"/>
                <a:gd name="T38" fmla="*/ 606 w 618"/>
                <a:gd name="T39" fmla="*/ 42 h 120"/>
                <a:gd name="T40" fmla="*/ 599 w 618"/>
                <a:gd name="T41" fmla="*/ 44 h 120"/>
                <a:gd name="T42" fmla="*/ 589 w 618"/>
                <a:gd name="T43" fmla="*/ 48 h 120"/>
                <a:gd name="T44" fmla="*/ 576 w 618"/>
                <a:gd name="T45" fmla="*/ 52 h 120"/>
                <a:gd name="T46" fmla="*/ 563 w 618"/>
                <a:gd name="T47" fmla="*/ 55 h 120"/>
                <a:gd name="T48" fmla="*/ 547 w 618"/>
                <a:gd name="T49" fmla="*/ 57 h 120"/>
                <a:gd name="T50" fmla="*/ 528 w 618"/>
                <a:gd name="T51" fmla="*/ 61 h 120"/>
                <a:gd name="T52" fmla="*/ 509 w 618"/>
                <a:gd name="T53" fmla="*/ 65 h 120"/>
                <a:gd name="T54" fmla="*/ 486 w 618"/>
                <a:gd name="T55" fmla="*/ 69 h 120"/>
                <a:gd name="T56" fmla="*/ 461 w 618"/>
                <a:gd name="T57" fmla="*/ 73 h 120"/>
                <a:gd name="T58" fmla="*/ 437 w 618"/>
                <a:gd name="T59" fmla="*/ 76 h 120"/>
                <a:gd name="T60" fmla="*/ 408 w 618"/>
                <a:gd name="T61" fmla="*/ 80 h 120"/>
                <a:gd name="T62" fmla="*/ 378 w 618"/>
                <a:gd name="T63" fmla="*/ 84 h 120"/>
                <a:gd name="T64" fmla="*/ 330 w 618"/>
                <a:gd name="T65" fmla="*/ 90 h 120"/>
                <a:gd name="T66" fmla="*/ 271 w 618"/>
                <a:gd name="T67" fmla="*/ 99 h 120"/>
                <a:gd name="T68" fmla="*/ 221 w 618"/>
                <a:gd name="T69" fmla="*/ 107 h 120"/>
                <a:gd name="T70" fmla="*/ 177 w 618"/>
                <a:gd name="T71" fmla="*/ 113 h 120"/>
                <a:gd name="T72" fmla="*/ 141 w 618"/>
                <a:gd name="T73" fmla="*/ 116 h 120"/>
                <a:gd name="T74" fmla="*/ 112 w 618"/>
                <a:gd name="T75" fmla="*/ 118 h 120"/>
                <a:gd name="T76" fmla="*/ 89 w 618"/>
                <a:gd name="T77" fmla="*/ 120 h 120"/>
                <a:gd name="T78" fmla="*/ 76 w 618"/>
                <a:gd name="T79" fmla="*/ 118 h 120"/>
                <a:gd name="T80" fmla="*/ 65 w 618"/>
                <a:gd name="T81" fmla="*/ 118 h 120"/>
                <a:gd name="T82" fmla="*/ 44 w 618"/>
                <a:gd name="T83" fmla="*/ 114 h 120"/>
                <a:gd name="T84" fmla="*/ 25 w 618"/>
                <a:gd name="T85" fmla="*/ 107 h 120"/>
                <a:gd name="T86" fmla="*/ 15 w 618"/>
                <a:gd name="T87" fmla="*/ 101 h 120"/>
                <a:gd name="T88" fmla="*/ 7 w 618"/>
                <a:gd name="T89" fmla="*/ 95 h 120"/>
                <a:gd name="T90" fmla="*/ 4 w 618"/>
                <a:gd name="T91" fmla="*/ 88 h 120"/>
                <a:gd name="T92" fmla="*/ 0 w 618"/>
                <a:gd name="T93" fmla="*/ 82 h 120"/>
                <a:gd name="T94" fmla="*/ 2 w 618"/>
                <a:gd name="T95" fmla="*/ 76 h 120"/>
                <a:gd name="T96" fmla="*/ 7 w 618"/>
                <a:gd name="T97" fmla="*/ 74 h 120"/>
                <a:gd name="T98" fmla="*/ 21 w 618"/>
                <a:gd name="T99" fmla="*/ 71 h 120"/>
                <a:gd name="T100" fmla="*/ 42 w 618"/>
                <a:gd name="T101" fmla="*/ 67 h 120"/>
                <a:gd name="T102" fmla="*/ 68 w 618"/>
                <a:gd name="T103" fmla="*/ 61 h 120"/>
                <a:gd name="T104" fmla="*/ 103 w 618"/>
                <a:gd name="T105" fmla="*/ 55 h 120"/>
                <a:gd name="T106" fmla="*/ 145 w 618"/>
                <a:gd name="T107" fmla="*/ 50 h 120"/>
                <a:gd name="T108" fmla="*/ 192 w 618"/>
                <a:gd name="T109" fmla="*/ 42 h 120"/>
                <a:gd name="T110" fmla="*/ 219 w 618"/>
                <a:gd name="T111" fmla="*/ 3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18" h="120">
                  <a:moveTo>
                    <a:pt x="219" y="38"/>
                  </a:moveTo>
                  <a:lnTo>
                    <a:pt x="246" y="34"/>
                  </a:lnTo>
                  <a:lnTo>
                    <a:pt x="273" y="29"/>
                  </a:lnTo>
                  <a:lnTo>
                    <a:pt x="297" y="25"/>
                  </a:lnTo>
                  <a:lnTo>
                    <a:pt x="320" y="21"/>
                  </a:lnTo>
                  <a:lnTo>
                    <a:pt x="343" y="17"/>
                  </a:lnTo>
                  <a:lnTo>
                    <a:pt x="364" y="15"/>
                  </a:lnTo>
                  <a:lnTo>
                    <a:pt x="383" y="12"/>
                  </a:lnTo>
                  <a:lnTo>
                    <a:pt x="402" y="10"/>
                  </a:lnTo>
                  <a:lnTo>
                    <a:pt x="419" y="8"/>
                  </a:lnTo>
                  <a:lnTo>
                    <a:pt x="437" y="4"/>
                  </a:lnTo>
                  <a:lnTo>
                    <a:pt x="452" y="4"/>
                  </a:lnTo>
                  <a:lnTo>
                    <a:pt x="465" y="2"/>
                  </a:lnTo>
                  <a:lnTo>
                    <a:pt x="479" y="0"/>
                  </a:lnTo>
                  <a:lnTo>
                    <a:pt x="490" y="0"/>
                  </a:lnTo>
                  <a:lnTo>
                    <a:pt x="500" y="0"/>
                  </a:lnTo>
                  <a:lnTo>
                    <a:pt x="509" y="0"/>
                  </a:lnTo>
                  <a:lnTo>
                    <a:pt x="522" y="0"/>
                  </a:lnTo>
                  <a:lnTo>
                    <a:pt x="536" y="0"/>
                  </a:lnTo>
                  <a:lnTo>
                    <a:pt x="547" y="0"/>
                  </a:lnTo>
                  <a:lnTo>
                    <a:pt x="559" y="0"/>
                  </a:lnTo>
                  <a:lnTo>
                    <a:pt x="568" y="0"/>
                  </a:lnTo>
                  <a:lnTo>
                    <a:pt x="578" y="2"/>
                  </a:lnTo>
                  <a:lnTo>
                    <a:pt x="585" y="4"/>
                  </a:lnTo>
                  <a:lnTo>
                    <a:pt x="593" y="6"/>
                  </a:lnTo>
                  <a:lnTo>
                    <a:pt x="599" y="10"/>
                  </a:lnTo>
                  <a:lnTo>
                    <a:pt x="605" y="12"/>
                  </a:lnTo>
                  <a:lnTo>
                    <a:pt x="610" y="15"/>
                  </a:lnTo>
                  <a:lnTo>
                    <a:pt x="614" y="19"/>
                  </a:lnTo>
                  <a:lnTo>
                    <a:pt x="616" y="23"/>
                  </a:lnTo>
                  <a:lnTo>
                    <a:pt x="618" y="27"/>
                  </a:lnTo>
                  <a:lnTo>
                    <a:pt x="618" y="29"/>
                  </a:lnTo>
                  <a:lnTo>
                    <a:pt x="618" y="33"/>
                  </a:lnTo>
                  <a:lnTo>
                    <a:pt x="618" y="34"/>
                  </a:lnTo>
                  <a:lnTo>
                    <a:pt x="618" y="34"/>
                  </a:lnTo>
                  <a:lnTo>
                    <a:pt x="616" y="36"/>
                  </a:lnTo>
                  <a:lnTo>
                    <a:pt x="614" y="38"/>
                  </a:lnTo>
                  <a:lnTo>
                    <a:pt x="612" y="38"/>
                  </a:lnTo>
                  <a:lnTo>
                    <a:pt x="610" y="40"/>
                  </a:lnTo>
                  <a:lnTo>
                    <a:pt x="606" y="42"/>
                  </a:lnTo>
                  <a:lnTo>
                    <a:pt x="603" y="44"/>
                  </a:lnTo>
                  <a:lnTo>
                    <a:pt x="599" y="44"/>
                  </a:lnTo>
                  <a:lnTo>
                    <a:pt x="595" y="46"/>
                  </a:lnTo>
                  <a:lnTo>
                    <a:pt x="589" y="48"/>
                  </a:lnTo>
                  <a:lnTo>
                    <a:pt x="584" y="50"/>
                  </a:lnTo>
                  <a:lnTo>
                    <a:pt x="576" y="52"/>
                  </a:lnTo>
                  <a:lnTo>
                    <a:pt x="570" y="54"/>
                  </a:lnTo>
                  <a:lnTo>
                    <a:pt x="563" y="55"/>
                  </a:lnTo>
                  <a:lnTo>
                    <a:pt x="555" y="55"/>
                  </a:lnTo>
                  <a:lnTo>
                    <a:pt x="547" y="57"/>
                  </a:lnTo>
                  <a:lnTo>
                    <a:pt x="538" y="59"/>
                  </a:lnTo>
                  <a:lnTo>
                    <a:pt x="528" y="61"/>
                  </a:lnTo>
                  <a:lnTo>
                    <a:pt x="519" y="63"/>
                  </a:lnTo>
                  <a:lnTo>
                    <a:pt x="509" y="65"/>
                  </a:lnTo>
                  <a:lnTo>
                    <a:pt x="498" y="67"/>
                  </a:lnTo>
                  <a:lnTo>
                    <a:pt x="486" y="69"/>
                  </a:lnTo>
                  <a:lnTo>
                    <a:pt x="475" y="71"/>
                  </a:lnTo>
                  <a:lnTo>
                    <a:pt x="461" y="73"/>
                  </a:lnTo>
                  <a:lnTo>
                    <a:pt x="450" y="74"/>
                  </a:lnTo>
                  <a:lnTo>
                    <a:pt x="437" y="76"/>
                  </a:lnTo>
                  <a:lnTo>
                    <a:pt x="421" y="78"/>
                  </a:lnTo>
                  <a:lnTo>
                    <a:pt x="408" y="80"/>
                  </a:lnTo>
                  <a:lnTo>
                    <a:pt x="393" y="82"/>
                  </a:lnTo>
                  <a:lnTo>
                    <a:pt x="378" y="84"/>
                  </a:lnTo>
                  <a:lnTo>
                    <a:pt x="360" y="86"/>
                  </a:lnTo>
                  <a:lnTo>
                    <a:pt x="330" y="90"/>
                  </a:lnTo>
                  <a:lnTo>
                    <a:pt x="299" y="95"/>
                  </a:lnTo>
                  <a:lnTo>
                    <a:pt x="271" y="99"/>
                  </a:lnTo>
                  <a:lnTo>
                    <a:pt x="246" y="103"/>
                  </a:lnTo>
                  <a:lnTo>
                    <a:pt x="221" y="107"/>
                  </a:lnTo>
                  <a:lnTo>
                    <a:pt x="198" y="109"/>
                  </a:lnTo>
                  <a:lnTo>
                    <a:pt x="177" y="113"/>
                  </a:lnTo>
                  <a:lnTo>
                    <a:pt x="158" y="114"/>
                  </a:lnTo>
                  <a:lnTo>
                    <a:pt x="141" y="116"/>
                  </a:lnTo>
                  <a:lnTo>
                    <a:pt x="126" y="118"/>
                  </a:lnTo>
                  <a:lnTo>
                    <a:pt x="112" y="118"/>
                  </a:lnTo>
                  <a:lnTo>
                    <a:pt x="101" y="120"/>
                  </a:lnTo>
                  <a:lnTo>
                    <a:pt x="89" y="120"/>
                  </a:lnTo>
                  <a:lnTo>
                    <a:pt x="82" y="120"/>
                  </a:lnTo>
                  <a:lnTo>
                    <a:pt x="76" y="118"/>
                  </a:lnTo>
                  <a:lnTo>
                    <a:pt x="70" y="118"/>
                  </a:lnTo>
                  <a:lnTo>
                    <a:pt x="65" y="118"/>
                  </a:lnTo>
                  <a:lnTo>
                    <a:pt x="57" y="116"/>
                  </a:lnTo>
                  <a:lnTo>
                    <a:pt x="44" y="114"/>
                  </a:lnTo>
                  <a:lnTo>
                    <a:pt x="30" y="111"/>
                  </a:lnTo>
                  <a:lnTo>
                    <a:pt x="25" y="107"/>
                  </a:lnTo>
                  <a:lnTo>
                    <a:pt x="19" y="105"/>
                  </a:lnTo>
                  <a:lnTo>
                    <a:pt x="15" y="101"/>
                  </a:lnTo>
                  <a:lnTo>
                    <a:pt x="11" y="99"/>
                  </a:lnTo>
                  <a:lnTo>
                    <a:pt x="7" y="95"/>
                  </a:lnTo>
                  <a:lnTo>
                    <a:pt x="6" y="92"/>
                  </a:lnTo>
                  <a:lnTo>
                    <a:pt x="4" y="88"/>
                  </a:lnTo>
                  <a:lnTo>
                    <a:pt x="2" y="84"/>
                  </a:lnTo>
                  <a:lnTo>
                    <a:pt x="0" y="82"/>
                  </a:lnTo>
                  <a:lnTo>
                    <a:pt x="0" y="78"/>
                  </a:lnTo>
                  <a:lnTo>
                    <a:pt x="2" y="76"/>
                  </a:lnTo>
                  <a:lnTo>
                    <a:pt x="4" y="76"/>
                  </a:lnTo>
                  <a:lnTo>
                    <a:pt x="7" y="74"/>
                  </a:lnTo>
                  <a:lnTo>
                    <a:pt x="13" y="73"/>
                  </a:lnTo>
                  <a:lnTo>
                    <a:pt x="21" y="71"/>
                  </a:lnTo>
                  <a:lnTo>
                    <a:pt x="30" y="69"/>
                  </a:lnTo>
                  <a:lnTo>
                    <a:pt x="42" y="67"/>
                  </a:lnTo>
                  <a:lnTo>
                    <a:pt x="53" y="63"/>
                  </a:lnTo>
                  <a:lnTo>
                    <a:pt x="68" y="61"/>
                  </a:lnTo>
                  <a:lnTo>
                    <a:pt x="86" y="59"/>
                  </a:lnTo>
                  <a:lnTo>
                    <a:pt x="103" y="55"/>
                  </a:lnTo>
                  <a:lnTo>
                    <a:pt x="122" y="54"/>
                  </a:lnTo>
                  <a:lnTo>
                    <a:pt x="145" y="50"/>
                  </a:lnTo>
                  <a:lnTo>
                    <a:pt x="168" y="46"/>
                  </a:lnTo>
                  <a:lnTo>
                    <a:pt x="192" y="42"/>
                  </a:lnTo>
                  <a:lnTo>
                    <a:pt x="219" y="38"/>
                  </a:lnTo>
                  <a:lnTo>
                    <a:pt x="219" y="38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6"/>
            <p:cNvSpPr/>
            <p:nvPr/>
          </p:nvSpPr>
          <p:spPr bwMode="auto">
            <a:xfrm>
              <a:off x="1600362" y="2438807"/>
              <a:ext cx="1044575" cy="150813"/>
            </a:xfrm>
            <a:custGeom>
              <a:avLst/>
              <a:gdLst>
                <a:gd name="T0" fmla="*/ 1312 w 1316"/>
                <a:gd name="T1" fmla="*/ 115 h 191"/>
                <a:gd name="T2" fmla="*/ 1316 w 1316"/>
                <a:gd name="T3" fmla="*/ 124 h 191"/>
                <a:gd name="T4" fmla="*/ 1314 w 1316"/>
                <a:gd name="T5" fmla="*/ 132 h 191"/>
                <a:gd name="T6" fmla="*/ 1304 w 1316"/>
                <a:gd name="T7" fmla="*/ 134 h 191"/>
                <a:gd name="T8" fmla="*/ 1285 w 1316"/>
                <a:gd name="T9" fmla="*/ 134 h 191"/>
                <a:gd name="T10" fmla="*/ 1253 w 1316"/>
                <a:gd name="T11" fmla="*/ 132 h 191"/>
                <a:gd name="T12" fmla="*/ 1209 w 1316"/>
                <a:gd name="T13" fmla="*/ 130 h 191"/>
                <a:gd name="T14" fmla="*/ 1156 w 1316"/>
                <a:gd name="T15" fmla="*/ 126 h 191"/>
                <a:gd name="T16" fmla="*/ 1091 w 1316"/>
                <a:gd name="T17" fmla="*/ 120 h 191"/>
                <a:gd name="T18" fmla="*/ 1034 w 1316"/>
                <a:gd name="T19" fmla="*/ 115 h 191"/>
                <a:gd name="T20" fmla="*/ 984 w 1316"/>
                <a:gd name="T21" fmla="*/ 111 h 191"/>
                <a:gd name="T22" fmla="*/ 940 w 1316"/>
                <a:gd name="T23" fmla="*/ 107 h 191"/>
                <a:gd name="T24" fmla="*/ 904 w 1316"/>
                <a:gd name="T25" fmla="*/ 105 h 191"/>
                <a:gd name="T26" fmla="*/ 871 w 1316"/>
                <a:gd name="T27" fmla="*/ 105 h 191"/>
                <a:gd name="T28" fmla="*/ 835 w 1316"/>
                <a:gd name="T29" fmla="*/ 107 h 191"/>
                <a:gd name="T30" fmla="*/ 788 w 1316"/>
                <a:gd name="T31" fmla="*/ 109 h 191"/>
                <a:gd name="T32" fmla="*/ 730 w 1316"/>
                <a:gd name="T33" fmla="*/ 115 h 191"/>
                <a:gd name="T34" fmla="*/ 664 w 1316"/>
                <a:gd name="T35" fmla="*/ 122 h 191"/>
                <a:gd name="T36" fmla="*/ 585 w 1316"/>
                <a:gd name="T37" fmla="*/ 132 h 191"/>
                <a:gd name="T38" fmla="*/ 505 w 1316"/>
                <a:gd name="T39" fmla="*/ 141 h 191"/>
                <a:gd name="T40" fmla="*/ 433 w 1316"/>
                <a:gd name="T41" fmla="*/ 151 h 191"/>
                <a:gd name="T42" fmla="*/ 368 w 1316"/>
                <a:gd name="T43" fmla="*/ 160 h 191"/>
                <a:gd name="T44" fmla="*/ 313 w 1316"/>
                <a:gd name="T45" fmla="*/ 168 h 191"/>
                <a:gd name="T46" fmla="*/ 265 w 1316"/>
                <a:gd name="T47" fmla="*/ 176 h 191"/>
                <a:gd name="T48" fmla="*/ 223 w 1316"/>
                <a:gd name="T49" fmla="*/ 179 h 191"/>
                <a:gd name="T50" fmla="*/ 187 w 1316"/>
                <a:gd name="T51" fmla="*/ 183 h 191"/>
                <a:gd name="T52" fmla="*/ 158 w 1316"/>
                <a:gd name="T53" fmla="*/ 187 h 191"/>
                <a:gd name="T54" fmla="*/ 135 w 1316"/>
                <a:gd name="T55" fmla="*/ 189 h 191"/>
                <a:gd name="T56" fmla="*/ 118 w 1316"/>
                <a:gd name="T57" fmla="*/ 191 h 191"/>
                <a:gd name="T58" fmla="*/ 101 w 1316"/>
                <a:gd name="T59" fmla="*/ 191 h 191"/>
                <a:gd name="T60" fmla="*/ 63 w 1316"/>
                <a:gd name="T61" fmla="*/ 183 h 191"/>
                <a:gd name="T62" fmla="*/ 34 w 1316"/>
                <a:gd name="T63" fmla="*/ 172 h 191"/>
                <a:gd name="T64" fmla="*/ 9 w 1316"/>
                <a:gd name="T65" fmla="*/ 158 h 191"/>
                <a:gd name="T66" fmla="*/ 0 w 1316"/>
                <a:gd name="T67" fmla="*/ 147 h 191"/>
                <a:gd name="T68" fmla="*/ 2 w 1316"/>
                <a:gd name="T69" fmla="*/ 139 h 191"/>
                <a:gd name="T70" fmla="*/ 17 w 1316"/>
                <a:gd name="T71" fmla="*/ 132 h 191"/>
                <a:gd name="T72" fmla="*/ 44 w 1316"/>
                <a:gd name="T73" fmla="*/ 124 h 191"/>
                <a:gd name="T74" fmla="*/ 84 w 1316"/>
                <a:gd name="T75" fmla="*/ 118 h 191"/>
                <a:gd name="T76" fmla="*/ 137 w 1316"/>
                <a:gd name="T77" fmla="*/ 111 h 191"/>
                <a:gd name="T78" fmla="*/ 225 w 1316"/>
                <a:gd name="T79" fmla="*/ 99 h 191"/>
                <a:gd name="T80" fmla="*/ 349 w 1316"/>
                <a:gd name="T81" fmla="*/ 86 h 191"/>
                <a:gd name="T82" fmla="*/ 458 w 1316"/>
                <a:gd name="T83" fmla="*/ 71 h 191"/>
                <a:gd name="T84" fmla="*/ 522 w 1316"/>
                <a:gd name="T85" fmla="*/ 63 h 191"/>
                <a:gd name="T86" fmla="*/ 578 w 1316"/>
                <a:gd name="T87" fmla="*/ 58 h 191"/>
                <a:gd name="T88" fmla="*/ 637 w 1316"/>
                <a:gd name="T89" fmla="*/ 52 h 191"/>
                <a:gd name="T90" fmla="*/ 704 w 1316"/>
                <a:gd name="T91" fmla="*/ 42 h 191"/>
                <a:gd name="T92" fmla="*/ 774 w 1316"/>
                <a:gd name="T93" fmla="*/ 33 h 191"/>
                <a:gd name="T94" fmla="*/ 849 w 1316"/>
                <a:gd name="T95" fmla="*/ 23 h 191"/>
                <a:gd name="T96" fmla="*/ 919 w 1316"/>
                <a:gd name="T97" fmla="*/ 14 h 191"/>
                <a:gd name="T98" fmla="*/ 978 w 1316"/>
                <a:gd name="T99" fmla="*/ 8 h 191"/>
                <a:gd name="T100" fmla="*/ 1030 w 1316"/>
                <a:gd name="T101" fmla="*/ 2 h 191"/>
                <a:gd name="T102" fmla="*/ 1070 w 1316"/>
                <a:gd name="T103" fmla="*/ 0 h 191"/>
                <a:gd name="T104" fmla="*/ 1102 w 1316"/>
                <a:gd name="T105" fmla="*/ 0 h 191"/>
                <a:gd name="T106" fmla="*/ 1152 w 1316"/>
                <a:gd name="T107" fmla="*/ 6 h 191"/>
                <a:gd name="T108" fmla="*/ 1203 w 1316"/>
                <a:gd name="T109" fmla="*/ 21 h 191"/>
                <a:gd name="T110" fmla="*/ 1245 w 1316"/>
                <a:gd name="T111" fmla="*/ 44 h 191"/>
                <a:gd name="T112" fmla="*/ 1266 w 1316"/>
                <a:gd name="T113" fmla="*/ 58 h 191"/>
                <a:gd name="T114" fmla="*/ 1282 w 1316"/>
                <a:gd name="T115" fmla="*/ 71 h 191"/>
                <a:gd name="T116" fmla="*/ 1301 w 1316"/>
                <a:gd name="T117" fmla="*/ 90 h 191"/>
                <a:gd name="T118" fmla="*/ 1308 w 1316"/>
                <a:gd name="T119" fmla="*/ 10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16" h="191">
                  <a:moveTo>
                    <a:pt x="1308" y="105"/>
                  </a:moveTo>
                  <a:lnTo>
                    <a:pt x="1310" y="109"/>
                  </a:lnTo>
                  <a:lnTo>
                    <a:pt x="1312" y="115"/>
                  </a:lnTo>
                  <a:lnTo>
                    <a:pt x="1314" y="118"/>
                  </a:lnTo>
                  <a:lnTo>
                    <a:pt x="1316" y="120"/>
                  </a:lnTo>
                  <a:lnTo>
                    <a:pt x="1316" y="124"/>
                  </a:lnTo>
                  <a:lnTo>
                    <a:pt x="1316" y="126"/>
                  </a:lnTo>
                  <a:lnTo>
                    <a:pt x="1316" y="130"/>
                  </a:lnTo>
                  <a:lnTo>
                    <a:pt x="1314" y="132"/>
                  </a:lnTo>
                  <a:lnTo>
                    <a:pt x="1312" y="132"/>
                  </a:lnTo>
                  <a:lnTo>
                    <a:pt x="1310" y="134"/>
                  </a:lnTo>
                  <a:lnTo>
                    <a:pt x="1304" y="134"/>
                  </a:lnTo>
                  <a:lnTo>
                    <a:pt x="1299" y="134"/>
                  </a:lnTo>
                  <a:lnTo>
                    <a:pt x="1293" y="134"/>
                  </a:lnTo>
                  <a:lnTo>
                    <a:pt x="1285" y="134"/>
                  </a:lnTo>
                  <a:lnTo>
                    <a:pt x="1276" y="134"/>
                  </a:lnTo>
                  <a:lnTo>
                    <a:pt x="1264" y="134"/>
                  </a:lnTo>
                  <a:lnTo>
                    <a:pt x="1253" y="132"/>
                  </a:lnTo>
                  <a:lnTo>
                    <a:pt x="1240" y="132"/>
                  </a:lnTo>
                  <a:lnTo>
                    <a:pt x="1226" y="130"/>
                  </a:lnTo>
                  <a:lnTo>
                    <a:pt x="1209" y="130"/>
                  </a:lnTo>
                  <a:lnTo>
                    <a:pt x="1192" y="128"/>
                  </a:lnTo>
                  <a:lnTo>
                    <a:pt x="1175" y="128"/>
                  </a:lnTo>
                  <a:lnTo>
                    <a:pt x="1156" y="126"/>
                  </a:lnTo>
                  <a:lnTo>
                    <a:pt x="1133" y="124"/>
                  </a:lnTo>
                  <a:lnTo>
                    <a:pt x="1112" y="122"/>
                  </a:lnTo>
                  <a:lnTo>
                    <a:pt x="1091" y="120"/>
                  </a:lnTo>
                  <a:lnTo>
                    <a:pt x="1072" y="118"/>
                  </a:lnTo>
                  <a:lnTo>
                    <a:pt x="1053" y="117"/>
                  </a:lnTo>
                  <a:lnTo>
                    <a:pt x="1034" y="115"/>
                  </a:lnTo>
                  <a:lnTo>
                    <a:pt x="1016" y="113"/>
                  </a:lnTo>
                  <a:lnTo>
                    <a:pt x="999" y="111"/>
                  </a:lnTo>
                  <a:lnTo>
                    <a:pt x="984" y="111"/>
                  </a:lnTo>
                  <a:lnTo>
                    <a:pt x="969" y="109"/>
                  </a:lnTo>
                  <a:lnTo>
                    <a:pt x="953" y="107"/>
                  </a:lnTo>
                  <a:lnTo>
                    <a:pt x="940" y="107"/>
                  </a:lnTo>
                  <a:lnTo>
                    <a:pt x="927" y="107"/>
                  </a:lnTo>
                  <a:lnTo>
                    <a:pt x="915" y="105"/>
                  </a:lnTo>
                  <a:lnTo>
                    <a:pt x="904" y="105"/>
                  </a:lnTo>
                  <a:lnTo>
                    <a:pt x="892" y="105"/>
                  </a:lnTo>
                  <a:lnTo>
                    <a:pt x="883" y="105"/>
                  </a:lnTo>
                  <a:lnTo>
                    <a:pt x="871" y="105"/>
                  </a:lnTo>
                  <a:lnTo>
                    <a:pt x="860" y="105"/>
                  </a:lnTo>
                  <a:lnTo>
                    <a:pt x="849" y="105"/>
                  </a:lnTo>
                  <a:lnTo>
                    <a:pt x="835" y="107"/>
                  </a:lnTo>
                  <a:lnTo>
                    <a:pt x="820" y="107"/>
                  </a:lnTo>
                  <a:lnTo>
                    <a:pt x="805" y="109"/>
                  </a:lnTo>
                  <a:lnTo>
                    <a:pt x="788" y="109"/>
                  </a:lnTo>
                  <a:lnTo>
                    <a:pt x="770" y="111"/>
                  </a:lnTo>
                  <a:lnTo>
                    <a:pt x="751" y="113"/>
                  </a:lnTo>
                  <a:lnTo>
                    <a:pt x="730" y="115"/>
                  </a:lnTo>
                  <a:lnTo>
                    <a:pt x="709" y="117"/>
                  </a:lnTo>
                  <a:lnTo>
                    <a:pt x="688" y="118"/>
                  </a:lnTo>
                  <a:lnTo>
                    <a:pt x="664" y="122"/>
                  </a:lnTo>
                  <a:lnTo>
                    <a:pt x="639" y="124"/>
                  </a:lnTo>
                  <a:lnTo>
                    <a:pt x="614" y="128"/>
                  </a:lnTo>
                  <a:lnTo>
                    <a:pt x="585" y="132"/>
                  </a:lnTo>
                  <a:lnTo>
                    <a:pt x="559" y="136"/>
                  </a:lnTo>
                  <a:lnTo>
                    <a:pt x="532" y="139"/>
                  </a:lnTo>
                  <a:lnTo>
                    <a:pt x="505" y="141"/>
                  </a:lnTo>
                  <a:lnTo>
                    <a:pt x="480" y="145"/>
                  </a:lnTo>
                  <a:lnTo>
                    <a:pt x="458" y="149"/>
                  </a:lnTo>
                  <a:lnTo>
                    <a:pt x="433" y="151"/>
                  </a:lnTo>
                  <a:lnTo>
                    <a:pt x="412" y="155"/>
                  </a:lnTo>
                  <a:lnTo>
                    <a:pt x="389" y="157"/>
                  </a:lnTo>
                  <a:lnTo>
                    <a:pt x="368" y="160"/>
                  </a:lnTo>
                  <a:lnTo>
                    <a:pt x="349" y="162"/>
                  </a:lnTo>
                  <a:lnTo>
                    <a:pt x="330" y="164"/>
                  </a:lnTo>
                  <a:lnTo>
                    <a:pt x="313" y="168"/>
                  </a:lnTo>
                  <a:lnTo>
                    <a:pt x="295" y="170"/>
                  </a:lnTo>
                  <a:lnTo>
                    <a:pt x="280" y="172"/>
                  </a:lnTo>
                  <a:lnTo>
                    <a:pt x="265" y="176"/>
                  </a:lnTo>
                  <a:lnTo>
                    <a:pt x="252" y="178"/>
                  </a:lnTo>
                  <a:lnTo>
                    <a:pt x="236" y="179"/>
                  </a:lnTo>
                  <a:lnTo>
                    <a:pt x="223" y="179"/>
                  </a:lnTo>
                  <a:lnTo>
                    <a:pt x="211" y="181"/>
                  </a:lnTo>
                  <a:lnTo>
                    <a:pt x="198" y="183"/>
                  </a:lnTo>
                  <a:lnTo>
                    <a:pt x="187" y="183"/>
                  </a:lnTo>
                  <a:lnTo>
                    <a:pt x="177" y="185"/>
                  </a:lnTo>
                  <a:lnTo>
                    <a:pt x="168" y="185"/>
                  </a:lnTo>
                  <a:lnTo>
                    <a:pt x="158" y="187"/>
                  </a:lnTo>
                  <a:lnTo>
                    <a:pt x="150" y="187"/>
                  </a:lnTo>
                  <a:lnTo>
                    <a:pt x="143" y="189"/>
                  </a:lnTo>
                  <a:lnTo>
                    <a:pt x="135" y="189"/>
                  </a:lnTo>
                  <a:lnTo>
                    <a:pt x="128" y="189"/>
                  </a:lnTo>
                  <a:lnTo>
                    <a:pt x="122" y="191"/>
                  </a:lnTo>
                  <a:lnTo>
                    <a:pt x="118" y="191"/>
                  </a:lnTo>
                  <a:lnTo>
                    <a:pt x="112" y="191"/>
                  </a:lnTo>
                  <a:lnTo>
                    <a:pt x="108" y="191"/>
                  </a:lnTo>
                  <a:lnTo>
                    <a:pt x="101" y="191"/>
                  </a:lnTo>
                  <a:lnTo>
                    <a:pt x="95" y="189"/>
                  </a:lnTo>
                  <a:lnTo>
                    <a:pt x="80" y="187"/>
                  </a:lnTo>
                  <a:lnTo>
                    <a:pt x="63" y="183"/>
                  </a:lnTo>
                  <a:lnTo>
                    <a:pt x="53" y="179"/>
                  </a:lnTo>
                  <a:lnTo>
                    <a:pt x="46" y="178"/>
                  </a:lnTo>
                  <a:lnTo>
                    <a:pt x="34" y="172"/>
                  </a:lnTo>
                  <a:lnTo>
                    <a:pt x="25" y="168"/>
                  </a:lnTo>
                  <a:lnTo>
                    <a:pt x="17" y="162"/>
                  </a:lnTo>
                  <a:lnTo>
                    <a:pt x="9" y="158"/>
                  </a:lnTo>
                  <a:lnTo>
                    <a:pt x="5" y="155"/>
                  </a:lnTo>
                  <a:lnTo>
                    <a:pt x="2" y="151"/>
                  </a:lnTo>
                  <a:lnTo>
                    <a:pt x="0" y="147"/>
                  </a:lnTo>
                  <a:lnTo>
                    <a:pt x="0" y="145"/>
                  </a:lnTo>
                  <a:lnTo>
                    <a:pt x="0" y="141"/>
                  </a:lnTo>
                  <a:lnTo>
                    <a:pt x="2" y="139"/>
                  </a:lnTo>
                  <a:lnTo>
                    <a:pt x="5" y="138"/>
                  </a:lnTo>
                  <a:lnTo>
                    <a:pt x="11" y="136"/>
                  </a:lnTo>
                  <a:lnTo>
                    <a:pt x="17" y="132"/>
                  </a:lnTo>
                  <a:lnTo>
                    <a:pt x="25" y="130"/>
                  </a:lnTo>
                  <a:lnTo>
                    <a:pt x="34" y="128"/>
                  </a:lnTo>
                  <a:lnTo>
                    <a:pt x="44" y="124"/>
                  </a:lnTo>
                  <a:lnTo>
                    <a:pt x="55" y="122"/>
                  </a:lnTo>
                  <a:lnTo>
                    <a:pt x="68" y="120"/>
                  </a:lnTo>
                  <a:lnTo>
                    <a:pt x="84" y="118"/>
                  </a:lnTo>
                  <a:lnTo>
                    <a:pt x="101" y="115"/>
                  </a:lnTo>
                  <a:lnTo>
                    <a:pt x="118" y="113"/>
                  </a:lnTo>
                  <a:lnTo>
                    <a:pt x="137" y="111"/>
                  </a:lnTo>
                  <a:lnTo>
                    <a:pt x="158" y="107"/>
                  </a:lnTo>
                  <a:lnTo>
                    <a:pt x="179" y="105"/>
                  </a:lnTo>
                  <a:lnTo>
                    <a:pt x="225" y="99"/>
                  </a:lnTo>
                  <a:lnTo>
                    <a:pt x="269" y="96"/>
                  </a:lnTo>
                  <a:lnTo>
                    <a:pt x="309" y="90"/>
                  </a:lnTo>
                  <a:lnTo>
                    <a:pt x="349" y="86"/>
                  </a:lnTo>
                  <a:lnTo>
                    <a:pt x="387" y="80"/>
                  </a:lnTo>
                  <a:lnTo>
                    <a:pt x="423" y="75"/>
                  </a:lnTo>
                  <a:lnTo>
                    <a:pt x="458" y="71"/>
                  </a:lnTo>
                  <a:lnTo>
                    <a:pt x="490" y="65"/>
                  </a:lnTo>
                  <a:lnTo>
                    <a:pt x="505" y="65"/>
                  </a:lnTo>
                  <a:lnTo>
                    <a:pt x="522" y="63"/>
                  </a:lnTo>
                  <a:lnTo>
                    <a:pt x="540" y="61"/>
                  </a:lnTo>
                  <a:lnTo>
                    <a:pt x="559" y="59"/>
                  </a:lnTo>
                  <a:lnTo>
                    <a:pt x="578" y="58"/>
                  </a:lnTo>
                  <a:lnTo>
                    <a:pt x="597" y="56"/>
                  </a:lnTo>
                  <a:lnTo>
                    <a:pt x="616" y="54"/>
                  </a:lnTo>
                  <a:lnTo>
                    <a:pt x="637" y="52"/>
                  </a:lnTo>
                  <a:lnTo>
                    <a:pt x="660" y="48"/>
                  </a:lnTo>
                  <a:lnTo>
                    <a:pt x="681" y="46"/>
                  </a:lnTo>
                  <a:lnTo>
                    <a:pt x="704" y="42"/>
                  </a:lnTo>
                  <a:lnTo>
                    <a:pt x="726" y="40"/>
                  </a:lnTo>
                  <a:lnTo>
                    <a:pt x="751" y="37"/>
                  </a:lnTo>
                  <a:lnTo>
                    <a:pt x="774" y="33"/>
                  </a:lnTo>
                  <a:lnTo>
                    <a:pt x="799" y="29"/>
                  </a:lnTo>
                  <a:lnTo>
                    <a:pt x="824" y="27"/>
                  </a:lnTo>
                  <a:lnTo>
                    <a:pt x="849" y="23"/>
                  </a:lnTo>
                  <a:lnTo>
                    <a:pt x="873" y="19"/>
                  </a:lnTo>
                  <a:lnTo>
                    <a:pt x="896" y="16"/>
                  </a:lnTo>
                  <a:lnTo>
                    <a:pt x="919" y="14"/>
                  </a:lnTo>
                  <a:lnTo>
                    <a:pt x="940" y="12"/>
                  </a:lnTo>
                  <a:lnTo>
                    <a:pt x="959" y="10"/>
                  </a:lnTo>
                  <a:lnTo>
                    <a:pt x="978" y="8"/>
                  </a:lnTo>
                  <a:lnTo>
                    <a:pt x="997" y="6"/>
                  </a:lnTo>
                  <a:lnTo>
                    <a:pt x="1015" y="4"/>
                  </a:lnTo>
                  <a:lnTo>
                    <a:pt x="1030" y="2"/>
                  </a:lnTo>
                  <a:lnTo>
                    <a:pt x="1045" y="2"/>
                  </a:lnTo>
                  <a:lnTo>
                    <a:pt x="1058" y="0"/>
                  </a:lnTo>
                  <a:lnTo>
                    <a:pt x="1070" y="0"/>
                  </a:lnTo>
                  <a:lnTo>
                    <a:pt x="1081" y="0"/>
                  </a:lnTo>
                  <a:lnTo>
                    <a:pt x="1093" y="0"/>
                  </a:lnTo>
                  <a:lnTo>
                    <a:pt x="1102" y="0"/>
                  </a:lnTo>
                  <a:lnTo>
                    <a:pt x="1118" y="0"/>
                  </a:lnTo>
                  <a:lnTo>
                    <a:pt x="1135" y="2"/>
                  </a:lnTo>
                  <a:lnTo>
                    <a:pt x="1152" y="6"/>
                  </a:lnTo>
                  <a:lnTo>
                    <a:pt x="1169" y="10"/>
                  </a:lnTo>
                  <a:lnTo>
                    <a:pt x="1186" y="16"/>
                  </a:lnTo>
                  <a:lnTo>
                    <a:pt x="1203" y="21"/>
                  </a:lnTo>
                  <a:lnTo>
                    <a:pt x="1221" y="29"/>
                  </a:lnTo>
                  <a:lnTo>
                    <a:pt x="1238" y="38"/>
                  </a:lnTo>
                  <a:lnTo>
                    <a:pt x="1245" y="44"/>
                  </a:lnTo>
                  <a:lnTo>
                    <a:pt x="1253" y="48"/>
                  </a:lnTo>
                  <a:lnTo>
                    <a:pt x="1259" y="54"/>
                  </a:lnTo>
                  <a:lnTo>
                    <a:pt x="1266" y="58"/>
                  </a:lnTo>
                  <a:lnTo>
                    <a:pt x="1272" y="63"/>
                  </a:lnTo>
                  <a:lnTo>
                    <a:pt x="1278" y="67"/>
                  </a:lnTo>
                  <a:lnTo>
                    <a:pt x="1282" y="71"/>
                  </a:lnTo>
                  <a:lnTo>
                    <a:pt x="1287" y="75"/>
                  </a:lnTo>
                  <a:lnTo>
                    <a:pt x="1295" y="82"/>
                  </a:lnTo>
                  <a:lnTo>
                    <a:pt x="1301" y="90"/>
                  </a:lnTo>
                  <a:lnTo>
                    <a:pt x="1304" y="98"/>
                  </a:lnTo>
                  <a:lnTo>
                    <a:pt x="1308" y="105"/>
                  </a:lnTo>
                  <a:lnTo>
                    <a:pt x="1308" y="105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7"/>
            <p:cNvSpPr/>
            <p:nvPr/>
          </p:nvSpPr>
          <p:spPr bwMode="auto">
            <a:xfrm>
              <a:off x="2198850" y="1479957"/>
              <a:ext cx="352425" cy="608013"/>
            </a:xfrm>
            <a:custGeom>
              <a:avLst/>
              <a:gdLst>
                <a:gd name="T0" fmla="*/ 305 w 445"/>
                <a:gd name="T1" fmla="*/ 5 h 765"/>
                <a:gd name="T2" fmla="*/ 324 w 445"/>
                <a:gd name="T3" fmla="*/ 0 h 765"/>
                <a:gd name="T4" fmla="*/ 349 w 445"/>
                <a:gd name="T5" fmla="*/ 9 h 765"/>
                <a:gd name="T6" fmla="*/ 387 w 445"/>
                <a:gd name="T7" fmla="*/ 28 h 765"/>
                <a:gd name="T8" fmla="*/ 427 w 445"/>
                <a:gd name="T9" fmla="*/ 57 h 765"/>
                <a:gd name="T10" fmla="*/ 445 w 445"/>
                <a:gd name="T11" fmla="*/ 78 h 765"/>
                <a:gd name="T12" fmla="*/ 443 w 445"/>
                <a:gd name="T13" fmla="*/ 93 h 765"/>
                <a:gd name="T14" fmla="*/ 426 w 445"/>
                <a:gd name="T15" fmla="*/ 104 h 765"/>
                <a:gd name="T16" fmla="*/ 410 w 445"/>
                <a:gd name="T17" fmla="*/ 118 h 765"/>
                <a:gd name="T18" fmla="*/ 405 w 445"/>
                <a:gd name="T19" fmla="*/ 154 h 765"/>
                <a:gd name="T20" fmla="*/ 403 w 445"/>
                <a:gd name="T21" fmla="*/ 215 h 765"/>
                <a:gd name="T22" fmla="*/ 405 w 445"/>
                <a:gd name="T23" fmla="*/ 299 h 765"/>
                <a:gd name="T24" fmla="*/ 408 w 445"/>
                <a:gd name="T25" fmla="*/ 398 h 765"/>
                <a:gd name="T26" fmla="*/ 410 w 445"/>
                <a:gd name="T27" fmla="*/ 480 h 765"/>
                <a:gd name="T28" fmla="*/ 410 w 445"/>
                <a:gd name="T29" fmla="*/ 543 h 765"/>
                <a:gd name="T30" fmla="*/ 408 w 445"/>
                <a:gd name="T31" fmla="*/ 586 h 765"/>
                <a:gd name="T32" fmla="*/ 397 w 445"/>
                <a:gd name="T33" fmla="*/ 643 h 765"/>
                <a:gd name="T34" fmla="*/ 374 w 445"/>
                <a:gd name="T35" fmla="*/ 701 h 765"/>
                <a:gd name="T36" fmla="*/ 345 w 445"/>
                <a:gd name="T37" fmla="*/ 744 h 765"/>
                <a:gd name="T38" fmla="*/ 317 w 445"/>
                <a:gd name="T39" fmla="*/ 765 h 765"/>
                <a:gd name="T40" fmla="*/ 294 w 445"/>
                <a:gd name="T41" fmla="*/ 760 h 765"/>
                <a:gd name="T42" fmla="*/ 284 w 445"/>
                <a:gd name="T43" fmla="*/ 731 h 765"/>
                <a:gd name="T44" fmla="*/ 277 w 445"/>
                <a:gd name="T45" fmla="*/ 689 h 765"/>
                <a:gd name="T46" fmla="*/ 244 w 445"/>
                <a:gd name="T47" fmla="*/ 645 h 765"/>
                <a:gd name="T48" fmla="*/ 208 w 445"/>
                <a:gd name="T49" fmla="*/ 615 h 765"/>
                <a:gd name="T50" fmla="*/ 189 w 445"/>
                <a:gd name="T51" fmla="*/ 600 h 765"/>
                <a:gd name="T52" fmla="*/ 181 w 445"/>
                <a:gd name="T53" fmla="*/ 588 h 765"/>
                <a:gd name="T54" fmla="*/ 181 w 445"/>
                <a:gd name="T55" fmla="*/ 581 h 765"/>
                <a:gd name="T56" fmla="*/ 200 w 445"/>
                <a:gd name="T57" fmla="*/ 579 h 765"/>
                <a:gd name="T58" fmla="*/ 239 w 445"/>
                <a:gd name="T59" fmla="*/ 588 h 765"/>
                <a:gd name="T60" fmla="*/ 281 w 445"/>
                <a:gd name="T61" fmla="*/ 600 h 765"/>
                <a:gd name="T62" fmla="*/ 304 w 445"/>
                <a:gd name="T63" fmla="*/ 594 h 765"/>
                <a:gd name="T64" fmla="*/ 313 w 445"/>
                <a:gd name="T65" fmla="*/ 575 h 765"/>
                <a:gd name="T66" fmla="*/ 323 w 445"/>
                <a:gd name="T67" fmla="*/ 543 h 765"/>
                <a:gd name="T68" fmla="*/ 326 w 445"/>
                <a:gd name="T69" fmla="*/ 514 h 765"/>
                <a:gd name="T70" fmla="*/ 328 w 445"/>
                <a:gd name="T71" fmla="*/ 466 h 765"/>
                <a:gd name="T72" fmla="*/ 326 w 445"/>
                <a:gd name="T73" fmla="*/ 402 h 765"/>
                <a:gd name="T74" fmla="*/ 323 w 445"/>
                <a:gd name="T75" fmla="*/ 318 h 765"/>
                <a:gd name="T76" fmla="*/ 319 w 445"/>
                <a:gd name="T77" fmla="*/ 236 h 765"/>
                <a:gd name="T78" fmla="*/ 313 w 445"/>
                <a:gd name="T79" fmla="*/ 175 h 765"/>
                <a:gd name="T80" fmla="*/ 307 w 445"/>
                <a:gd name="T81" fmla="*/ 133 h 765"/>
                <a:gd name="T82" fmla="*/ 304 w 445"/>
                <a:gd name="T83" fmla="*/ 114 h 765"/>
                <a:gd name="T84" fmla="*/ 288 w 445"/>
                <a:gd name="T85" fmla="*/ 106 h 765"/>
                <a:gd name="T86" fmla="*/ 260 w 445"/>
                <a:gd name="T87" fmla="*/ 104 h 765"/>
                <a:gd name="T88" fmla="*/ 220 w 445"/>
                <a:gd name="T89" fmla="*/ 106 h 765"/>
                <a:gd name="T90" fmla="*/ 168 w 445"/>
                <a:gd name="T91" fmla="*/ 114 h 765"/>
                <a:gd name="T92" fmla="*/ 101 w 445"/>
                <a:gd name="T93" fmla="*/ 123 h 765"/>
                <a:gd name="T94" fmla="*/ 57 w 445"/>
                <a:gd name="T95" fmla="*/ 125 h 765"/>
                <a:gd name="T96" fmla="*/ 21 w 445"/>
                <a:gd name="T97" fmla="*/ 123 h 765"/>
                <a:gd name="T98" fmla="*/ 0 w 445"/>
                <a:gd name="T99" fmla="*/ 81 h 765"/>
                <a:gd name="T100" fmla="*/ 29 w 445"/>
                <a:gd name="T101" fmla="*/ 80 h 765"/>
                <a:gd name="T102" fmla="*/ 67 w 445"/>
                <a:gd name="T103" fmla="*/ 76 h 765"/>
                <a:gd name="T104" fmla="*/ 115 w 445"/>
                <a:gd name="T105" fmla="*/ 70 h 765"/>
                <a:gd name="T106" fmla="*/ 181 w 445"/>
                <a:gd name="T107" fmla="*/ 59 h 765"/>
                <a:gd name="T108" fmla="*/ 227 w 445"/>
                <a:gd name="T109" fmla="*/ 49 h 765"/>
                <a:gd name="T110" fmla="*/ 262 w 445"/>
                <a:gd name="T111" fmla="*/ 40 h 765"/>
                <a:gd name="T112" fmla="*/ 283 w 445"/>
                <a:gd name="T113" fmla="*/ 28 h 765"/>
                <a:gd name="T114" fmla="*/ 290 w 445"/>
                <a:gd name="T115" fmla="*/ 22 h 7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45" h="765">
                  <a:moveTo>
                    <a:pt x="290" y="22"/>
                  </a:moveTo>
                  <a:lnTo>
                    <a:pt x="296" y="15"/>
                  </a:lnTo>
                  <a:lnTo>
                    <a:pt x="300" y="9"/>
                  </a:lnTo>
                  <a:lnTo>
                    <a:pt x="305" y="5"/>
                  </a:lnTo>
                  <a:lnTo>
                    <a:pt x="309" y="1"/>
                  </a:lnTo>
                  <a:lnTo>
                    <a:pt x="315" y="0"/>
                  </a:lnTo>
                  <a:lnTo>
                    <a:pt x="319" y="0"/>
                  </a:lnTo>
                  <a:lnTo>
                    <a:pt x="324" y="0"/>
                  </a:lnTo>
                  <a:lnTo>
                    <a:pt x="328" y="1"/>
                  </a:lnTo>
                  <a:lnTo>
                    <a:pt x="334" y="5"/>
                  </a:lnTo>
                  <a:lnTo>
                    <a:pt x="342" y="7"/>
                  </a:lnTo>
                  <a:lnTo>
                    <a:pt x="349" y="9"/>
                  </a:lnTo>
                  <a:lnTo>
                    <a:pt x="357" y="13"/>
                  </a:lnTo>
                  <a:lnTo>
                    <a:pt x="366" y="17"/>
                  </a:lnTo>
                  <a:lnTo>
                    <a:pt x="378" y="22"/>
                  </a:lnTo>
                  <a:lnTo>
                    <a:pt x="387" y="28"/>
                  </a:lnTo>
                  <a:lnTo>
                    <a:pt x="401" y="34"/>
                  </a:lnTo>
                  <a:lnTo>
                    <a:pt x="410" y="41"/>
                  </a:lnTo>
                  <a:lnTo>
                    <a:pt x="420" y="49"/>
                  </a:lnTo>
                  <a:lnTo>
                    <a:pt x="427" y="57"/>
                  </a:lnTo>
                  <a:lnTo>
                    <a:pt x="435" y="62"/>
                  </a:lnTo>
                  <a:lnTo>
                    <a:pt x="439" y="68"/>
                  </a:lnTo>
                  <a:lnTo>
                    <a:pt x="443" y="74"/>
                  </a:lnTo>
                  <a:lnTo>
                    <a:pt x="445" y="78"/>
                  </a:lnTo>
                  <a:lnTo>
                    <a:pt x="445" y="81"/>
                  </a:lnTo>
                  <a:lnTo>
                    <a:pt x="445" y="85"/>
                  </a:lnTo>
                  <a:lnTo>
                    <a:pt x="445" y="89"/>
                  </a:lnTo>
                  <a:lnTo>
                    <a:pt x="443" y="93"/>
                  </a:lnTo>
                  <a:lnTo>
                    <a:pt x="439" y="97"/>
                  </a:lnTo>
                  <a:lnTo>
                    <a:pt x="435" y="99"/>
                  </a:lnTo>
                  <a:lnTo>
                    <a:pt x="431" y="102"/>
                  </a:lnTo>
                  <a:lnTo>
                    <a:pt x="426" y="104"/>
                  </a:lnTo>
                  <a:lnTo>
                    <a:pt x="420" y="108"/>
                  </a:lnTo>
                  <a:lnTo>
                    <a:pt x="416" y="110"/>
                  </a:lnTo>
                  <a:lnTo>
                    <a:pt x="412" y="112"/>
                  </a:lnTo>
                  <a:lnTo>
                    <a:pt x="410" y="118"/>
                  </a:lnTo>
                  <a:lnTo>
                    <a:pt x="408" y="125"/>
                  </a:lnTo>
                  <a:lnTo>
                    <a:pt x="407" y="133"/>
                  </a:lnTo>
                  <a:lnTo>
                    <a:pt x="405" y="142"/>
                  </a:lnTo>
                  <a:lnTo>
                    <a:pt x="405" y="154"/>
                  </a:lnTo>
                  <a:lnTo>
                    <a:pt x="403" y="167"/>
                  </a:lnTo>
                  <a:lnTo>
                    <a:pt x="403" y="181"/>
                  </a:lnTo>
                  <a:lnTo>
                    <a:pt x="403" y="198"/>
                  </a:lnTo>
                  <a:lnTo>
                    <a:pt x="403" y="215"/>
                  </a:lnTo>
                  <a:lnTo>
                    <a:pt x="403" y="234"/>
                  </a:lnTo>
                  <a:lnTo>
                    <a:pt x="403" y="253"/>
                  </a:lnTo>
                  <a:lnTo>
                    <a:pt x="405" y="276"/>
                  </a:lnTo>
                  <a:lnTo>
                    <a:pt x="405" y="299"/>
                  </a:lnTo>
                  <a:lnTo>
                    <a:pt x="407" y="325"/>
                  </a:lnTo>
                  <a:lnTo>
                    <a:pt x="408" y="350"/>
                  </a:lnTo>
                  <a:lnTo>
                    <a:pt x="408" y="375"/>
                  </a:lnTo>
                  <a:lnTo>
                    <a:pt x="408" y="398"/>
                  </a:lnTo>
                  <a:lnTo>
                    <a:pt x="410" y="419"/>
                  </a:lnTo>
                  <a:lnTo>
                    <a:pt x="410" y="440"/>
                  </a:lnTo>
                  <a:lnTo>
                    <a:pt x="410" y="461"/>
                  </a:lnTo>
                  <a:lnTo>
                    <a:pt x="410" y="480"/>
                  </a:lnTo>
                  <a:lnTo>
                    <a:pt x="410" y="497"/>
                  </a:lnTo>
                  <a:lnTo>
                    <a:pt x="410" y="512"/>
                  </a:lnTo>
                  <a:lnTo>
                    <a:pt x="410" y="527"/>
                  </a:lnTo>
                  <a:lnTo>
                    <a:pt x="410" y="543"/>
                  </a:lnTo>
                  <a:lnTo>
                    <a:pt x="410" y="556"/>
                  </a:lnTo>
                  <a:lnTo>
                    <a:pt x="408" y="567"/>
                  </a:lnTo>
                  <a:lnTo>
                    <a:pt x="408" y="577"/>
                  </a:lnTo>
                  <a:lnTo>
                    <a:pt x="408" y="586"/>
                  </a:lnTo>
                  <a:lnTo>
                    <a:pt x="407" y="594"/>
                  </a:lnTo>
                  <a:lnTo>
                    <a:pt x="405" y="611"/>
                  </a:lnTo>
                  <a:lnTo>
                    <a:pt x="401" y="628"/>
                  </a:lnTo>
                  <a:lnTo>
                    <a:pt x="397" y="643"/>
                  </a:lnTo>
                  <a:lnTo>
                    <a:pt x="391" y="659"/>
                  </a:lnTo>
                  <a:lnTo>
                    <a:pt x="387" y="674"/>
                  </a:lnTo>
                  <a:lnTo>
                    <a:pt x="382" y="687"/>
                  </a:lnTo>
                  <a:lnTo>
                    <a:pt x="374" y="701"/>
                  </a:lnTo>
                  <a:lnTo>
                    <a:pt x="368" y="712"/>
                  </a:lnTo>
                  <a:lnTo>
                    <a:pt x="361" y="725"/>
                  </a:lnTo>
                  <a:lnTo>
                    <a:pt x="353" y="735"/>
                  </a:lnTo>
                  <a:lnTo>
                    <a:pt x="345" y="744"/>
                  </a:lnTo>
                  <a:lnTo>
                    <a:pt x="340" y="752"/>
                  </a:lnTo>
                  <a:lnTo>
                    <a:pt x="332" y="758"/>
                  </a:lnTo>
                  <a:lnTo>
                    <a:pt x="324" y="762"/>
                  </a:lnTo>
                  <a:lnTo>
                    <a:pt x="317" y="765"/>
                  </a:lnTo>
                  <a:lnTo>
                    <a:pt x="309" y="765"/>
                  </a:lnTo>
                  <a:lnTo>
                    <a:pt x="304" y="765"/>
                  </a:lnTo>
                  <a:lnTo>
                    <a:pt x="298" y="763"/>
                  </a:lnTo>
                  <a:lnTo>
                    <a:pt x="294" y="760"/>
                  </a:lnTo>
                  <a:lnTo>
                    <a:pt x="290" y="756"/>
                  </a:lnTo>
                  <a:lnTo>
                    <a:pt x="286" y="748"/>
                  </a:lnTo>
                  <a:lnTo>
                    <a:pt x="284" y="741"/>
                  </a:lnTo>
                  <a:lnTo>
                    <a:pt x="284" y="731"/>
                  </a:lnTo>
                  <a:lnTo>
                    <a:pt x="284" y="720"/>
                  </a:lnTo>
                  <a:lnTo>
                    <a:pt x="283" y="710"/>
                  </a:lnTo>
                  <a:lnTo>
                    <a:pt x="281" y="701"/>
                  </a:lnTo>
                  <a:lnTo>
                    <a:pt x="277" y="689"/>
                  </a:lnTo>
                  <a:lnTo>
                    <a:pt x="271" y="680"/>
                  </a:lnTo>
                  <a:lnTo>
                    <a:pt x="263" y="668"/>
                  </a:lnTo>
                  <a:lnTo>
                    <a:pt x="254" y="657"/>
                  </a:lnTo>
                  <a:lnTo>
                    <a:pt x="244" y="645"/>
                  </a:lnTo>
                  <a:lnTo>
                    <a:pt x="233" y="634"/>
                  </a:lnTo>
                  <a:lnTo>
                    <a:pt x="220" y="624"/>
                  </a:lnTo>
                  <a:lnTo>
                    <a:pt x="214" y="621"/>
                  </a:lnTo>
                  <a:lnTo>
                    <a:pt x="208" y="615"/>
                  </a:lnTo>
                  <a:lnTo>
                    <a:pt x="202" y="611"/>
                  </a:lnTo>
                  <a:lnTo>
                    <a:pt x="197" y="607"/>
                  </a:lnTo>
                  <a:lnTo>
                    <a:pt x="193" y="603"/>
                  </a:lnTo>
                  <a:lnTo>
                    <a:pt x="189" y="600"/>
                  </a:lnTo>
                  <a:lnTo>
                    <a:pt x="187" y="598"/>
                  </a:lnTo>
                  <a:lnTo>
                    <a:pt x="185" y="594"/>
                  </a:lnTo>
                  <a:lnTo>
                    <a:pt x="181" y="590"/>
                  </a:lnTo>
                  <a:lnTo>
                    <a:pt x="181" y="588"/>
                  </a:lnTo>
                  <a:lnTo>
                    <a:pt x="180" y="586"/>
                  </a:lnTo>
                  <a:lnTo>
                    <a:pt x="180" y="584"/>
                  </a:lnTo>
                  <a:lnTo>
                    <a:pt x="180" y="583"/>
                  </a:lnTo>
                  <a:lnTo>
                    <a:pt x="181" y="581"/>
                  </a:lnTo>
                  <a:lnTo>
                    <a:pt x="183" y="579"/>
                  </a:lnTo>
                  <a:lnTo>
                    <a:pt x="189" y="579"/>
                  </a:lnTo>
                  <a:lnTo>
                    <a:pt x="193" y="579"/>
                  </a:lnTo>
                  <a:lnTo>
                    <a:pt x="200" y="579"/>
                  </a:lnTo>
                  <a:lnTo>
                    <a:pt x="208" y="581"/>
                  </a:lnTo>
                  <a:lnTo>
                    <a:pt x="218" y="583"/>
                  </a:lnTo>
                  <a:lnTo>
                    <a:pt x="227" y="586"/>
                  </a:lnTo>
                  <a:lnTo>
                    <a:pt x="239" y="588"/>
                  </a:lnTo>
                  <a:lnTo>
                    <a:pt x="250" y="592"/>
                  </a:lnTo>
                  <a:lnTo>
                    <a:pt x="262" y="596"/>
                  </a:lnTo>
                  <a:lnTo>
                    <a:pt x="271" y="598"/>
                  </a:lnTo>
                  <a:lnTo>
                    <a:pt x="281" y="600"/>
                  </a:lnTo>
                  <a:lnTo>
                    <a:pt x="288" y="600"/>
                  </a:lnTo>
                  <a:lnTo>
                    <a:pt x="296" y="598"/>
                  </a:lnTo>
                  <a:lnTo>
                    <a:pt x="300" y="596"/>
                  </a:lnTo>
                  <a:lnTo>
                    <a:pt x="304" y="594"/>
                  </a:lnTo>
                  <a:lnTo>
                    <a:pt x="305" y="592"/>
                  </a:lnTo>
                  <a:lnTo>
                    <a:pt x="307" y="586"/>
                  </a:lnTo>
                  <a:lnTo>
                    <a:pt x="311" y="583"/>
                  </a:lnTo>
                  <a:lnTo>
                    <a:pt x="313" y="575"/>
                  </a:lnTo>
                  <a:lnTo>
                    <a:pt x="315" y="569"/>
                  </a:lnTo>
                  <a:lnTo>
                    <a:pt x="319" y="560"/>
                  </a:lnTo>
                  <a:lnTo>
                    <a:pt x="321" y="552"/>
                  </a:lnTo>
                  <a:lnTo>
                    <a:pt x="323" y="543"/>
                  </a:lnTo>
                  <a:lnTo>
                    <a:pt x="324" y="537"/>
                  </a:lnTo>
                  <a:lnTo>
                    <a:pt x="324" y="529"/>
                  </a:lnTo>
                  <a:lnTo>
                    <a:pt x="326" y="522"/>
                  </a:lnTo>
                  <a:lnTo>
                    <a:pt x="326" y="514"/>
                  </a:lnTo>
                  <a:lnTo>
                    <a:pt x="326" y="502"/>
                  </a:lnTo>
                  <a:lnTo>
                    <a:pt x="326" y="493"/>
                  </a:lnTo>
                  <a:lnTo>
                    <a:pt x="326" y="480"/>
                  </a:lnTo>
                  <a:lnTo>
                    <a:pt x="328" y="466"/>
                  </a:lnTo>
                  <a:lnTo>
                    <a:pt x="326" y="453"/>
                  </a:lnTo>
                  <a:lnTo>
                    <a:pt x="326" y="436"/>
                  </a:lnTo>
                  <a:lnTo>
                    <a:pt x="326" y="421"/>
                  </a:lnTo>
                  <a:lnTo>
                    <a:pt x="326" y="402"/>
                  </a:lnTo>
                  <a:lnTo>
                    <a:pt x="326" y="382"/>
                  </a:lnTo>
                  <a:lnTo>
                    <a:pt x="324" y="362"/>
                  </a:lnTo>
                  <a:lnTo>
                    <a:pt x="324" y="341"/>
                  </a:lnTo>
                  <a:lnTo>
                    <a:pt x="323" y="318"/>
                  </a:lnTo>
                  <a:lnTo>
                    <a:pt x="321" y="295"/>
                  </a:lnTo>
                  <a:lnTo>
                    <a:pt x="321" y="274"/>
                  </a:lnTo>
                  <a:lnTo>
                    <a:pt x="319" y="253"/>
                  </a:lnTo>
                  <a:lnTo>
                    <a:pt x="319" y="236"/>
                  </a:lnTo>
                  <a:lnTo>
                    <a:pt x="317" y="219"/>
                  </a:lnTo>
                  <a:lnTo>
                    <a:pt x="315" y="202"/>
                  </a:lnTo>
                  <a:lnTo>
                    <a:pt x="315" y="188"/>
                  </a:lnTo>
                  <a:lnTo>
                    <a:pt x="313" y="175"/>
                  </a:lnTo>
                  <a:lnTo>
                    <a:pt x="311" y="162"/>
                  </a:lnTo>
                  <a:lnTo>
                    <a:pt x="311" y="152"/>
                  </a:lnTo>
                  <a:lnTo>
                    <a:pt x="309" y="142"/>
                  </a:lnTo>
                  <a:lnTo>
                    <a:pt x="307" y="133"/>
                  </a:lnTo>
                  <a:lnTo>
                    <a:pt x="307" y="127"/>
                  </a:lnTo>
                  <a:lnTo>
                    <a:pt x="305" y="121"/>
                  </a:lnTo>
                  <a:lnTo>
                    <a:pt x="305" y="118"/>
                  </a:lnTo>
                  <a:lnTo>
                    <a:pt x="304" y="114"/>
                  </a:lnTo>
                  <a:lnTo>
                    <a:pt x="300" y="112"/>
                  </a:lnTo>
                  <a:lnTo>
                    <a:pt x="298" y="110"/>
                  </a:lnTo>
                  <a:lnTo>
                    <a:pt x="292" y="108"/>
                  </a:lnTo>
                  <a:lnTo>
                    <a:pt x="288" y="106"/>
                  </a:lnTo>
                  <a:lnTo>
                    <a:pt x="283" y="104"/>
                  </a:lnTo>
                  <a:lnTo>
                    <a:pt x="275" y="104"/>
                  </a:lnTo>
                  <a:lnTo>
                    <a:pt x="267" y="104"/>
                  </a:lnTo>
                  <a:lnTo>
                    <a:pt x="260" y="104"/>
                  </a:lnTo>
                  <a:lnTo>
                    <a:pt x="250" y="104"/>
                  </a:lnTo>
                  <a:lnTo>
                    <a:pt x="241" y="104"/>
                  </a:lnTo>
                  <a:lnTo>
                    <a:pt x="231" y="104"/>
                  </a:lnTo>
                  <a:lnTo>
                    <a:pt x="220" y="106"/>
                  </a:lnTo>
                  <a:lnTo>
                    <a:pt x="208" y="108"/>
                  </a:lnTo>
                  <a:lnTo>
                    <a:pt x="195" y="110"/>
                  </a:lnTo>
                  <a:lnTo>
                    <a:pt x="181" y="112"/>
                  </a:lnTo>
                  <a:lnTo>
                    <a:pt x="168" y="114"/>
                  </a:lnTo>
                  <a:lnTo>
                    <a:pt x="139" y="118"/>
                  </a:lnTo>
                  <a:lnTo>
                    <a:pt x="126" y="120"/>
                  </a:lnTo>
                  <a:lnTo>
                    <a:pt x="115" y="121"/>
                  </a:lnTo>
                  <a:lnTo>
                    <a:pt x="101" y="123"/>
                  </a:lnTo>
                  <a:lnTo>
                    <a:pt x="90" y="123"/>
                  </a:lnTo>
                  <a:lnTo>
                    <a:pt x="78" y="123"/>
                  </a:lnTo>
                  <a:lnTo>
                    <a:pt x="67" y="125"/>
                  </a:lnTo>
                  <a:lnTo>
                    <a:pt x="57" y="125"/>
                  </a:lnTo>
                  <a:lnTo>
                    <a:pt x="48" y="125"/>
                  </a:lnTo>
                  <a:lnTo>
                    <a:pt x="38" y="125"/>
                  </a:lnTo>
                  <a:lnTo>
                    <a:pt x="29" y="123"/>
                  </a:lnTo>
                  <a:lnTo>
                    <a:pt x="21" y="123"/>
                  </a:lnTo>
                  <a:lnTo>
                    <a:pt x="14" y="123"/>
                  </a:lnTo>
                  <a:lnTo>
                    <a:pt x="6" y="121"/>
                  </a:lnTo>
                  <a:lnTo>
                    <a:pt x="0" y="120"/>
                  </a:lnTo>
                  <a:lnTo>
                    <a:pt x="0" y="81"/>
                  </a:lnTo>
                  <a:lnTo>
                    <a:pt x="6" y="81"/>
                  </a:lnTo>
                  <a:lnTo>
                    <a:pt x="14" y="81"/>
                  </a:lnTo>
                  <a:lnTo>
                    <a:pt x="21" y="80"/>
                  </a:lnTo>
                  <a:lnTo>
                    <a:pt x="29" y="80"/>
                  </a:lnTo>
                  <a:lnTo>
                    <a:pt x="38" y="80"/>
                  </a:lnTo>
                  <a:lnTo>
                    <a:pt x="48" y="78"/>
                  </a:lnTo>
                  <a:lnTo>
                    <a:pt x="57" y="78"/>
                  </a:lnTo>
                  <a:lnTo>
                    <a:pt x="67" y="76"/>
                  </a:lnTo>
                  <a:lnTo>
                    <a:pt x="78" y="74"/>
                  </a:lnTo>
                  <a:lnTo>
                    <a:pt x="90" y="74"/>
                  </a:lnTo>
                  <a:lnTo>
                    <a:pt x="101" y="72"/>
                  </a:lnTo>
                  <a:lnTo>
                    <a:pt x="115" y="70"/>
                  </a:lnTo>
                  <a:lnTo>
                    <a:pt x="126" y="68"/>
                  </a:lnTo>
                  <a:lnTo>
                    <a:pt x="139" y="66"/>
                  </a:lnTo>
                  <a:lnTo>
                    <a:pt x="168" y="61"/>
                  </a:lnTo>
                  <a:lnTo>
                    <a:pt x="181" y="59"/>
                  </a:lnTo>
                  <a:lnTo>
                    <a:pt x="193" y="57"/>
                  </a:lnTo>
                  <a:lnTo>
                    <a:pt x="204" y="53"/>
                  </a:lnTo>
                  <a:lnTo>
                    <a:pt x="216" y="51"/>
                  </a:lnTo>
                  <a:lnTo>
                    <a:pt x="227" y="49"/>
                  </a:lnTo>
                  <a:lnTo>
                    <a:pt x="237" y="45"/>
                  </a:lnTo>
                  <a:lnTo>
                    <a:pt x="244" y="43"/>
                  </a:lnTo>
                  <a:lnTo>
                    <a:pt x="254" y="41"/>
                  </a:lnTo>
                  <a:lnTo>
                    <a:pt x="262" y="40"/>
                  </a:lnTo>
                  <a:lnTo>
                    <a:pt x="267" y="36"/>
                  </a:lnTo>
                  <a:lnTo>
                    <a:pt x="273" y="34"/>
                  </a:lnTo>
                  <a:lnTo>
                    <a:pt x="279" y="32"/>
                  </a:lnTo>
                  <a:lnTo>
                    <a:pt x="283" y="28"/>
                  </a:lnTo>
                  <a:lnTo>
                    <a:pt x="286" y="26"/>
                  </a:lnTo>
                  <a:lnTo>
                    <a:pt x="288" y="24"/>
                  </a:lnTo>
                  <a:lnTo>
                    <a:pt x="290" y="22"/>
                  </a:lnTo>
                  <a:lnTo>
                    <a:pt x="290" y="22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5" name="Freeform 7"/>
          <p:cNvSpPr/>
          <p:nvPr/>
        </p:nvSpPr>
        <p:spPr bwMode="auto">
          <a:xfrm>
            <a:off x="1200720" y="2285998"/>
            <a:ext cx="283570" cy="225317"/>
          </a:xfrm>
          <a:custGeom>
            <a:avLst/>
            <a:gdLst>
              <a:gd name="T0" fmla="*/ 21 w 238"/>
              <a:gd name="T1" fmla="*/ 0 h 179"/>
              <a:gd name="T2" fmla="*/ 57 w 238"/>
              <a:gd name="T3" fmla="*/ 2 h 179"/>
              <a:gd name="T4" fmla="*/ 89 w 238"/>
              <a:gd name="T5" fmla="*/ 2 h 179"/>
              <a:gd name="T6" fmla="*/ 116 w 238"/>
              <a:gd name="T7" fmla="*/ 6 h 179"/>
              <a:gd name="T8" fmla="*/ 141 w 238"/>
              <a:gd name="T9" fmla="*/ 9 h 179"/>
              <a:gd name="T10" fmla="*/ 162 w 238"/>
              <a:gd name="T11" fmla="*/ 19 h 179"/>
              <a:gd name="T12" fmla="*/ 181 w 238"/>
              <a:gd name="T13" fmla="*/ 32 h 179"/>
              <a:gd name="T14" fmla="*/ 198 w 238"/>
              <a:gd name="T15" fmla="*/ 46 h 179"/>
              <a:gd name="T16" fmla="*/ 213 w 238"/>
              <a:gd name="T17" fmla="*/ 61 h 179"/>
              <a:gd name="T18" fmla="*/ 225 w 238"/>
              <a:gd name="T19" fmla="*/ 78 h 179"/>
              <a:gd name="T20" fmla="*/ 233 w 238"/>
              <a:gd name="T21" fmla="*/ 95 h 179"/>
              <a:gd name="T22" fmla="*/ 238 w 238"/>
              <a:gd name="T23" fmla="*/ 112 h 179"/>
              <a:gd name="T24" fmla="*/ 238 w 238"/>
              <a:gd name="T25" fmla="*/ 127 h 179"/>
              <a:gd name="T26" fmla="*/ 238 w 238"/>
              <a:gd name="T27" fmla="*/ 143 h 179"/>
              <a:gd name="T28" fmla="*/ 236 w 238"/>
              <a:gd name="T29" fmla="*/ 154 h 179"/>
              <a:gd name="T30" fmla="*/ 234 w 238"/>
              <a:gd name="T31" fmla="*/ 162 h 179"/>
              <a:gd name="T32" fmla="*/ 227 w 238"/>
              <a:gd name="T33" fmla="*/ 169 h 179"/>
              <a:gd name="T34" fmla="*/ 221 w 238"/>
              <a:gd name="T35" fmla="*/ 175 h 179"/>
              <a:gd name="T36" fmla="*/ 212 w 238"/>
              <a:gd name="T37" fmla="*/ 177 h 179"/>
              <a:gd name="T38" fmla="*/ 200 w 238"/>
              <a:gd name="T39" fmla="*/ 179 h 179"/>
              <a:gd name="T40" fmla="*/ 192 w 238"/>
              <a:gd name="T41" fmla="*/ 177 h 179"/>
              <a:gd name="T42" fmla="*/ 183 w 238"/>
              <a:gd name="T43" fmla="*/ 173 h 179"/>
              <a:gd name="T44" fmla="*/ 171 w 238"/>
              <a:gd name="T45" fmla="*/ 167 h 179"/>
              <a:gd name="T46" fmla="*/ 160 w 238"/>
              <a:gd name="T47" fmla="*/ 158 h 179"/>
              <a:gd name="T48" fmla="*/ 145 w 238"/>
              <a:gd name="T49" fmla="*/ 148 h 179"/>
              <a:gd name="T50" fmla="*/ 130 w 238"/>
              <a:gd name="T51" fmla="*/ 133 h 179"/>
              <a:gd name="T52" fmla="*/ 110 w 238"/>
              <a:gd name="T53" fmla="*/ 118 h 179"/>
              <a:gd name="T54" fmla="*/ 89 w 238"/>
              <a:gd name="T55" fmla="*/ 99 h 179"/>
              <a:gd name="T56" fmla="*/ 70 w 238"/>
              <a:gd name="T57" fmla="*/ 80 h 179"/>
              <a:gd name="T58" fmla="*/ 51 w 238"/>
              <a:gd name="T59" fmla="*/ 63 h 179"/>
              <a:gd name="T60" fmla="*/ 36 w 238"/>
              <a:gd name="T61" fmla="*/ 47 h 179"/>
              <a:gd name="T62" fmla="*/ 23 w 238"/>
              <a:gd name="T63" fmla="*/ 34 h 179"/>
              <a:gd name="T64" fmla="*/ 13 w 238"/>
              <a:gd name="T65" fmla="*/ 23 h 179"/>
              <a:gd name="T66" fmla="*/ 6 w 238"/>
              <a:gd name="T67" fmla="*/ 13 h 179"/>
              <a:gd name="T68" fmla="*/ 2 w 238"/>
              <a:gd name="T69" fmla="*/ 6 h 179"/>
              <a:gd name="T70" fmla="*/ 0 w 238"/>
              <a:gd name="T71" fmla="*/ 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38" h="179">
                <a:moveTo>
                  <a:pt x="0" y="0"/>
                </a:moveTo>
                <a:lnTo>
                  <a:pt x="21" y="0"/>
                </a:lnTo>
                <a:lnTo>
                  <a:pt x="40" y="0"/>
                </a:lnTo>
                <a:lnTo>
                  <a:pt x="57" y="2"/>
                </a:lnTo>
                <a:lnTo>
                  <a:pt x="74" y="2"/>
                </a:lnTo>
                <a:lnTo>
                  <a:pt x="89" y="2"/>
                </a:lnTo>
                <a:lnTo>
                  <a:pt x="103" y="4"/>
                </a:lnTo>
                <a:lnTo>
                  <a:pt x="116" y="6"/>
                </a:lnTo>
                <a:lnTo>
                  <a:pt x="130" y="7"/>
                </a:lnTo>
                <a:lnTo>
                  <a:pt x="141" y="9"/>
                </a:lnTo>
                <a:lnTo>
                  <a:pt x="152" y="15"/>
                </a:lnTo>
                <a:lnTo>
                  <a:pt x="162" y="19"/>
                </a:lnTo>
                <a:lnTo>
                  <a:pt x="171" y="25"/>
                </a:lnTo>
                <a:lnTo>
                  <a:pt x="181" y="32"/>
                </a:lnTo>
                <a:lnTo>
                  <a:pt x="191" y="38"/>
                </a:lnTo>
                <a:lnTo>
                  <a:pt x="198" y="46"/>
                </a:lnTo>
                <a:lnTo>
                  <a:pt x="206" y="53"/>
                </a:lnTo>
                <a:lnTo>
                  <a:pt x="213" y="61"/>
                </a:lnTo>
                <a:lnTo>
                  <a:pt x="219" y="68"/>
                </a:lnTo>
                <a:lnTo>
                  <a:pt x="225" y="78"/>
                </a:lnTo>
                <a:lnTo>
                  <a:pt x="229" y="86"/>
                </a:lnTo>
                <a:lnTo>
                  <a:pt x="233" y="95"/>
                </a:lnTo>
                <a:lnTo>
                  <a:pt x="236" y="103"/>
                </a:lnTo>
                <a:lnTo>
                  <a:pt x="238" y="112"/>
                </a:lnTo>
                <a:lnTo>
                  <a:pt x="238" y="120"/>
                </a:lnTo>
                <a:lnTo>
                  <a:pt x="238" y="127"/>
                </a:lnTo>
                <a:lnTo>
                  <a:pt x="238" y="137"/>
                </a:lnTo>
                <a:lnTo>
                  <a:pt x="238" y="143"/>
                </a:lnTo>
                <a:lnTo>
                  <a:pt x="238" y="150"/>
                </a:lnTo>
                <a:lnTo>
                  <a:pt x="236" y="154"/>
                </a:lnTo>
                <a:lnTo>
                  <a:pt x="236" y="158"/>
                </a:lnTo>
                <a:lnTo>
                  <a:pt x="234" y="162"/>
                </a:lnTo>
                <a:lnTo>
                  <a:pt x="233" y="166"/>
                </a:lnTo>
                <a:lnTo>
                  <a:pt x="227" y="169"/>
                </a:lnTo>
                <a:lnTo>
                  <a:pt x="225" y="173"/>
                </a:lnTo>
                <a:lnTo>
                  <a:pt x="221" y="175"/>
                </a:lnTo>
                <a:lnTo>
                  <a:pt x="217" y="175"/>
                </a:lnTo>
                <a:lnTo>
                  <a:pt x="212" y="177"/>
                </a:lnTo>
                <a:lnTo>
                  <a:pt x="206" y="179"/>
                </a:lnTo>
                <a:lnTo>
                  <a:pt x="200" y="179"/>
                </a:lnTo>
                <a:lnTo>
                  <a:pt x="196" y="179"/>
                </a:lnTo>
                <a:lnTo>
                  <a:pt x="192" y="177"/>
                </a:lnTo>
                <a:lnTo>
                  <a:pt x="187" y="175"/>
                </a:lnTo>
                <a:lnTo>
                  <a:pt x="183" y="173"/>
                </a:lnTo>
                <a:lnTo>
                  <a:pt x="177" y="171"/>
                </a:lnTo>
                <a:lnTo>
                  <a:pt x="171" y="167"/>
                </a:lnTo>
                <a:lnTo>
                  <a:pt x="166" y="164"/>
                </a:lnTo>
                <a:lnTo>
                  <a:pt x="160" y="158"/>
                </a:lnTo>
                <a:lnTo>
                  <a:pt x="152" y="154"/>
                </a:lnTo>
                <a:lnTo>
                  <a:pt x="145" y="148"/>
                </a:lnTo>
                <a:lnTo>
                  <a:pt x="137" y="141"/>
                </a:lnTo>
                <a:lnTo>
                  <a:pt x="130" y="133"/>
                </a:lnTo>
                <a:lnTo>
                  <a:pt x="120" y="126"/>
                </a:lnTo>
                <a:lnTo>
                  <a:pt x="110" y="118"/>
                </a:lnTo>
                <a:lnTo>
                  <a:pt x="101" y="108"/>
                </a:lnTo>
                <a:lnTo>
                  <a:pt x="89" y="99"/>
                </a:lnTo>
                <a:lnTo>
                  <a:pt x="80" y="89"/>
                </a:lnTo>
                <a:lnTo>
                  <a:pt x="70" y="80"/>
                </a:lnTo>
                <a:lnTo>
                  <a:pt x="61" y="72"/>
                </a:lnTo>
                <a:lnTo>
                  <a:pt x="51" y="63"/>
                </a:lnTo>
                <a:lnTo>
                  <a:pt x="44" y="55"/>
                </a:lnTo>
                <a:lnTo>
                  <a:pt x="36" y="47"/>
                </a:lnTo>
                <a:lnTo>
                  <a:pt x="30" y="42"/>
                </a:lnTo>
                <a:lnTo>
                  <a:pt x="23" y="34"/>
                </a:lnTo>
                <a:lnTo>
                  <a:pt x="19" y="28"/>
                </a:lnTo>
                <a:lnTo>
                  <a:pt x="13" y="23"/>
                </a:lnTo>
                <a:lnTo>
                  <a:pt x="9" y="19"/>
                </a:lnTo>
                <a:lnTo>
                  <a:pt x="6" y="13"/>
                </a:lnTo>
                <a:lnTo>
                  <a:pt x="4" y="9"/>
                </a:lnTo>
                <a:lnTo>
                  <a:pt x="2" y="6"/>
                </a:lnTo>
                <a:lnTo>
                  <a:pt x="0" y="4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6" name="Freeform 8"/>
          <p:cNvSpPr/>
          <p:nvPr/>
        </p:nvSpPr>
        <p:spPr bwMode="auto">
          <a:xfrm>
            <a:off x="1508118" y="2392327"/>
            <a:ext cx="371738" cy="929114"/>
          </a:xfrm>
          <a:custGeom>
            <a:avLst/>
            <a:gdLst>
              <a:gd name="T0" fmla="*/ 224 w 313"/>
              <a:gd name="T1" fmla="*/ 97 h 735"/>
              <a:gd name="T2" fmla="*/ 220 w 313"/>
              <a:gd name="T3" fmla="*/ 76 h 735"/>
              <a:gd name="T4" fmla="*/ 216 w 313"/>
              <a:gd name="T5" fmla="*/ 59 h 735"/>
              <a:gd name="T6" fmla="*/ 214 w 313"/>
              <a:gd name="T7" fmla="*/ 42 h 735"/>
              <a:gd name="T8" fmla="*/ 210 w 313"/>
              <a:gd name="T9" fmla="*/ 28 h 735"/>
              <a:gd name="T10" fmla="*/ 208 w 313"/>
              <a:gd name="T11" fmla="*/ 17 h 735"/>
              <a:gd name="T12" fmla="*/ 208 w 313"/>
              <a:gd name="T13" fmla="*/ 9 h 735"/>
              <a:gd name="T14" fmla="*/ 206 w 313"/>
              <a:gd name="T15" fmla="*/ 3 h 735"/>
              <a:gd name="T16" fmla="*/ 208 w 313"/>
              <a:gd name="T17" fmla="*/ 2 h 735"/>
              <a:gd name="T18" fmla="*/ 210 w 313"/>
              <a:gd name="T19" fmla="*/ 0 h 735"/>
              <a:gd name="T20" fmla="*/ 216 w 313"/>
              <a:gd name="T21" fmla="*/ 0 h 735"/>
              <a:gd name="T22" fmla="*/ 225 w 313"/>
              <a:gd name="T23" fmla="*/ 2 h 735"/>
              <a:gd name="T24" fmla="*/ 239 w 313"/>
              <a:gd name="T25" fmla="*/ 3 h 735"/>
              <a:gd name="T26" fmla="*/ 254 w 313"/>
              <a:gd name="T27" fmla="*/ 7 h 735"/>
              <a:gd name="T28" fmla="*/ 275 w 313"/>
              <a:gd name="T29" fmla="*/ 13 h 735"/>
              <a:gd name="T30" fmla="*/ 298 w 313"/>
              <a:gd name="T31" fmla="*/ 19 h 735"/>
              <a:gd name="T32" fmla="*/ 311 w 313"/>
              <a:gd name="T33" fmla="*/ 59 h 735"/>
              <a:gd name="T34" fmla="*/ 311 w 313"/>
              <a:gd name="T35" fmla="*/ 135 h 735"/>
              <a:gd name="T36" fmla="*/ 307 w 313"/>
              <a:gd name="T37" fmla="*/ 211 h 735"/>
              <a:gd name="T38" fmla="*/ 298 w 313"/>
              <a:gd name="T39" fmla="*/ 287 h 735"/>
              <a:gd name="T40" fmla="*/ 286 w 313"/>
              <a:gd name="T41" fmla="*/ 344 h 735"/>
              <a:gd name="T42" fmla="*/ 279 w 313"/>
              <a:gd name="T43" fmla="*/ 381 h 735"/>
              <a:gd name="T44" fmla="*/ 271 w 313"/>
              <a:gd name="T45" fmla="*/ 417 h 735"/>
              <a:gd name="T46" fmla="*/ 262 w 313"/>
              <a:gd name="T47" fmla="*/ 449 h 735"/>
              <a:gd name="T48" fmla="*/ 250 w 313"/>
              <a:gd name="T49" fmla="*/ 478 h 735"/>
              <a:gd name="T50" fmla="*/ 239 w 313"/>
              <a:gd name="T51" fmla="*/ 506 h 735"/>
              <a:gd name="T52" fmla="*/ 227 w 313"/>
              <a:gd name="T53" fmla="*/ 533 h 735"/>
              <a:gd name="T54" fmla="*/ 206 w 313"/>
              <a:gd name="T55" fmla="*/ 569 h 735"/>
              <a:gd name="T56" fmla="*/ 191 w 313"/>
              <a:gd name="T57" fmla="*/ 590 h 735"/>
              <a:gd name="T58" fmla="*/ 157 w 313"/>
              <a:gd name="T59" fmla="*/ 628 h 735"/>
              <a:gd name="T60" fmla="*/ 122 w 313"/>
              <a:gd name="T61" fmla="*/ 659 h 735"/>
              <a:gd name="T62" fmla="*/ 88 w 313"/>
              <a:gd name="T63" fmla="*/ 687 h 735"/>
              <a:gd name="T64" fmla="*/ 63 w 313"/>
              <a:gd name="T65" fmla="*/ 706 h 735"/>
              <a:gd name="T66" fmla="*/ 48 w 313"/>
              <a:gd name="T67" fmla="*/ 716 h 735"/>
              <a:gd name="T68" fmla="*/ 35 w 313"/>
              <a:gd name="T69" fmla="*/ 724 h 735"/>
              <a:gd name="T70" fmla="*/ 25 w 313"/>
              <a:gd name="T71" fmla="*/ 729 h 735"/>
              <a:gd name="T72" fmla="*/ 16 w 313"/>
              <a:gd name="T73" fmla="*/ 733 h 735"/>
              <a:gd name="T74" fmla="*/ 8 w 313"/>
              <a:gd name="T75" fmla="*/ 735 h 735"/>
              <a:gd name="T76" fmla="*/ 4 w 313"/>
              <a:gd name="T77" fmla="*/ 735 h 735"/>
              <a:gd name="T78" fmla="*/ 0 w 313"/>
              <a:gd name="T79" fmla="*/ 735 h 735"/>
              <a:gd name="T80" fmla="*/ 0 w 313"/>
              <a:gd name="T81" fmla="*/ 731 h 735"/>
              <a:gd name="T82" fmla="*/ 4 w 313"/>
              <a:gd name="T83" fmla="*/ 725 h 735"/>
              <a:gd name="T84" fmla="*/ 10 w 313"/>
              <a:gd name="T85" fmla="*/ 718 h 735"/>
              <a:gd name="T86" fmla="*/ 19 w 313"/>
              <a:gd name="T87" fmla="*/ 706 h 735"/>
              <a:gd name="T88" fmla="*/ 31 w 313"/>
              <a:gd name="T89" fmla="*/ 691 h 735"/>
              <a:gd name="T90" fmla="*/ 46 w 313"/>
              <a:gd name="T91" fmla="*/ 672 h 735"/>
              <a:gd name="T92" fmla="*/ 65 w 313"/>
              <a:gd name="T93" fmla="*/ 651 h 735"/>
              <a:gd name="T94" fmla="*/ 86 w 313"/>
              <a:gd name="T95" fmla="*/ 628 h 735"/>
              <a:gd name="T96" fmla="*/ 119 w 313"/>
              <a:gd name="T97" fmla="*/ 586 h 735"/>
              <a:gd name="T98" fmla="*/ 157 w 313"/>
              <a:gd name="T99" fmla="*/ 527 h 735"/>
              <a:gd name="T100" fmla="*/ 182 w 313"/>
              <a:gd name="T101" fmla="*/ 478 h 735"/>
              <a:gd name="T102" fmla="*/ 195 w 313"/>
              <a:gd name="T103" fmla="*/ 443 h 735"/>
              <a:gd name="T104" fmla="*/ 206 w 313"/>
              <a:gd name="T105" fmla="*/ 409 h 735"/>
              <a:gd name="T106" fmla="*/ 216 w 313"/>
              <a:gd name="T107" fmla="*/ 371 h 735"/>
              <a:gd name="T108" fmla="*/ 224 w 313"/>
              <a:gd name="T109" fmla="*/ 331 h 735"/>
              <a:gd name="T110" fmla="*/ 229 w 313"/>
              <a:gd name="T111" fmla="*/ 295 h 735"/>
              <a:gd name="T112" fmla="*/ 233 w 313"/>
              <a:gd name="T113" fmla="*/ 261 h 735"/>
              <a:gd name="T114" fmla="*/ 235 w 313"/>
              <a:gd name="T115" fmla="*/ 228 h 735"/>
              <a:gd name="T116" fmla="*/ 235 w 313"/>
              <a:gd name="T117" fmla="*/ 198 h 735"/>
              <a:gd name="T118" fmla="*/ 235 w 313"/>
              <a:gd name="T119" fmla="*/ 169 h 735"/>
              <a:gd name="T120" fmla="*/ 231 w 313"/>
              <a:gd name="T121" fmla="*/ 143 h 735"/>
              <a:gd name="T122" fmla="*/ 229 w 313"/>
              <a:gd name="T123" fmla="*/ 120 h 735"/>
              <a:gd name="T124" fmla="*/ 225 w 313"/>
              <a:gd name="T125" fmla="*/ 108 h 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13" h="735">
                <a:moveTo>
                  <a:pt x="225" y="108"/>
                </a:moveTo>
                <a:lnTo>
                  <a:pt x="224" y="97"/>
                </a:lnTo>
                <a:lnTo>
                  <a:pt x="222" y="85"/>
                </a:lnTo>
                <a:lnTo>
                  <a:pt x="220" y="76"/>
                </a:lnTo>
                <a:lnTo>
                  <a:pt x="218" y="66"/>
                </a:lnTo>
                <a:lnTo>
                  <a:pt x="216" y="59"/>
                </a:lnTo>
                <a:lnTo>
                  <a:pt x="214" y="49"/>
                </a:lnTo>
                <a:lnTo>
                  <a:pt x="214" y="42"/>
                </a:lnTo>
                <a:lnTo>
                  <a:pt x="212" y="36"/>
                </a:lnTo>
                <a:lnTo>
                  <a:pt x="210" y="28"/>
                </a:lnTo>
                <a:lnTo>
                  <a:pt x="210" y="22"/>
                </a:lnTo>
                <a:lnTo>
                  <a:pt x="208" y="17"/>
                </a:lnTo>
                <a:lnTo>
                  <a:pt x="208" y="13"/>
                </a:lnTo>
                <a:lnTo>
                  <a:pt x="208" y="9"/>
                </a:lnTo>
                <a:lnTo>
                  <a:pt x="208" y="5"/>
                </a:lnTo>
                <a:lnTo>
                  <a:pt x="206" y="3"/>
                </a:lnTo>
                <a:lnTo>
                  <a:pt x="206" y="2"/>
                </a:lnTo>
                <a:lnTo>
                  <a:pt x="208" y="2"/>
                </a:lnTo>
                <a:lnTo>
                  <a:pt x="208" y="0"/>
                </a:lnTo>
                <a:lnTo>
                  <a:pt x="210" y="0"/>
                </a:lnTo>
                <a:lnTo>
                  <a:pt x="214" y="0"/>
                </a:lnTo>
                <a:lnTo>
                  <a:pt x="216" y="0"/>
                </a:lnTo>
                <a:lnTo>
                  <a:pt x="222" y="0"/>
                </a:lnTo>
                <a:lnTo>
                  <a:pt x="225" y="2"/>
                </a:lnTo>
                <a:lnTo>
                  <a:pt x="231" y="2"/>
                </a:lnTo>
                <a:lnTo>
                  <a:pt x="239" y="3"/>
                </a:lnTo>
                <a:lnTo>
                  <a:pt x="246" y="5"/>
                </a:lnTo>
                <a:lnTo>
                  <a:pt x="254" y="7"/>
                </a:lnTo>
                <a:lnTo>
                  <a:pt x="264" y="9"/>
                </a:lnTo>
                <a:lnTo>
                  <a:pt x="275" y="13"/>
                </a:lnTo>
                <a:lnTo>
                  <a:pt x="285" y="15"/>
                </a:lnTo>
                <a:lnTo>
                  <a:pt x="298" y="19"/>
                </a:lnTo>
                <a:lnTo>
                  <a:pt x="309" y="22"/>
                </a:lnTo>
                <a:lnTo>
                  <a:pt x="311" y="59"/>
                </a:lnTo>
                <a:lnTo>
                  <a:pt x="313" y="97"/>
                </a:lnTo>
                <a:lnTo>
                  <a:pt x="311" y="135"/>
                </a:lnTo>
                <a:lnTo>
                  <a:pt x="309" y="173"/>
                </a:lnTo>
                <a:lnTo>
                  <a:pt x="307" y="211"/>
                </a:lnTo>
                <a:lnTo>
                  <a:pt x="304" y="249"/>
                </a:lnTo>
                <a:lnTo>
                  <a:pt x="298" y="287"/>
                </a:lnTo>
                <a:lnTo>
                  <a:pt x="290" y="325"/>
                </a:lnTo>
                <a:lnTo>
                  <a:pt x="286" y="344"/>
                </a:lnTo>
                <a:lnTo>
                  <a:pt x="283" y="363"/>
                </a:lnTo>
                <a:lnTo>
                  <a:pt x="279" y="381"/>
                </a:lnTo>
                <a:lnTo>
                  <a:pt x="275" y="400"/>
                </a:lnTo>
                <a:lnTo>
                  <a:pt x="271" y="417"/>
                </a:lnTo>
                <a:lnTo>
                  <a:pt x="265" y="432"/>
                </a:lnTo>
                <a:lnTo>
                  <a:pt x="262" y="449"/>
                </a:lnTo>
                <a:lnTo>
                  <a:pt x="256" y="464"/>
                </a:lnTo>
                <a:lnTo>
                  <a:pt x="250" y="478"/>
                </a:lnTo>
                <a:lnTo>
                  <a:pt x="244" y="493"/>
                </a:lnTo>
                <a:lnTo>
                  <a:pt x="239" y="506"/>
                </a:lnTo>
                <a:lnTo>
                  <a:pt x="233" y="520"/>
                </a:lnTo>
                <a:lnTo>
                  <a:pt x="227" y="533"/>
                </a:lnTo>
                <a:lnTo>
                  <a:pt x="222" y="544"/>
                </a:lnTo>
                <a:lnTo>
                  <a:pt x="206" y="569"/>
                </a:lnTo>
                <a:lnTo>
                  <a:pt x="199" y="579"/>
                </a:lnTo>
                <a:lnTo>
                  <a:pt x="191" y="590"/>
                </a:lnTo>
                <a:lnTo>
                  <a:pt x="174" y="609"/>
                </a:lnTo>
                <a:lnTo>
                  <a:pt x="157" y="628"/>
                </a:lnTo>
                <a:lnTo>
                  <a:pt x="140" y="644"/>
                </a:lnTo>
                <a:lnTo>
                  <a:pt x="122" y="659"/>
                </a:lnTo>
                <a:lnTo>
                  <a:pt x="105" y="674"/>
                </a:lnTo>
                <a:lnTo>
                  <a:pt x="88" y="687"/>
                </a:lnTo>
                <a:lnTo>
                  <a:pt x="71" y="701"/>
                </a:lnTo>
                <a:lnTo>
                  <a:pt x="63" y="706"/>
                </a:lnTo>
                <a:lnTo>
                  <a:pt x="56" y="712"/>
                </a:lnTo>
                <a:lnTo>
                  <a:pt x="48" y="716"/>
                </a:lnTo>
                <a:lnTo>
                  <a:pt x="42" y="720"/>
                </a:lnTo>
                <a:lnTo>
                  <a:pt x="35" y="724"/>
                </a:lnTo>
                <a:lnTo>
                  <a:pt x="29" y="727"/>
                </a:lnTo>
                <a:lnTo>
                  <a:pt x="25" y="729"/>
                </a:lnTo>
                <a:lnTo>
                  <a:pt x="19" y="731"/>
                </a:lnTo>
                <a:lnTo>
                  <a:pt x="16" y="733"/>
                </a:lnTo>
                <a:lnTo>
                  <a:pt x="12" y="735"/>
                </a:lnTo>
                <a:lnTo>
                  <a:pt x="8" y="735"/>
                </a:lnTo>
                <a:lnTo>
                  <a:pt x="6" y="735"/>
                </a:lnTo>
                <a:lnTo>
                  <a:pt x="4" y="735"/>
                </a:lnTo>
                <a:lnTo>
                  <a:pt x="2" y="735"/>
                </a:lnTo>
                <a:lnTo>
                  <a:pt x="0" y="735"/>
                </a:lnTo>
                <a:lnTo>
                  <a:pt x="0" y="733"/>
                </a:lnTo>
                <a:lnTo>
                  <a:pt x="0" y="731"/>
                </a:lnTo>
                <a:lnTo>
                  <a:pt x="2" y="729"/>
                </a:lnTo>
                <a:lnTo>
                  <a:pt x="4" y="725"/>
                </a:lnTo>
                <a:lnTo>
                  <a:pt x="6" y="722"/>
                </a:lnTo>
                <a:lnTo>
                  <a:pt x="10" y="718"/>
                </a:lnTo>
                <a:lnTo>
                  <a:pt x="14" y="712"/>
                </a:lnTo>
                <a:lnTo>
                  <a:pt x="19" y="706"/>
                </a:lnTo>
                <a:lnTo>
                  <a:pt x="25" y="699"/>
                </a:lnTo>
                <a:lnTo>
                  <a:pt x="31" y="691"/>
                </a:lnTo>
                <a:lnTo>
                  <a:pt x="38" y="682"/>
                </a:lnTo>
                <a:lnTo>
                  <a:pt x="46" y="672"/>
                </a:lnTo>
                <a:lnTo>
                  <a:pt x="56" y="663"/>
                </a:lnTo>
                <a:lnTo>
                  <a:pt x="65" y="651"/>
                </a:lnTo>
                <a:lnTo>
                  <a:pt x="75" y="640"/>
                </a:lnTo>
                <a:lnTo>
                  <a:pt x="86" y="628"/>
                </a:lnTo>
                <a:lnTo>
                  <a:pt x="98" y="615"/>
                </a:lnTo>
                <a:lnTo>
                  <a:pt x="119" y="586"/>
                </a:lnTo>
                <a:lnTo>
                  <a:pt x="138" y="558"/>
                </a:lnTo>
                <a:lnTo>
                  <a:pt x="157" y="527"/>
                </a:lnTo>
                <a:lnTo>
                  <a:pt x="174" y="495"/>
                </a:lnTo>
                <a:lnTo>
                  <a:pt x="182" y="478"/>
                </a:lnTo>
                <a:lnTo>
                  <a:pt x="187" y="461"/>
                </a:lnTo>
                <a:lnTo>
                  <a:pt x="195" y="443"/>
                </a:lnTo>
                <a:lnTo>
                  <a:pt x="201" y="426"/>
                </a:lnTo>
                <a:lnTo>
                  <a:pt x="206" y="409"/>
                </a:lnTo>
                <a:lnTo>
                  <a:pt x="212" y="390"/>
                </a:lnTo>
                <a:lnTo>
                  <a:pt x="216" y="371"/>
                </a:lnTo>
                <a:lnTo>
                  <a:pt x="220" y="350"/>
                </a:lnTo>
                <a:lnTo>
                  <a:pt x="224" y="331"/>
                </a:lnTo>
                <a:lnTo>
                  <a:pt x="225" y="312"/>
                </a:lnTo>
                <a:lnTo>
                  <a:pt x="229" y="295"/>
                </a:lnTo>
                <a:lnTo>
                  <a:pt x="231" y="278"/>
                </a:lnTo>
                <a:lnTo>
                  <a:pt x="233" y="261"/>
                </a:lnTo>
                <a:lnTo>
                  <a:pt x="233" y="243"/>
                </a:lnTo>
                <a:lnTo>
                  <a:pt x="235" y="228"/>
                </a:lnTo>
                <a:lnTo>
                  <a:pt x="235" y="211"/>
                </a:lnTo>
                <a:lnTo>
                  <a:pt x="235" y="198"/>
                </a:lnTo>
                <a:lnTo>
                  <a:pt x="235" y="183"/>
                </a:lnTo>
                <a:lnTo>
                  <a:pt x="235" y="169"/>
                </a:lnTo>
                <a:lnTo>
                  <a:pt x="233" y="156"/>
                </a:lnTo>
                <a:lnTo>
                  <a:pt x="231" y="143"/>
                </a:lnTo>
                <a:lnTo>
                  <a:pt x="231" y="131"/>
                </a:lnTo>
                <a:lnTo>
                  <a:pt x="229" y="120"/>
                </a:lnTo>
                <a:lnTo>
                  <a:pt x="225" y="108"/>
                </a:lnTo>
                <a:lnTo>
                  <a:pt x="225" y="108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7" name="Freeform 9"/>
          <p:cNvSpPr/>
          <p:nvPr/>
        </p:nvSpPr>
        <p:spPr bwMode="auto">
          <a:xfrm>
            <a:off x="1829815" y="2630302"/>
            <a:ext cx="283570" cy="88608"/>
          </a:xfrm>
          <a:custGeom>
            <a:avLst/>
            <a:gdLst>
              <a:gd name="T0" fmla="*/ 0 w 239"/>
              <a:gd name="T1" fmla="*/ 25 h 71"/>
              <a:gd name="T2" fmla="*/ 19 w 239"/>
              <a:gd name="T3" fmla="*/ 23 h 71"/>
              <a:gd name="T4" fmla="*/ 38 w 239"/>
              <a:gd name="T5" fmla="*/ 19 h 71"/>
              <a:gd name="T6" fmla="*/ 56 w 239"/>
              <a:gd name="T7" fmla="*/ 17 h 71"/>
              <a:gd name="T8" fmla="*/ 73 w 239"/>
              <a:gd name="T9" fmla="*/ 15 h 71"/>
              <a:gd name="T10" fmla="*/ 88 w 239"/>
              <a:gd name="T11" fmla="*/ 12 h 71"/>
              <a:gd name="T12" fmla="*/ 103 w 239"/>
              <a:gd name="T13" fmla="*/ 10 h 71"/>
              <a:gd name="T14" fmla="*/ 117 w 239"/>
              <a:gd name="T15" fmla="*/ 8 h 71"/>
              <a:gd name="T16" fmla="*/ 130 w 239"/>
              <a:gd name="T17" fmla="*/ 6 h 71"/>
              <a:gd name="T18" fmla="*/ 141 w 239"/>
              <a:gd name="T19" fmla="*/ 2 h 71"/>
              <a:gd name="T20" fmla="*/ 153 w 239"/>
              <a:gd name="T21" fmla="*/ 2 h 71"/>
              <a:gd name="T22" fmla="*/ 162 w 239"/>
              <a:gd name="T23" fmla="*/ 0 h 71"/>
              <a:gd name="T24" fmla="*/ 174 w 239"/>
              <a:gd name="T25" fmla="*/ 0 h 71"/>
              <a:gd name="T26" fmla="*/ 181 w 239"/>
              <a:gd name="T27" fmla="*/ 0 h 71"/>
              <a:gd name="T28" fmla="*/ 191 w 239"/>
              <a:gd name="T29" fmla="*/ 2 h 71"/>
              <a:gd name="T30" fmla="*/ 199 w 239"/>
              <a:gd name="T31" fmla="*/ 2 h 71"/>
              <a:gd name="T32" fmla="*/ 206 w 239"/>
              <a:gd name="T33" fmla="*/ 6 h 71"/>
              <a:gd name="T34" fmla="*/ 214 w 239"/>
              <a:gd name="T35" fmla="*/ 8 h 71"/>
              <a:gd name="T36" fmla="*/ 220 w 239"/>
              <a:gd name="T37" fmla="*/ 12 h 71"/>
              <a:gd name="T38" fmla="*/ 225 w 239"/>
              <a:gd name="T39" fmla="*/ 15 h 71"/>
              <a:gd name="T40" fmla="*/ 229 w 239"/>
              <a:gd name="T41" fmla="*/ 17 h 71"/>
              <a:gd name="T42" fmla="*/ 233 w 239"/>
              <a:gd name="T43" fmla="*/ 21 h 71"/>
              <a:gd name="T44" fmla="*/ 237 w 239"/>
              <a:gd name="T45" fmla="*/ 25 h 71"/>
              <a:gd name="T46" fmla="*/ 239 w 239"/>
              <a:gd name="T47" fmla="*/ 29 h 71"/>
              <a:gd name="T48" fmla="*/ 239 w 239"/>
              <a:gd name="T49" fmla="*/ 31 h 71"/>
              <a:gd name="T50" fmla="*/ 239 w 239"/>
              <a:gd name="T51" fmla="*/ 36 h 71"/>
              <a:gd name="T52" fmla="*/ 237 w 239"/>
              <a:gd name="T53" fmla="*/ 40 h 71"/>
              <a:gd name="T54" fmla="*/ 233 w 239"/>
              <a:gd name="T55" fmla="*/ 44 h 71"/>
              <a:gd name="T56" fmla="*/ 229 w 239"/>
              <a:gd name="T57" fmla="*/ 48 h 71"/>
              <a:gd name="T58" fmla="*/ 223 w 239"/>
              <a:gd name="T59" fmla="*/ 50 h 71"/>
              <a:gd name="T60" fmla="*/ 218 w 239"/>
              <a:gd name="T61" fmla="*/ 54 h 71"/>
              <a:gd name="T62" fmla="*/ 210 w 239"/>
              <a:gd name="T63" fmla="*/ 55 h 71"/>
              <a:gd name="T64" fmla="*/ 200 w 239"/>
              <a:gd name="T65" fmla="*/ 57 h 71"/>
              <a:gd name="T66" fmla="*/ 193 w 239"/>
              <a:gd name="T67" fmla="*/ 59 h 71"/>
              <a:gd name="T68" fmla="*/ 187 w 239"/>
              <a:gd name="T69" fmla="*/ 61 h 71"/>
              <a:gd name="T70" fmla="*/ 180 w 239"/>
              <a:gd name="T71" fmla="*/ 61 h 71"/>
              <a:gd name="T72" fmla="*/ 170 w 239"/>
              <a:gd name="T73" fmla="*/ 63 h 71"/>
              <a:gd name="T74" fmla="*/ 160 w 239"/>
              <a:gd name="T75" fmla="*/ 63 h 71"/>
              <a:gd name="T76" fmla="*/ 151 w 239"/>
              <a:gd name="T77" fmla="*/ 65 h 71"/>
              <a:gd name="T78" fmla="*/ 139 w 239"/>
              <a:gd name="T79" fmla="*/ 65 h 71"/>
              <a:gd name="T80" fmla="*/ 126 w 239"/>
              <a:gd name="T81" fmla="*/ 67 h 71"/>
              <a:gd name="T82" fmla="*/ 115 w 239"/>
              <a:gd name="T83" fmla="*/ 67 h 71"/>
              <a:gd name="T84" fmla="*/ 101 w 239"/>
              <a:gd name="T85" fmla="*/ 69 h 71"/>
              <a:gd name="T86" fmla="*/ 86 w 239"/>
              <a:gd name="T87" fmla="*/ 69 h 71"/>
              <a:gd name="T88" fmla="*/ 71 w 239"/>
              <a:gd name="T89" fmla="*/ 71 h 71"/>
              <a:gd name="T90" fmla="*/ 54 w 239"/>
              <a:gd name="T91" fmla="*/ 71 h 71"/>
              <a:gd name="T92" fmla="*/ 36 w 239"/>
              <a:gd name="T93" fmla="*/ 71 h 71"/>
              <a:gd name="T94" fmla="*/ 19 w 239"/>
              <a:gd name="T95" fmla="*/ 71 h 71"/>
              <a:gd name="T96" fmla="*/ 0 w 239"/>
              <a:gd name="T97" fmla="*/ 71 h 71"/>
              <a:gd name="T98" fmla="*/ 0 w 239"/>
              <a:gd name="T99" fmla="*/ 25 h 71"/>
              <a:gd name="T100" fmla="*/ 0 w 239"/>
              <a:gd name="T101" fmla="*/ 25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39" h="71">
                <a:moveTo>
                  <a:pt x="0" y="25"/>
                </a:moveTo>
                <a:lnTo>
                  <a:pt x="19" y="23"/>
                </a:lnTo>
                <a:lnTo>
                  <a:pt x="38" y="19"/>
                </a:lnTo>
                <a:lnTo>
                  <a:pt x="56" y="17"/>
                </a:lnTo>
                <a:lnTo>
                  <a:pt x="73" y="15"/>
                </a:lnTo>
                <a:lnTo>
                  <a:pt x="88" y="12"/>
                </a:lnTo>
                <a:lnTo>
                  <a:pt x="103" y="10"/>
                </a:lnTo>
                <a:lnTo>
                  <a:pt x="117" y="8"/>
                </a:lnTo>
                <a:lnTo>
                  <a:pt x="130" y="6"/>
                </a:lnTo>
                <a:lnTo>
                  <a:pt x="141" y="2"/>
                </a:lnTo>
                <a:lnTo>
                  <a:pt x="153" y="2"/>
                </a:lnTo>
                <a:lnTo>
                  <a:pt x="162" y="0"/>
                </a:lnTo>
                <a:lnTo>
                  <a:pt x="174" y="0"/>
                </a:lnTo>
                <a:lnTo>
                  <a:pt x="181" y="0"/>
                </a:lnTo>
                <a:lnTo>
                  <a:pt x="191" y="2"/>
                </a:lnTo>
                <a:lnTo>
                  <a:pt x="199" y="2"/>
                </a:lnTo>
                <a:lnTo>
                  <a:pt x="206" y="6"/>
                </a:lnTo>
                <a:lnTo>
                  <a:pt x="214" y="8"/>
                </a:lnTo>
                <a:lnTo>
                  <a:pt x="220" y="12"/>
                </a:lnTo>
                <a:lnTo>
                  <a:pt x="225" y="15"/>
                </a:lnTo>
                <a:lnTo>
                  <a:pt x="229" y="17"/>
                </a:lnTo>
                <a:lnTo>
                  <a:pt x="233" y="21"/>
                </a:lnTo>
                <a:lnTo>
                  <a:pt x="237" y="25"/>
                </a:lnTo>
                <a:lnTo>
                  <a:pt x="239" y="29"/>
                </a:lnTo>
                <a:lnTo>
                  <a:pt x="239" y="31"/>
                </a:lnTo>
                <a:lnTo>
                  <a:pt x="239" y="36"/>
                </a:lnTo>
                <a:lnTo>
                  <a:pt x="237" y="40"/>
                </a:lnTo>
                <a:lnTo>
                  <a:pt x="233" y="44"/>
                </a:lnTo>
                <a:lnTo>
                  <a:pt x="229" y="48"/>
                </a:lnTo>
                <a:lnTo>
                  <a:pt x="223" y="50"/>
                </a:lnTo>
                <a:lnTo>
                  <a:pt x="218" y="54"/>
                </a:lnTo>
                <a:lnTo>
                  <a:pt x="210" y="55"/>
                </a:lnTo>
                <a:lnTo>
                  <a:pt x="200" y="57"/>
                </a:lnTo>
                <a:lnTo>
                  <a:pt x="193" y="59"/>
                </a:lnTo>
                <a:lnTo>
                  <a:pt x="187" y="61"/>
                </a:lnTo>
                <a:lnTo>
                  <a:pt x="180" y="61"/>
                </a:lnTo>
                <a:lnTo>
                  <a:pt x="170" y="63"/>
                </a:lnTo>
                <a:lnTo>
                  <a:pt x="160" y="63"/>
                </a:lnTo>
                <a:lnTo>
                  <a:pt x="151" y="65"/>
                </a:lnTo>
                <a:lnTo>
                  <a:pt x="139" y="65"/>
                </a:lnTo>
                <a:lnTo>
                  <a:pt x="126" y="67"/>
                </a:lnTo>
                <a:lnTo>
                  <a:pt x="115" y="67"/>
                </a:lnTo>
                <a:lnTo>
                  <a:pt x="101" y="69"/>
                </a:lnTo>
                <a:lnTo>
                  <a:pt x="86" y="69"/>
                </a:lnTo>
                <a:lnTo>
                  <a:pt x="71" y="71"/>
                </a:lnTo>
                <a:lnTo>
                  <a:pt x="54" y="71"/>
                </a:lnTo>
                <a:lnTo>
                  <a:pt x="36" y="71"/>
                </a:lnTo>
                <a:lnTo>
                  <a:pt x="19" y="71"/>
                </a:lnTo>
                <a:lnTo>
                  <a:pt x="0" y="71"/>
                </a:lnTo>
                <a:lnTo>
                  <a:pt x="0" y="25"/>
                </a:lnTo>
                <a:lnTo>
                  <a:pt x="0" y="25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8" name="Freeform 10"/>
          <p:cNvSpPr/>
          <p:nvPr/>
        </p:nvSpPr>
        <p:spPr bwMode="auto">
          <a:xfrm>
            <a:off x="1808368" y="2850556"/>
            <a:ext cx="307399" cy="93672"/>
          </a:xfrm>
          <a:custGeom>
            <a:avLst/>
            <a:gdLst>
              <a:gd name="T0" fmla="*/ 0 w 260"/>
              <a:gd name="T1" fmla="*/ 28 h 74"/>
              <a:gd name="T2" fmla="*/ 10 w 260"/>
              <a:gd name="T3" fmla="*/ 28 h 74"/>
              <a:gd name="T4" fmla="*/ 21 w 260"/>
              <a:gd name="T5" fmla="*/ 28 h 74"/>
              <a:gd name="T6" fmla="*/ 34 w 260"/>
              <a:gd name="T7" fmla="*/ 26 h 74"/>
              <a:gd name="T8" fmla="*/ 50 w 260"/>
              <a:gd name="T9" fmla="*/ 24 h 74"/>
              <a:gd name="T10" fmla="*/ 65 w 260"/>
              <a:gd name="T11" fmla="*/ 21 h 74"/>
              <a:gd name="T12" fmla="*/ 82 w 260"/>
              <a:gd name="T13" fmla="*/ 17 h 74"/>
              <a:gd name="T14" fmla="*/ 101 w 260"/>
              <a:gd name="T15" fmla="*/ 13 h 74"/>
              <a:gd name="T16" fmla="*/ 122 w 260"/>
              <a:gd name="T17" fmla="*/ 9 h 74"/>
              <a:gd name="T18" fmla="*/ 141 w 260"/>
              <a:gd name="T19" fmla="*/ 7 h 74"/>
              <a:gd name="T20" fmla="*/ 158 w 260"/>
              <a:gd name="T21" fmla="*/ 3 h 74"/>
              <a:gd name="T22" fmla="*/ 172 w 260"/>
              <a:gd name="T23" fmla="*/ 1 h 74"/>
              <a:gd name="T24" fmla="*/ 187 w 260"/>
              <a:gd name="T25" fmla="*/ 1 h 74"/>
              <a:gd name="T26" fmla="*/ 199 w 260"/>
              <a:gd name="T27" fmla="*/ 0 h 74"/>
              <a:gd name="T28" fmla="*/ 208 w 260"/>
              <a:gd name="T29" fmla="*/ 0 h 74"/>
              <a:gd name="T30" fmla="*/ 218 w 260"/>
              <a:gd name="T31" fmla="*/ 0 h 74"/>
              <a:gd name="T32" fmla="*/ 225 w 260"/>
              <a:gd name="T33" fmla="*/ 1 h 74"/>
              <a:gd name="T34" fmla="*/ 231 w 260"/>
              <a:gd name="T35" fmla="*/ 5 h 74"/>
              <a:gd name="T36" fmla="*/ 235 w 260"/>
              <a:gd name="T37" fmla="*/ 9 h 74"/>
              <a:gd name="T38" fmla="*/ 244 w 260"/>
              <a:gd name="T39" fmla="*/ 17 h 74"/>
              <a:gd name="T40" fmla="*/ 252 w 260"/>
              <a:gd name="T41" fmla="*/ 26 h 74"/>
              <a:gd name="T42" fmla="*/ 256 w 260"/>
              <a:gd name="T43" fmla="*/ 30 h 74"/>
              <a:gd name="T44" fmla="*/ 258 w 260"/>
              <a:gd name="T45" fmla="*/ 36 h 74"/>
              <a:gd name="T46" fmla="*/ 260 w 260"/>
              <a:gd name="T47" fmla="*/ 40 h 74"/>
              <a:gd name="T48" fmla="*/ 260 w 260"/>
              <a:gd name="T49" fmla="*/ 43 h 74"/>
              <a:gd name="T50" fmla="*/ 260 w 260"/>
              <a:gd name="T51" fmla="*/ 47 h 74"/>
              <a:gd name="T52" fmla="*/ 256 w 260"/>
              <a:gd name="T53" fmla="*/ 51 h 74"/>
              <a:gd name="T54" fmla="*/ 254 w 260"/>
              <a:gd name="T55" fmla="*/ 53 h 74"/>
              <a:gd name="T56" fmla="*/ 252 w 260"/>
              <a:gd name="T57" fmla="*/ 53 h 74"/>
              <a:gd name="T58" fmla="*/ 248 w 260"/>
              <a:gd name="T59" fmla="*/ 55 h 74"/>
              <a:gd name="T60" fmla="*/ 244 w 260"/>
              <a:gd name="T61" fmla="*/ 57 h 74"/>
              <a:gd name="T62" fmla="*/ 240 w 260"/>
              <a:gd name="T63" fmla="*/ 59 h 74"/>
              <a:gd name="T64" fmla="*/ 237 w 260"/>
              <a:gd name="T65" fmla="*/ 59 h 74"/>
              <a:gd name="T66" fmla="*/ 231 w 260"/>
              <a:gd name="T67" fmla="*/ 61 h 74"/>
              <a:gd name="T68" fmla="*/ 225 w 260"/>
              <a:gd name="T69" fmla="*/ 62 h 74"/>
              <a:gd name="T70" fmla="*/ 219 w 260"/>
              <a:gd name="T71" fmla="*/ 62 h 74"/>
              <a:gd name="T72" fmla="*/ 212 w 260"/>
              <a:gd name="T73" fmla="*/ 64 h 74"/>
              <a:gd name="T74" fmla="*/ 202 w 260"/>
              <a:gd name="T75" fmla="*/ 64 h 74"/>
              <a:gd name="T76" fmla="*/ 193 w 260"/>
              <a:gd name="T77" fmla="*/ 66 h 74"/>
              <a:gd name="T78" fmla="*/ 183 w 260"/>
              <a:gd name="T79" fmla="*/ 66 h 74"/>
              <a:gd name="T80" fmla="*/ 170 w 260"/>
              <a:gd name="T81" fmla="*/ 66 h 74"/>
              <a:gd name="T82" fmla="*/ 158 w 260"/>
              <a:gd name="T83" fmla="*/ 68 h 74"/>
              <a:gd name="T84" fmla="*/ 145 w 260"/>
              <a:gd name="T85" fmla="*/ 68 h 74"/>
              <a:gd name="T86" fmla="*/ 130 w 260"/>
              <a:gd name="T87" fmla="*/ 68 h 74"/>
              <a:gd name="T88" fmla="*/ 115 w 260"/>
              <a:gd name="T89" fmla="*/ 70 h 74"/>
              <a:gd name="T90" fmla="*/ 97 w 260"/>
              <a:gd name="T91" fmla="*/ 70 h 74"/>
              <a:gd name="T92" fmla="*/ 80 w 260"/>
              <a:gd name="T93" fmla="*/ 70 h 74"/>
              <a:gd name="T94" fmla="*/ 61 w 260"/>
              <a:gd name="T95" fmla="*/ 72 h 74"/>
              <a:gd name="T96" fmla="*/ 42 w 260"/>
              <a:gd name="T97" fmla="*/ 72 h 74"/>
              <a:gd name="T98" fmla="*/ 21 w 260"/>
              <a:gd name="T99" fmla="*/ 74 h 74"/>
              <a:gd name="T100" fmla="*/ 0 w 260"/>
              <a:gd name="T101" fmla="*/ 74 h 74"/>
              <a:gd name="T102" fmla="*/ 0 w 260"/>
              <a:gd name="T103" fmla="*/ 28 h 74"/>
              <a:gd name="T104" fmla="*/ 0 w 260"/>
              <a:gd name="T105" fmla="*/ 2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60" h="74">
                <a:moveTo>
                  <a:pt x="0" y="28"/>
                </a:moveTo>
                <a:lnTo>
                  <a:pt x="10" y="28"/>
                </a:lnTo>
                <a:lnTo>
                  <a:pt x="21" y="28"/>
                </a:lnTo>
                <a:lnTo>
                  <a:pt x="34" y="26"/>
                </a:lnTo>
                <a:lnTo>
                  <a:pt x="50" y="24"/>
                </a:lnTo>
                <a:lnTo>
                  <a:pt x="65" y="21"/>
                </a:lnTo>
                <a:lnTo>
                  <a:pt x="82" y="17"/>
                </a:lnTo>
                <a:lnTo>
                  <a:pt x="101" y="13"/>
                </a:lnTo>
                <a:lnTo>
                  <a:pt x="122" y="9"/>
                </a:lnTo>
                <a:lnTo>
                  <a:pt x="141" y="7"/>
                </a:lnTo>
                <a:lnTo>
                  <a:pt x="158" y="3"/>
                </a:lnTo>
                <a:lnTo>
                  <a:pt x="172" y="1"/>
                </a:lnTo>
                <a:lnTo>
                  <a:pt x="187" y="1"/>
                </a:lnTo>
                <a:lnTo>
                  <a:pt x="199" y="0"/>
                </a:lnTo>
                <a:lnTo>
                  <a:pt x="208" y="0"/>
                </a:lnTo>
                <a:lnTo>
                  <a:pt x="218" y="0"/>
                </a:lnTo>
                <a:lnTo>
                  <a:pt x="225" y="1"/>
                </a:lnTo>
                <a:lnTo>
                  <a:pt x="231" y="5"/>
                </a:lnTo>
                <a:lnTo>
                  <a:pt x="235" y="9"/>
                </a:lnTo>
                <a:lnTo>
                  <a:pt x="244" y="17"/>
                </a:lnTo>
                <a:lnTo>
                  <a:pt x="252" y="26"/>
                </a:lnTo>
                <a:lnTo>
                  <a:pt x="256" y="30"/>
                </a:lnTo>
                <a:lnTo>
                  <a:pt x="258" y="36"/>
                </a:lnTo>
                <a:lnTo>
                  <a:pt x="260" y="40"/>
                </a:lnTo>
                <a:lnTo>
                  <a:pt x="260" y="43"/>
                </a:lnTo>
                <a:lnTo>
                  <a:pt x="260" y="47"/>
                </a:lnTo>
                <a:lnTo>
                  <a:pt x="256" y="51"/>
                </a:lnTo>
                <a:lnTo>
                  <a:pt x="254" y="53"/>
                </a:lnTo>
                <a:lnTo>
                  <a:pt x="252" y="53"/>
                </a:lnTo>
                <a:lnTo>
                  <a:pt x="248" y="55"/>
                </a:lnTo>
                <a:lnTo>
                  <a:pt x="244" y="57"/>
                </a:lnTo>
                <a:lnTo>
                  <a:pt x="240" y="59"/>
                </a:lnTo>
                <a:lnTo>
                  <a:pt x="237" y="59"/>
                </a:lnTo>
                <a:lnTo>
                  <a:pt x="231" y="61"/>
                </a:lnTo>
                <a:lnTo>
                  <a:pt x="225" y="62"/>
                </a:lnTo>
                <a:lnTo>
                  <a:pt x="219" y="62"/>
                </a:lnTo>
                <a:lnTo>
                  <a:pt x="212" y="64"/>
                </a:lnTo>
                <a:lnTo>
                  <a:pt x="202" y="64"/>
                </a:lnTo>
                <a:lnTo>
                  <a:pt x="193" y="66"/>
                </a:lnTo>
                <a:lnTo>
                  <a:pt x="183" y="66"/>
                </a:lnTo>
                <a:lnTo>
                  <a:pt x="170" y="66"/>
                </a:lnTo>
                <a:lnTo>
                  <a:pt x="158" y="68"/>
                </a:lnTo>
                <a:lnTo>
                  <a:pt x="145" y="68"/>
                </a:lnTo>
                <a:lnTo>
                  <a:pt x="130" y="68"/>
                </a:lnTo>
                <a:lnTo>
                  <a:pt x="115" y="70"/>
                </a:lnTo>
                <a:lnTo>
                  <a:pt x="97" y="70"/>
                </a:lnTo>
                <a:lnTo>
                  <a:pt x="80" y="70"/>
                </a:lnTo>
                <a:lnTo>
                  <a:pt x="61" y="72"/>
                </a:lnTo>
                <a:lnTo>
                  <a:pt x="42" y="72"/>
                </a:lnTo>
                <a:lnTo>
                  <a:pt x="21" y="74"/>
                </a:lnTo>
                <a:lnTo>
                  <a:pt x="0" y="74"/>
                </a:lnTo>
                <a:lnTo>
                  <a:pt x="0" y="28"/>
                </a:lnTo>
                <a:lnTo>
                  <a:pt x="0" y="28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9" name="Freeform 11"/>
          <p:cNvSpPr/>
          <p:nvPr/>
        </p:nvSpPr>
        <p:spPr bwMode="auto">
          <a:xfrm>
            <a:off x="817067" y="2577138"/>
            <a:ext cx="881686" cy="235444"/>
          </a:xfrm>
          <a:custGeom>
            <a:avLst/>
            <a:gdLst>
              <a:gd name="T0" fmla="*/ 384 w 741"/>
              <a:gd name="T1" fmla="*/ 139 h 185"/>
              <a:gd name="T2" fmla="*/ 332 w 741"/>
              <a:gd name="T3" fmla="*/ 147 h 185"/>
              <a:gd name="T4" fmla="*/ 287 w 741"/>
              <a:gd name="T5" fmla="*/ 155 h 185"/>
              <a:gd name="T6" fmla="*/ 247 w 741"/>
              <a:gd name="T7" fmla="*/ 162 h 185"/>
              <a:gd name="T8" fmla="*/ 208 w 741"/>
              <a:gd name="T9" fmla="*/ 168 h 185"/>
              <a:gd name="T10" fmla="*/ 178 w 741"/>
              <a:gd name="T11" fmla="*/ 174 h 185"/>
              <a:gd name="T12" fmla="*/ 151 w 741"/>
              <a:gd name="T13" fmla="*/ 177 h 185"/>
              <a:gd name="T14" fmla="*/ 128 w 741"/>
              <a:gd name="T15" fmla="*/ 181 h 185"/>
              <a:gd name="T16" fmla="*/ 111 w 741"/>
              <a:gd name="T17" fmla="*/ 183 h 185"/>
              <a:gd name="T18" fmla="*/ 100 w 741"/>
              <a:gd name="T19" fmla="*/ 185 h 185"/>
              <a:gd name="T20" fmla="*/ 90 w 741"/>
              <a:gd name="T21" fmla="*/ 185 h 185"/>
              <a:gd name="T22" fmla="*/ 61 w 741"/>
              <a:gd name="T23" fmla="*/ 181 h 185"/>
              <a:gd name="T24" fmla="*/ 25 w 741"/>
              <a:gd name="T25" fmla="*/ 170 h 185"/>
              <a:gd name="T26" fmla="*/ 10 w 741"/>
              <a:gd name="T27" fmla="*/ 158 h 185"/>
              <a:gd name="T28" fmla="*/ 0 w 741"/>
              <a:gd name="T29" fmla="*/ 149 h 185"/>
              <a:gd name="T30" fmla="*/ 0 w 741"/>
              <a:gd name="T31" fmla="*/ 143 h 185"/>
              <a:gd name="T32" fmla="*/ 6 w 741"/>
              <a:gd name="T33" fmla="*/ 137 h 185"/>
              <a:gd name="T34" fmla="*/ 20 w 741"/>
              <a:gd name="T35" fmla="*/ 132 h 185"/>
              <a:gd name="T36" fmla="*/ 41 w 741"/>
              <a:gd name="T37" fmla="*/ 128 h 185"/>
              <a:gd name="T38" fmla="*/ 69 w 741"/>
              <a:gd name="T39" fmla="*/ 122 h 185"/>
              <a:gd name="T40" fmla="*/ 102 w 741"/>
              <a:gd name="T41" fmla="*/ 118 h 185"/>
              <a:gd name="T42" fmla="*/ 142 w 741"/>
              <a:gd name="T43" fmla="*/ 111 h 185"/>
              <a:gd name="T44" fmla="*/ 189 w 741"/>
              <a:gd name="T45" fmla="*/ 101 h 185"/>
              <a:gd name="T46" fmla="*/ 245 w 741"/>
              <a:gd name="T47" fmla="*/ 88 h 185"/>
              <a:gd name="T48" fmla="*/ 309 w 741"/>
              <a:gd name="T49" fmla="*/ 71 h 185"/>
              <a:gd name="T50" fmla="*/ 382 w 741"/>
              <a:gd name="T51" fmla="*/ 54 h 185"/>
              <a:gd name="T52" fmla="*/ 453 w 741"/>
              <a:gd name="T53" fmla="*/ 37 h 185"/>
              <a:gd name="T54" fmla="*/ 514 w 741"/>
              <a:gd name="T55" fmla="*/ 23 h 185"/>
              <a:gd name="T56" fmla="*/ 567 w 741"/>
              <a:gd name="T57" fmla="*/ 12 h 185"/>
              <a:gd name="T58" fmla="*/ 609 w 741"/>
              <a:gd name="T59" fmla="*/ 4 h 185"/>
              <a:gd name="T60" fmla="*/ 643 w 741"/>
              <a:gd name="T61" fmla="*/ 0 h 185"/>
              <a:gd name="T62" fmla="*/ 681 w 741"/>
              <a:gd name="T63" fmla="*/ 2 h 185"/>
              <a:gd name="T64" fmla="*/ 716 w 741"/>
              <a:gd name="T65" fmla="*/ 10 h 185"/>
              <a:gd name="T66" fmla="*/ 735 w 741"/>
              <a:gd name="T67" fmla="*/ 27 h 185"/>
              <a:gd name="T68" fmla="*/ 741 w 741"/>
              <a:gd name="T69" fmla="*/ 44 h 185"/>
              <a:gd name="T70" fmla="*/ 739 w 741"/>
              <a:gd name="T71" fmla="*/ 56 h 185"/>
              <a:gd name="T72" fmla="*/ 735 w 741"/>
              <a:gd name="T73" fmla="*/ 61 h 185"/>
              <a:gd name="T74" fmla="*/ 729 w 741"/>
              <a:gd name="T75" fmla="*/ 63 h 185"/>
              <a:gd name="T76" fmla="*/ 716 w 741"/>
              <a:gd name="T77" fmla="*/ 67 h 185"/>
              <a:gd name="T78" fmla="*/ 701 w 741"/>
              <a:gd name="T79" fmla="*/ 73 h 185"/>
              <a:gd name="T80" fmla="*/ 678 w 741"/>
              <a:gd name="T81" fmla="*/ 77 h 185"/>
              <a:gd name="T82" fmla="*/ 651 w 741"/>
              <a:gd name="T83" fmla="*/ 84 h 185"/>
              <a:gd name="T84" fmla="*/ 618 w 741"/>
              <a:gd name="T85" fmla="*/ 92 h 185"/>
              <a:gd name="T86" fmla="*/ 580 w 741"/>
              <a:gd name="T87" fmla="*/ 99 h 185"/>
              <a:gd name="T88" fmla="*/ 538 w 741"/>
              <a:gd name="T89" fmla="*/ 109 h 185"/>
              <a:gd name="T90" fmla="*/ 491 w 741"/>
              <a:gd name="T91" fmla="*/ 118 h 185"/>
              <a:gd name="T92" fmla="*/ 437 w 741"/>
              <a:gd name="T93" fmla="*/ 13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41" h="185">
                <a:moveTo>
                  <a:pt x="420" y="132"/>
                </a:moveTo>
                <a:lnTo>
                  <a:pt x="401" y="136"/>
                </a:lnTo>
                <a:lnTo>
                  <a:pt x="384" y="139"/>
                </a:lnTo>
                <a:lnTo>
                  <a:pt x="367" y="141"/>
                </a:lnTo>
                <a:lnTo>
                  <a:pt x="350" y="145"/>
                </a:lnTo>
                <a:lnTo>
                  <a:pt x="332" y="147"/>
                </a:lnTo>
                <a:lnTo>
                  <a:pt x="317" y="151"/>
                </a:lnTo>
                <a:lnTo>
                  <a:pt x="302" y="153"/>
                </a:lnTo>
                <a:lnTo>
                  <a:pt x="287" y="155"/>
                </a:lnTo>
                <a:lnTo>
                  <a:pt x="273" y="157"/>
                </a:lnTo>
                <a:lnTo>
                  <a:pt x="258" y="160"/>
                </a:lnTo>
                <a:lnTo>
                  <a:pt x="247" y="162"/>
                </a:lnTo>
                <a:lnTo>
                  <a:pt x="233" y="164"/>
                </a:lnTo>
                <a:lnTo>
                  <a:pt x="222" y="166"/>
                </a:lnTo>
                <a:lnTo>
                  <a:pt x="208" y="168"/>
                </a:lnTo>
                <a:lnTo>
                  <a:pt x="199" y="170"/>
                </a:lnTo>
                <a:lnTo>
                  <a:pt x="187" y="172"/>
                </a:lnTo>
                <a:lnTo>
                  <a:pt x="178" y="174"/>
                </a:lnTo>
                <a:lnTo>
                  <a:pt x="168" y="176"/>
                </a:lnTo>
                <a:lnTo>
                  <a:pt x="159" y="176"/>
                </a:lnTo>
                <a:lnTo>
                  <a:pt x="151" y="177"/>
                </a:lnTo>
                <a:lnTo>
                  <a:pt x="144" y="179"/>
                </a:lnTo>
                <a:lnTo>
                  <a:pt x="136" y="179"/>
                </a:lnTo>
                <a:lnTo>
                  <a:pt x="128" y="181"/>
                </a:lnTo>
                <a:lnTo>
                  <a:pt x="123" y="181"/>
                </a:lnTo>
                <a:lnTo>
                  <a:pt x="117" y="183"/>
                </a:lnTo>
                <a:lnTo>
                  <a:pt x="111" y="183"/>
                </a:lnTo>
                <a:lnTo>
                  <a:pt x="107" y="183"/>
                </a:lnTo>
                <a:lnTo>
                  <a:pt x="102" y="185"/>
                </a:lnTo>
                <a:lnTo>
                  <a:pt x="100" y="185"/>
                </a:lnTo>
                <a:lnTo>
                  <a:pt x="96" y="185"/>
                </a:lnTo>
                <a:lnTo>
                  <a:pt x="94" y="185"/>
                </a:lnTo>
                <a:lnTo>
                  <a:pt x="90" y="185"/>
                </a:lnTo>
                <a:lnTo>
                  <a:pt x="84" y="185"/>
                </a:lnTo>
                <a:lnTo>
                  <a:pt x="77" y="185"/>
                </a:lnTo>
                <a:lnTo>
                  <a:pt x="61" y="181"/>
                </a:lnTo>
                <a:lnTo>
                  <a:pt x="48" y="177"/>
                </a:lnTo>
                <a:lnTo>
                  <a:pt x="33" y="172"/>
                </a:lnTo>
                <a:lnTo>
                  <a:pt x="25" y="170"/>
                </a:lnTo>
                <a:lnTo>
                  <a:pt x="20" y="166"/>
                </a:lnTo>
                <a:lnTo>
                  <a:pt x="14" y="162"/>
                </a:lnTo>
                <a:lnTo>
                  <a:pt x="10" y="158"/>
                </a:lnTo>
                <a:lnTo>
                  <a:pt x="6" y="155"/>
                </a:lnTo>
                <a:lnTo>
                  <a:pt x="2" y="153"/>
                </a:lnTo>
                <a:lnTo>
                  <a:pt x="0" y="149"/>
                </a:lnTo>
                <a:lnTo>
                  <a:pt x="0" y="145"/>
                </a:lnTo>
                <a:lnTo>
                  <a:pt x="0" y="145"/>
                </a:lnTo>
                <a:lnTo>
                  <a:pt x="0" y="143"/>
                </a:lnTo>
                <a:lnTo>
                  <a:pt x="0" y="141"/>
                </a:lnTo>
                <a:lnTo>
                  <a:pt x="2" y="139"/>
                </a:lnTo>
                <a:lnTo>
                  <a:pt x="6" y="137"/>
                </a:lnTo>
                <a:lnTo>
                  <a:pt x="10" y="136"/>
                </a:lnTo>
                <a:lnTo>
                  <a:pt x="14" y="134"/>
                </a:lnTo>
                <a:lnTo>
                  <a:pt x="20" y="132"/>
                </a:lnTo>
                <a:lnTo>
                  <a:pt x="25" y="132"/>
                </a:lnTo>
                <a:lnTo>
                  <a:pt x="33" y="130"/>
                </a:lnTo>
                <a:lnTo>
                  <a:pt x="41" y="128"/>
                </a:lnTo>
                <a:lnTo>
                  <a:pt x="48" y="126"/>
                </a:lnTo>
                <a:lnTo>
                  <a:pt x="58" y="124"/>
                </a:lnTo>
                <a:lnTo>
                  <a:pt x="69" y="122"/>
                </a:lnTo>
                <a:lnTo>
                  <a:pt x="79" y="120"/>
                </a:lnTo>
                <a:lnTo>
                  <a:pt x="90" y="120"/>
                </a:lnTo>
                <a:lnTo>
                  <a:pt x="102" y="118"/>
                </a:lnTo>
                <a:lnTo>
                  <a:pt x="115" y="117"/>
                </a:lnTo>
                <a:lnTo>
                  <a:pt x="128" y="115"/>
                </a:lnTo>
                <a:lnTo>
                  <a:pt x="142" y="111"/>
                </a:lnTo>
                <a:lnTo>
                  <a:pt x="157" y="109"/>
                </a:lnTo>
                <a:lnTo>
                  <a:pt x="172" y="105"/>
                </a:lnTo>
                <a:lnTo>
                  <a:pt x="189" y="101"/>
                </a:lnTo>
                <a:lnTo>
                  <a:pt x="206" y="97"/>
                </a:lnTo>
                <a:lnTo>
                  <a:pt x="226" y="92"/>
                </a:lnTo>
                <a:lnTo>
                  <a:pt x="245" y="88"/>
                </a:lnTo>
                <a:lnTo>
                  <a:pt x="266" y="82"/>
                </a:lnTo>
                <a:lnTo>
                  <a:pt x="287" y="77"/>
                </a:lnTo>
                <a:lnTo>
                  <a:pt x="309" y="71"/>
                </a:lnTo>
                <a:lnTo>
                  <a:pt x="332" y="65"/>
                </a:lnTo>
                <a:lnTo>
                  <a:pt x="355" y="59"/>
                </a:lnTo>
                <a:lnTo>
                  <a:pt x="382" y="54"/>
                </a:lnTo>
                <a:lnTo>
                  <a:pt x="407" y="48"/>
                </a:lnTo>
                <a:lnTo>
                  <a:pt x="430" y="42"/>
                </a:lnTo>
                <a:lnTo>
                  <a:pt x="453" y="37"/>
                </a:lnTo>
                <a:lnTo>
                  <a:pt x="474" y="31"/>
                </a:lnTo>
                <a:lnTo>
                  <a:pt x="494" y="27"/>
                </a:lnTo>
                <a:lnTo>
                  <a:pt x="514" y="23"/>
                </a:lnTo>
                <a:lnTo>
                  <a:pt x="533" y="17"/>
                </a:lnTo>
                <a:lnTo>
                  <a:pt x="550" y="16"/>
                </a:lnTo>
                <a:lnTo>
                  <a:pt x="567" y="12"/>
                </a:lnTo>
                <a:lnTo>
                  <a:pt x="582" y="8"/>
                </a:lnTo>
                <a:lnTo>
                  <a:pt x="596" y="6"/>
                </a:lnTo>
                <a:lnTo>
                  <a:pt x="609" y="4"/>
                </a:lnTo>
                <a:lnTo>
                  <a:pt x="622" y="2"/>
                </a:lnTo>
                <a:lnTo>
                  <a:pt x="632" y="2"/>
                </a:lnTo>
                <a:lnTo>
                  <a:pt x="643" y="0"/>
                </a:lnTo>
                <a:lnTo>
                  <a:pt x="651" y="0"/>
                </a:lnTo>
                <a:lnTo>
                  <a:pt x="668" y="2"/>
                </a:lnTo>
                <a:lnTo>
                  <a:pt x="681" y="2"/>
                </a:lnTo>
                <a:lnTo>
                  <a:pt x="695" y="4"/>
                </a:lnTo>
                <a:lnTo>
                  <a:pt x="706" y="6"/>
                </a:lnTo>
                <a:lnTo>
                  <a:pt x="716" y="10"/>
                </a:lnTo>
                <a:lnTo>
                  <a:pt x="723" y="16"/>
                </a:lnTo>
                <a:lnTo>
                  <a:pt x="731" y="21"/>
                </a:lnTo>
                <a:lnTo>
                  <a:pt x="735" y="27"/>
                </a:lnTo>
                <a:lnTo>
                  <a:pt x="737" y="35"/>
                </a:lnTo>
                <a:lnTo>
                  <a:pt x="739" y="40"/>
                </a:lnTo>
                <a:lnTo>
                  <a:pt x="741" y="44"/>
                </a:lnTo>
                <a:lnTo>
                  <a:pt x="741" y="48"/>
                </a:lnTo>
                <a:lnTo>
                  <a:pt x="741" y="52"/>
                </a:lnTo>
                <a:lnTo>
                  <a:pt x="739" y="56"/>
                </a:lnTo>
                <a:lnTo>
                  <a:pt x="737" y="57"/>
                </a:lnTo>
                <a:lnTo>
                  <a:pt x="735" y="59"/>
                </a:lnTo>
                <a:lnTo>
                  <a:pt x="735" y="61"/>
                </a:lnTo>
                <a:lnTo>
                  <a:pt x="733" y="61"/>
                </a:lnTo>
                <a:lnTo>
                  <a:pt x="731" y="63"/>
                </a:lnTo>
                <a:lnTo>
                  <a:pt x="729" y="63"/>
                </a:lnTo>
                <a:lnTo>
                  <a:pt x="725" y="65"/>
                </a:lnTo>
                <a:lnTo>
                  <a:pt x="721" y="65"/>
                </a:lnTo>
                <a:lnTo>
                  <a:pt x="716" y="67"/>
                </a:lnTo>
                <a:lnTo>
                  <a:pt x="712" y="69"/>
                </a:lnTo>
                <a:lnTo>
                  <a:pt x="706" y="71"/>
                </a:lnTo>
                <a:lnTo>
                  <a:pt x="701" y="73"/>
                </a:lnTo>
                <a:lnTo>
                  <a:pt x="693" y="75"/>
                </a:lnTo>
                <a:lnTo>
                  <a:pt x="685" y="75"/>
                </a:lnTo>
                <a:lnTo>
                  <a:pt x="678" y="77"/>
                </a:lnTo>
                <a:lnTo>
                  <a:pt x="668" y="80"/>
                </a:lnTo>
                <a:lnTo>
                  <a:pt x="660" y="82"/>
                </a:lnTo>
                <a:lnTo>
                  <a:pt x="651" y="84"/>
                </a:lnTo>
                <a:lnTo>
                  <a:pt x="639" y="86"/>
                </a:lnTo>
                <a:lnTo>
                  <a:pt x="628" y="88"/>
                </a:lnTo>
                <a:lnTo>
                  <a:pt x="618" y="92"/>
                </a:lnTo>
                <a:lnTo>
                  <a:pt x="605" y="94"/>
                </a:lnTo>
                <a:lnTo>
                  <a:pt x="594" y="97"/>
                </a:lnTo>
                <a:lnTo>
                  <a:pt x="580" y="99"/>
                </a:lnTo>
                <a:lnTo>
                  <a:pt x="567" y="103"/>
                </a:lnTo>
                <a:lnTo>
                  <a:pt x="552" y="105"/>
                </a:lnTo>
                <a:lnTo>
                  <a:pt x="538" y="109"/>
                </a:lnTo>
                <a:lnTo>
                  <a:pt x="523" y="111"/>
                </a:lnTo>
                <a:lnTo>
                  <a:pt x="506" y="115"/>
                </a:lnTo>
                <a:lnTo>
                  <a:pt x="491" y="118"/>
                </a:lnTo>
                <a:lnTo>
                  <a:pt x="474" y="122"/>
                </a:lnTo>
                <a:lnTo>
                  <a:pt x="456" y="126"/>
                </a:lnTo>
                <a:lnTo>
                  <a:pt x="437" y="130"/>
                </a:lnTo>
                <a:lnTo>
                  <a:pt x="420" y="132"/>
                </a:lnTo>
                <a:lnTo>
                  <a:pt x="420" y="132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0" name="Freeform 13"/>
          <p:cNvSpPr/>
          <p:nvPr/>
        </p:nvSpPr>
        <p:spPr bwMode="auto">
          <a:xfrm>
            <a:off x="1346079" y="3270808"/>
            <a:ext cx="722030" cy="182278"/>
          </a:xfrm>
          <a:custGeom>
            <a:avLst/>
            <a:gdLst>
              <a:gd name="T0" fmla="*/ 9 w 606"/>
              <a:gd name="T1" fmla="*/ 124 h 145"/>
              <a:gd name="T2" fmla="*/ 4 w 606"/>
              <a:gd name="T3" fmla="*/ 118 h 145"/>
              <a:gd name="T4" fmla="*/ 2 w 606"/>
              <a:gd name="T5" fmla="*/ 112 h 145"/>
              <a:gd name="T6" fmla="*/ 0 w 606"/>
              <a:gd name="T7" fmla="*/ 109 h 145"/>
              <a:gd name="T8" fmla="*/ 2 w 606"/>
              <a:gd name="T9" fmla="*/ 105 h 145"/>
              <a:gd name="T10" fmla="*/ 6 w 606"/>
              <a:gd name="T11" fmla="*/ 101 h 145"/>
              <a:gd name="T12" fmla="*/ 11 w 606"/>
              <a:gd name="T13" fmla="*/ 97 h 145"/>
              <a:gd name="T14" fmla="*/ 21 w 606"/>
              <a:gd name="T15" fmla="*/ 93 h 145"/>
              <a:gd name="T16" fmla="*/ 36 w 606"/>
              <a:gd name="T17" fmla="*/ 90 h 145"/>
              <a:gd name="T18" fmla="*/ 69 w 606"/>
              <a:gd name="T19" fmla="*/ 86 h 145"/>
              <a:gd name="T20" fmla="*/ 105 w 606"/>
              <a:gd name="T21" fmla="*/ 82 h 145"/>
              <a:gd name="T22" fmla="*/ 122 w 606"/>
              <a:gd name="T23" fmla="*/ 78 h 145"/>
              <a:gd name="T24" fmla="*/ 137 w 606"/>
              <a:gd name="T25" fmla="*/ 74 h 145"/>
              <a:gd name="T26" fmla="*/ 156 w 606"/>
              <a:gd name="T27" fmla="*/ 71 h 145"/>
              <a:gd name="T28" fmla="*/ 179 w 606"/>
              <a:gd name="T29" fmla="*/ 67 h 145"/>
              <a:gd name="T30" fmla="*/ 204 w 606"/>
              <a:gd name="T31" fmla="*/ 61 h 145"/>
              <a:gd name="T32" fmla="*/ 233 w 606"/>
              <a:gd name="T33" fmla="*/ 55 h 145"/>
              <a:gd name="T34" fmla="*/ 265 w 606"/>
              <a:gd name="T35" fmla="*/ 48 h 145"/>
              <a:gd name="T36" fmla="*/ 303 w 606"/>
              <a:gd name="T37" fmla="*/ 38 h 145"/>
              <a:gd name="T38" fmla="*/ 341 w 606"/>
              <a:gd name="T39" fmla="*/ 31 h 145"/>
              <a:gd name="T40" fmla="*/ 378 w 606"/>
              <a:gd name="T41" fmla="*/ 23 h 145"/>
              <a:gd name="T42" fmla="*/ 410 w 606"/>
              <a:gd name="T43" fmla="*/ 17 h 145"/>
              <a:gd name="T44" fmla="*/ 439 w 606"/>
              <a:gd name="T45" fmla="*/ 11 h 145"/>
              <a:gd name="T46" fmla="*/ 465 w 606"/>
              <a:gd name="T47" fmla="*/ 8 h 145"/>
              <a:gd name="T48" fmla="*/ 488 w 606"/>
              <a:gd name="T49" fmla="*/ 4 h 145"/>
              <a:gd name="T50" fmla="*/ 507 w 606"/>
              <a:gd name="T51" fmla="*/ 2 h 145"/>
              <a:gd name="T52" fmla="*/ 523 w 606"/>
              <a:gd name="T53" fmla="*/ 0 h 145"/>
              <a:gd name="T54" fmla="*/ 542 w 606"/>
              <a:gd name="T55" fmla="*/ 0 h 145"/>
              <a:gd name="T56" fmla="*/ 563 w 606"/>
              <a:gd name="T57" fmla="*/ 2 h 145"/>
              <a:gd name="T58" fmla="*/ 580 w 606"/>
              <a:gd name="T59" fmla="*/ 6 h 145"/>
              <a:gd name="T60" fmla="*/ 595 w 606"/>
              <a:gd name="T61" fmla="*/ 11 h 145"/>
              <a:gd name="T62" fmla="*/ 605 w 606"/>
              <a:gd name="T63" fmla="*/ 19 h 145"/>
              <a:gd name="T64" fmla="*/ 606 w 606"/>
              <a:gd name="T65" fmla="*/ 23 h 145"/>
              <a:gd name="T66" fmla="*/ 606 w 606"/>
              <a:gd name="T67" fmla="*/ 29 h 145"/>
              <a:gd name="T68" fmla="*/ 605 w 606"/>
              <a:gd name="T69" fmla="*/ 32 h 145"/>
              <a:gd name="T70" fmla="*/ 599 w 606"/>
              <a:gd name="T71" fmla="*/ 38 h 145"/>
              <a:gd name="T72" fmla="*/ 593 w 606"/>
              <a:gd name="T73" fmla="*/ 44 h 145"/>
              <a:gd name="T74" fmla="*/ 586 w 606"/>
              <a:gd name="T75" fmla="*/ 48 h 145"/>
              <a:gd name="T76" fmla="*/ 574 w 606"/>
              <a:gd name="T77" fmla="*/ 53 h 145"/>
              <a:gd name="T78" fmla="*/ 559 w 606"/>
              <a:gd name="T79" fmla="*/ 59 h 145"/>
              <a:gd name="T80" fmla="*/ 540 w 606"/>
              <a:gd name="T81" fmla="*/ 65 h 145"/>
              <a:gd name="T82" fmla="*/ 517 w 606"/>
              <a:gd name="T83" fmla="*/ 71 h 145"/>
              <a:gd name="T84" fmla="*/ 486 w 606"/>
              <a:gd name="T85" fmla="*/ 76 h 145"/>
              <a:gd name="T86" fmla="*/ 454 w 606"/>
              <a:gd name="T87" fmla="*/ 84 h 145"/>
              <a:gd name="T88" fmla="*/ 414 w 606"/>
              <a:gd name="T89" fmla="*/ 91 h 145"/>
              <a:gd name="T90" fmla="*/ 372 w 606"/>
              <a:gd name="T91" fmla="*/ 99 h 145"/>
              <a:gd name="T92" fmla="*/ 322 w 606"/>
              <a:gd name="T93" fmla="*/ 107 h 145"/>
              <a:gd name="T94" fmla="*/ 273 w 606"/>
              <a:gd name="T95" fmla="*/ 114 h 145"/>
              <a:gd name="T96" fmla="*/ 227 w 606"/>
              <a:gd name="T97" fmla="*/ 124 h 145"/>
              <a:gd name="T98" fmla="*/ 189 w 606"/>
              <a:gd name="T99" fmla="*/ 130 h 145"/>
              <a:gd name="T100" fmla="*/ 154 w 606"/>
              <a:gd name="T101" fmla="*/ 135 h 145"/>
              <a:gd name="T102" fmla="*/ 126 w 606"/>
              <a:gd name="T103" fmla="*/ 139 h 145"/>
              <a:gd name="T104" fmla="*/ 105 w 606"/>
              <a:gd name="T105" fmla="*/ 143 h 145"/>
              <a:gd name="T106" fmla="*/ 88 w 606"/>
              <a:gd name="T107" fmla="*/ 145 h 145"/>
              <a:gd name="T108" fmla="*/ 78 w 606"/>
              <a:gd name="T109" fmla="*/ 145 h 145"/>
              <a:gd name="T110" fmla="*/ 63 w 606"/>
              <a:gd name="T111" fmla="*/ 145 h 145"/>
              <a:gd name="T112" fmla="*/ 46 w 606"/>
              <a:gd name="T113" fmla="*/ 141 h 145"/>
              <a:gd name="T114" fmla="*/ 29 w 606"/>
              <a:gd name="T115" fmla="*/ 133 h 145"/>
              <a:gd name="T116" fmla="*/ 13 w 606"/>
              <a:gd name="T117" fmla="*/ 126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06" h="145">
                <a:moveTo>
                  <a:pt x="13" y="126"/>
                </a:moveTo>
                <a:lnTo>
                  <a:pt x="9" y="124"/>
                </a:lnTo>
                <a:lnTo>
                  <a:pt x="8" y="120"/>
                </a:lnTo>
                <a:lnTo>
                  <a:pt x="4" y="118"/>
                </a:lnTo>
                <a:lnTo>
                  <a:pt x="2" y="116"/>
                </a:lnTo>
                <a:lnTo>
                  <a:pt x="2" y="112"/>
                </a:lnTo>
                <a:lnTo>
                  <a:pt x="0" y="111"/>
                </a:lnTo>
                <a:lnTo>
                  <a:pt x="0" y="109"/>
                </a:lnTo>
                <a:lnTo>
                  <a:pt x="0" y="107"/>
                </a:lnTo>
                <a:lnTo>
                  <a:pt x="2" y="105"/>
                </a:lnTo>
                <a:lnTo>
                  <a:pt x="4" y="103"/>
                </a:lnTo>
                <a:lnTo>
                  <a:pt x="6" y="101"/>
                </a:lnTo>
                <a:lnTo>
                  <a:pt x="8" y="99"/>
                </a:lnTo>
                <a:lnTo>
                  <a:pt x="11" y="97"/>
                </a:lnTo>
                <a:lnTo>
                  <a:pt x="15" y="95"/>
                </a:lnTo>
                <a:lnTo>
                  <a:pt x="21" y="93"/>
                </a:lnTo>
                <a:lnTo>
                  <a:pt x="27" y="93"/>
                </a:lnTo>
                <a:lnTo>
                  <a:pt x="36" y="90"/>
                </a:lnTo>
                <a:lnTo>
                  <a:pt x="46" y="90"/>
                </a:lnTo>
                <a:lnTo>
                  <a:pt x="69" y="86"/>
                </a:lnTo>
                <a:lnTo>
                  <a:pt x="91" y="84"/>
                </a:lnTo>
                <a:lnTo>
                  <a:pt x="105" y="82"/>
                </a:lnTo>
                <a:lnTo>
                  <a:pt x="116" y="80"/>
                </a:lnTo>
                <a:lnTo>
                  <a:pt x="122" y="78"/>
                </a:lnTo>
                <a:lnTo>
                  <a:pt x="130" y="76"/>
                </a:lnTo>
                <a:lnTo>
                  <a:pt x="137" y="74"/>
                </a:lnTo>
                <a:lnTo>
                  <a:pt x="147" y="72"/>
                </a:lnTo>
                <a:lnTo>
                  <a:pt x="156" y="71"/>
                </a:lnTo>
                <a:lnTo>
                  <a:pt x="168" y="69"/>
                </a:lnTo>
                <a:lnTo>
                  <a:pt x="179" y="67"/>
                </a:lnTo>
                <a:lnTo>
                  <a:pt x="191" y="65"/>
                </a:lnTo>
                <a:lnTo>
                  <a:pt x="204" y="61"/>
                </a:lnTo>
                <a:lnTo>
                  <a:pt x="217" y="57"/>
                </a:lnTo>
                <a:lnTo>
                  <a:pt x="233" y="55"/>
                </a:lnTo>
                <a:lnTo>
                  <a:pt x="250" y="51"/>
                </a:lnTo>
                <a:lnTo>
                  <a:pt x="265" y="48"/>
                </a:lnTo>
                <a:lnTo>
                  <a:pt x="284" y="42"/>
                </a:lnTo>
                <a:lnTo>
                  <a:pt x="303" y="38"/>
                </a:lnTo>
                <a:lnTo>
                  <a:pt x="322" y="34"/>
                </a:lnTo>
                <a:lnTo>
                  <a:pt x="341" y="31"/>
                </a:lnTo>
                <a:lnTo>
                  <a:pt x="360" y="27"/>
                </a:lnTo>
                <a:lnTo>
                  <a:pt x="378" y="23"/>
                </a:lnTo>
                <a:lnTo>
                  <a:pt x="395" y="19"/>
                </a:lnTo>
                <a:lnTo>
                  <a:pt x="410" y="17"/>
                </a:lnTo>
                <a:lnTo>
                  <a:pt x="425" y="13"/>
                </a:lnTo>
                <a:lnTo>
                  <a:pt x="439" y="11"/>
                </a:lnTo>
                <a:lnTo>
                  <a:pt x="452" y="10"/>
                </a:lnTo>
                <a:lnTo>
                  <a:pt x="465" y="8"/>
                </a:lnTo>
                <a:lnTo>
                  <a:pt x="477" y="6"/>
                </a:lnTo>
                <a:lnTo>
                  <a:pt x="488" y="4"/>
                </a:lnTo>
                <a:lnTo>
                  <a:pt x="498" y="2"/>
                </a:lnTo>
                <a:lnTo>
                  <a:pt x="507" y="2"/>
                </a:lnTo>
                <a:lnTo>
                  <a:pt x="515" y="2"/>
                </a:lnTo>
                <a:lnTo>
                  <a:pt x="523" y="0"/>
                </a:lnTo>
                <a:lnTo>
                  <a:pt x="528" y="0"/>
                </a:lnTo>
                <a:lnTo>
                  <a:pt x="542" y="0"/>
                </a:lnTo>
                <a:lnTo>
                  <a:pt x="551" y="2"/>
                </a:lnTo>
                <a:lnTo>
                  <a:pt x="563" y="2"/>
                </a:lnTo>
                <a:lnTo>
                  <a:pt x="572" y="4"/>
                </a:lnTo>
                <a:lnTo>
                  <a:pt x="580" y="6"/>
                </a:lnTo>
                <a:lnTo>
                  <a:pt x="587" y="10"/>
                </a:lnTo>
                <a:lnTo>
                  <a:pt x="595" y="11"/>
                </a:lnTo>
                <a:lnTo>
                  <a:pt x="599" y="13"/>
                </a:lnTo>
                <a:lnTo>
                  <a:pt x="605" y="19"/>
                </a:lnTo>
                <a:lnTo>
                  <a:pt x="605" y="21"/>
                </a:lnTo>
                <a:lnTo>
                  <a:pt x="606" y="23"/>
                </a:lnTo>
                <a:lnTo>
                  <a:pt x="606" y="27"/>
                </a:lnTo>
                <a:lnTo>
                  <a:pt x="606" y="29"/>
                </a:lnTo>
                <a:lnTo>
                  <a:pt x="605" y="31"/>
                </a:lnTo>
                <a:lnTo>
                  <a:pt x="605" y="32"/>
                </a:lnTo>
                <a:lnTo>
                  <a:pt x="603" y="36"/>
                </a:lnTo>
                <a:lnTo>
                  <a:pt x="599" y="38"/>
                </a:lnTo>
                <a:lnTo>
                  <a:pt x="597" y="40"/>
                </a:lnTo>
                <a:lnTo>
                  <a:pt x="593" y="44"/>
                </a:lnTo>
                <a:lnTo>
                  <a:pt x="589" y="46"/>
                </a:lnTo>
                <a:lnTo>
                  <a:pt x="586" y="48"/>
                </a:lnTo>
                <a:lnTo>
                  <a:pt x="580" y="51"/>
                </a:lnTo>
                <a:lnTo>
                  <a:pt x="574" y="53"/>
                </a:lnTo>
                <a:lnTo>
                  <a:pt x="568" y="55"/>
                </a:lnTo>
                <a:lnTo>
                  <a:pt x="559" y="59"/>
                </a:lnTo>
                <a:lnTo>
                  <a:pt x="551" y="61"/>
                </a:lnTo>
                <a:lnTo>
                  <a:pt x="540" y="65"/>
                </a:lnTo>
                <a:lnTo>
                  <a:pt x="528" y="67"/>
                </a:lnTo>
                <a:lnTo>
                  <a:pt x="517" y="71"/>
                </a:lnTo>
                <a:lnTo>
                  <a:pt x="502" y="74"/>
                </a:lnTo>
                <a:lnTo>
                  <a:pt x="486" y="76"/>
                </a:lnTo>
                <a:lnTo>
                  <a:pt x="471" y="80"/>
                </a:lnTo>
                <a:lnTo>
                  <a:pt x="454" y="84"/>
                </a:lnTo>
                <a:lnTo>
                  <a:pt x="435" y="88"/>
                </a:lnTo>
                <a:lnTo>
                  <a:pt x="414" y="91"/>
                </a:lnTo>
                <a:lnTo>
                  <a:pt x="393" y="95"/>
                </a:lnTo>
                <a:lnTo>
                  <a:pt x="372" y="99"/>
                </a:lnTo>
                <a:lnTo>
                  <a:pt x="347" y="103"/>
                </a:lnTo>
                <a:lnTo>
                  <a:pt x="322" y="107"/>
                </a:lnTo>
                <a:lnTo>
                  <a:pt x="297" y="111"/>
                </a:lnTo>
                <a:lnTo>
                  <a:pt x="273" y="114"/>
                </a:lnTo>
                <a:lnTo>
                  <a:pt x="250" y="120"/>
                </a:lnTo>
                <a:lnTo>
                  <a:pt x="227" y="124"/>
                </a:lnTo>
                <a:lnTo>
                  <a:pt x="208" y="128"/>
                </a:lnTo>
                <a:lnTo>
                  <a:pt x="189" y="130"/>
                </a:lnTo>
                <a:lnTo>
                  <a:pt x="170" y="133"/>
                </a:lnTo>
                <a:lnTo>
                  <a:pt x="154" y="135"/>
                </a:lnTo>
                <a:lnTo>
                  <a:pt x="139" y="137"/>
                </a:lnTo>
                <a:lnTo>
                  <a:pt x="126" y="139"/>
                </a:lnTo>
                <a:lnTo>
                  <a:pt x="114" y="141"/>
                </a:lnTo>
                <a:lnTo>
                  <a:pt x="105" y="143"/>
                </a:lnTo>
                <a:lnTo>
                  <a:pt x="95" y="145"/>
                </a:lnTo>
                <a:lnTo>
                  <a:pt x="88" y="145"/>
                </a:lnTo>
                <a:lnTo>
                  <a:pt x="82" y="145"/>
                </a:lnTo>
                <a:lnTo>
                  <a:pt x="78" y="145"/>
                </a:lnTo>
                <a:lnTo>
                  <a:pt x="70" y="145"/>
                </a:lnTo>
                <a:lnTo>
                  <a:pt x="63" y="145"/>
                </a:lnTo>
                <a:lnTo>
                  <a:pt x="53" y="143"/>
                </a:lnTo>
                <a:lnTo>
                  <a:pt x="46" y="141"/>
                </a:lnTo>
                <a:lnTo>
                  <a:pt x="36" y="137"/>
                </a:lnTo>
                <a:lnTo>
                  <a:pt x="29" y="133"/>
                </a:lnTo>
                <a:lnTo>
                  <a:pt x="21" y="130"/>
                </a:lnTo>
                <a:lnTo>
                  <a:pt x="13" y="126"/>
                </a:lnTo>
                <a:lnTo>
                  <a:pt x="13" y="126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1" name="Freeform 14"/>
          <p:cNvSpPr/>
          <p:nvPr/>
        </p:nvSpPr>
        <p:spPr bwMode="auto">
          <a:xfrm>
            <a:off x="1639180" y="3377138"/>
            <a:ext cx="114381" cy="577215"/>
          </a:xfrm>
          <a:custGeom>
            <a:avLst/>
            <a:gdLst>
              <a:gd name="T0" fmla="*/ 95 w 95"/>
              <a:gd name="T1" fmla="*/ 0 h 455"/>
              <a:gd name="T2" fmla="*/ 95 w 95"/>
              <a:gd name="T3" fmla="*/ 23 h 455"/>
              <a:gd name="T4" fmla="*/ 95 w 95"/>
              <a:gd name="T5" fmla="*/ 46 h 455"/>
              <a:gd name="T6" fmla="*/ 93 w 95"/>
              <a:gd name="T7" fmla="*/ 66 h 455"/>
              <a:gd name="T8" fmla="*/ 93 w 95"/>
              <a:gd name="T9" fmla="*/ 87 h 455"/>
              <a:gd name="T10" fmla="*/ 93 w 95"/>
              <a:gd name="T11" fmla="*/ 108 h 455"/>
              <a:gd name="T12" fmla="*/ 92 w 95"/>
              <a:gd name="T13" fmla="*/ 127 h 455"/>
              <a:gd name="T14" fmla="*/ 92 w 95"/>
              <a:gd name="T15" fmla="*/ 146 h 455"/>
              <a:gd name="T16" fmla="*/ 92 w 95"/>
              <a:gd name="T17" fmla="*/ 166 h 455"/>
              <a:gd name="T18" fmla="*/ 92 w 95"/>
              <a:gd name="T19" fmla="*/ 185 h 455"/>
              <a:gd name="T20" fmla="*/ 90 w 95"/>
              <a:gd name="T21" fmla="*/ 202 h 455"/>
              <a:gd name="T22" fmla="*/ 90 w 95"/>
              <a:gd name="T23" fmla="*/ 219 h 455"/>
              <a:gd name="T24" fmla="*/ 90 w 95"/>
              <a:gd name="T25" fmla="*/ 236 h 455"/>
              <a:gd name="T26" fmla="*/ 88 w 95"/>
              <a:gd name="T27" fmla="*/ 251 h 455"/>
              <a:gd name="T28" fmla="*/ 88 w 95"/>
              <a:gd name="T29" fmla="*/ 266 h 455"/>
              <a:gd name="T30" fmla="*/ 88 w 95"/>
              <a:gd name="T31" fmla="*/ 282 h 455"/>
              <a:gd name="T32" fmla="*/ 88 w 95"/>
              <a:gd name="T33" fmla="*/ 297 h 455"/>
              <a:gd name="T34" fmla="*/ 86 w 95"/>
              <a:gd name="T35" fmla="*/ 310 h 455"/>
              <a:gd name="T36" fmla="*/ 86 w 95"/>
              <a:gd name="T37" fmla="*/ 324 h 455"/>
              <a:gd name="T38" fmla="*/ 86 w 95"/>
              <a:gd name="T39" fmla="*/ 337 h 455"/>
              <a:gd name="T40" fmla="*/ 86 w 95"/>
              <a:gd name="T41" fmla="*/ 348 h 455"/>
              <a:gd name="T42" fmla="*/ 86 w 95"/>
              <a:gd name="T43" fmla="*/ 360 h 455"/>
              <a:gd name="T44" fmla="*/ 84 w 95"/>
              <a:gd name="T45" fmla="*/ 371 h 455"/>
              <a:gd name="T46" fmla="*/ 84 w 95"/>
              <a:gd name="T47" fmla="*/ 383 h 455"/>
              <a:gd name="T48" fmla="*/ 84 w 95"/>
              <a:gd name="T49" fmla="*/ 392 h 455"/>
              <a:gd name="T50" fmla="*/ 84 w 95"/>
              <a:gd name="T51" fmla="*/ 402 h 455"/>
              <a:gd name="T52" fmla="*/ 84 w 95"/>
              <a:gd name="T53" fmla="*/ 411 h 455"/>
              <a:gd name="T54" fmla="*/ 84 w 95"/>
              <a:gd name="T55" fmla="*/ 421 h 455"/>
              <a:gd name="T56" fmla="*/ 84 w 95"/>
              <a:gd name="T57" fmla="*/ 428 h 455"/>
              <a:gd name="T58" fmla="*/ 84 w 95"/>
              <a:gd name="T59" fmla="*/ 436 h 455"/>
              <a:gd name="T60" fmla="*/ 84 w 95"/>
              <a:gd name="T61" fmla="*/ 442 h 455"/>
              <a:gd name="T62" fmla="*/ 84 w 95"/>
              <a:gd name="T63" fmla="*/ 449 h 455"/>
              <a:gd name="T64" fmla="*/ 84 w 95"/>
              <a:gd name="T65" fmla="*/ 455 h 455"/>
              <a:gd name="T66" fmla="*/ 0 w 95"/>
              <a:gd name="T67" fmla="*/ 455 h 455"/>
              <a:gd name="T68" fmla="*/ 0 w 95"/>
              <a:gd name="T69" fmla="*/ 0 h 455"/>
              <a:gd name="T70" fmla="*/ 95 w 95"/>
              <a:gd name="T71" fmla="*/ 0 h 455"/>
              <a:gd name="T72" fmla="*/ 95 w 95"/>
              <a:gd name="T73" fmla="*/ 0 h 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5" h="455">
                <a:moveTo>
                  <a:pt x="95" y="0"/>
                </a:moveTo>
                <a:lnTo>
                  <a:pt x="95" y="23"/>
                </a:lnTo>
                <a:lnTo>
                  <a:pt x="95" y="46"/>
                </a:lnTo>
                <a:lnTo>
                  <a:pt x="93" y="66"/>
                </a:lnTo>
                <a:lnTo>
                  <a:pt x="93" y="87"/>
                </a:lnTo>
                <a:lnTo>
                  <a:pt x="93" y="108"/>
                </a:lnTo>
                <a:lnTo>
                  <a:pt x="92" y="127"/>
                </a:lnTo>
                <a:lnTo>
                  <a:pt x="92" y="146"/>
                </a:lnTo>
                <a:lnTo>
                  <a:pt x="92" y="166"/>
                </a:lnTo>
                <a:lnTo>
                  <a:pt x="92" y="185"/>
                </a:lnTo>
                <a:lnTo>
                  <a:pt x="90" y="202"/>
                </a:lnTo>
                <a:lnTo>
                  <a:pt x="90" y="219"/>
                </a:lnTo>
                <a:lnTo>
                  <a:pt x="90" y="236"/>
                </a:lnTo>
                <a:lnTo>
                  <a:pt x="88" y="251"/>
                </a:lnTo>
                <a:lnTo>
                  <a:pt x="88" y="266"/>
                </a:lnTo>
                <a:lnTo>
                  <a:pt x="88" y="282"/>
                </a:lnTo>
                <a:lnTo>
                  <a:pt x="88" y="297"/>
                </a:lnTo>
                <a:lnTo>
                  <a:pt x="86" y="310"/>
                </a:lnTo>
                <a:lnTo>
                  <a:pt x="86" y="324"/>
                </a:lnTo>
                <a:lnTo>
                  <a:pt x="86" y="337"/>
                </a:lnTo>
                <a:lnTo>
                  <a:pt x="86" y="348"/>
                </a:lnTo>
                <a:lnTo>
                  <a:pt x="86" y="360"/>
                </a:lnTo>
                <a:lnTo>
                  <a:pt x="84" y="371"/>
                </a:lnTo>
                <a:lnTo>
                  <a:pt x="84" y="383"/>
                </a:lnTo>
                <a:lnTo>
                  <a:pt x="84" y="392"/>
                </a:lnTo>
                <a:lnTo>
                  <a:pt x="84" y="402"/>
                </a:lnTo>
                <a:lnTo>
                  <a:pt x="84" y="411"/>
                </a:lnTo>
                <a:lnTo>
                  <a:pt x="84" y="421"/>
                </a:lnTo>
                <a:lnTo>
                  <a:pt x="84" y="428"/>
                </a:lnTo>
                <a:lnTo>
                  <a:pt x="84" y="436"/>
                </a:lnTo>
                <a:lnTo>
                  <a:pt x="84" y="442"/>
                </a:lnTo>
                <a:lnTo>
                  <a:pt x="84" y="449"/>
                </a:lnTo>
                <a:lnTo>
                  <a:pt x="84" y="455"/>
                </a:lnTo>
                <a:lnTo>
                  <a:pt x="0" y="455"/>
                </a:lnTo>
                <a:lnTo>
                  <a:pt x="0" y="0"/>
                </a:lnTo>
                <a:lnTo>
                  <a:pt x="95" y="0"/>
                </a:lnTo>
                <a:lnTo>
                  <a:pt x="9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2" name="Freeform 15"/>
          <p:cNvSpPr/>
          <p:nvPr/>
        </p:nvSpPr>
        <p:spPr bwMode="auto">
          <a:xfrm>
            <a:off x="1322249" y="3572073"/>
            <a:ext cx="736328" cy="151899"/>
          </a:xfrm>
          <a:custGeom>
            <a:avLst/>
            <a:gdLst>
              <a:gd name="T0" fmla="*/ 246 w 618"/>
              <a:gd name="T1" fmla="*/ 34 h 120"/>
              <a:gd name="T2" fmla="*/ 297 w 618"/>
              <a:gd name="T3" fmla="*/ 25 h 120"/>
              <a:gd name="T4" fmla="*/ 343 w 618"/>
              <a:gd name="T5" fmla="*/ 17 h 120"/>
              <a:gd name="T6" fmla="*/ 383 w 618"/>
              <a:gd name="T7" fmla="*/ 12 h 120"/>
              <a:gd name="T8" fmla="*/ 419 w 618"/>
              <a:gd name="T9" fmla="*/ 8 h 120"/>
              <a:gd name="T10" fmla="*/ 452 w 618"/>
              <a:gd name="T11" fmla="*/ 4 h 120"/>
              <a:gd name="T12" fmla="*/ 479 w 618"/>
              <a:gd name="T13" fmla="*/ 0 h 120"/>
              <a:gd name="T14" fmla="*/ 500 w 618"/>
              <a:gd name="T15" fmla="*/ 0 h 120"/>
              <a:gd name="T16" fmla="*/ 522 w 618"/>
              <a:gd name="T17" fmla="*/ 0 h 120"/>
              <a:gd name="T18" fmla="*/ 547 w 618"/>
              <a:gd name="T19" fmla="*/ 0 h 120"/>
              <a:gd name="T20" fmla="*/ 568 w 618"/>
              <a:gd name="T21" fmla="*/ 0 h 120"/>
              <a:gd name="T22" fmla="*/ 585 w 618"/>
              <a:gd name="T23" fmla="*/ 4 h 120"/>
              <a:gd name="T24" fmla="*/ 599 w 618"/>
              <a:gd name="T25" fmla="*/ 10 h 120"/>
              <a:gd name="T26" fmla="*/ 610 w 618"/>
              <a:gd name="T27" fmla="*/ 15 h 120"/>
              <a:gd name="T28" fmla="*/ 616 w 618"/>
              <a:gd name="T29" fmla="*/ 23 h 120"/>
              <a:gd name="T30" fmla="*/ 618 w 618"/>
              <a:gd name="T31" fmla="*/ 29 h 120"/>
              <a:gd name="T32" fmla="*/ 618 w 618"/>
              <a:gd name="T33" fmla="*/ 34 h 120"/>
              <a:gd name="T34" fmla="*/ 616 w 618"/>
              <a:gd name="T35" fmla="*/ 36 h 120"/>
              <a:gd name="T36" fmla="*/ 612 w 618"/>
              <a:gd name="T37" fmla="*/ 38 h 120"/>
              <a:gd name="T38" fmla="*/ 606 w 618"/>
              <a:gd name="T39" fmla="*/ 42 h 120"/>
              <a:gd name="T40" fmla="*/ 599 w 618"/>
              <a:gd name="T41" fmla="*/ 44 h 120"/>
              <a:gd name="T42" fmla="*/ 589 w 618"/>
              <a:gd name="T43" fmla="*/ 48 h 120"/>
              <a:gd name="T44" fmla="*/ 576 w 618"/>
              <a:gd name="T45" fmla="*/ 52 h 120"/>
              <a:gd name="T46" fmla="*/ 563 w 618"/>
              <a:gd name="T47" fmla="*/ 55 h 120"/>
              <a:gd name="T48" fmla="*/ 547 w 618"/>
              <a:gd name="T49" fmla="*/ 57 h 120"/>
              <a:gd name="T50" fmla="*/ 528 w 618"/>
              <a:gd name="T51" fmla="*/ 61 h 120"/>
              <a:gd name="T52" fmla="*/ 509 w 618"/>
              <a:gd name="T53" fmla="*/ 65 h 120"/>
              <a:gd name="T54" fmla="*/ 486 w 618"/>
              <a:gd name="T55" fmla="*/ 69 h 120"/>
              <a:gd name="T56" fmla="*/ 461 w 618"/>
              <a:gd name="T57" fmla="*/ 73 h 120"/>
              <a:gd name="T58" fmla="*/ 437 w 618"/>
              <a:gd name="T59" fmla="*/ 76 h 120"/>
              <a:gd name="T60" fmla="*/ 408 w 618"/>
              <a:gd name="T61" fmla="*/ 80 h 120"/>
              <a:gd name="T62" fmla="*/ 378 w 618"/>
              <a:gd name="T63" fmla="*/ 84 h 120"/>
              <a:gd name="T64" fmla="*/ 330 w 618"/>
              <a:gd name="T65" fmla="*/ 90 h 120"/>
              <a:gd name="T66" fmla="*/ 271 w 618"/>
              <a:gd name="T67" fmla="*/ 99 h 120"/>
              <a:gd name="T68" fmla="*/ 221 w 618"/>
              <a:gd name="T69" fmla="*/ 107 h 120"/>
              <a:gd name="T70" fmla="*/ 177 w 618"/>
              <a:gd name="T71" fmla="*/ 113 h 120"/>
              <a:gd name="T72" fmla="*/ 141 w 618"/>
              <a:gd name="T73" fmla="*/ 116 h 120"/>
              <a:gd name="T74" fmla="*/ 112 w 618"/>
              <a:gd name="T75" fmla="*/ 118 h 120"/>
              <a:gd name="T76" fmla="*/ 89 w 618"/>
              <a:gd name="T77" fmla="*/ 120 h 120"/>
              <a:gd name="T78" fmla="*/ 76 w 618"/>
              <a:gd name="T79" fmla="*/ 118 h 120"/>
              <a:gd name="T80" fmla="*/ 65 w 618"/>
              <a:gd name="T81" fmla="*/ 118 h 120"/>
              <a:gd name="T82" fmla="*/ 44 w 618"/>
              <a:gd name="T83" fmla="*/ 114 h 120"/>
              <a:gd name="T84" fmla="*/ 25 w 618"/>
              <a:gd name="T85" fmla="*/ 107 h 120"/>
              <a:gd name="T86" fmla="*/ 15 w 618"/>
              <a:gd name="T87" fmla="*/ 101 h 120"/>
              <a:gd name="T88" fmla="*/ 7 w 618"/>
              <a:gd name="T89" fmla="*/ 95 h 120"/>
              <a:gd name="T90" fmla="*/ 4 w 618"/>
              <a:gd name="T91" fmla="*/ 88 h 120"/>
              <a:gd name="T92" fmla="*/ 0 w 618"/>
              <a:gd name="T93" fmla="*/ 82 h 120"/>
              <a:gd name="T94" fmla="*/ 2 w 618"/>
              <a:gd name="T95" fmla="*/ 76 h 120"/>
              <a:gd name="T96" fmla="*/ 7 w 618"/>
              <a:gd name="T97" fmla="*/ 74 h 120"/>
              <a:gd name="T98" fmla="*/ 21 w 618"/>
              <a:gd name="T99" fmla="*/ 71 h 120"/>
              <a:gd name="T100" fmla="*/ 42 w 618"/>
              <a:gd name="T101" fmla="*/ 67 h 120"/>
              <a:gd name="T102" fmla="*/ 68 w 618"/>
              <a:gd name="T103" fmla="*/ 61 h 120"/>
              <a:gd name="T104" fmla="*/ 103 w 618"/>
              <a:gd name="T105" fmla="*/ 55 h 120"/>
              <a:gd name="T106" fmla="*/ 145 w 618"/>
              <a:gd name="T107" fmla="*/ 50 h 120"/>
              <a:gd name="T108" fmla="*/ 192 w 618"/>
              <a:gd name="T109" fmla="*/ 42 h 120"/>
              <a:gd name="T110" fmla="*/ 219 w 618"/>
              <a:gd name="T111" fmla="*/ 38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18" h="120">
                <a:moveTo>
                  <a:pt x="219" y="38"/>
                </a:moveTo>
                <a:lnTo>
                  <a:pt x="246" y="34"/>
                </a:lnTo>
                <a:lnTo>
                  <a:pt x="273" y="29"/>
                </a:lnTo>
                <a:lnTo>
                  <a:pt x="297" y="25"/>
                </a:lnTo>
                <a:lnTo>
                  <a:pt x="320" y="21"/>
                </a:lnTo>
                <a:lnTo>
                  <a:pt x="343" y="17"/>
                </a:lnTo>
                <a:lnTo>
                  <a:pt x="364" y="15"/>
                </a:lnTo>
                <a:lnTo>
                  <a:pt x="383" y="12"/>
                </a:lnTo>
                <a:lnTo>
                  <a:pt x="402" y="10"/>
                </a:lnTo>
                <a:lnTo>
                  <a:pt x="419" y="8"/>
                </a:lnTo>
                <a:lnTo>
                  <a:pt x="437" y="4"/>
                </a:lnTo>
                <a:lnTo>
                  <a:pt x="452" y="4"/>
                </a:lnTo>
                <a:lnTo>
                  <a:pt x="465" y="2"/>
                </a:lnTo>
                <a:lnTo>
                  <a:pt x="479" y="0"/>
                </a:lnTo>
                <a:lnTo>
                  <a:pt x="490" y="0"/>
                </a:lnTo>
                <a:lnTo>
                  <a:pt x="500" y="0"/>
                </a:lnTo>
                <a:lnTo>
                  <a:pt x="509" y="0"/>
                </a:lnTo>
                <a:lnTo>
                  <a:pt x="522" y="0"/>
                </a:lnTo>
                <a:lnTo>
                  <a:pt x="536" y="0"/>
                </a:lnTo>
                <a:lnTo>
                  <a:pt x="547" y="0"/>
                </a:lnTo>
                <a:lnTo>
                  <a:pt x="559" y="0"/>
                </a:lnTo>
                <a:lnTo>
                  <a:pt x="568" y="0"/>
                </a:lnTo>
                <a:lnTo>
                  <a:pt x="578" y="2"/>
                </a:lnTo>
                <a:lnTo>
                  <a:pt x="585" y="4"/>
                </a:lnTo>
                <a:lnTo>
                  <a:pt x="593" y="6"/>
                </a:lnTo>
                <a:lnTo>
                  <a:pt x="599" y="10"/>
                </a:lnTo>
                <a:lnTo>
                  <a:pt x="605" y="12"/>
                </a:lnTo>
                <a:lnTo>
                  <a:pt x="610" y="15"/>
                </a:lnTo>
                <a:lnTo>
                  <a:pt x="614" y="19"/>
                </a:lnTo>
                <a:lnTo>
                  <a:pt x="616" y="23"/>
                </a:lnTo>
                <a:lnTo>
                  <a:pt x="618" y="27"/>
                </a:lnTo>
                <a:lnTo>
                  <a:pt x="618" y="29"/>
                </a:lnTo>
                <a:lnTo>
                  <a:pt x="618" y="33"/>
                </a:lnTo>
                <a:lnTo>
                  <a:pt x="618" y="34"/>
                </a:lnTo>
                <a:lnTo>
                  <a:pt x="618" y="34"/>
                </a:lnTo>
                <a:lnTo>
                  <a:pt x="616" y="36"/>
                </a:lnTo>
                <a:lnTo>
                  <a:pt x="614" y="38"/>
                </a:lnTo>
                <a:lnTo>
                  <a:pt x="612" y="38"/>
                </a:lnTo>
                <a:lnTo>
                  <a:pt x="610" y="40"/>
                </a:lnTo>
                <a:lnTo>
                  <a:pt x="606" y="42"/>
                </a:lnTo>
                <a:lnTo>
                  <a:pt x="603" y="44"/>
                </a:lnTo>
                <a:lnTo>
                  <a:pt x="599" y="44"/>
                </a:lnTo>
                <a:lnTo>
                  <a:pt x="595" y="46"/>
                </a:lnTo>
                <a:lnTo>
                  <a:pt x="589" y="48"/>
                </a:lnTo>
                <a:lnTo>
                  <a:pt x="584" y="50"/>
                </a:lnTo>
                <a:lnTo>
                  <a:pt x="576" y="52"/>
                </a:lnTo>
                <a:lnTo>
                  <a:pt x="570" y="54"/>
                </a:lnTo>
                <a:lnTo>
                  <a:pt x="563" y="55"/>
                </a:lnTo>
                <a:lnTo>
                  <a:pt x="555" y="55"/>
                </a:lnTo>
                <a:lnTo>
                  <a:pt x="547" y="57"/>
                </a:lnTo>
                <a:lnTo>
                  <a:pt x="538" y="59"/>
                </a:lnTo>
                <a:lnTo>
                  <a:pt x="528" y="61"/>
                </a:lnTo>
                <a:lnTo>
                  <a:pt x="519" y="63"/>
                </a:lnTo>
                <a:lnTo>
                  <a:pt x="509" y="65"/>
                </a:lnTo>
                <a:lnTo>
                  <a:pt x="498" y="67"/>
                </a:lnTo>
                <a:lnTo>
                  <a:pt x="486" y="69"/>
                </a:lnTo>
                <a:lnTo>
                  <a:pt x="475" y="71"/>
                </a:lnTo>
                <a:lnTo>
                  <a:pt x="461" y="73"/>
                </a:lnTo>
                <a:lnTo>
                  <a:pt x="450" y="74"/>
                </a:lnTo>
                <a:lnTo>
                  <a:pt x="437" y="76"/>
                </a:lnTo>
                <a:lnTo>
                  <a:pt x="421" y="78"/>
                </a:lnTo>
                <a:lnTo>
                  <a:pt x="408" y="80"/>
                </a:lnTo>
                <a:lnTo>
                  <a:pt x="393" y="82"/>
                </a:lnTo>
                <a:lnTo>
                  <a:pt x="378" y="84"/>
                </a:lnTo>
                <a:lnTo>
                  <a:pt x="360" y="86"/>
                </a:lnTo>
                <a:lnTo>
                  <a:pt x="330" y="90"/>
                </a:lnTo>
                <a:lnTo>
                  <a:pt x="299" y="95"/>
                </a:lnTo>
                <a:lnTo>
                  <a:pt x="271" y="99"/>
                </a:lnTo>
                <a:lnTo>
                  <a:pt x="246" y="103"/>
                </a:lnTo>
                <a:lnTo>
                  <a:pt x="221" y="107"/>
                </a:lnTo>
                <a:lnTo>
                  <a:pt x="198" y="109"/>
                </a:lnTo>
                <a:lnTo>
                  <a:pt x="177" y="113"/>
                </a:lnTo>
                <a:lnTo>
                  <a:pt x="158" y="114"/>
                </a:lnTo>
                <a:lnTo>
                  <a:pt x="141" y="116"/>
                </a:lnTo>
                <a:lnTo>
                  <a:pt x="126" y="118"/>
                </a:lnTo>
                <a:lnTo>
                  <a:pt x="112" y="118"/>
                </a:lnTo>
                <a:lnTo>
                  <a:pt x="101" y="120"/>
                </a:lnTo>
                <a:lnTo>
                  <a:pt x="89" y="120"/>
                </a:lnTo>
                <a:lnTo>
                  <a:pt x="82" y="120"/>
                </a:lnTo>
                <a:lnTo>
                  <a:pt x="76" y="118"/>
                </a:lnTo>
                <a:lnTo>
                  <a:pt x="70" y="118"/>
                </a:lnTo>
                <a:lnTo>
                  <a:pt x="65" y="118"/>
                </a:lnTo>
                <a:lnTo>
                  <a:pt x="57" y="116"/>
                </a:lnTo>
                <a:lnTo>
                  <a:pt x="44" y="114"/>
                </a:lnTo>
                <a:lnTo>
                  <a:pt x="30" y="111"/>
                </a:lnTo>
                <a:lnTo>
                  <a:pt x="25" y="107"/>
                </a:lnTo>
                <a:lnTo>
                  <a:pt x="19" y="105"/>
                </a:lnTo>
                <a:lnTo>
                  <a:pt x="15" y="101"/>
                </a:lnTo>
                <a:lnTo>
                  <a:pt x="11" y="99"/>
                </a:lnTo>
                <a:lnTo>
                  <a:pt x="7" y="95"/>
                </a:lnTo>
                <a:lnTo>
                  <a:pt x="6" y="92"/>
                </a:lnTo>
                <a:lnTo>
                  <a:pt x="4" y="88"/>
                </a:lnTo>
                <a:lnTo>
                  <a:pt x="2" y="84"/>
                </a:lnTo>
                <a:lnTo>
                  <a:pt x="0" y="82"/>
                </a:lnTo>
                <a:lnTo>
                  <a:pt x="0" y="78"/>
                </a:lnTo>
                <a:lnTo>
                  <a:pt x="2" y="76"/>
                </a:lnTo>
                <a:lnTo>
                  <a:pt x="4" y="76"/>
                </a:lnTo>
                <a:lnTo>
                  <a:pt x="7" y="74"/>
                </a:lnTo>
                <a:lnTo>
                  <a:pt x="13" y="73"/>
                </a:lnTo>
                <a:lnTo>
                  <a:pt x="21" y="71"/>
                </a:lnTo>
                <a:lnTo>
                  <a:pt x="30" y="69"/>
                </a:lnTo>
                <a:lnTo>
                  <a:pt x="42" y="67"/>
                </a:lnTo>
                <a:lnTo>
                  <a:pt x="53" y="63"/>
                </a:lnTo>
                <a:lnTo>
                  <a:pt x="68" y="61"/>
                </a:lnTo>
                <a:lnTo>
                  <a:pt x="86" y="59"/>
                </a:lnTo>
                <a:lnTo>
                  <a:pt x="103" y="55"/>
                </a:lnTo>
                <a:lnTo>
                  <a:pt x="122" y="54"/>
                </a:lnTo>
                <a:lnTo>
                  <a:pt x="145" y="50"/>
                </a:lnTo>
                <a:lnTo>
                  <a:pt x="168" y="46"/>
                </a:lnTo>
                <a:lnTo>
                  <a:pt x="192" y="42"/>
                </a:lnTo>
                <a:lnTo>
                  <a:pt x="219" y="38"/>
                </a:lnTo>
                <a:lnTo>
                  <a:pt x="219" y="38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3" name="Freeform 16"/>
          <p:cNvSpPr/>
          <p:nvPr/>
        </p:nvSpPr>
        <p:spPr bwMode="auto">
          <a:xfrm>
            <a:off x="931448" y="3845491"/>
            <a:ext cx="1567971" cy="240507"/>
          </a:xfrm>
          <a:custGeom>
            <a:avLst/>
            <a:gdLst>
              <a:gd name="T0" fmla="*/ 1312 w 1316"/>
              <a:gd name="T1" fmla="*/ 115 h 191"/>
              <a:gd name="T2" fmla="*/ 1316 w 1316"/>
              <a:gd name="T3" fmla="*/ 124 h 191"/>
              <a:gd name="T4" fmla="*/ 1314 w 1316"/>
              <a:gd name="T5" fmla="*/ 132 h 191"/>
              <a:gd name="T6" fmla="*/ 1304 w 1316"/>
              <a:gd name="T7" fmla="*/ 134 h 191"/>
              <a:gd name="T8" fmla="*/ 1285 w 1316"/>
              <a:gd name="T9" fmla="*/ 134 h 191"/>
              <a:gd name="T10" fmla="*/ 1253 w 1316"/>
              <a:gd name="T11" fmla="*/ 132 h 191"/>
              <a:gd name="T12" fmla="*/ 1209 w 1316"/>
              <a:gd name="T13" fmla="*/ 130 h 191"/>
              <a:gd name="T14" fmla="*/ 1156 w 1316"/>
              <a:gd name="T15" fmla="*/ 126 h 191"/>
              <a:gd name="T16" fmla="*/ 1091 w 1316"/>
              <a:gd name="T17" fmla="*/ 120 h 191"/>
              <a:gd name="T18" fmla="*/ 1034 w 1316"/>
              <a:gd name="T19" fmla="*/ 115 h 191"/>
              <a:gd name="T20" fmla="*/ 984 w 1316"/>
              <a:gd name="T21" fmla="*/ 111 h 191"/>
              <a:gd name="T22" fmla="*/ 940 w 1316"/>
              <a:gd name="T23" fmla="*/ 107 h 191"/>
              <a:gd name="T24" fmla="*/ 904 w 1316"/>
              <a:gd name="T25" fmla="*/ 105 h 191"/>
              <a:gd name="T26" fmla="*/ 871 w 1316"/>
              <a:gd name="T27" fmla="*/ 105 h 191"/>
              <a:gd name="T28" fmla="*/ 835 w 1316"/>
              <a:gd name="T29" fmla="*/ 107 h 191"/>
              <a:gd name="T30" fmla="*/ 788 w 1316"/>
              <a:gd name="T31" fmla="*/ 109 h 191"/>
              <a:gd name="T32" fmla="*/ 730 w 1316"/>
              <a:gd name="T33" fmla="*/ 115 h 191"/>
              <a:gd name="T34" fmla="*/ 664 w 1316"/>
              <a:gd name="T35" fmla="*/ 122 h 191"/>
              <a:gd name="T36" fmla="*/ 585 w 1316"/>
              <a:gd name="T37" fmla="*/ 132 h 191"/>
              <a:gd name="T38" fmla="*/ 505 w 1316"/>
              <a:gd name="T39" fmla="*/ 141 h 191"/>
              <a:gd name="T40" fmla="*/ 433 w 1316"/>
              <a:gd name="T41" fmla="*/ 151 h 191"/>
              <a:gd name="T42" fmla="*/ 368 w 1316"/>
              <a:gd name="T43" fmla="*/ 160 h 191"/>
              <a:gd name="T44" fmla="*/ 313 w 1316"/>
              <a:gd name="T45" fmla="*/ 168 h 191"/>
              <a:gd name="T46" fmla="*/ 265 w 1316"/>
              <a:gd name="T47" fmla="*/ 176 h 191"/>
              <a:gd name="T48" fmla="*/ 223 w 1316"/>
              <a:gd name="T49" fmla="*/ 179 h 191"/>
              <a:gd name="T50" fmla="*/ 187 w 1316"/>
              <a:gd name="T51" fmla="*/ 183 h 191"/>
              <a:gd name="T52" fmla="*/ 158 w 1316"/>
              <a:gd name="T53" fmla="*/ 187 h 191"/>
              <a:gd name="T54" fmla="*/ 135 w 1316"/>
              <a:gd name="T55" fmla="*/ 189 h 191"/>
              <a:gd name="T56" fmla="*/ 118 w 1316"/>
              <a:gd name="T57" fmla="*/ 191 h 191"/>
              <a:gd name="T58" fmla="*/ 101 w 1316"/>
              <a:gd name="T59" fmla="*/ 191 h 191"/>
              <a:gd name="T60" fmla="*/ 63 w 1316"/>
              <a:gd name="T61" fmla="*/ 183 h 191"/>
              <a:gd name="T62" fmla="*/ 34 w 1316"/>
              <a:gd name="T63" fmla="*/ 172 h 191"/>
              <a:gd name="T64" fmla="*/ 9 w 1316"/>
              <a:gd name="T65" fmla="*/ 158 h 191"/>
              <a:gd name="T66" fmla="*/ 0 w 1316"/>
              <a:gd name="T67" fmla="*/ 147 h 191"/>
              <a:gd name="T68" fmla="*/ 2 w 1316"/>
              <a:gd name="T69" fmla="*/ 139 h 191"/>
              <a:gd name="T70" fmla="*/ 17 w 1316"/>
              <a:gd name="T71" fmla="*/ 132 h 191"/>
              <a:gd name="T72" fmla="*/ 44 w 1316"/>
              <a:gd name="T73" fmla="*/ 124 h 191"/>
              <a:gd name="T74" fmla="*/ 84 w 1316"/>
              <a:gd name="T75" fmla="*/ 118 h 191"/>
              <a:gd name="T76" fmla="*/ 137 w 1316"/>
              <a:gd name="T77" fmla="*/ 111 h 191"/>
              <a:gd name="T78" fmla="*/ 225 w 1316"/>
              <a:gd name="T79" fmla="*/ 99 h 191"/>
              <a:gd name="T80" fmla="*/ 349 w 1316"/>
              <a:gd name="T81" fmla="*/ 86 h 191"/>
              <a:gd name="T82" fmla="*/ 458 w 1316"/>
              <a:gd name="T83" fmla="*/ 71 h 191"/>
              <a:gd name="T84" fmla="*/ 522 w 1316"/>
              <a:gd name="T85" fmla="*/ 63 h 191"/>
              <a:gd name="T86" fmla="*/ 578 w 1316"/>
              <a:gd name="T87" fmla="*/ 58 h 191"/>
              <a:gd name="T88" fmla="*/ 637 w 1316"/>
              <a:gd name="T89" fmla="*/ 52 h 191"/>
              <a:gd name="T90" fmla="*/ 704 w 1316"/>
              <a:gd name="T91" fmla="*/ 42 h 191"/>
              <a:gd name="T92" fmla="*/ 774 w 1316"/>
              <a:gd name="T93" fmla="*/ 33 h 191"/>
              <a:gd name="T94" fmla="*/ 849 w 1316"/>
              <a:gd name="T95" fmla="*/ 23 h 191"/>
              <a:gd name="T96" fmla="*/ 919 w 1316"/>
              <a:gd name="T97" fmla="*/ 14 h 191"/>
              <a:gd name="T98" fmla="*/ 978 w 1316"/>
              <a:gd name="T99" fmla="*/ 8 h 191"/>
              <a:gd name="T100" fmla="*/ 1030 w 1316"/>
              <a:gd name="T101" fmla="*/ 2 h 191"/>
              <a:gd name="T102" fmla="*/ 1070 w 1316"/>
              <a:gd name="T103" fmla="*/ 0 h 191"/>
              <a:gd name="T104" fmla="*/ 1102 w 1316"/>
              <a:gd name="T105" fmla="*/ 0 h 191"/>
              <a:gd name="T106" fmla="*/ 1152 w 1316"/>
              <a:gd name="T107" fmla="*/ 6 h 191"/>
              <a:gd name="T108" fmla="*/ 1203 w 1316"/>
              <a:gd name="T109" fmla="*/ 21 h 191"/>
              <a:gd name="T110" fmla="*/ 1245 w 1316"/>
              <a:gd name="T111" fmla="*/ 44 h 191"/>
              <a:gd name="T112" fmla="*/ 1266 w 1316"/>
              <a:gd name="T113" fmla="*/ 58 h 191"/>
              <a:gd name="T114" fmla="*/ 1282 w 1316"/>
              <a:gd name="T115" fmla="*/ 71 h 191"/>
              <a:gd name="T116" fmla="*/ 1301 w 1316"/>
              <a:gd name="T117" fmla="*/ 90 h 191"/>
              <a:gd name="T118" fmla="*/ 1308 w 1316"/>
              <a:gd name="T119" fmla="*/ 105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16" h="191">
                <a:moveTo>
                  <a:pt x="1308" y="105"/>
                </a:moveTo>
                <a:lnTo>
                  <a:pt x="1310" y="109"/>
                </a:lnTo>
                <a:lnTo>
                  <a:pt x="1312" y="115"/>
                </a:lnTo>
                <a:lnTo>
                  <a:pt x="1314" y="118"/>
                </a:lnTo>
                <a:lnTo>
                  <a:pt x="1316" y="120"/>
                </a:lnTo>
                <a:lnTo>
                  <a:pt x="1316" y="124"/>
                </a:lnTo>
                <a:lnTo>
                  <a:pt x="1316" y="126"/>
                </a:lnTo>
                <a:lnTo>
                  <a:pt x="1316" y="130"/>
                </a:lnTo>
                <a:lnTo>
                  <a:pt x="1314" y="132"/>
                </a:lnTo>
                <a:lnTo>
                  <a:pt x="1312" y="132"/>
                </a:lnTo>
                <a:lnTo>
                  <a:pt x="1310" y="134"/>
                </a:lnTo>
                <a:lnTo>
                  <a:pt x="1304" y="134"/>
                </a:lnTo>
                <a:lnTo>
                  <a:pt x="1299" y="134"/>
                </a:lnTo>
                <a:lnTo>
                  <a:pt x="1293" y="134"/>
                </a:lnTo>
                <a:lnTo>
                  <a:pt x="1285" y="134"/>
                </a:lnTo>
                <a:lnTo>
                  <a:pt x="1276" y="134"/>
                </a:lnTo>
                <a:lnTo>
                  <a:pt x="1264" y="134"/>
                </a:lnTo>
                <a:lnTo>
                  <a:pt x="1253" y="132"/>
                </a:lnTo>
                <a:lnTo>
                  <a:pt x="1240" y="132"/>
                </a:lnTo>
                <a:lnTo>
                  <a:pt x="1226" y="130"/>
                </a:lnTo>
                <a:lnTo>
                  <a:pt x="1209" y="130"/>
                </a:lnTo>
                <a:lnTo>
                  <a:pt x="1192" y="128"/>
                </a:lnTo>
                <a:lnTo>
                  <a:pt x="1175" y="128"/>
                </a:lnTo>
                <a:lnTo>
                  <a:pt x="1156" y="126"/>
                </a:lnTo>
                <a:lnTo>
                  <a:pt x="1133" y="124"/>
                </a:lnTo>
                <a:lnTo>
                  <a:pt x="1112" y="122"/>
                </a:lnTo>
                <a:lnTo>
                  <a:pt x="1091" y="120"/>
                </a:lnTo>
                <a:lnTo>
                  <a:pt x="1072" y="118"/>
                </a:lnTo>
                <a:lnTo>
                  <a:pt x="1053" y="117"/>
                </a:lnTo>
                <a:lnTo>
                  <a:pt x="1034" y="115"/>
                </a:lnTo>
                <a:lnTo>
                  <a:pt x="1016" y="113"/>
                </a:lnTo>
                <a:lnTo>
                  <a:pt x="999" y="111"/>
                </a:lnTo>
                <a:lnTo>
                  <a:pt x="984" y="111"/>
                </a:lnTo>
                <a:lnTo>
                  <a:pt x="969" y="109"/>
                </a:lnTo>
                <a:lnTo>
                  <a:pt x="953" y="107"/>
                </a:lnTo>
                <a:lnTo>
                  <a:pt x="940" y="107"/>
                </a:lnTo>
                <a:lnTo>
                  <a:pt x="927" y="107"/>
                </a:lnTo>
                <a:lnTo>
                  <a:pt x="915" y="105"/>
                </a:lnTo>
                <a:lnTo>
                  <a:pt x="904" y="105"/>
                </a:lnTo>
                <a:lnTo>
                  <a:pt x="892" y="105"/>
                </a:lnTo>
                <a:lnTo>
                  <a:pt x="883" y="105"/>
                </a:lnTo>
                <a:lnTo>
                  <a:pt x="871" y="105"/>
                </a:lnTo>
                <a:lnTo>
                  <a:pt x="860" y="105"/>
                </a:lnTo>
                <a:lnTo>
                  <a:pt x="849" y="105"/>
                </a:lnTo>
                <a:lnTo>
                  <a:pt x="835" y="107"/>
                </a:lnTo>
                <a:lnTo>
                  <a:pt x="820" y="107"/>
                </a:lnTo>
                <a:lnTo>
                  <a:pt x="805" y="109"/>
                </a:lnTo>
                <a:lnTo>
                  <a:pt x="788" y="109"/>
                </a:lnTo>
                <a:lnTo>
                  <a:pt x="770" y="111"/>
                </a:lnTo>
                <a:lnTo>
                  <a:pt x="751" y="113"/>
                </a:lnTo>
                <a:lnTo>
                  <a:pt x="730" y="115"/>
                </a:lnTo>
                <a:lnTo>
                  <a:pt x="709" y="117"/>
                </a:lnTo>
                <a:lnTo>
                  <a:pt x="688" y="118"/>
                </a:lnTo>
                <a:lnTo>
                  <a:pt x="664" y="122"/>
                </a:lnTo>
                <a:lnTo>
                  <a:pt x="639" y="124"/>
                </a:lnTo>
                <a:lnTo>
                  <a:pt x="614" y="128"/>
                </a:lnTo>
                <a:lnTo>
                  <a:pt x="585" y="132"/>
                </a:lnTo>
                <a:lnTo>
                  <a:pt x="559" y="136"/>
                </a:lnTo>
                <a:lnTo>
                  <a:pt x="532" y="139"/>
                </a:lnTo>
                <a:lnTo>
                  <a:pt x="505" y="141"/>
                </a:lnTo>
                <a:lnTo>
                  <a:pt x="480" y="145"/>
                </a:lnTo>
                <a:lnTo>
                  <a:pt x="458" y="149"/>
                </a:lnTo>
                <a:lnTo>
                  <a:pt x="433" y="151"/>
                </a:lnTo>
                <a:lnTo>
                  <a:pt x="412" y="155"/>
                </a:lnTo>
                <a:lnTo>
                  <a:pt x="389" y="157"/>
                </a:lnTo>
                <a:lnTo>
                  <a:pt x="368" y="160"/>
                </a:lnTo>
                <a:lnTo>
                  <a:pt x="349" y="162"/>
                </a:lnTo>
                <a:lnTo>
                  <a:pt x="330" y="164"/>
                </a:lnTo>
                <a:lnTo>
                  <a:pt x="313" y="168"/>
                </a:lnTo>
                <a:lnTo>
                  <a:pt x="295" y="170"/>
                </a:lnTo>
                <a:lnTo>
                  <a:pt x="280" y="172"/>
                </a:lnTo>
                <a:lnTo>
                  <a:pt x="265" y="176"/>
                </a:lnTo>
                <a:lnTo>
                  <a:pt x="252" y="178"/>
                </a:lnTo>
                <a:lnTo>
                  <a:pt x="236" y="179"/>
                </a:lnTo>
                <a:lnTo>
                  <a:pt x="223" y="179"/>
                </a:lnTo>
                <a:lnTo>
                  <a:pt x="211" y="181"/>
                </a:lnTo>
                <a:lnTo>
                  <a:pt x="198" y="183"/>
                </a:lnTo>
                <a:lnTo>
                  <a:pt x="187" y="183"/>
                </a:lnTo>
                <a:lnTo>
                  <a:pt x="177" y="185"/>
                </a:lnTo>
                <a:lnTo>
                  <a:pt x="168" y="185"/>
                </a:lnTo>
                <a:lnTo>
                  <a:pt x="158" y="187"/>
                </a:lnTo>
                <a:lnTo>
                  <a:pt x="150" y="187"/>
                </a:lnTo>
                <a:lnTo>
                  <a:pt x="143" y="189"/>
                </a:lnTo>
                <a:lnTo>
                  <a:pt x="135" y="189"/>
                </a:lnTo>
                <a:lnTo>
                  <a:pt x="128" y="189"/>
                </a:lnTo>
                <a:lnTo>
                  <a:pt x="122" y="191"/>
                </a:lnTo>
                <a:lnTo>
                  <a:pt x="118" y="191"/>
                </a:lnTo>
                <a:lnTo>
                  <a:pt x="112" y="191"/>
                </a:lnTo>
                <a:lnTo>
                  <a:pt x="108" y="191"/>
                </a:lnTo>
                <a:lnTo>
                  <a:pt x="101" y="191"/>
                </a:lnTo>
                <a:lnTo>
                  <a:pt x="95" y="189"/>
                </a:lnTo>
                <a:lnTo>
                  <a:pt x="80" y="187"/>
                </a:lnTo>
                <a:lnTo>
                  <a:pt x="63" y="183"/>
                </a:lnTo>
                <a:lnTo>
                  <a:pt x="53" y="179"/>
                </a:lnTo>
                <a:lnTo>
                  <a:pt x="46" y="178"/>
                </a:lnTo>
                <a:lnTo>
                  <a:pt x="34" y="172"/>
                </a:lnTo>
                <a:lnTo>
                  <a:pt x="25" y="168"/>
                </a:lnTo>
                <a:lnTo>
                  <a:pt x="17" y="162"/>
                </a:lnTo>
                <a:lnTo>
                  <a:pt x="9" y="158"/>
                </a:lnTo>
                <a:lnTo>
                  <a:pt x="5" y="155"/>
                </a:lnTo>
                <a:lnTo>
                  <a:pt x="2" y="151"/>
                </a:lnTo>
                <a:lnTo>
                  <a:pt x="0" y="147"/>
                </a:lnTo>
                <a:lnTo>
                  <a:pt x="0" y="145"/>
                </a:lnTo>
                <a:lnTo>
                  <a:pt x="0" y="141"/>
                </a:lnTo>
                <a:lnTo>
                  <a:pt x="2" y="139"/>
                </a:lnTo>
                <a:lnTo>
                  <a:pt x="5" y="138"/>
                </a:lnTo>
                <a:lnTo>
                  <a:pt x="11" y="136"/>
                </a:lnTo>
                <a:lnTo>
                  <a:pt x="17" y="132"/>
                </a:lnTo>
                <a:lnTo>
                  <a:pt x="25" y="130"/>
                </a:lnTo>
                <a:lnTo>
                  <a:pt x="34" y="128"/>
                </a:lnTo>
                <a:lnTo>
                  <a:pt x="44" y="124"/>
                </a:lnTo>
                <a:lnTo>
                  <a:pt x="55" y="122"/>
                </a:lnTo>
                <a:lnTo>
                  <a:pt x="68" y="120"/>
                </a:lnTo>
                <a:lnTo>
                  <a:pt x="84" y="118"/>
                </a:lnTo>
                <a:lnTo>
                  <a:pt x="101" y="115"/>
                </a:lnTo>
                <a:lnTo>
                  <a:pt x="118" y="113"/>
                </a:lnTo>
                <a:lnTo>
                  <a:pt x="137" y="111"/>
                </a:lnTo>
                <a:lnTo>
                  <a:pt x="158" y="107"/>
                </a:lnTo>
                <a:lnTo>
                  <a:pt x="179" y="105"/>
                </a:lnTo>
                <a:lnTo>
                  <a:pt x="225" y="99"/>
                </a:lnTo>
                <a:lnTo>
                  <a:pt x="269" y="96"/>
                </a:lnTo>
                <a:lnTo>
                  <a:pt x="309" y="90"/>
                </a:lnTo>
                <a:lnTo>
                  <a:pt x="349" y="86"/>
                </a:lnTo>
                <a:lnTo>
                  <a:pt x="387" y="80"/>
                </a:lnTo>
                <a:lnTo>
                  <a:pt x="423" y="75"/>
                </a:lnTo>
                <a:lnTo>
                  <a:pt x="458" y="71"/>
                </a:lnTo>
                <a:lnTo>
                  <a:pt x="490" y="65"/>
                </a:lnTo>
                <a:lnTo>
                  <a:pt x="505" y="65"/>
                </a:lnTo>
                <a:lnTo>
                  <a:pt x="522" y="63"/>
                </a:lnTo>
                <a:lnTo>
                  <a:pt x="540" y="61"/>
                </a:lnTo>
                <a:lnTo>
                  <a:pt x="559" y="59"/>
                </a:lnTo>
                <a:lnTo>
                  <a:pt x="578" y="58"/>
                </a:lnTo>
                <a:lnTo>
                  <a:pt x="597" y="56"/>
                </a:lnTo>
                <a:lnTo>
                  <a:pt x="616" y="54"/>
                </a:lnTo>
                <a:lnTo>
                  <a:pt x="637" y="52"/>
                </a:lnTo>
                <a:lnTo>
                  <a:pt x="660" y="48"/>
                </a:lnTo>
                <a:lnTo>
                  <a:pt x="681" y="46"/>
                </a:lnTo>
                <a:lnTo>
                  <a:pt x="704" y="42"/>
                </a:lnTo>
                <a:lnTo>
                  <a:pt x="726" y="40"/>
                </a:lnTo>
                <a:lnTo>
                  <a:pt x="751" y="37"/>
                </a:lnTo>
                <a:lnTo>
                  <a:pt x="774" y="33"/>
                </a:lnTo>
                <a:lnTo>
                  <a:pt x="799" y="29"/>
                </a:lnTo>
                <a:lnTo>
                  <a:pt x="824" y="27"/>
                </a:lnTo>
                <a:lnTo>
                  <a:pt x="849" y="23"/>
                </a:lnTo>
                <a:lnTo>
                  <a:pt x="873" y="19"/>
                </a:lnTo>
                <a:lnTo>
                  <a:pt x="896" y="16"/>
                </a:lnTo>
                <a:lnTo>
                  <a:pt x="919" y="14"/>
                </a:lnTo>
                <a:lnTo>
                  <a:pt x="940" y="12"/>
                </a:lnTo>
                <a:lnTo>
                  <a:pt x="959" y="10"/>
                </a:lnTo>
                <a:lnTo>
                  <a:pt x="978" y="8"/>
                </a:lnTo>
                <a:lnTo>
                  <a:pt x="997" y="6"/>
                </a:lnTo>
                <a:lnTo>
                  <a:pt x="1015" y="4"/>
                </a:lnTo>
                <a:lnTo>
                  <a:pt x="1030" y="2"/>
                </a:lnTo>
                <a:lnTo>
                  <a:pt x="1045" y="2"/>
                </a:lnTo>
                <a:lnTo>
                  <a:pt x="1058" y="0"/>
                </a:lnTo>
                <a:lnTo>
                  <a:pt x="1070" y="0"/>
                </a:lnTo>
                <a:lnTo>
                  <a:pt x="1081" y="0"/>
                </a:lnTo>
                <a:lnTo>
                  <a:pt x="1093" y="0"/>
                </a:lnTo>
                <a:lnTo>
                  <a:pt x="1102" y="0"/>
                </a:lnTo>
                <a:lnTo>
                  <a:pt x="1118" y="0"/>
                </a:lnTo>
                <a:lnTo>
                  <a:pt x="1135" y="2"/>
                </a:lnTo>
                <a:lnTo>
                  <a:pt x="1152" y="6"/>
                </a:lnTo>
                <a:lnTo>
                  <a:pt x="1169" y="10"/>
                </a:lnTo>
                <a:lnTo>
                  <a:pt x="1186" y="16"/>
                </a:lnTo>
                <a:lnTo>
                  <a:pt x="1203" y="21"/>
                </a:lnTo>
                <a:lnTo>
                  <a:pt x="1221" y="29"/>
                </a:lnTo>
                <a:lnTo>
                  <a:pt x="1238" y="38"/>
                </a:lnTo>
                <a:lnTo>
                  <a:pt x="1245" y="44"/>
                </a:lnTo>
                <a:lnTo>
                  <a:pt x="1253" y="48"/>
                </a:lnTo>
                <a:lnTo>
                  <a:pt x="1259" y="54"/>
                </a:lnTo>
                <a:lnTo>
                  <a:pt x="1266" y="58"/>
                </a:lnTo>
                <a:lnTo>
                  <a:pt x="1272" y="63"/>
                </a:lnTo>
                <a:lnTo>
                  <a:pt x="1278" y="67"/>
                </a:lnTo>
                <a:lnTo>
                  <a:pt x="1282" y="71"/>
                </a:lnTo>
                <a:lnTo>
                  <a:pt x="1287" y="75"/>
                </a:lnTo>
                <a:lnTo>
                  <a:pt x="1295" y="82"/>
                </a:lnTo>
                <a:lnTo>
                  <a:pt x="1301" y="90"/>
                </a:lnTo>
                <a:lnTo>
                  <a:pt x="1304" y="98"/>
                </a:lnTo>
                <a:lnTo>
                  <a:pt x="1308" y="105"/>
                </a:lnTo>
                <a:lnTo>
                  <a:pt x="1308" y="105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4" name="任意多边形: 形状 48"/>
          <p:cNvSpPr/>
          <p:nvPr/>
        </p:nvSpPr>
        <p:spPr>
          <a:xfrm>
            <a:off x="2178217" y="2429826"/>
            <a:ext cx="180309" cy="856173"/>
          </a:xfrm>
          <a:custGeom>
            <a:avLst/>
            <a:gdLst>
              <a:gd name="connsiteX0" fmla="*/ 180309 w 180309"/>
              <a:gd name="connsiteY0" fmla="*/ 0 h 856173"/>
              <a:gd name="connsiteX1" fmla="*/ 178233 w 180309"/>
              <a:gd name="connsiteY1" fmla="*/ 4428 h 856173"/>
              <a:gd name="connsiteX2" fmla="*/ 173477 w 180309"/>
              <a:gd name="connsiteY2" fmla="*/ 9497 h 856173"/>
              <a:gd name="connsiteX3" fmla="*/ 168722 w 180309"/>
              <a:gd name="connsiteY3" fmla="*/ 12032 h 856173"/>
              <a:gd name="connsiteX4" fmla="*/ 163967 w 180309"/>
              <a:gd name="connsiteY4" fmla="*/ 15835 h 856173"/>
              <a:gd name="connsiteX5" fmla="*/ 158023 w 180309"/>
              <a:gd name="connsiteY5" fmla="*/ 18370 h 856173"/>
              <a:gd name="connsiteX6" fmla="*/ 150890 w 180309"/>
              <a:gd name="connsiteY6" fmla="*/ 23440 h 856173"/>
              <a:gd name="connsiteX7" fmla="*/ 146135 w 180309"/>
              <a:gd name="connsiteY7" fmla="*/ 25975 h 856173"/>
              <a:gd name="connsiteX8" fmla="*/ 141380 w 180309"/>
              <a:gd name="connsiteY8" fmla="*/ 28510 h 856173"/>
              <a:gd name="connsiteX9" fmla="*/ 139002 w 180309"/>
              <a:gd name="connsiteY9" fmla="*/ 36115 h 856173"/>
              <a:gd name="connsiteX10" fmla="*/ 136625 w 180309"/>
              <a:gd name="connsiteY10" fmla="*/ 44987 h 856173"/>
              <a:gd name="connsiteX11" fmla="*/ 135436 w 180309"/>
              <a:gd name="connsiteY11" fmla="*/ 55127 h 856173"/>
              <a:gd name="connsiteX12" fmla="*/ 133059 w 180309"/>
              <a:gd name="connsiteY12" fmla="*/ 66534 h 856173"/>
              <a:gd name="connsiteX13" fmla="*/ 133059 w 180309"/>
              <a:gd name="connsiteY13" fmla="*/ 81744 h 856173"/>
              <a:gd name="connsiteX14" fmla="*/ 130681 w 180309"/>
              <a:gd name="connsiteY14" fmla="*/ 98221 h 856173"/>
              <a:gd name="connsiteX15" fmla="*/ 130681 w 180309"/>
              <a:gd name="connsiteY15" fmla="*/ 115966 h 856173"/>
              <a:gd name="connsiteX16" fmla="*/ 130681 w 180309"/>
              <a:gd name="connsiteY16" fmla="*/ 137513 h 856173"/>
              <a:gd name="connsiteX17" fmla="*/ 130681 w 180309"/>
              <a:gd name="connsiteY17" fmla="*/ 159060 h 856173"/>
              <a:gd name="connsiteX18" fmla="*/ 130681 w 180309"/>
              <a:gd name="connsiteY18" fmla="*/ 183142 h 856173"/>
              <a:gd name="connsiteX19" fmla="*/ 130681 w 180309"/>
              <a:gd name="connsiteY19" fmla="*/ 207224 h 856173"/>
              <a:gd name="connsiteX20" fmla="*/ 133059 w 180309"/>
              <a:gd name="connsiteY20" fmla="*/ 236376 h 856173"/>
              <a:gd name="connsiteX21" fmla="*/ 133059 w 180309"/>
              <a:gd name="connsiteY21" fmla="*/ 265528 h 856173"/>
              <a:gd name="connsiteX22" fmla="*/ 135436 w 180309"/>
              <a:gd name="connsiteY22" fmla="*/ 298483 h 856173"/>
              <a:gd name="connsiteX23" fmla="*/ 136625 w 180309"/>
              <a:gd name="connsiteY23" fmla="*/ 330170 h 856173"/>
              <a:gd name="connsiteX24" fmla="*/ 136625 w 180309"/>
              <a:gd name="connsiteY24" fmla="*/ 361857 h 856173"/>
              <a:gd name="connsiteX25" fmla="*/ 136625 w 180309"/>
              <a:gd name="connsiteY25" fmla="*/ 391009 h 856173"/>
              <a:gd name="connsiteX26" fmla="*/ 139002 w 180309"/>
              <a:gd name="connsiteY26" fmla="*/ 417626 h 856173"/>
              <a:gd name="connsiteX27" fmla="*/ 139002 w 180309"/>
              <a:gd name="connsiteY27" fmla="*/ 444243 h 856173"/>
              <a:gd name="connsiteX28" fmla="*/ 139002 w 180309"/>
              <a:gd name="connsiteY28" fmla="*/ 470860 h 856173"/>
              <a:gd name="connsiteX29" fmla="*/ 139002 w 180309"/>
              <a:gd name="connsiteY29" fmla="*/ 494942 h 856173"/>
              <a:gd name="connsiteX30" fmla="*/ 139002 w 180309"/>
              <a:gd name="connsiteY30" fmla="*/ 516489 h 856173"/>
              <a:gd name="connsiteX31" fmla="*/ 139002 w 180309"/>
              <a:gd name="connsiteY31" fmla="*/ 535501 h 856173"/>
              <a:gd name="connsiteX32" fmla="*/ 139002 w 180309"/>
              <a:gd name="connsiteY32" fmla="*/ 554513 h 856173"/>
              <a:gd name="connsiteX33" fmla="*/ 139002 w 180309"/>
              <a:gd name="connsiteY33" fmla="*/ 574793 h 856173"/>
              <a:gd name="connsiteX34" fmla="*/ 139002 w 180309"/>
              <a:gd name="connsiteY34" fmla="*/ 591270 h 856173"/>
              <a:gd name="connsiteX35" fmla="*/ 136625 w 180309"/>
              <a:gd name="connsiteY35" fmla="*/ 605212 h 856173"/>
              <a:gd name="connsiteX36" fmla="*/ 136625 w 180309"/>
              <a:gd name="connsiteY36" fmla="*/ 617887 h 856173"/>
              <a:gd name="connsiteX37" fmla="*/ 136625 w 180309"/>
              <a:gd name="connsiteY37" fmla="*/ 629295 h 856173"/>
              <a:gd name="connsiteX38" fmla="*/ 135436 w 180309"/>
              <a:gd name="connsiteY38" fmla="*/ 639434 h 856173"/>
              <a:gd name="connsiteX39" fmla="*/ 133059 w 180309"/>
              <a:gd name="connsiteY39" fmla="*/ 660981 h 856173"/>
              <a:gd name="connsiteX40" fmla="*/ 128303 w 180309"/>
              <a:gd name="connsiteY40" fmla="*/ 682529 h 856173"/>
              <a:gd name="connsiteX41" fmla="*/ 123548 w 180309"/>
              <a:gd name="connsiteY41" fmla="*/ 701541 h 856173"/>
              <a:gd name="connsiteX42" fmla="*/ 116415 w 180309"/>
              <a:gd name="connsiteY42" fmla="*/ 721820 h 856173"/>
              <a:gd name="connsiteX43" fmla="*/ 111660 w 180309"/>
              <a:gd name="connsiteY43" fmla="*/ 740833 h 856173"/>
              <a:gd name="connsiteX44" fmla="*/ 105716 w 180309"/>
              <a:gd name="connsiteY44" fmla="*/ 757310 h 856173"/>
              <a:gd name="connsiteX45" fmla="*/ 96206 w 180309"/>
              <a:gd name="connsiteY45" fmla="*/ 775055 h 856173"/>
              <a:gd name="connsiteX46" fmla="*/ 89073 w 180309"/>
              <a:gd name="connsiteY46" fmla="*/ 788997 h 856173"/>
              <a:gd name="connsiteX47" fmla="*/ 80752 w 180309"/>
              <a:gd name="connsiteY47" fmla="*/ 805474 h 856173"/>
              <a:gd name="connsiteX48" fmla="*/ 71241 w 180309"/>
              <a:gd name="connsiteY48" fmla="*/ 818149 h 856173"/>
              <a:gd name="connsiteX49" fmla="*/ 61731 w 180309"/>
              <a:gd name="connsiteY49" fmla="*/ 829556 h 856173"/>
              <a:gd name="connsiteX50" fmla="*/ 55787 w 180309"/>
              <a:gd name="connsiteY50" fmla="*/ 839696 h 856173"/>
              <a:gd name="connsiteX51" fmla="*/ 46277 w 180309"/>
              <a:gd name="connsiteY51" fmla="*/ 847301 h 856173"/>
              <a:gd name="connsiteX52" fmla="*/ 36766 w 180309"/>
              <a:gd name="connsiteY52" fmla="*/ 852371 h 856173"/>
              <a:gd name="connsiteX53" fmla="*/ 28445 w 180309"/>
              <a:gd name="connsiteY53" fmla="*/ 856173 h 856173"/>
              <a:gd name="connsiteX54" fmla="*/ 18935 w 180309"/>
              <a:gd name="connsiteY54" fmla="*/ 856173 h 856173"/>
              <a:gd name="connsiteX55" fmla="*/ 12991 w 180309"/>
              <a:gd name="connsiteY55" fmla="*/ 856173 h 856173"/>
              <a:gd name="connsiteX56" fmla="*/ 6490 w 180309"/>
              <a:gd name="connsiteY56" fmla="*/ 853863 h 856173"/>
              <a:gd name="connsiteX57" fmla="*/ 0 w 180309"/>
              <a:gd name="connsiteY57" fmla="*/ 847836 h 856173"/>
              <a:gd name="connsiteX58" fmla="*/ 6613 w 180309"/>
              <a:gd name="connsiteY58" fmla="*/ 642834 h 856173"/>
              <a:gd name="connsiteX59" fmla="*/ 8235 w 180309"/>
              <a:gd name="connsiteY59" fmla="*/ 641969 h 856173"/>
              <a:gd name="connsiteX60" fmla="*/ 12991 w 180309"/>
              <a:gd name="connsiteY60" fmla="*/ 639434 h 856173"/>
              <a:gd name="connsiteX61" fmla="*/ 14179 w 180309"/>
              <a:gd name="connsiteY61" fmla="*/ 636899 h 856173"/>
              <a:gd name="connsiteX62" fmla="*/ 16557 w 180309"/>
              <a:gd name="connsiteY62" fmla="*/ 629295 h 856173"/>
              <a:gd name="connsiteX63" fmla="*/ 21312 w 180309"/>
              <a:gd name="connsiteY63" fmla="*/ 625492 h 856173"/>
              <a:gd name="connsiteX64" fmla="*/ 23690 w 180309"/>
              <a:gd name="connsiteY64" fmla="*/ 615352 h 856173"/>
              <a:gd name="connsiteX65" fmla="*/ 26067 w 180309"/>
              <a:gd name="connsiteY65" fmla="*/ 607747 h 856173"/>
              <a:gd name="connsiteX66" fmla="*/ 30822 w 180309"/>
              <a:gd name="connsiteY66" fmla="*/ 596340 h 856173"/>
              <a:gd name="connsiteX67" fmla="*/ 33200 w 180309"/>
              <a:gd name="connsiteY67" fmla="*/ 586200 h 856173"/>
              <a:gd name="connsiteX68" fmla="*/ 35578 w 180309"/>
              <a:gd name="connsiteY68" fmla="*/ 574793 h 856173"/>
              <a:gd name="connsiteX69" fmla="*/ 36766 w 180309"/>
              <a:gd name="connsiteY69" fmla="*/ 567188 h 856173"/>
              <a:gd name="connsiteX70" fmla="*/ 36766 w 180309"/>
              <a:gd name="connsiteY70" fmla="*/ 557048 h 856173"/>
              <a:gd name="connsiteX71" fmla="*/ 39144 w 180309"/>
              <a:gd name="connsiteY71" fmla="*/ 548176 h 856173"/>
              <a:gd name="connsiteX72" fmla="*/ 39144 w 180309"/>
              <a:gd name="connsiteY72" fmla="*/ 538036 h 856173"/>
              <a:gd name="connsiteX73" fmla="*/ 39144 w 180309"/>
              <a:gd name="connsiteY73" fmla="*/ 522826 h 856173"/>
              <a:gd name="connsiteX74" fmla="*/ 39144 w 180309"/>
              <a:gd name="connsiteY74" fmla="*/ 511419 h 856173"/>
              <a:gd name="connsiteX75" fmla="*/ 39144 w 180309"/>
              <a:gd name="connsiteY75" fmla="*/ 494942 h 856173"/>
              <a:gd name="connsiteX76" fmla="*/ 41522 w 180309"/>
              <a:gd name="connsiteY76" fmla="*/ 477197 h 856173"/>
              <a:gd name="connsiteX77" fmla="*/ 39144 w 180309"/>
              <a:gd name="connsiteY77" fmla="*/ 460720 h 856173"/>
              <a:gd name="connsiteX78" fmla="*/ 39144 w 180309"/>
              <a:gd name="connsiteY78" fmla="*/ 439173 h 856173"/>
              <a:gd name="connsiteX79" fmla="*/ 39144 w 180309"/>
              <a:gd name="connsiteY79" fmla="*/ 420161 h 856173"/>
              <a:gd name="connsiteX80" fmla="*/ 39144 w 180309"/>
              <a:gd name="connsiteY80" fmla="*/ 396078 h 856173"/>
              <a:gd name="connsiteX81" fmla="*/ 39144 w 180309"/>
              <a:gd name="connsiteY81" fmla="*/ 370729 h 856173"/>
              <a:gd name="connsiteX82" fmla="*/ 36766 w 180309"/>
              <a:gd name="connsiteY82" fmla="*/ 345379 h 856173"/>
              <a:gd name="connsiteX83" fmla="*/ 36766 w 180309"/>
              <a:gd name="connsiteY83" fmla="*/ 318762 h 856173"/>
              <a:gd name="connsiteX84" fmla="*/ 35578 w 180309"/>
              <a:gd name="connsiteY84" fmla="*/ 289610 h 856173"/>
              <a:gd name="connsiteX85" fmla="*/ 33200 w 180309"/>
              <a:gd name="connsiteY85" fmla="*/ 260458 h 856173"/>
              <a:gd name="connsiteX86" fmla="*/ 33200 w 180309"/>
              <a:gd name="connsiteY86" fmla="*/ 233841 h 856173"/>
              <a:gd name="connsiteX87" fmla="*/ 30822 w 180309"/>
              <a:gd name="connsiteY87" fmla="*/ 207224 h 856173"/>
              <a:gd name="connsiteX88" fmla="*/ 30822 w 180309"/>
              <a:gd name="connsiteY88" fmla="*/ 185677 h 856173"/>
              <a:gd name="connsiteX89" fmla="*/ 28445 w 180309"/>
              <a:gd name="connsiteY89" fmla="*/ 164130 h 856173"/>
              <a:gd name="connsiteX90" fmla="*/ 26067 w 180309"/>
              <a:gd name="connsiteY90" fmla="*/ 142583 h 856173"/>
              <a:gd name="connsiteX91" fmla="*/ 26067 w 180309"/>
              <a:gd name="connsiteY91" fmla="*/ 124838 h 856173"/>
              <a:gd name="connsiteX92" fmla="*/ 23690 w 180309"/>
              <a:gd name="connsiteY92" fmla="*/ 108361 h 856173"/>
              <a:gd name="connsiteX93" fmla="*/ 21312 w 180309"/>
              <a:gd name="connsiteY93" fmla="*/ 91884 h 856173"/>
              <a:gd name="connsiteX94" fmla="*/ 21312 w 180309"/>
              <a:gd name="connsiteY94" fmla="*/ 79209 h 856173"/>
              <a:gd name="connsiteX95" fmla="*/ 18935 w 180309"/>
              <a:gd name="connsiteY95" fmla="*/ 66534 h 856173"/>
              <a:gd name="connsiteX96" fmla="*/ 16557 w 180309"/>
              <a:gd name="connsiteY96" fmla="*/ 55127 h 856173"/>
              <a:gd name="connsiteX97" fmla="*/ 16557 w 180309"/>
              <a:gd name="connsiteY97" fmla="*/ 47522 h 856173"/>
              <a:gd name="connsiteX98" fmla="*/ 14179 w 180309"/>
              <a:gd name="connsiteY98" fmla="*/ 39917 h 856173"/>
              <a:gd name="connsiteX99" fmla="*/ 14179 w 180309"/>
              <a:gd name="connsiteY99" fmla="*/ 36115 h 856173"/>
              <a:gd name="connsiteX100" fmla="*/ 12991 w 180309"/>
              <a:gd name="connsiteY100" fmla="*/ 31045 h 856173"/>
              <a:gd name="connsiteX101" fmla="*/ 10604 w 180309"/>
              <a:gd name="connsiteY101" fmla="*/ 29773 h 856173"/>
              <a:gd name="connsiteX102" fmla="*/ 180309 w 180309"/>
              <a:gd name="connsiteY102" fmla="*/ 0 h 85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80309" h="856173">
                <a:moveTo>
                  <a:pt x="180309" y="0"/>
                </a:moveTo>
                <a:lnTo>
                  <a:pt x="178233" y="4428"/>
                </a:lnTo>
                <a:lnTo>
                  <a:pt x="173477" y="9497"/>
                </a:lnTo>
                <a:lnTo>
                  <a:pt x="168722" y="12032"/>
                </a:lnTo>
                <a:lnTo>
                  <a:pt x="163967" y="15835"/>
                </a:lnTo>
                <a:lnTo>
                  <a:pt x="158023" y="18370"/>
                </a:lnTo>
                <a:lnTo>
                  <a:pt x="150890" y="23440"/>
                </a:lnTo>
                <a:lnTo>
                  <a:pt x="146135" y="25975"/>
                </a:lnTo>
                <a:lnTo>
                  <a:pt x="141380" y="28510"/>
                </a:lnTo>
                <a:lnTo>
                  <a:pt x="139002" y="36115"/>
                </a:lnTo>
                <a:lnTo>
                  <a:pt x="136625" y="44987"/>
                </a:lnTo>
                <a:lnTo>
                  <a:pt x="135436" y="55127"/>
                </a:lnTo>
                <a:lnTo>
                  <a:pt x="133059" y="66534"/>
                </a:lnTo>
                <a:lnTo>
                  <a:pt x="133059" y="81744"/>
                </a:lnTo>
                <a:lnTo>
                  <a:pt x="130681" y="98221"/>
                </a:lnTo>
                <a:lnTo>
                  <a:pt x="130681" y="115966"/>
                </a:lnTo>
                <a:lnTo>
                  <a:pt x="130681" y="137513"/>
                </a:lnTo>
                <a:lnTo>
                  <a:pt x="130681" y="159060"/>
                </a:lnTo>
                <a:lnTo>
                  <a:pt x="130681" y="183142"/>
                </a:lnTo>
                <a:lnTo>
                  <a:pt x="130681" y="207224"/>
                </a:lnTo>
                <a:lnTo>
                  <a:pt x="133059" y="236376"/>
                </a:lnTo>
                <a:lnTo>
                  <a:pt x="133059" y="265528"/>
                </a:lnTo>
                <a:lnTo>
                  <a:pt x="135436" y="298483"/>
                </a:lnTo>
                <a:lnTo>
                  <a:pt x="136625" y="330170"/>
                </a:lnTo>
                <a:lnTo>
                  <a:pt x="136625" y="361857"/>
                </a:lnTo>
                <a:lnTo>
                  <a:pt x="136625" y="391009"/>
                </a:lnTo>
                <a:lnTo>
                  <a:pt x="139002" y="417626"/>
                </a:lnTo>
                <a:lnTo>
                  <a:pt x="139002" y="444243"/>
                </a:lnTo>
                <a:lnTo>
                  <a:pt x="139002" y="470860"/>
                </a:lnTo>
                <a:lnTo>
                  <a:pt x="139002" y="494942"/>
                </a:lnTo>
                <a:lnTo>
                  <a:pt x="139002" y="516489"/>
                </a:lnTo>
                <a:lnTo>
                  <a:pt x="139002" y="535501"/>
                </a:lnTo>
                <a:lnTo>
                  <a:pt x="139002" y="554513"/>
                </a:lnTo>
                <a:lnTo>
                  <a:pt x="139002" y="574793"/>
                </a:lnTo>
                <a:lnTo>
                  <a:pt x="139002" y="591270"/>
                </a:lnTo>
                <a:lnTo>
                  <a:pt x="136625" y="605212"/>
                </a:lnTo>
                <a:lnTo>
                  <a:pt x="136625" y="617887"/>
                </a:lnTo>
                <a:lnTo>
                  <a:pt x="136625" y="629295"/>
                </a:lnTo>
                <a:lnTo>
                  <a:pt x="135436" y="639434"/>
                </a:lnTo>
                <a:lnTo>
                  <a:pt x="133059" y="660981"/>
                </a:lnTo>
                <a:lnTo>
                  <a:pt x="128303" y="682529"/>
                </a:lnTo>
                <a:lnTo>
                  <a:pt x="123548" y="701541"/>
                </a:lnTo>
                <a:lnTo>
                  <a:pt x="116415" y="721820"/>
                </a:lnTo>
                <a:lnTo>
                  <a:pt x="111660" y="740833"/>
                </a:lnTo>
                <a:lnTo>
                  <a:pt x="105716" y="757310"/>
                </a:lnTo>
                <a:lnTo>
                  <a:pt x="96206" y="775055"/>
                </a:lnTo>
                <a:lnTo>
                  <a:pt x="89073" y="788997"/>
                </a:lnTo>
                <a:lnTo>
                  <a:pt x="80752" y="805474"/>
                </a:lnTo>
                <a:lnTo>
                  <a:pt x="71241" y="818149"/>
                </a:lnTo>
                <a:lnTo>
                  <a:pt x="61731" y="829556"/>
                </a:lnTo>
                <a:lnTo>
                  <a:pt x="55787" y="839696"/>
                </a:lnTo>
                <a:lnTo>
                  <a:pt x="46277" y="847301"/>
                </a:lnTo>
                <a:lnTo>
                  <a:pt x="36766" y="852371"/>
                </a:lnTo>
                <a:lnTo>
                  <a:pt x="28445" y="856173"/>
                </a:lnTo>
                <a:lnTo>
                  <a:pt x="18935" y="856173"/>
                </a:lnTo>
                <a:lnTo>
                  <a:pt x="12991" y="856173"/>
                </a:lnTo>
                <a:lnTo>
                  <a:pt x="6490" y="853863"/>
                </a:lnTo>
                <a:lnTo>
                  <a:pt x="0" y="847836"/>
                </a:lnTo>
                <a:lnTo>
                  <a:pt x="6613" y="642834"/>
                </a:lnTo>
                <a:lnTo>
                  <a:pt x="8235" y="641969"/>
                </a:lnTo>
                <a:lnTo>
                  <a:pt x="12991" y="639434"/>
                </a:lnTo>
                <a:lnTo>
                  <a:pt x="14179" y="636899"/>
                </a:lnTo>
                <a:lnTo>
                  <a:pt x="16557" y="629295"/>
                </a:lnTo>
                <a:lnTo>
                  <a:pt x="21312" y="625492"/>
                </a:lnTo>
                <a:lnTo>
                  <a:pt x="23690" y="615352"/>
                </a:lnTo>
                <a:lnTo>
                  <a:pt x="26067" y="607747"/>
                </a:lnTo>
                <a:lnTo>
                  <a:pt x="30822" y="596340"/>
                </a:lnTo>
                <a:lnTo>
                  <a:pt x="33200" y="586200"/>
                </a:lnTo>
                <a:lnTo>
                  <a:pt x="35578" y="574793"/>
                </a:lnTo>
                <a:lnTo>
                  <a:pt x="36766" y="567188"/>
                </a:lnTo>
                <a:lnTo>
                  <a:pt x="36766" y="557048"/>
                </a:lnTo>
                <a:lnTo>
                  <a:pt x="39144" y="548176"/>
                </a:lnTo>
                <a:lnTo>
                  <a:pt x="39144" y="538036"/>
                </a:lnTo>
                <a:lnTo>
                  <a:pt x="39144" y="522826"/>
                </a:lnTo>
                <a:lnTo>
                  <a:pt x="39144" y="511419"/>
                </a:lnTo>
                <a:lnTo>
                  <a:pt x="39144" y="494942"/>
                </a:lnTo>
                <a:lnTo>
                  <a:pt x="41522" y="477197"/>
                </a:lnTo>
                <a:lnTo>
                  <a:pt x="39144" y="460720"/>
                </a:lnTo>
                <a:lnTo>
                  <a:pt x="39144" y="439173"/>
                </a:lnTo>
                <a:lnTo>
                  <a:pt x="39144" y="420161"/>
                </a:lnTo>
                <a:lnTo>
                  <a:pt x="39144" y="396078"/>
                </a:lnTo>
                <a:lnTo>
                  <a:pt x="39144" y="370729"/>
                </a:lnTo>
                <a:lnTo>
                  <a:pt x="36766" y="345379"/>
                </a:lnTo>
                <a:lnTo>
                  <a:pt x="36766" y="318762"/>
                </a:lnTo>
                <a:lnTo>
                  <a:pt x="35578" y="289610"/>
                </a:lnTo>
                <a:lnTo>
                  <a:pt x="33200" y="260458"/>
                </a:lnTo>
                <a:lnTo>
                  <a:pt x="33200" y="233841"/>
                </a:lnTo>
                <a:lnTo>
                  <a:pt x="30822" y="207224"/>
                </a:lnTo>
                <a:lnTo>
                  <a:pt x="30822" y="185677"/>
                </a:lnTo>
                <a:lnTo>
                  <a:pt x="28445" y="164130"/>
                </a:lnTo>
                <a:lnTo>
                  <a:pt x="26067" y="142583"/>
                </a:lnTo>
                <a:lnTo>
                  <a:pt x="26067" y="124838"/>
                </a:lnTo>
                <a:lnTo>
                  <a:pt x="23690" y="108361"/>
                </a:lnTo>
                <a:lnTo>
                  <a:pt x="21312" y="91884"/>
                </a:lnTo>
                <a:lnTo>
                  <a:pt x="21312" y="79209"/>
                </a:lnTo>
                <a:lnTo>
                  <a:pt x="18935" y="66534"/>
                </a:lnTo>
                <a:lnTo>
                  <a:pt x="16557" y="55127"/>
                </a:lnTo>
                <a:lnTo>
                  <a:pt x="16557" y="47522"/>
                </a:lnTo>
                <a:lnTo>
                  <a:pt x="14179" y="39917"/>
                </a:lnTo>
                <a:lnTo>
                  <a:pt x="14179" y="36115"/>
                </a:lnTo>
                <a:lnTo>
                  <a:pt x="12991" y="31045"/>
                </a:lnTo>
                <a:lnTo>
                  <a:pt x="10604" y="29773"/>
                </a:lnTo>
                <a:lnTo>
                  <a:pt x="180309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任意多边形: 形状 49"/>
          <p:cNvSpPr/>
          <p:nvPr/>
        </p:nvSpPr>
        <p:spPr>
          <a:xfrm>
            <a:off x="1097563" y="2900659"/>
            <a:ext cx="496341" cy="461288"/>
          </a:xfrm>
          <a:custGeom>
            <a:avLst/>
            <a:gdLst>
              <a:gd name="connsiteX0" fmla="*/ 489177 w 496341"/>
              <a:gd name="connsiteY0" fmla="*/ 0 h 461288"/>
              <a:gd name="connsiteX1" fmla="*/ 493953 w 496341"/>
              <a:gd name="connsiteY1" fmla="*/ 1270 h 461288"/>
              <a:gd name="connsiteX2" fmla="*/ 496341 w 496341"/>
              <a:gd name="connsiteY2" fmla="*/ 6353 h 461288"/>
              <a:gd name="connsiteX3" fmla="*/ 493953 w 496341"/>
              <a:gd name="connsiteY3" fmla="*/ 11436 h 461288"/>
              <a:gd name="connsiteX4" fmla="*/ 491565 w 496341"/>
              <a:gd name="connsiteY4" fmla="*/ 16519 h 461288"/>
              <a:gd name="connsiteX5" fmla="*/ 486789 w 496341"/>
              <a:gd name="connsiteY5" fmla="*/ 24144 h 461288"/>
              <a:gd name="connsiteX6" fmla="*/ 479625 w 496341"/>
              <a:gd name="connsiteY6" fmla="*/ 30498 h 461288"/>
              <a:gd name="connsiteX7" fmla="*/ 471267 w 496341"/>
              <a:gd name="connsiteY7" fmla="*/ 40664 h 461288"/>
              <a:gd name="connsiteX8" fmla="*/ 459327 w 496341"/>
              <a:gd name="connsiteY8" fmla="*/ 52101 h 461288"/>
              <a:gd name="connsiteX9" fmla="*/ 448581 w 496341"/>
              <a:gd name="connsiteY9" fmla="*/ 62267 h 461288"/>
              <a:gd name="connsiteX10" fmla="*/ 434253 w 496341"/>
              <a:gd name="connsiteY10" fmla="*/ 77516 h 461288"/>
              <a:gd name="connsiteX11" fmla="*/ 418731 w 496341"/>
              <a:gd name="connsiteY11" fmla="*/ 88953 h 461288"/>
              <a:gd name="connsiteX12" fmla="*/ 400821 w 496341"/>
              <a:gd name="connsiteY12" fmla="*/ 104202 h 461288"/>
              <a:gd name="connsiteX13" fmla="*/ 381717 w 496341"/>
              <a:gd name="connsiteY13" fmla="*/ 120722 h 461288"/>
              <a:gd name="connsiteX14" fmla="*/ 361419 w 496341"/>
              <a:gd name="connsiteY14" fmla="*/ 137242 h 461288"/>
              <a:gd name="connsiteX15" fmla="*/ 338733 w 496341"/>
              <a:gd name="connsiteY15" fmla="*/ 155033 h 461288"/>
              <a:gd name="connsiteX16" fmla="*/ 313659 w 496341"/>
              <a:gd name="connsiteY16" fmla="*/ 174095 h 461288"/>
              <a:gd name="connsiteX17" fmla="*/ 286198 w 496341"/>
              <a:gd name="connsiteY17" fmla="*/ 195698 h 461288"/>
              <a:gd name="connsiteX18" fmla="*/ 261124 w 496341"/>
              <a:gd name="connsiteY18" fmla="*/ 214759 h 461288"/>
              <a:gd name="connsiteX19" fmla="*/ 238438 w 496341"/>
              <a:gd name="connsiteY19" fmla="*/ 233821 h 461288"/>
              <a:gd name="connsiteX20" fmla="*/ 215752 w 496341"/>
              <a:gd name="connsiteY20" fmla="*/ 254153 h 461288"/>
              <a:gd name="connsiteX21" fmla="*/ 195454 w 496341"/>
              <a:gd name="connsiteY21" fmla="*/ 270673 h 461288"/>
              <a:gd name="connsiteX22" fmla="*/ 175156 w 496341"/>
              <a:gd name="connsiteY22" fmla="*/ 287193 h 461288"/>
              <a:gd name="connsiteX23" fmla="*/ 157246 w 496341"/>
              <a:gd name="connsiteY23" fmla="*/ 302442 h 461288"/>
              <a:gd name="connsiteX24" fmla="*/ 140530 w 496341"/>
              <a:gd name="connsiteY24" fmla="*/ 318962 h 461288"/>
              <a:gd name="connsiteX25" fmla="*/ 125008 w 496341"/>
              <a:gd name="connsiteY25" fmla="*/ 331670 h 461288"/>
              <a:gd name="connsiteX26" fmla="*/ 110680 w 496341"/>
              <a:gd name="connsiteY26" fmla="*/ 345648 h 461288"/>
              <a:gd name="connsiteX27" fmla="*/ 99934 w 496341"/>
              <a:gd name="connsiteY27" fmla="*/ 358356 h 461288"/>
              <a:gd name="connsiteX28" fmla="*/ 87994 w 496341"/>
              <a:gd name="connsiteY28" fmla="*/ 369793 h 461288"/>
              <a:gd name="connsiteX29" fmla="*/ 79636 w 496341"/>
              <a:gd name="connsiteY29" fmla="*/ 379959 h 461288"/>
              <a:gd name="connsiteX30" fmla="*/ 70084 w 496341"/>
              <a:gd name="connsiteY30" fmla="*/ 388854 h 461288"/>
              <a:gd name="connsiteX31" fmla="*/ 65308 w 496341"/>
              <a:gd name="connsiteY31" fmla="*/ 399021 h 461288"/>
              <a:gd name="connsiteX32" fmla="*/ 59338 w 496341"/>
              <a:gd name="connsiteY32" fmla="*/ 406645 h 461288"/>
              <a:gd name="connsiteX33" fmla="*/ 56950 w 496341"/>
              <a:gd name="connsiteY33" fmla="*/ 412999 h 461288"/>
              <a:gd name="connsiteX34" fmla="*/ 49786 w 496341"/>
              <a:gd name="connsiteY34" fmla="*/ 423165 h 461288"/>
              <a:gd name="connsiteX35" fmla="*/ 45010 w 496341"/>
              <a:gd name="connsiteY35" fmla="*/ 434602 h 461288"/>
              <a:gd name="connsiteX36" fmla="*/ 37846 w 496341"/>
              <a:gd name="connsiteY36" fmla="*/ 442227 h 461288"/>
              <a:gd name="connsiteX37" fmla="*/ 34264 w 496341"/>
              <a:gd name="connsiteY37" fmla="*/ 449851 h 461288"/>
              <a:gd name="connsiteX38" fmla="*/ 27100 w 496341"/>
              <a:gd name="connsiteY38" fmla="*/ 454934 h 461288"/>
              <a:gd name="connsiteX39" fmla="*/ 22324 w 496341"/>
              <a:gd name="connsiteY39" fmla="*/ 460017 h 461288"/>
              <a:gd name="connsiteX40" fmla="*/ 15160 w 496341"/>
              <a:gd name="connsiteY40" fmla="*/ 461288 h 461288"/>
              <a:gd name="connsiteX41" fmla="*/ 11578 w 496341"/>
              <a:gd name="connsiteY41" fmla="*/ 461288 h 461288"/>
              <a:gd name="connsiteX42" fmla="*/ 4414 w 496341"/>
              <a:gd name="connsiteY42" fmla="*/ 461288 h 461288"/>
              <a:gd name="connsiteX43" fmla="*/ 624 w 496341"/>
              <a:gd name="connsiteY43" fmla="*/ 460616 h 461288"/>
              <a:gd name="connsiteX44" fmla="*/ 0 w 496341"/>
              <a:gd name="connsiteY44" fmla="*/ 446275 h 461288"/>
              <a:gd name="connsiteX45" fmla="*/ 132920 w 496341"/>
              <a:gd name="connsiteY45" fmla="*/ 175687 h 461288"/>
              <a:gd name="connsiteX46" fmla="*/ 134560 w 496341"/>
              <a:gd name="connsiteY46" fmla="*/ 179178 h 461288"/>
              <a:gd name="connsiteX47" fmla="*/ 135754 w 496341"/>
              <a:gd name="connsiteY47" fmla="*/ 179178 h 461288"/>
              <a:gd name="connsiteX48" fmla="*/ 138142 w 496341"/>
              <a:gd name="connsiteY48" fmla="*/ 179178 h 461288"/>
              <a:gd name="connsiteX49" fmla="*/ 142918 w 496341"/>
              <a:gd name="connsiteY49" fmla="*/ 179178 h 461288"/>
              <a:gd name="connsiteX50" fmla="*/ 150082 w 496341"/>
              <a:gd name="connsiteY50" fmla="*/ 176636 h 461288"/>
              <a:gd name="connsiteX51" fmla="*/ 157246 w 496341"/>
              <a:gd name="connsiteY51" fmla="*/ 174095 h 461288"/>
              <a:gd name="connsiteX52" fmla="*/ 163216 w 496341"/>
              <a:gd name="connsiteY52" fmla="*/ 171553 h 461288"/>
              <a:gd name="connsiteX53" fmla="*/ 175156 w 496341"/>
              <a:gd name="connsiteY53" fmla="*/ 166470 h 461288"/>
              <a:gd name="connsiteX54" fmla="*/ 185902 w 496341"/>
              <a:gd name="connsiteY54" fmla="*/ 161387 h 461288"/>
              <a:gd name="connsiteX55" fmla="*/ 197842 w 496341"/>
              <a:gd name="connsiteY55" fmla="*/ 155033 h 461288"/>
              <a:gd name="connsiteX56" fmla="*/ 210976 w 496341"/>
              <a:gd name="connsiteY56" fmla="*/ 147409 h 461288"/>
              <a:gd name="connsiteX57" fmla="*/ 225304 w 496341"/>
              <a:gd name="connsiteY57" fmla="*/ 139784 h 461288"/>
              <a:gd name="connsiteX58" fmla="*/ 240826 w 496341"/>
              <a:gd name="connsiteY58" fmla="*/ 129618 h 461288"/>
              <a:gd name="connsiteX59" fmla="*/ 258736 w 496341"/>
              <a:gd name="connsiteY59" fmla="*/ 120722 h 461288"/>
              <a:gd name="connsiteX60" fmla="*/ 277840 w 496341"/>
              <a:gd name="connsiteY60" fmla="*/ 110556 h 461288"/>
              <a:gd name="connsiteX61" fmla="*/ 298137 w 496341"/>
              <a:gd name="connsiteY61" fmla="*/ 99119 h 461288"/>
              <a:gd name="connsiteX62" fmla="*/ 318435 w 496341"/>
              <a:gd name="connsiteY62" fmla="*/ 86412 h 461288"/>
              <a:gd name="connsiteX63" fmla="*/ 338733 w 496341"/>
              <a:gd name="connsiteY63" fmla="*/ 74975 h 461288"/>
              <a:gd name="connsiteX64" fmla="*/ 356643 w 496341"/>
              <a:gd name="connsiteY64" fmla="*/ 62267 h 461288"/>
              <a:gd name="connsiteX65" fmla="*/ 375747 w 496341"/>
              <a:gd name="connsiteY65" fmla="*/ 52101 h 461288"/>
              <a:gd name="connsiteX66" fmla="*/ 393657 w 496341"/>
              <a:gd name="connsiteY66" fmla="*/ 43206 h 461288"/>
              <a:gd name="connsiteX67" fmla="*/ 406791 w 496341"/>
              <a:gd name="connsiteY67" fmla="*/ 35581 h 461288"/>
              <a:gd name="connsiteX68" fmla="*/ 423507 w 496341"/>
              <a:gd name="connsiteY68" fmla="*/ 27956 h 461288"/>
              <a:gd name="connsiteX69" fmla="*/ 434253 w 496341"/>
              <a:gd name="connsiteY69" fmla="*/ 21603 h 461288"/>
              <a:gd name="connsiteX70" fmla="*/ 446193 w 496341"/>
              <a:gd name="connsiteY70" fmla="*/ 16519 h 461288"/>
              <a:gd name="connsiteX71" fmla="*/ 456939 w 496341"/>
              <a:gd name="connsiteY71" fmla="*/ 11436 h 461288"/>
              <a:gd name="connsiteX72" fmla="*/ 466491 w 496341"/>
              <a:gd name="connsiteY72" fmla="*/ 6353 h 461288"/>
              <a:gd name="connsiteX73" fmla="*/ 473655 w 496341"/>
              <a:gd name="connsiteY73" fmla="*/ 3812 h 461288"/>
              <a:gd name="connsiteX74" fmla="*/ 479625 w 496341"/>
              <a:gd name="connsiteY74" fmla="*/ 1270 h 461288"/>
              <a:gd name="connsiteX75" fmla="*/ 484401 w 496341"/>
              <a:gd name="connsiteY75" fmla="*/ 1270 h 461288"/>
              <a:gd name="connsiteX76" fmla="*/ 489177 w 496341"/>
              <a:gd name="connsiteY76" fmla="*/ 0 h 46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496341" h="461288">
                <a:moveTo>
                  <a:pt x="489177" y="0"/>
                </a:moveTo>
                <a:lnTo>
                  <a:pt x="493953" y="1270"/>
                </a:lnTo>
                <a:lnTo>
                  <a:pt x="496341" y="6353"/>
                </a:lnTo>
                <a:lnTo>
                  <a:pt x="493953" y="11436"/>
                </a:lnTo>
                <a:lnTo>
                  <a:pt x="491565" y="16519"/>
                </a:lnTo>
                <a:lnTo>
                  <a:pt x="486789" y="24144"/>
                </a:lnTo>
                <a:lnTo>
                  <a:pt x="479625" y="30498"/>
                </a:lnTo>
                <a:lnTo>
                  <a:pt x="471267" y="40664"/>
                </a:lnTo>
                <a:lnTo>
                  <a:pt x="459327" y="52101"/>
                </a:lnTo>
                <a:lnTo>
                  <a:pt x="448581" y="62267"/>
                </a:lnTo>
                <a:lnTo>
                  <a:pt x="434253" y="77516"/>
                </a:lnTo>
                <a:lnTo>
                  <a:pt x="418731" y="88953"/>
                </a:lnTo>
                <a:lnTo>
                  <a:pt x="400821" y="104202"/>
                </a:lnTo>
                <a:lnTo>
                  <a:pt x="381717" y="120722"/>
                </a:lnTo>
                <a:lnTo>
                  <a:pt x="361419" y="137242"/>
                </a:lnTo>
                <a:lnTo>
                  <a:pt x="338733" y="155033"/>
                </a:lnTo>
                <a:lnTo>
                  <a:pt x="313659" y="174095"/>
                </a:lnTo>
                <a:lnTo>
                  <a:pt x="286198" y="195698"/>
                </a:lnTo>
                <a:lnTo>
                  <a:pt x="261124" y="214759"/>
                </a:lnTo>
                <a:lnTo>
                  <a:pt x="238438" y="233821"/>
                </a:lnTo>
                <a:lnTo>
                  <a:pt x="215752" y="254153"/>
                </a:lnTo>
                <a:lnTo>
                  <a:pt x="195454" y="270673"/>
                </a:lnTo>
                <a:lnTo>
                  <a:pt x="175156" y="287193"/>
                </a:lnTo>
                <a:lnTo>
                  <a:pt x="157246" y="302442"/>
                </a:lnTo>
                <a:lnTo>
                  <a:pt x="140530" y="318962"/>
                </a:lnTo>
                <a:lnTo>
                  <a:pt x="125008" y="331670"/>
                </a:lnTo>
                <a:lnTo>
                  <a:pt x="110680" y="345648"/>
                </a:lnTo>
                <a:lnTo>
                  <a:pt x="99934" y="358356"/>
                </a:lnTo>
                <a:lnTo>
                  <a:pt x="87994" y="369793"/>
                </a:lnTo>
                <a:lnTo>
                  <a:pt x="79636" y="379959"/>
                </a:lnTo>
                <a:lnTo>
                  <a:pt x="70084" y="388854"/>
                </a:lnTo>
                <a:lnTo>
                  <a:pt x="65308" y="399021"/>
                </a:lnTo>
                <a:lnTo>
                  <a:pt x="59338" y="406645"/>
                </a:lnTo>
                <a:lnTo>
                  <a:pt x="56950" y="412999"/>
                </a:lnTo>
                <a:lnTo>
                  <a:pt x="49786" y="423165"/>
                </a:lnTo>
                <a:lnTo>
                  <a:pt x="45010" y="434602"/>
                </a:lnTo>
                <a:lnTo>
                  <a:pt x="37846" y="442227"/>
                </a:lnTo>
                <a:lnTo>
                  <a:pt x="34264" y="449851"/>
                </a:lnTo>
                <a:lnTo>
                  <a:pt x="27100" y="454934"/>
                </a:lnTo>
                <a:lnTo>
                  <a:pt x="22324" y="460017"/>
                </a:lnTo>
                <a:lnTo>
                  <a:pt x="15160" y="461288"/>
                </a:lnTo>
                <a:lnTo>
                  <a:pt x="11578" y="461288"/>
                </a:lnTo>
                <a:lnTo>
                  <a:pt x="4414" y="461288"/>
                </a:lnTo>
                <a:lnTo>
                  <a:pt x="624" y="460616"/>
                </a:lnTo>
                <a:lnTo>
                  <a:pt x="0" y="446275"/>
                </a:lnTo>
                <a:lnTo>
                  <a:pt x="132920" y="175687"/>
                </a:lnTo>
                <a:lnTo>
                  <a:pt x="134560" y="179178"/>
                </a:lnTo>
                <a:lnTo>
                  <a:pt x="135754" y="179178"/>
                </a:lnTo>
                <a:lnTo>
                  <a:pt x="138142" y="179178"/>
                </a:lnTo>
                <a:lnTo>
                  <a:pt x="142918" y="179178"/>
                </a:lnTo>
                <a:lnTo>
                  <a:pt x="150082" y="176636"/>
                </a:lnTo>
                <a:lnTo>
                  <a:pt x="157246" y="174095"/>
                </a:lnTo>
                <a:lnTo>
                  <a:pt x="163216" y="171553"/>
                </a:lnTo>
                <a:lnTo>
                  <a:pt x="175156" y="166470"/>
                </a:lnTo>
                <a:lnTo>
                  <a:pt x="185902" y="161387"/>
                </a:lnTo>
                <a:lnTo>
                  <a:pt x="197842" y="155033"/>
                </a:lnTo>
                <a:lnTo>
                  <a:pt x="210976" y="147409"/>
                </a:lnTo>
                <a:lnTo>
                  <a:pt x="225304" y="139784"/>
                </a:lnTo>
                <a:lnTo>
                  <a:pt x="240826" y="129618"/>
                </a:lnTo>
                <a:lnTo>
                  <a:pt x="258736" y="120722"/>
                </a:lnTo>
                <a:lnTo>
                  <a:pt x="277840" y="110556"/>
                </a:lnTo>
                <a:lnTo>
                  <a:pt x="298137" y="99119"/>
                </a:lnTo>
                <a:lnTo>
                  <a:pt x="318435" y="86412"/>
                </a:lnTo>
                <a:lnTo>
                  <a:pt x="338733" y="74975"/>
                </a:lnTo>
                <a:lnTo>
                  <a:pt x="356643" y="62267"/>
                </a:lnTo>
                <a:lnTo>
                  <a:pt x="375747" y="52101"/>
                </a:lnTo>
                <a:lnTo>
                  <a:pt x="393657" y="43206"/>
                </a:lnTo>
                <a:lnTo>
                  <a:pt x="406791" y="35581"/>
                </a:lnTo>
                <a:lnTo>
                  <a:pt x="423507" y="27956"/>
                </a:lnTo>
                <a:lnTo>
                  <a:pt x="434253" y="21603"/>
                </a:lnTo>
                <a:lnTo>
                  <a:pt x="446193" y="16519"/>
                </a:lnTo>
                <a:lnTo>
                  <a:pt x="456939" y="11436"/>
                </a:lnTo>
                <a:lnTo>
                  <a:pt x="466491" y="6353"/>
                </a:lnTo>
                <a:lnTo>
                  <a:pt x="473655" y="3812"/>
                </a:lnTo>
                <a:lnTo>
                  <a:pt x="479625" y="1270"/>
                </a:lnTo>
                <a:lnTo>
                  <a:pt x="484401" y="1270"/>
                </a:lnTo>
                <a:lnTo>
                  <a:pt x="489177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任意多边形: 形状 52"/>
          <p:cNvSpPr/>
          <p:nvPr/>
        </p:nvSpPr>
        <p:spPr>
          <a:xfrm>
            <a:off x="1829815" y="2316378"/>
            <a:ext cx="529012" cy="158435"/>
          </a:xfrm>
          <a:custGeom>
            <a:avLst/>
            <a:gdLst>
              <a:gd name="connsiteX0" fmla="*/ 374469 w 529012"/>
              <a:gd name="connsiteY0" fmla="*/ 0 h 158435"/>
              <a:gd name="connsiteX1" fmla="*/ 379224 w 529012"/>
              <a:gd name="connsiteY1" fmla="*/ 0 h 158435"/>
              <a:gd name="connsiteX2" fmla="*/ 385168 w 529012"/>
              <a:gd name="connsiteY2" fmla="*/ 0 h 158435"/>
              <a:gd name="connsiteX3" fmla="*/ 389924 w 529012"/>
              <a:gd name="connsiteY3" fmla="*/ 1268 h 158435"/>
              <a:gd name="connsiteX4" fmla="*/ 397056 w 529012"/>
              <a:gd name="connsiteY4" fmla="*/ 6337 h 158435"/>
              <a:gd name="connsiteX5" fmla="*/ 406567 w 529012"/>
              <a:gd name="connsiteY5" fmla="*/ 8872 h 158435"/>
              <a:gd name="connsiteX6" fmla="*/ 414888 w 529012"/>
              <a:gd name="connsiteY6" fmla="*/ 11407 h 158435"/>
              <a:gd name="connsiteX7" fmla="*/ 424399 w 529012"/>
              <a:gd name="connsiteY7" fmla="*/ 16477 h 158435"/>
              <a:gd name="connsiteX8" fmla="*/ 435098 w 529012"/>
              <a:gd name="connsiteY8" fmla="*/ 21547 h 158435"/>
              <a:gd name="connsiteX9" fmla="*/ 449363 w 529012"/>
              <a:gd name="connsiteY9" fmla="*/ 27885 h 158435"/>
              <a:gd name="connsiteX10" fmla="*/ 460062 w 529012"/>
              <a:gd name="connsiteY10" fmla="*/ 35489 h 158435"/>
              <a:gd name="connsiteX11" fmla="*/ 476705 w 529012"/>
              <a:gd name="connsiteY11" fmla="*/ 43094 h 158435"/>
              <a:gd name="connsiteX12" fmla="*/ 487404 w 529012"/>
              <a:gd name="connsiteY12" fmla="*/ 51967 h 158435"/>
              <a:gd name="connsiteX13" fmla="*/ 499292 w 529012"/>
              <a:gd name="connsiteY13" fmla="*/ 62107 h 158435"/>
              <a:gd name="connsiteX14" fmla="*/ 507614 w 529012"/>
              <a:gd name="connsiteY14" fmla="*/ 72246 h 158435"/>
              <a:gd name="connsiteX15" fmla="*/ 517124 w 529012"/>
              <a:gd name="connsiteY15" fmla="*/ 78584 h 158435"/>
              <a:gd name="connsiteX16" fmla="*/ 521879 w 529012"/>
              <a:gd name="connsiteY16" fmla="*/ 86189 h 158435"/>
              <a:gd name="connsiteX17" fmla="*/ 526635 w 529012"/>
              <a:gd name="connsiteY17" fmla="*/ 93793 h 158435"/>
              <a:gd name="connsiteX18" fmla="*/ 529012 w 529012"/>
              <a:gd name="connsiteY18" fmla="*/ 98863 h 158435"/>
              <a:gd name="connsiteX19" fmla="*/ 529012 w 529012"/>
              <a:gd name="connsiteY19" fmla="*/ 102666 h 158435"/>
              <a:gd name="connsiteX20" fmla="*/ 529012 w 529012"/>
              <a:gd name="connsiteY20" fmla="*/ 107736 h 158435"/>
              <a:gd name="connsiteX21" fmla="*/ 529012 w 529012"/>
              <a:gd name="connsiteY21" fmla="*/ 112806 h 158435"/>
              <a:gd name="connsiteX22" fmla="*/ 528711 w 529012"/>
              <a:gd name="connsiteY22" fmla="*/ 113448 h 158435"/>
              <a:gd name="connsiteX23" fmla="*/ 359006 w 529012"/>
              <a:gd name="connsiteY23" fmla="*/ 143221 h 158435"/>
              <a:gd name="connsiteX24" fmla="*/ 356637 w 529012"/>
              <a:gd name="connsiteY24" fmla="*/ 141958 h 158435"/>
              <a:gd name="connsiteX25" fmla="*/ 354260 w 529012"/>
              <a:gd name="connsiteY25" fmla="*/ 139423 h 158435"/>
              <a:gd name="connsiteX26" fmla="*/ 347127 w 529012"/>
              <a:gd name="connsiteY26" fmla="*/ 136888 h 158435"/>
              <a:gd name="connsiteX27" fmla="*/ 342372 w 529012"/>
              <a:gd name="connsiteY27" fmla="*/ 134353 h 158435"/>
              <a:gd name="connsiteX28" fmla="*/ 336428 w 529012"/>
              <a:gd name="connsiteY28" fmla="*/ 131818 h 158435"/>
              <a:gd name="connsiteX29" fmla="*/ 326918 w 529012"/>
              <a:gd name="connsiteY29" fmla="*/ 131818 h 158435"/>
              <a:gd name="connsiteX30" fmla="*/ 317407 w 529012"/>
              <a:gd name="connsiteY30" fmla="*/ 131818 h 158435"/>
              <a:gd name="connsiteX31" fmla="*/ 309086 w 529012"/>
              <a:gd name="connsiteY31" fmla="*/ 131818 h 158435"/>
              <a:gd name="connsiteX32" fmla="*/ 297198 w 529012"/>
              <a:gd name="connsiteY32" fmla="*/ 131818 h 158435"/>
              <a:gd name="connsiteX33" fmla="*/ 286499 w 529012"/>
              <a:gd name="connsiteY33" fmla="*/ 131818 h 158435"/>
              <a:gd name="connsiteX34" fmla="*/ 274611 w 529012"/>
              <a:gd name="connsiteY34" fmla="*/ 131818 h 158435"/>
              <a:gd name="connsiteX35" fmla="*/ 261534 w 529012"/>
              <a:gd name="connsiteY35" fmla="*/ 134353 h 158435"/>
              <a:gd name="connsiteX36" fmla="*/ 247269 w 529012"/>
              <a:gd name="connsiteY36" fmla="*/ 136888 h 158435"/>
              <a:gd name="connsiteX37" fmla="*/ 231814 w 529012"/>
              <a:gd name="connsiteY37" fmla="*/ 139423 h 158435"/>
              <a:gd name="connsiteX38" fmla="*/ 215171 w 529012"/>
              <a:gd name="connsiteY38" fmla="*/ 141958 h 158435"/>
              <a:gd name="connsiteX39" fmla="*/ 199717 w 529012"/>
              <a:gd name="connsiteY39" fmla="*/ 144493 h 158435"/>
              <a:gd name="connsiteX40" fmla="*/ 165242 w 529012"/>
              <a:gd name="connsiteY40" fmla="*/ 149563 h 158435"/>
              <a:gd name="connsiteX41" fmla="*/ 149788 w 529012"/>
              <a:gd name="connsiteY41" fmla="*/ 152097 h 158435"/>
              <a:gd name="connsiteX42" fmla="*/ 136711 w 529012"/>
              <a:gd name="connsiteY42" fmla="*/ 153365 h 158435"/>
              <a:gd name="connsiteX43" fmla="*/ 120068 w 529012"/>
              <a:gd name="connsiteY43" fmla="*/ 155900 h 158435"/>
              <a:gd name="connsiteX44" fmla="*/ 106991 w 529012"/>
              <a:gd name="connsiteY44" fmla="*/ 155900 h 158435"/>
              <a:gd name="connsiteX45" fmla="*/ 92726 w 529012"/>
              <a:gd name="connsiteY45" fmla="*/ 155900 h 158435"/>
              <a:gd name="connsiteX46" fmla="*/ 79649 w 529012"/>
              <a:gd name="connsiteY46" fmla="*/ 158435 h 158435"/>
              <a:gd name="connsiteX47" fmla="*/ 67761 w 529012"/>
              <a:gd name="connsiteY47" fmla="*/ 158435 h 158435"/>
              <a:gd name="connsiteX48" fmla="*/ 57062 w 529012"/>
              <a:gd name="connsiteY48" fmla="*/ 158435 h 158435"/>
              <a:gd name="connsiteX49" fmla="*/ 45174 w 529012"/>
              <a:gd name="connsiteY49" fmla="*/ 158435 h 158435"/>
              <a:gd name="connsiteX50" fmla="*/ 34475 w 529012"/>
              <a:gd name="connsiteY50" fmla="*/ 155900 h 158435"/>
              <a:gd name="connsiteX51" fmla="*/ 24965 w 529012"/>
              <a:gd name="connsiteY51" fmla="*/ 155900 h 158435"/>
              <a:gd name="connsiteX52" fmla="*/ 16643 w 529012"/>
              <a:gd name="connsiteY52" fmla="*/ 155900 h 158435"/>
              <a:gd name="connsiteX53" fmla="*/ 7133 w 529012"/>
              <a:gd name="connsiteY53" fmla="*/ 153365 h 158435"/>
              <a:gd name="connsiteX54" fmla="*/ 0 w 529012"/>
              <a:gd name="connsiteY54" fmla="*/ 152097 h 158435"/>
              <a:gd name="connsiteX55" fmla="*/ 0 w 529012"/>
              <a:gd name="connsiteY55" fmla="*/ 102666 h 158435"/>
              <a:gd name="connsiteX56" fmla="*/ 7133 w 529012"/>
              <a:gd name="connsiteY56" fmla="*/ 102666 h 158435"/>
              <a:gd name="connsiteX57" fmla="*/ 16643 w 529012"/>
              <a:gd name="connsiteY57" fmla="*/ 102666 h 158435"/>
              <a:gd name="connsiteX58" fmla="*/ 24965 w 529012"/>
              <a:gd name="connsiteY58" fmla="*/ 101398 h 158435"/>
              <a:gd name="connsiteX59" fmla="*/ 34475 w 529012"/>
              <a:gd name="connsiteY59" fmla="*/ 101398 h 158435"/>
              <a:gd name="connsiteX60" fmla="*/ 45174 w 529012"/>
              <a:gd name="connsiteY60" fmla="*/ 101398 h 158435"/>
              <a:gd name="connsiteX61" fmla="*/ 57062 w 529012"/>
              <a:gd name="connsiteY61" fmla="*/ 98863 h 158435"/>
              <a:gd name="connsiteX62" fmla="*/ 67761 w 529012"/>
              <a:gd name="connsiteY62" fmla="*/ 98863 h 158435"/>
              <a:gd name="connsiteX63" fmla="*/ 79649 w 529012"/>
              <a:gd name="connsiteY63" fmla="*/ 96328 h 158435"/>
              <a:gd name="connsiteX64" fmla="*/ 92726 w 529012"/>
              <a:gd name="connsiteY64" fmla="*/ 93793 h 158435"/>
              <a:gd name="connsiteX65" fmla="*/ 106991 w 529012"/>
              <a:gd name="connsiteY65" fmla="*/ 93793 h 158435"/>
              <a:gd name="connsiteX66" fmla="*/ 120068 w 529012"/>
              <a:gd name="connsiteY66" fmla="*/ 91259 h 158435"/>
              <a:gd name="connsiteX67" fmla="*/ 136711 w 529012"/>
              <a:gd name="connsiteY67" fmla="*/ 88724 h 158435"/>
              <a:gd name="connsiteX68" fmla="*/ 149788 w 529012"/>
              <a:gd name="connsiteY68" fmla="*/ 86189 h 158435"/>
              <a:gd name="connsiteX69" fmla="*/ 165242 w 529012"/>
              <a:gd name="connsiteY69" fmla="*/ 83654 h 158435"/>
              <a:gd name="connsiteX70" fmla="*/ 199717 w 529012"/>
              <a:gd name="connsiteY70" fmla="*/ 77316 h 158435"/>
              <a:gd name="connsiteX71" fmla="*/ 215171 w 529012"/>
              <a:gd name="connsiteY71" fmla="*/ 74781 h 158435"/>
              <a:gd name="connsiteX72" fmla="*/ 229437 w 529012"/>
              <a:gd name="connsiteY72" fmla="*/ 72246 h 158435"/>
              <a:gd name="connsiteX73" fmla="*/ 242513 w 529012"/>
              <a:gd name="connsiteY73" fmla="*/ 67176 h 158435"/>
              <a:gd name="connsiteX74" fmla="*/ 256779 w 529012"/>
              <a:gd name="connsiteY74" fmla="*/ 64641 h 158435"/>
              <a:gd name="connsiteX75" fmla="*/ 269856 w 529012"/>
              <a:gd name="connsiteY75" fmla="*/ 62107 h 158435"/>
              <a:gd name="connsiteX76" fmla="*/ 281744 w 529012"/>
              <a:gd name="connsiteY76" fmla="*/ 57037 h 158435"/>
              <a:gd name="connsiteX77" fmla="*/ 290065 w 529012"/>
              <a:gd name="connsiteY77" fmla="*/ 54502 h 158435"/>
              <a:gd name="connsiteX78" fmla="*/ 301953 w 529012"/>
              <a:gd name="connsiteY78" fmla="*/ 51967 h 158435"/>
              <a:gd name="connsiteX79" fmla="*/ 311463 w 529012"/>
              <a:gd name="connsiteY79" fmla="*/ 50699 h 158435"/>
              <a:gd name="connsiteX80" fmla="*/ 317407 w 529012"/>
              <a:gd name="connsiteY80" fmla="*/ 45629 h 158435"/>
              <a:gd name="connsiteX81" fmla="*/ 324540 w 529012"/>
              <a:gd name="connsiteY81" fmla="*/ 43094 h 158435"/>
              <a:gd name="connsiteX82" fmla="*/ 331673 w 529012"/>
              <a:gd name="connsiteY82" fmla="*/ 40559 h 158435"/>
              <a:gd name="connsiteX83" fmla="*/ 336428 w 529012"/>
              <a:gd name="connsiteY83" fmla="*/ 35489 h 158435"/>
              <a:gd name="connsiteX84" fmla="*/ 339994 w 529012"/>
              <a:gd name="connsiteY84" fmla="*/ 32955 h 158435"/>
              <a:gd name="connsiteX85" fmla="*/ 342372 w 529012"/>
              <a:gd name="connsiteY85" fmla="*/ 30420 h 158435"/>
              <a:gd name="connsiteX86" fmla="*/ 344750 w 529012"/>
              <a:gd name="connsiteY86" fmla="*/ 27885 h 158435"/>
              <a:gd name="connsiteX87" fmla="*/ 351882 w 529012"/>
              <a:gd name="connsiteY87" fmla="*/ 19012 h 158435"/>
              <a:gd name="connsiteX88" fmla="*/ 356637 w 529012"/>
              <a:gd name="connsiteY88" fmla="*/ 11407 h 158435"/>
              <a:gd name="connsiteX89" fmla="*/ 362581 w 529012"/>
              <a:gd name="connsiteY89" fmla="*/ 6337 h 158435"/>
              <a:gd name="connsiteX90" fmla="*/ 367337 w 529012"/>
              <a:gd name="connsiteY90" fmla="*/ 1268 h 158435"/>
              <a:gd name="connsiteX91" fmla="*/ 374469 w 529012"/>
              <a:gd name="connsiteY91" fmla="*/ 0 h 158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529012" h="158435">
                <a:moveTo>
                  <a:pt x="374469" y="0"/>
                </a:moveTo>
                <a:lnTo>
                  <a:pt x="379224" y="0"/>
                </a:lnTo>
                <a:lnTo>
                  <a:pt x="385168" y="0"/>
                </a:lnTo>
                <a:lnTo>
                  <a:pt x="389924" y="1268"/>
                </a:lnTo>
                <a:lnTo>
                  <a:pt x="397056" y="6337"/>
                </a:lnTo>
                <a:lnTo>
                  <a:pt x="406567" y="8872"/>
                </a:lnTo>
                <a:lnTo>
                  <a:pt x="414888" y="11407"/>
                </a:lnTo>
                <a:lnTo>
                  <a:pt x="424399" y="16477"/>
                </a:lnTo>
                <a:lnTo>
                  <a:pt x="435098" y="21547"/>
                </a:lnTo>
                <a:lnTo>
                  <a:pt x="449363" y="27885"/>
                </a:lnTo>
                <a:lnTo>
                  <a:pt x="460062" y="35489"/>
                </a:lnTo>
                <a:lnTo>
                  <a:pt x="476705" y="43094"/>
                </a:lnTo>
                <a:lnTo>
                  <a:pt x="487404" y="51967"/>
                </a:lnTo>
                <a:lnTo>
                  <a:pt x="499292" y="62107"/>
                </a:lnTo>
                <a:lnTo>
                  <a:pt x="507614" y="72246"/>
                </a:lnTo>
                <a:lnTo>
                  <a:pt x="517124" y="78584"/>
                </a:lnTo>
                <a:lnTo>
                  <a:pt x="521879" y="86189"/>
                </a:lnTo>
                <a:lnTo>
                  <a:pt x="526635" y="93793"/>
                </a:lnTo>
                <a:lnTo>
                  <a:pt x="529012" y="98863"/>
                </a:lnTo>
                <a:lnTo>
                  <a:pt x="529012" y="102666"/>
                </a:lnTo>
                <a:lnTo>
                  <a:pt x="529012" y="107736"/>
                </a:lnTo>
                <a:lnTo>
                  <a:pt x="529012" y="112806"/>
                </a:lnTo>
                <a:lnTo>
                  <a:pt x="528711" y="113448"/>
                </a:lnTo>
                <a:lnTo>
                  <a:pt x="359006" y="143221"/>
                </a:lnTo>
                <a:lnTo>
                  <a:pt x="356637" y="141958"/>
                </a:lnTo>
                <a:lnTo>
                  <a:pt x="354260" y="139423"/>
                </a:lnTo>
                <a:lnTo>
                  <a:pt x="347127" y="136888"/>
                </a:lnTo>
                <a:lnTo>
                  <a:pt x="342372" y="134353"/>
                </a:lnTo>
                <a:lnTo>
                  <a:pt x="336428" y="131818"/>
                </a:lnTo>
                <a:lnTo>
                  <a:pt x="326918" y="131818"/>
                </a:lnTo>
                <a:lnTo>
                  <a:pt x="317407" y="131818"/>
                </a:lnTo>
                <a:lnTo>
                  <a:pt x="309086" y="131818"/>
                </a:lnTo>
                <a:lnTo>
                  <a:pt x="297198" y="131818"/>
                </a:lnTo>
                <a:lnTo>
                  <a:pt x="286499" y="131818"/>
                </a:lnTo>
                <a:lnTo>
                  <a:pt x="274611" y="131818"/>
                </a:lnTo>
                <a:lnTo>
                  <a:pt x="261534" y="134353"/>
                </a:lnTo>
                <a:lnTo>
                  <a:pt x="247269" y="136888"/>
                </a:lnTo>
                <a:lnTo>
                  <a:pt x="231814" y="139423"/>
                </a:lnTo>
                <a:lnTo>
                  <a:pt x="215171" y="141958"/>
                </a:lnTo>
                <a:lnTo>
                  <a:pt x="199717" y="144493"/>
                </a:lnTo>
                <a:lnTo>
                  <a:pt x="165242" y="149563"/>
                </a:lnTo>
                <a:lnTo>
                  <a:pt x="149788" y="152097"/>
                </a:lnTo>
                <a:lnTo>
                  <a:pt x="136711" y="153365"/>
                </a:lnTo>
                <a:lnTo>
                  <a:pt x="120068" y="155900"/>
                </a:lnTo>
                <a:lnTo>
                  <a:pt x="106991" y="155900"/>
                </a:lnTo>
                <a:lnTo>
                  <a:pt x="92726" y="155900"/>
                </a:lnTo>
                <a:lnTo>
                  <a:pt x="79649" y="158435"/>
                </a:lnTo>
                <a:lnTo>
                  <a:pt x="67761" y="158435"/>
                </a:lnTo>
                <a:lnTo>
                  <a:pt x="57062" y="158435"/>
                </a:lnTo>
                <a:lnTo>
                  <a:pt x="45174" y="158435"/>
                </a:lnTo>
                <a:lnTo>
                  <a:pt x="34475" y="155900"/>
                </a:lnTo>
                <a:lnTo>
                  <a:pt x="24965" y="155900"/>
                </a:lnTo>
                <a:lnTo>
                  <a:pt x="16643" y="155900"/>
                </a:lnTo>
                <a:lnTo>
                  <a:pt x="7133" y="153365"/>
                </a:lnTo>
                <a:lnTo>
                  <a:pt x="0" y="152097"/>
                </a:lnTo>
                <a:lnTo>
                  <a:pt x="0" y="102666"/>
                </a:lnTo>
                <a:lnTo>
                  <a:pt x="7133" y="102666"/>
                </a:lnTo>
                <a:lnTo>
                  <a:pt x="16643" y="102666"/>
                </a:lnTo>
                <a:lnTo>
                  <a:pt x="24965" y="101398"/>
                </a:lnTo>
                <a:lnTo>
                  <a:pt x="34475" y="101398"/>
                </a:lnTo>
                <a:lnTo>
                  <a:pt x="45174" y="101398"/>
                </a:lnTo>
                <a:lnTo>
                  <a:pt x="57062" y="98863"/>
                </a:lnTo>
                <a:lnTo>
                  <a:pt x="67761" y="98863"/>
                </a:lnTo>
                <a:lnTo>
                  <a:pt x="79649" y="96328"/>
                </a:lnTo>
                <a:lnTo>
                  <a:pt x="92726" y="93793"/>
                </a:lnTo>
                <a:lnTo>
                  <a:pt x="106991" y="93793"/>
                </a:lnTo>
                <a:lnTo>
                  <a:pt x="120068" y="91259"/>
                </a:lnTo>
                <a:lnTo>
                  <a:pt x="136711" y="88724"/>
                </a:lnTo>
                <a:lnTo>
                  <a:pt x="149788" y="86189"/>
                </a:lnTo>
                <a:lnTo>
                  <a:pt x="165242" y="83654"/>
                </a:lnTo>
                <a:lnTo>
                  <a:pt x="199717" y="77316"/>
                </a:lnTo>
                <a:lnTo>
                  <a:pt x="215171" y="74781"/>
                </a:lnTo>
                <a:lnTo>
                  <a:pt x="229437" y="72246"/>
                </a:lnTo>
                <a:lnTo>
                  <a:pt x="242513" y="67176"/>
                </a:lnTo>
                <a:lnTo>
                  <a:pt x="256779" y="64641"/>
                </a:lnTo>
                <a:lnTo>
                  <a:pt x="269856" y="62107"/>
                </a:lnTo>
                <a:lnTo>
                  <a:pt x="281744" y="57037"/>
                </a:lnTo>
                <a:lnTo>
                  <a:pt x="290065" y="54502"/>
                </a:lnTo>
                <a:lnTo>
                  <a:pt x="301953" y="51967"/>
                </a:lnTo>
                <a:lnTo>
                  <a:pt x="311463" y="50699"/>
                </a:lnTo>
                <a:lnTo>
                  <a:pt x="317407" y="45629"/>
                </a:lnTo>
                <a:lnTo>
                  <a:pt x="324540" y="43094"/>
                </a:lnTo>
                <a:lnTo>
                  <a:pt x="331673" y="40559"/>
                </a:lnTo>
                <a:lnTo>
                  <a:pt x="336428" y="35489"/>
                </a:lnTo>
                <a:lnTo>
                  <a:pt x="339994" y="32955"/>
                </a:lnTo>
                <a:lnTo>
                  <a:pt x="342372" y="30420"/>
                </a:lnTo>
                <a:lnTo>
                  <a:pt x="344750" y="27885"/>
                </a:lnTo>
                <a:lnTo>
                  <a:pt x="351882" y="19012"/>
                </a:lnTo>
                <a:lnTo>
                  <a:pt x="356637" y="11407"/>
                </a:lnTo>
                <a:lnTo>
                  <a:pt x="362581" y="6337"/>
                </a:lnTo>
                <a:lnTo>
                  <a:pt x="367337" y="1268"/>
                </a:lnTo>
                <a:lnTo>
                  <a:pt x="374469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任意多边形: 形状 55"/>
          <p:cNvSpPr/>
          <p:nvPr/>
        </p:nvSpPr>
        <p:spPr>
          <a:xfrm>
            <a:off x="1031531" y="2711314"/>
            <a:ext cx="206562" cy="649961"/>
          </a:xfrm>
          <a:custGeom>
            <a:avLst/>
            <a:gdLst>
              <a:gd name="connsiteX0" fmla="*/ 100296 w 206562"/>
              <a:gd name="connsiteY0" fmla="*/ 0 h 649961"/>
              <a:gd name="connsiteX1" fmla="*/ 206562 w 206562"/>
              <a:gd name="connsiteY1" fmla="*/ 0 h 649961"/>
              <a:gd name="connsiteX2" fmla="*/ 206562 w 206562"/>
              <a:gd name="connsiteY2" fmla="*/ 29228 h 649961"/>
              <a:gd name="connsiteX3" fmla="*/ 206562 w 206562"/>
              <a:gd name="connsiteY3" fmla="*/ 55914 h 649961"/>
              <a:gd name="connsiteX4" fmla="*/ 206562 w 206562"/>
              <a:gd name="connsiteY4" fmla="*/ 82600 h 649961"/>
              <a:gd name="connsiteX5" fmla="*/ 206562 w 206562"/>
              <a:gd name="connsiteY5" fmla="*/ 106745 h 649961"/>
              <a:gd name="connsiteX6" fmla="*/ 206562 w 206562"/>
              <a:gd name="connsiteY6" fmla="*/ 130889 h 649961"/>
              <a:gd name="connsiteX7" fmla="*/ 206562 w 206562"/>
              <a:gd name="connsiteY7" fmla="*/ 152492 h 649961"/>
              <a:gd name="connsiteX8" fmla="*/ 206562 w 206562"/>
              <a:gd name="connsiteY8" fmla="*/ 174095 h 649961"/>
              <a:gd name="connsiteX9" fmla="*/ 206562 w 206562"/>
              <a:gd name="connsiteY9" fmla="*/ 193157 h 649961"/>
              <a:gd name="connsiteX10" fmla="*/ 204174 w 206562"/>
              <a:gd name="connsiteY10" fmla="*/ 213489 h 649961"/>
              <a:gd name="connsiteX11" fmla="*/ 204174 w 206562"/>
              <a:gd name="connsiteY11" fmla="*/ 227468 h 649961"/>
              <a:gd name="connsiteX12" fmla="*/ 204174 w 206562"/>
              <a:gd name="connsiteY12" fmla="*/ 243988 h 649961"/>
              <a:gd name="connsiteX13" fmla="*/ 204174 w 206562"/>
              <a:gd name="connsiteY13" fmla="*/ 259237 h 649961"/>
              <a:gd name="connsiteX14" fmla="*/ 201786 w 206562"/>
              <a:gd name="connsiteY14" fmla="*/ 270674 h 649961"/>
              <a:gd name="connsiteX15" fmla="*/ 201786 w 206562"/>
              <a:gd name="connsiteY15" fmla="*/ 280840 h 649961"/>
              <a:gd name="connsiteX16" fmla="*/ 200592 w 206562"/>
              <a:gd name="connsiteY16" fmla="*/ 293547 h 649961"/>
              <a:gd name="connsiteX17" fmla="*/ 200592 w 206562"/>
              <a:gd name="connsiteY17" fmla="*/ 299901 h 649961"/>
              <a:gd name="connsiteX18" fmla="*/ 198204 w 206562"/>
              <a:gd name="connsiteY18" fmla="*/ 315151 h 649961"/>
              <a:gd name="connsiteX19" fmla="*/ 195816 w 206562"/>
              <a:gd name="connsiteY19" fmla="*/ 326587 h 649961"/>
              <a:gd name="connsiteX20" fmla="*/ 193428 w 206562"/>
              <a:gd name="connsiteY20" fmla="*/ 339295 h 649961"/>
              <a:gd name="connsiteX21" fmla="*/ 193428 w 206562"/>
              <a:gd name="connsiteY21" fmla="*/ 345649 h 649961"/>
              <a:gd name="connsiteX22" fmla="*/ 193428 w 206562"/>
              <a:gd name="connsiteY22" fmla="*/ 353274 h 649961"/>
              <a:gd name="connsiteX23" fmla="*/ 195816 w 206562"/>
              <a:gd name="connsiteY23" fmla="*/ 358357 h 649961"/>
              <a:gd name="connsiteX24" fmla="*/ 198204 w 206562"/>
              <a:gd name="connsiteY24" fmla="*/ 363440 h 649961"/>
              <a:gd name="connsiteX25" fmla="*/ 198952 w 206562"/>
              <a:gd name="connsiteY25" fmla="*/ 365032 h 649961"/>
              <a:gd name="connsiteX26" fmla="*/ 66032 w 206562"/>
              <a:gd name="connsiteY26" fmla="*/ 635620 h 649961"/>
              <a:gd name="connsiteX27" fmla="*/ 66656 w 206562"/>
              <a:gd name="connsiteY27" fmla="*/ 649961 h 649961"/>
              <a:gd name="connsiteX28" fmla="*/ 63282 w 206562"/>
              <a:gd name="connsiteY28" fmla="*/ 649362 h 649961"/>
              <a:gd name="connsiteX29" fmla="*/ 58506 w 206562"/>
              <a:gd name="connsiteY29" fmla="*/ 644279 h 649961"/>
              <a:gd name="connsiteX30" fmla="*/ 52536 w 206562"/>
              <a:gd name="connsiteY30" fmla="*/ 639196 h 649961"/>
              <a:gd name="connsiteX31" fmla="*/ 47760 w 206562"/>
              <a:gd name="connsiteY31" fmla="*/ 629030 h 649961"/>
              <a:gd name="connsiteX32" fmla="*/ 40596 w 206562"/>
              <a:gd name="connsiteY32" fmla="*/ 620135 h 649961"/>
              <a:gd name="connsiteX33" fmla="*/ 35820 w 206562"/>
              <a:gd name="connsiteY33" fmla="*/ 607427 h 649961"/>
              <a:gd name="connsiteX34" fmla="*/ 28656 w 206562"/>
              <a:gd name="connsiteY34" fmla="*/ 593449 h 649961"/>
              <a:gd name="connsiteX35" fmla="*/ 22686 w 206562"/>
              <a:gd name="connsiteY35" fmla="*/ 580741 h 649961"/>
              <a:gd name="connsiteX36" fmla="*/ 15522 w 206562"/>
              <a:gd name="connsiteY36" fmla="*/ 569304 h 649961"/>
              <a:gd name="connsiteX37" fmla="*/ 10746 w 206562"/>
              <a:gd name="connsiteY37" fmla="*/ 559138 h 649961"/>
              <a:gd name="connsiteX38" fmla="*/ 5970 w 206562"/>
              <a:gd name="connsiteY38" fmla="*/ 548972 h 649961"/>
              <a:gd name="connsiteX39" fmla="*/ 2388 w 206562"/>
              <a:gd name="connsiteY39" fmla="*/ 540076 h 649961"/>
              <a:gd name="connsiteX40" fmla="*/ 0 w 206562"/>
              <a:gd name="connsiteY40" fmla="*/ 532452 h 649961"/>
              <a:gd name="connsiteX41" fmla="*/ 0 w 206562"/>
              <a:gd name="connsiteY41" fmla="*/ 524827 h 649961"/>
              <a:gd name="connsiteX42" fmla="*/ 0 w 206562"/>
              <a:gd name="connsiteY42" fmla="*/ 518473 h 649961"/>
              <a:gd name="connsiteX43" fmla="*/ 0 w 206562"/>
              <a:gd name="connsiteY43" fmla="*/ 510849 h 649961"/>
              <a:gd name="connsiteX44" fmla="*/ 2388 w 206562"/>
              <a:gd name="connsiteY44" fmla="*/ 503224 h 649961"/>
              <a:gd name="connsiteX45" fmla="*/ 5970 w 206562"/>
              <a:gd name="connsiteY45" fmla="*/ 496870 h 649961"/>
              <a:gd name="connsiteX46" fmla="*/ 10746 w 206562"/>
              <a:gd name="connsiteY46" fmla="*/ 486704 h 649961"/>
              <a:gd name="connsiteX47" fmla="*/ 17910 w 206562"/>
              <a:gd name="connsiteY47" fmla="*/ 479080 h 649961"/>
              <a:gd name="connsiteX48" fmla="*/ 25074 w 206562"/>
              <a:gd name="connsiteY48" fmla="*/ 470184 h 649961"/>
              <a:gd name="connsiteX49" fmla="*/ 33432 w 206562"/>
              <a:gd name="connsiteY49" fmla="*/ 460018 h 649961"/>
              <a:gd name="connsiteX50" fmla="*/ 45372 w 206562"/>
              <a:gd name="connsiteY50" fmla="*/ 449852 h 649961"/>
              <a:gd name="connsiteX51" fmla="*/ 56118 w 206562"/>
              <a:gd name="connsiteY51" fmla="*/ 440956 h 649961"/>
              <a:gd name="connsiteX52" fmla="*/ 65670 w 206562"/>
              <a:gd name="connsiteY52" fmla="*/ 428249 h 649961"/>
              <a:gd name="connsiteX53" fmla="*/ 77610 w 206562"/>
              <a:gd name="connsiteY53" fmla="*/ 416812 h 649961"/>
              <a:gd name="connsiteX54" fmla="*/ 83580 w 206562"/>
              <a:gd name="connsiteY54" fmla="*/ 401563 h 649961"/>
              <a:gd name="connsiteX55" fmla="*/ 93132 w 206562"/>
              <a:gd name="connsiteY55" fmla="*/ 385043 h 649961"/>
              <a:gd name="connsiteX56" fmla="*/ 97908 w 206562"/>
              <a:gd name="connsiteY56" fmla="*/ 365981 h 649961"/>
              <a:gd name="connsiteX57" fmla="*/ 103878 w 206562"/>
              <a:gd name="connsiteY57" fmla="*/ 345649 h 649961"/>
              <a:gd name="connsiteX58" fmla="*/ 106266 w 206562"/>
              <a:gd name="connsiteY58" fmla="*/ 324046 h 649961"/>
              <a:gd name="connsiteX59" fmla="*/ 108654 w 206562"/>
              <a:gd name="connsiteY59" fmla="*/ 315151 h 649961"/>
              <a:gd name="connsiteX60" fmla="*/ 108654 w 206562"/>
              <a:gd name="connsiteY60" fmla="*/ 299901 h 649961"/>
              <a:gd name="connsiteX61" fmla="*/ 111042 w 206562"/>
              <a:gd name="connsiteY61" fmla="*/ 288464 h 649961"/>
              <a:gd name="connsiteX62" fmla="*/ 111042 w 206562"/>
              <a:gd name="connsiteY62" fmla="*/ 270674 h 649961"/>
              <a:gd name="connsiteX63" fmla="*/ 111042 w 206562"/>
              <a:gd name="connsiteY63" fmla="*/ 256695 h 649961"/>
              <a:gd name="connsiteX64" fmla="*/ 111042 w 206562"/>
              <a:gd name="connsiteY64" fmla="*/ 237634 h 649961"/>
              <a:gd name="connsiteX65" fmla="*/ 111042 w 206562"/>
              <a:gd name="connsiteY65" fmla="*/ 219843 h 649961"/>
              <a:gd name="connsiteX66" fmla="*/ 111042 w 206562"/>
              <a:gd name="connsiteY66" fmla="*/ 200781 h 649961"/>
              <a:gd name="connsiteX67" fmla="*/ 111042 w 206562"/>
              <a:gd name="connsiteY67" fmla="*/ 179178 h 649961"/>
              <a:gd name="connsiteX68" fmla="*/ 111042 w 206562"/>
              <a:gd name="connsiteY68" fmla="*/ 157575 h 649961"/>
              <a:gd name="connsiteX69" fmla="*/ 108654 w 206562"/>
              <a:gd name="connsiteY69" fmla="*/ 133431 h 649961"/>
              <a:gd name="connsiteX70" fmla="*/ 108654 w 206562"/>
              <a:gd name="connsiteY70" fmla="*/ 109286 h 649961"/>
              <a:gd name="connsiteX71" fmla="*/ 106266 w 206562"/>
              <a:gd name="connsiteY71" fmla="*/ 82600 h 649961"/>
              <a:gd name="connsiteX72" fmla="*/ 103878 w 206562"/>
              <a:gd name="connsiteY72" fmla="*/ 55914 h 649961"/>
              <a:gd name="connsiteX73" fmla="*/ 101490 w 206562"/>
              <a:gd name="connsiteY73" fmla="*/ 29228 h 649961"/>
              <a:gd name="connsiteX74" fmla="*/ 100296 w 206562"/>
              <a:gd name="connsiteY74" fmla="*/ 0 h 64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06562" h="649961">
                <a:moveTo>
                  <a:pt x="100296" y="0"/>
                </a:moveTo>
                <a:lnTo>
                  <a:pt x="206562" y="0"/>
                </a:lnTo>
                <a:lnTo>
                  <a:pt x="206562" y="29228"/>
                </a:lnTo>
                <a:lnTo>
                  <a:pt x="206562" y="55914"/>
                </a:lnTo>
                <a:lnTo>
                  <a:pt x="206562" y="82600"/>
                </a:lnTo>
                <a:lnTo>
                  <a:pt x="206562" y="106745"/>
                </a:lnTo>
                <a:lnTo>
                  <a:pt x="206562" y="130889"/>
                </a:lnTo>
                <a:lnTo>
                  <a:pt x="206562" y="152492"/>
                </a:lnTo>
                <a:lnTo>
                  <a:pt x="206562" y="174095"/>
                </a:lnTo>
                <a:lnTo>
                  <a:pt x="206562" y="193157"/>
                </a:lnTo>
                <a:lnTo>
                  <a:pt x="204174" y="213489"/>
                </a:lnTo>
                <a:lnTo>
                  <a:pt x="204174" y="227468"/>
                </a:lnTo>
                <a:lnTo>
                  <a:pt x="204174" y="243988"/>
                </a:lnTo>
                <a:lnTo>
                  <a:pt x="204174" y="259237"/>
                </a:lnTo>
                <a:lnTo>
                  <a:pt x="201786" y="270674"/>
                </a:lnTo>
                <a:lnTo>
                  <a:pt x="201786" y="280840"/>
                </a:lnTo>
                <a:lnTo>
                  <a:pt x="200592" y="293547"/>
                </a:lnTo>
                <a:lnTo>
                  <a:pt x="200592" y="299901"/>
                </a:lnTo>
                <a:lnTo>
                  <a:pt x="198204" y="315151"/>
                </a:lnTo>
                <a:lnTo>
                  <a:pt x="195816" y="326587"/>
                </a:lnTo>
                <a:lnTo>
                  <a:pt x="193428" y="339295"/>
                </a:lnTo>
                <a:lnTo>
                  <a:pt x="193428" y="345649"/>
                </a:lnTo>
                <a:lnTo>
                  <a:pt x="193428" y="353274"/>
                </a:lnTo>
                <a:lnTo>
                  <a:pt x="195816" y="358357"/>
                </a:lnTo>
                <a:lnTo>
                  <a:pt x="198204" y="363440"/>
                </a:lnTo>
                <a:lnTo>
                  <a:pt x="198952" y="365032"/>
                </a:lnTo>
                <a:lnTo>
                  <a:pt x="66032" y="635620"/>
                </a:lnTo>
                <a:lnTo>
                  <a:pt x="66656" y="649961"/>
                </a:lnTo>
                <a:lnTo>
                  <a:pt x="63282" y="649362"/>
                </a:lnTo>
                <a:lnTo>
                  <a:pt x="58506" y="644279"/>
                </a:lnTo>
                <a:lnTo>
                  <a:pt x="52536" y="639196"/>
                </a:lnTo>
                <a:lnTo>
                  <a:pt x="47760" y="629030"/>
                </a:lnTo>
                <a:lnTo>
                  <a:pt x="40596" y="620135"/>
                </a:lnTo>
                <a:lnTo>
                  <a:pt x="35820" y="607427"/>
                </a:lnTo>
                <a:lnTo>
                  <a:pt x="28656" y="593449"/>
                </a:lnTo>
                <a:lnTo>
                  <a:pt x="22686" y="580741"/>
                </a:lnTo>
                <a:lnTo>
                  <a:pt x="15522" y="569304"/>
                </a:lnTo>
                <a:lnTo>
                  <a:pt x="10746" y="559138"/>
                </a:lnTo>
                <a:lnTo>
                  <a:pt x="5970" y="548972"/>
                </a:lnTo>
                <a:lnTo>
                  <a:pt x="2388" y="540076"/>
                </a:lnTo>
                <a:lnTo>
                  <a:pt x="0" y="532452"/>
                </a:lnTo>
                <a:lnTo>
                  <a:pt x="0" y="524827"/>
                </a:lnTo>
                <a:lnTo>
                  <a:pt x="0" y="518473"/>
                </a:lnTo>
                <a:lnTo>
                  <a:pt x="0" y="510849"/>
                </a:lnTo>
                <a:lnTo>
                  <a:pt x="2388" y="503224"/>
                </a:lnTo>
                <a:lnTo>
                  <a:pt x="5970" y="496870"/>
                </a:lnTo>
                <a:lnTo>
                  <a:pt x="10746" y="486704"/>
                </a:lnTo>
                <a:lnTo>
                  <a:pt x="17910" y="479080"/>
                </a:lnTo>
                <a:lnTo>
                  <a:pt x="25074" y="470184"/>
                </a:lnTo>
                <a:lnTo>
                  <a:pt x="33432" y="460018"/>
                </a:lnTo>
                <a:lnTo>
                  <a:pt x="45372" y="449852"/>
                </a:lnTo>
                <a:lnTo>
                  <a:pt x="56118" y="440956"/>
                </a:lnTo>
                <a:lnTo>
                  <a:pt x="65670" y="428249"/>
                </a:lnTo>
                <a:lnTo>
                  <a:pt x="77610" y="416812"/>
                </a:lnTo>
                <a:lnTo>
                  <a:pt x="83580" y="401563"/>
                </a:lnTo>
                <a:lnTo>
                  <a:pt x="93132" y="385043"/>
                </a:lnTo>
                <a:lnTo>
                  <a:pt x="97908" y="365981"/>
                </a:lnTo>
                <a:lnTo>
                  <a:pt x="103878" y="345649"/>
                </a:lnTo>
                <a:lnTo>
                  <a:pt x="106266" y="324046"/>
                </a:lnTo>
                <a:lnTo>
                  <a:pt x="108654" y="315151"/>
                </a:lnTo>
                <a:lnTo>
                  <a:pt x="108654" y="299901"/>
                </a:lnTo>
                <a:lnTo>
                  <a:pt x="111042" y="288464"/>
                </a:lnTo>
                <a:lnTo>
                  <a:pt x="111042" y="270674"/>
                </a:lnTo>
                <a:lnTo>
                  <a:pt x="111042" y="256695"/>
                </a:lnTo>
                <a:lnTo>
                  <a:pt x="111042" y="237634"/>
                </a:lnTo>
                <a:lnTo>
                  <a:pt x="111042" y="219843"/>
                </a:lnTo>
                <a:lnTo>
                  <a:pt x="111042" y="200781"/>
                </a:lnTo>
                <a:lnTo>
                  <a:pt x="111042" y="179178"/>
                </a:lnTo>
                <a:lnTo>
                  <a:pt x="111042" y="157575"/>
                </a:lnTo>
                <a:lnTo>
                  <a:pt x="108654" y="133431"/>
                </a:lnTo>
                <a:lnTo>
                  <a:pt x="108654" y="109286"/>
                </a:lnTo>
                <a:lnTo>
                  <a:pt x="106266" y="82600"/>
                </a:lnTo>
                <a:lnTo>
                  <a:pt x="103878" y="55914"/>
                </a:lnTo>
                <a:lnTo>
                  <a:pt x="101490" y="29228"/>
                </a:lnTo>
                <a:lnTo>
                  <a:pt x="10029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任意多边形: 形状 56"/>
          <p:cNvSpPr/>
          <p:nvPr/>
        </p:nvSpPr>
        <p:spPr>
          <a:xfrm>
            <a:off x="2043798" y="3050248"/>
            <a:ext cx="141032" cy="233441"/>
          </a:xfrm>
          <a:custGeom>
            <a:avLst/>
            <a:gdLst>
              <a:gd name="connsiteX0" fmla="*/ 3566 w 141032"/>
              <a:gd name="connsiteY0" fmla="*/ 0 h 233441"/>
              <a:gd name="connsiteX1" fmla="*/ 10699 w 141032"/>
              <a:gd name="connsiteY1" fmla="*/ 0 h 233441"/>
              <a:gd name="connsiteX2" fmla="*/ 15454 w 141032"/>
              <a:gd name="connsiteY2" fmla="*/ 0 h 233441"/>
              <a:gd name="connsiteX3" fmla="*/ 23775 w 141032"/>
              <a:gd name="connsiteY3" fmla="*/ 0 h 233441"/>
              <a:gd name="connsiteX4" fmla="*/ 33286 w 141032"/>
              <a:gd name="connsiteY4" fmla="*/ 2535 h 233441"/>
              <a:gd name="connsiteX5" fmla="*/ 45174 w 141032"/>
              <a:gd name="connsiteY5" fmla="*/ 5070 h 233441"/>
              <a:gd name="connsiteX6" fmla="*/ 55873 w 141032"/>
              <a:gd name="connsiteY6" fmla="*/ 8873 h 233441"/>
              <a:gd name="connsiteX7" fmla="*/ 70138 w 141032"/>
              <a:gd name="connsiteY7" fmla="*/ 11407 h 233441"/>
              <a:gd name="connsiteX8" fmla="*/ 83215 w 141032"/>
              <a:gd name="connsiteY8" fmla="*/ 16477 h 233441"/>
              <a:gd name="connsiteX9" fmla="*/ 97480 w 141032"/>
              <a:gd name="connsiteY9" fmla="*/ 21547 h 233441"/>
              <a:gd name="connsiteX10" fmla="*/ 108180 w 141032"/>
              <a:gd name="connsiteY10" fmla="*/ 24082 h 233441"/>
              <a:gd name="connsiteX11" fmla="*/ 120067 w 141032"/>
              <a:gd name="connsiteY11" fmla="*/ 26617 h 233441"/>
              <a:gd name="connsiteX12" fmla="*/ 128389 w 141032"/>
              <a:gd name="connsiteY12" fmla="*/ 26617 h 233441"/>
              <a:gd name="connsiteX13" fmla="*/ 137899 w 141032"/>
              <a:gd name="connsiteY13" fmla="*/ 24082 h 233441"/>
              <a:gd name="connsiteX14" fmla="*/ 141032 w 141032"/>
              <a:gd name="connsiteY14" fmla="*/ 22412 h 233441"/>
              <a:gd name="connsiteX15" fmla="*/ 134419 w 141032"/>
              <a:gd name="connsiteY15" fmla="*/ 227414 h 233441"/>
              <a:gd name="connsiteX16" fmla="*/ 140909 w 141032"/>
              <a:gd name="connsiteY16" fmla="*/ 233441 h 233441"/>
              <a:gd name="connsiteX17" fmla="*/ 140277 w 141032"/>
              <a:gd name="connsiteY17" fmla="*/ 233216 h 233441"/>
              <a:gd name="connsiteX18" fmla="*/ 135522 w 141032"/>
              <a:gd name="connsiteY18" fmla="*/ 229414 h 233441"/>
              <a:gd name="connsiteX19" fmla="*/ 130767 w 141032"/>
              <a:gd name="connsiteY19" fmla="*/ 224344 h 233441"/>
              <a:gd name="connsiteX20" fmla="*/ 126011 w 141032"/>
              <a:gd name="connsiteY20" fmla="*/ 214204 h 233441"/>
              <a:gd name="connsiteX21" fmla="*/ 123634 w 141032"/>
              <a:gd name="connsiteY21" fmla="*/ 205332 h 233441"/>
              <a:gd name="connsiteX22" fmla="*/ 123634 w 141032"/>
              <a:gd name="connsiteY22" fmla="*/ 192657 h 233441"/>
              <a:gd name="connsiteX23" fmla="*/ 123634 w 141032"/>
              <a:gd name="connsiteY23" fmla="*/ 178715 h 233441"/>
              <a:gd name="connsiteX24" fmla="*/ 122445 w 141032"/>
              <a:gd name="connsiteY24" fmla="*/ 166040 h 233441"/>
              <a:gd name="connsiteX25" fmla="*/ 120067 w 141032"/>
              <a:gd name="connsiteY25" fmla="*/ 154633 h 233441"/>
              <a:gd name="connsiteX26" fmla="*/ 115312 w 141032"/>
              <a:gd name="connsiteY26" fmla="*/ 139423 h 233441"/>
              <a:gd name="connsiteX27" fmla="*/ 108180 w 141032"/>
              <a:gd name="connsiteY27" fmla="*/ 128015 h 233441"/>
              <a:gd name="connsiteX28" fmla="*/ 98669 w 141032"/>
              <a:gd name="connsiteY28" fmla="*/ 112806 h 233441"/>
              <a:gd name="connsiteX29" fmla="*/ 87970 w 141032"/>
              <a:gd name="connsiteY29" fmla="*/ 98863 h 233441"/>
              <a:gd name="connsiteX30" fmla="*/ 76082 w 141032"/>
              <a:gd name="connsiteY30" fmla="*/ 83654 h 233441"/>
              <a:gd name="connsiteX31" fmla="*/ 63005 w 141032"/>
              <a:gd name="connsiteY31" fmla="*/ 69711 h 233441"/>
              <a:gd name="connsiteX32" fmla="*/ 47551 w 141032"/>
              <a:gd name="connsiteY32" fmla="*/ 57037 h 233441"/>
              <a:gd name="connsiteX33" fmla="*/ 40418 w 141032"/>
              <a:gd name="connsiteY33" fmla="*/ 53234 h 233441"/>
              <a:gd name="connsiteX34" fmla="*/ 33286 w 141032"/>
              <a:gd name="connsiteY34" fmla="*/ 45629 h 233441"/>
              <a:gd name="connsiteX35" fmla="*/ 26153 w 141032"/>
              <a:gd name="connsiteY35" fmla="*/ 40559 h 233441"/>
              <a:gd name="connsiteX36" fmla="*/ 20209 w 141032"/>
              <a:gd name="connsiteY36" fmla="*/ 35490 h 233441"/>
              <a:gd name="connsiteX37" fmla="*/ 15454 w 141032"/>
              <a:gd name="connsiteY37" fmla="*/ 30420 h 233441"/>
              <a:gd name="connsiteX38" fmla="*/ 10699 w 141032"/>
              <a:gd name="connsiteY38" fmla="*/ 26617 h 233441"/>
              <a:gd name="connsiteX39" fmla="*/ 8321 w 141032"/>
              <a:gd name="connsiteY39" fmla="*/ 24082 h 233441"/>
              <a:gd name="connsiteX40" fmla="*/ 5943 w 141032"/>
              <a:gd name="connsiteY40" fmla="*/ 19012 h 233441"/>
              <a:gd name="connsiteX41" fmla="*/ 1188 w 141032"/>
              <a:gd name="connsiteY41" fmla="*/ 13942 h 233441"/>
              <a:gd name="connsiteX42" fmla="*/ 1188 w 141032"/>
              <a:gd name="connsiteY42" fmla="*/ 11407 h 233441"/>
              <a:gd name="connsiteX43" fmla="*/ 0 w 141032"/>
              <a:gd name="connsiteY43" fmla="*/ 8873 h 233441"/>
              <a:gd name="connsiteX44" fmla="*/ 0 w 141032"/>
              <a:gd name="connsiteY44" fmla="*/ 6338 h 233441"/>
              <a:gd name="connsiteX45" fmla="*/ 0 w 141032"/>
              <a:gd name="connsiteY45" fmla="*/ 5070 h 233441"/>
              <a:gd name="connsiteX46" fmla="*/ 1188 w 141032"/>
              <a:gd name="connsiteY46" fmla="*/ 2535 h 233441"/>
              <a:gd name="connsiteX47" fmla="*/ 3566 w 141032"/>
              <a:gd name="connsiteY47" fmla="*/ 0 h 233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41032" h="233441">
                <a:moveTo>
                  <a:pt x="3566" y="0"/>
                </a:moveTo>
                <a:lnTo>
                  <a:pt x="10699" y="0"/>
                </a:lnTo>
                <a:lnTo>
                  <a:pt x="15454" y="0"/>
                </a:lnTo>
                <a:lnTo>
                  <a:pt x="23775" y="0"/>
                </a:lnTo>
                <a:lnTo>
                  <a:pt x="33286" y="2535"/>
                </a:lnTo>
                <a:lnTo>
                  <a:pt x="45174" y="5070"/>
                </a:lnTo>
                <a:lnTo>
                  <a:pt x="55873" y="8873"/>
                </a:lnTo>
                <a:lnTo>
                  <a:pt x="70138" y="11407"/>
                </a:lnTo>
                <a:lnTo>
                  <a:pt x="83215" y="16477"/>
                </a:lnTo>
                <a:lnTo>
                  <a:pt x="97480" y="21547"/>
                </a:lnTo>
                <a:lnTo>
                  <a:pt x="108180" y="24082"/>
                </a:lnTo>
                <a:lnTo>
                  <a:pt x="120067" y="26617"/>
                </a:lnTo>
                <a:lnTo>
                  <a:pt x="128389" y="26617"/>
                </a:lnTo>
                <a:lnTo>
                  <a:pt x="137899" y="24082"/>
                </a:lnTo>
                <a:lnTo>
                  <a:pt x="141032" y="22412"/>
                </a:lnTo>
                <a:lnTo>
                  <a:pt x="134419" y="227414"/>
                </a:lnTo>
                <a:lnTo>
                  <a:pt x="140909" y="233441"/>
                </a:lnTo>
                <a:lnTo>
                  <a:pt x="140277" y="233216"/>
                </a:lnTo>
                <a:lnTo>
                  <a:pt x="135522" y="229414"/>
                </a:lnTo>
                <a:lnTo>
                  <a:pt x="130767" y="224344"/>
                </a:lnTo>
                <a:lnTo>
                  <a:pt x="126011" y="214204"/>
                </a:lnTo>
                <a:lnTo>
                  <a:pt x="123634" y="205332"/>
                </a:lnTo>
                <a:lnTo>
                  <a:pt x="123634" y="192657"/>
                </a:lnTo>
                <a:lnTo>
                  <a:pt x="123634" y="178715"/>
                </a:lnTo>
                <a:lnTo>
                  <a:pt x="122445" y="166040"/>
                </a:lnTo>
                <a:lnTo>
                  <a:pt x="120067" y="154633"/>
                </a:lnTo>
                <a:lnTo>
                  <a:pt x="115312" y="139423"/>
                </a:lnTo>
                <a:lnTo>
                  <a:pt x="108180" y="128015"/>
                </a:lnTo>
                <a:lnTo>
                  <a:pt x="98669" y="112806"/>
                </a:lnTo>
                <a:lnTo>
                  <a:pt x="87970" y="98863"/>
                </a:lnTo>
                <a:lnTo>
                  <a:pt x="76082" y="83654"/>
                </a:lnTo>
                <a:lnTo>
                  <a:pt x="63005" y="69711"/>
                </a:lnTo>
                <a:lnTo>
                  <a:pt x="47551" y="57037"/>
                </a:lnTo>
                <a:lnTo>
                  <a:pt x="40418" y="53234"/>
                </a:lnTo>
                <a:lnTo>
                  <a:pt x="33286" y="45629"/>
                </a:lnTo>
                <a:lnTo>
                  <a:pt x="26153" y="40559"/>
                </a:lnTo>
                <a:lnTo>
                  <a:pt x="20209" y="35490"/>
                </a:lnTo>
                <a:lnTo>
                  <a:pt x="15454" y="30420"/>
                </a:lnTo>
                <a:lnTo>
                  <a:pt x="10699" y="26617"/>
                </a:lnTo>
                <a:lnTo>
                  <a:pt x="8321" y="24082"/>
                </a:lnTo>
                <a:lnTo>
                  <a:pt x="5943" y="19012"/>
                </a:lnTo>
                <a:lnTo>
                  <a:pt x="1188" y="13942"/>
                </a:lnTo>
                <a:lnTo>
                  <a:pt x="1188" y="11407"/>
                </a:lnTo>
                <a:lnTo>
                  <a:pt x="0" y="8873"/>
                </a:lnTo>
                <a:lnTo>
                  <a:pt x="0" y="6338"/>
                </a:lnTo>
                <a:lnTo>
                  <a:pt x="0" y="5070"/>
                </a:lnTo>
                <a:lnTo>
                  <a:pt x="1188" y="2535"/>
                </a:lnTo>
                <a:lnTo>
                  <a:pt x="356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文本框 75"/>
          <p:cNvSpPr txBox="1"/>
          <p:nvPr/>
        </p:nvSpPr>
        <p:spPr>
          <a:xfrm>
            <a:off x="3327412" y="1428742"/>
            <a:ext cx="5031766" cy="58476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部首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：王（王字底）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0" name="文本框 75"/>
          <p:cNvSpPr txBox="1"/>
          <p:nvPr/>
        </p:nvSpPr>
        <p:spPr>
          <a:xfrm>
            <a:off x="3327412" y="2285998"/>
            <a:ext cx="4000007" cy="58476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结构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：上下结构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1" name="文本框 75"/>
          <p:cNvSpPr txBox="1"/>
          <p:nvPr/>
        </p:nvSpPr>
        <p:spPr>
          <a:xfrm>
            <a:off x="3327413" y="3143254"/>
            <a:ext cx="4428579" cy="58476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组词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：看望 望见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2" name="文本框 75"/>
          <p:cNvSpPr txBox="1"/>
          <p:nvPr/>
        </p:nvSpPr>
        <p:spPr>
          <a:xfrm>
            <a:off x="3327413" y="4000508"/>
            <a:ext cx="6357155" cy="58476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：今天去看望我的奶奶了。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3" name="组合 102"/>
          <p:cNvGrpSpPr/>
          <p:nvPr/>
        </p:nvGrpSpPr>
        <p:grpSpPr>
          <a:xfrm>
            <a:off x="2430616" y="410493"/>
            <a:ext cx="4259749" cy="529391"/>
            <a:chOff x="3635896" y="554509"/>
            <a:chExt cx="4260304" cy="529391"/>
          </a:xfrm>
        </p:grpSpPr>
        <p:sp>
          <p:nvSpPr>
            <p:cNvPr id="104" name="TextBox 11"/>
            <p:cNvSpPr txBox="1">
              <a:spLocks noChangeArrowheads="1"/>
            </p:cNvSpPr>
            <p:nvPr/>
          </p:nvSpPr>
          <p:spPr bwMode="auto">
            <a:xfrm>
              <a:off x="4125341" y="554509"/>
              <a:ext cx="3770859" cy="50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重难点字书写指导</a:t>
              </a:r>
            </a:p>
          </p:txBody>
        </p:sp>
        <p:grpSp>
          <p:nvGrpSpPr>
            <p:cNvPr id="105" name="组合 25"/>
            <p:cNvGrpSpPr/>
            <p:nvPr/>
          </p:nvGrpSpPr>
          <p:grpSpPr>
            <a:xfrm>
              <a:off x="3635896" y="627534"/>
              <a:ext cx="456833" cy="456366"/>
              <a:chOff x="631825" y="5181600"/>
              <a:chExt cx="1554163" cy="1552575"/>
            </a:xfrm>
          </p:grpSpPr>
          <p:sp>
            <p:nvSpPr>
              <p:cNvPr id="106" name="Oval 10"/>
              <p:cNvSpPr>
                <a:spLocks noChangeArrowheads="1"/>
              </p:cNvSpPr>
              <p:nvPr/>
            </p:nvSpPr>
            <p:spPr bwMode="auto">
              <a:xfrm>
                <a:off x="631825" y="5181600"/>
                <a:ext cx="1554163" cy="1552575"/>
              </a:xfrm>
              <a:prstGeom prst="ellipse">
                <a:avLst/>
              </a:prstGeom>
              <a:solidFill>
                <a:srgbClr val="FFC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07" name="Freeform 11"/>
              <p:cNvSpPr/>
              <p:nvPr/>
            </p:nvSpPr>
            <p:spPr bwMode="auto">
              <a:xfrm>
                <a:off x="1468438" y="5353050"/>
                <a:ext cx="34925" cy="87313"/>
              </a:xfrm>
              <a:custGeom>
                <a:avLst/>
                <a:gdLst>
                  <a:gd name="T0" fmla="*/ 4 w 12"/>
                  <a:gd name="T1" fmla="*/ 30 h 31"/>
                  <a:gd name="T2" fmla="*/ 12 w 12"/>
                  <a:gd name="T3" fmla="*/ 3 h 31"/>
                  <a:gd name="T4" fmla="*/ 11 w 12"/>
                  <a:gd name="T5" fmla="*/ 0 h 31"/>
                  <a:gd name="T6" fmla="*/ 0 w 12"/>
                  <a:gd name="T7" fmla="*/ 31 h 31"/>
                  <a:gd name="T8" fmla="*/ 4 w 12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1">
                    <a:moveTo>
                      <a:pt x="4" y="30"/>
                    </a:moveTo>
                    <a:cubicBezTo>
                      <a:pt x="4" y="20"/>
                      <a:pt x="7" y="7"/>
                      <a:pt x="12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2" y="6"/>
                      <a:pt x="0" y="21"/>
                      <a:pt x="0" y="31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4F2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08" name="Freeform 12"/>
              <p:cNvSpPr/>
              <p:nvPr/>
            </p:nvSpPr>
            <p:spPr bwMode="auto">
              <a:xfrm>
                <a:off x="1471613" y="5410200"/>
                <a:ext cx="204788" cy="358775"/>
              </a:xfrm>
              <a:custGeom>
                <a:avLst/>
                <a:gdLst>
                  <a:gd name="T0" fmla="*/ 0 w 72"/>
                  <a:gd name="T1" fmla="*/ 119 h 126"/>
                  <a:gd name="T2" fmla="*/ 66 w 72"/>
                  <a:gd name="T3" fmla="*/ 67 h 126"/>
                  <a:gd name="T4" fmla="*/ 45 w 72"/>
                  <a:gd name="T5" fmla="*/ 7 h 126"/>
                  <a:gd name="T6" fmla="*/ 1 w 72"/>
                  <a:gd name="T7" fmla="*/ 9 h 126"/>
                  <a:gd name="T8" fmla="*/ 0 w 72"/>
                  <a:gd name="T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6">
                    <a:moveTo>
                      <a:pt x="0" y="119"/>
                    </a:moveTo>
                    <a:cubicBezTo>
                      <a:pt x="29" y="126"/>
                      <a:pt x="60" y="101"/>
                      <a:pt x="66" y="67"/>
                    </a:cubicBezTo>
                    <a:cubicBezTo>
                      <a:pt x="72" y="33"/>
                      <a:pt x="61" y="15"/>
                      <a:pt x="45" y="7"/>
                    </a:cubicBezTo>
                    <a:cubicBezTo>
                      <a:pt x="31" y="0"/>
                      <a:pt x="3" y="11"/>
                      <a:pt x="1" y="9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C90D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09" name="Freeform 13"/>
              <p:cNvSpPr/>
              <p:nvPr/>
            </p:nvSpPr>
            <p:spPr bwMode="auto">
              <a:xfrm>
                <a:off x="1274763" y="5410200"/>
                <a:ext cx="200025" cy="355600"/>
              </a:xfrm>
              <a:custGeom>
                <a:avLst/>
                <a:gdLst>
                  <a:gd name="T0" fmla="*/ 70 w 70"/>
                  <a:gd name="T1" fmla="*/ 9 h 125"/>
                  <a:gd name="T2" fmla="*/ 26 w 70"/>
                  <a:gd name="T3" fmla="*/ 8 h 125"/>
                  <a:gd name="T4" fmla="*/ 8 w 70"/>
                  <a:gd name="T5" fmla="*/ 69 h 125"/>
                  <a:gd name="T6" fmla="*/ 69 w 70"/>
                  <a:gd name="T7" fmla="*/ 119 h 125"/>
                  <a:gd name="T8" fmla="*/ 70 w 70"/>
                  <a:gd name="T9" fmla="*/ 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25">
                    <a:moveTo>
                      <a:pt x="70" y="9"/>
                    </a:moveTo>
                    <a:cubicBezTo>
                      <a:pt x="68" y="11"/>
                      <a:pt x="40" y="0"/>
                      <a:pt x="26" y="8"/>
                    </a:cubicBezTo>
                    <a:cubicBezTo>
                      <a:pt x="11" y="17"/>
                      <a:pt x="0" y="35"/>
                      <a:pt x="8" y="69"/>
                    </a:cubicBezTo>
                    <a:cubicBezTo>
                      <a:pt x="16" y="103"/>
                      <a:pt x="38" y="125"/>
                      <a:pt x="69" y="119"/>
                    </a:cubicBezTo>
                    <a:lnTo>
                      <a:pt x="70" y="9"/>
                    </a:lnTo>
                    <a:close/>
                  </a:path>
                </a:pathLst>
              </a:custGeom>
              <a:solidFill>
                <a:srgbClr val="DB19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10" name="Freeform 14"/>
              <p:cNvSpPr/>
              <p:nvPr/>
            </p:nvSpPr>
            <p:spPr bwMode="auto">
              <a:xfrm>
                <a:off x="1374775" y="5313363"/>
                <a:ext cx="125413" cy="53975"/>
              </a:xfrm>
              <a:custGeom>
                <a:avLst/>
                <a:gdLst>
                  <a:gd name="T0" fmla="*/ 44 w 44"/>
                  <a:gd name="T1" fmla="*/ 19 h 19"/>
                  <a:gd name="T2" fmla="*/ 27 w 44"/>
                  <a:gd name="T3" fmla="*/ 4 h 19"/>
                  <a:gd name="T4" fmla="*/ 0 w 44"/>
                  <a:gd name="T5" fmla="*/ 1 h 19"/>
                  <a:gd name="T6" fmla="*/ 0 w 44"/>
                  <a:gd name="T7" fmla="*/ 2 h 19"/>
                  <a:gd name="T8" fmla="*/ 44 w 4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19">
                    <a:moveTo>
                      <a:pt x="44" y="19"/>
                    </a:moveTo>
                    <a:cubicBezTo>
                      <a:pt x="44" y="19"/>
                      <a:pt x="40" y="9"/>
                      <a:pt x="27" y="4"/>
                    </a:cubicBezTo>
                    <a:cubicBezTo>
                      <a:pt x="15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2" y="10"/>
                      <a:pt x="28" y="14"/>
                      <a:pt x="44" y="19"/>
                    </a:cubicBezTo>
                    <a:close/>
                  </a:path>
                </a:pathLst>
              </a:custGeom>
              <a:solidFill>
                <a:srgbClr val="12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11" name="Freeform 15"/>
              <p:cNvSpPr/>
              <p:nvPr/>
            </p:nvSpPr>
            <p:spPr bwMode="auto">
              <a:xfrm>
                <a:off x="1374775" y="5318125"/>
                <a:ext cx="125413" cy="103188"/>
              </a:xfrm>
              <a:custGeom>
                <a:avLst/>
                <a:gdLst>
                  <a:gd name="T0" fmla="*/ 0 w 44"/>
                  <a:gd name="T1" fmla="*/ 0 h 36"/>
                  <a:gd name="T2" fmla="*/ 6 w 44"/>
                  <a:gd name="T3" fmla="*/ 12 h 36"/>
                  <a:gd name="T4" fmla="*/ 44 w 44"/>
                  <a:gd name="T5" fmla="*/ 17 h 36"/>
                  <a:gd name="T6" fmla="*/ 0 w 44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36">
                    <a:moveTo>
                      <a:pt x="0" y="0"/>
                    </a:moveTo>
                    <a:cubicBezTo>
                      <a:pt x="0" y="2"/>
                      <a:pt x="2" y="7"/>
                      <a:pt x="6" y="12"/>
                    </a:cubicBezTo>
                    <a:cubicBezTo>
                      <a:pt x="30" y="36"/>
                      <a:pt x="43" y="18"/>
                      <a:pt x="44" y="17"/>
                    </a:cubicBezTo>
                    <a:cubicBezTo>
                      <a:pt x="28" y="12"/>
                      <a:pt x="12" y="8"/>
                      <a:pt x="0" y="0"/>
                    </a:cubicBezTo>
                    <a:close/>
                  </a:path>
                </a:pathLst>
              </a:custGeom>
              <a:solidFill>
                <a:srgbClr val="0E77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12" name="Rectangle 16"/>
              <p:cNvSpPr>
                <a:spLocks noChangeArrowheads="1"/>
              </p:cNvSpPr>
              <p:nvPr/>
            </p:nvSpPr>
            <p:spPr bwMode="auto">
              <a:xfrm>
                <a:off x="908050" y="6238875"/>
                <a:ext cx="904875" cy="227013"/>
              </a:xfrm>
              <a:prstGeom prst="rect">
                <a:avLst/>
              </a:prstGeom>
              <a:solidFill>
                <a:srgbClr val="FF1D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13" name="Rectangle 17"/>
              <p:cNvSpPr>
                <a:spLocks noChangeArrowheads="1"/>
              </p:cNvSpPr>
              <p:nvPr/>
            </p:nvSpPr>
            <p:spPr bwMode="auto">
              <a:xfrm>
                <a:off x="1681163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14" name="Rectangle 18"/>
              <p:cNvSpPr>
                <a:spLocks noChangeArrowheads="1"/>
              </p:cNvSpPr>
              <p:nvPr/>
            </p:nvSpPr>
            <p:spPr bwMode="auto">
              <a:xfrm>
                <a:off x="16510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15" name="Rectangle 19"/>
              <p:cNvSpPr>
                <a:spLocks noChangeArrowheads="1"/>
              </p:cNvSpPr>
              <p:nvPr/>
            </p:nvSpPr>
            <p:spPr bwMode="auto">
              <a:xfrm>
                <a:off x="1612900" y="6238875"/>
                <a:ext cx="17463" cy="227013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16" name="Rectangle 20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solidFill>
                <a:srgbClr val="F9EE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17" name="Rectangle 21"/>
              <p:cNvSpPr>
                <a:spLocks noChangeArrowheads="1"/>
              </p:cNvSpPr>
              <p:nvPr/>
            </p:nvSpPr>
            <p:spPr bwMode="auto">
              <a:xfrm>
                <a:off x="1030288" y="5924550"/>
                <a:ext cx="47466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18" name="Rectangle 22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19" name="Rectangle 23"/>
              <p:cNvSpPr>
                <a:spLocks noChangeArrowheads="1"/>
              </p:cNvSpPr>
              <p:nvPr/>
            </p:nvSpPr>
            <p:spPr bwMode="auto">
              <a:xfrm>
                <a:off x="1030288" y="6002338"/>
                <a:ext cx="474663" cy="4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20" name="Rectangle 24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21" name="Rectangle 25"/>
              <p:cNvSpPr>
                <a:spLocks noChangeArrowheads="1"/>
              </p:cNvSpPr>
              <p:nvPr/>
            </p:nvSpPr>
            <p:spPr bwMode="auto">
              <a:xfrm>
                <a:off x="1030288" y="6049963"/>
                <a:ext cx="474663" cy="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22" name="Rectangle 26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23" name="Rectangle 27"/>
              <p:cNvSpPr>
                <a:spLocks noChangeArrowheads="1"/>
              </p:cNvSpPr>
              <p:nvPr/>
            </p:nvSpPr>
            <p:spPr bwMode="auto">
              <a:xfrm>
                <a:off x="1030288" y="603408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24" name="Rectangle 28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25" name="Rectangle 29"/>
              <p:cNvSpPr>
                <a:spLocks noChangeArrowheads="1"/>
              </p:cNvSpPr>
              <p:nvPr/>
            </p:nvSpPr>
            <p:spPr bwMode="auto">
              <a:xfrm>
                <a:off x="1030288" y="5984875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26" name="Rectangle 30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27" name="Rectangle 31"/>
              <p:cNvSpPr>
                <a:spLocks noChangeArrowheads="1"/>
              </p:cNvSpPr>
              <p:nvPr/>
            </p:nvSpPr>
            <p:spPr bwMode="auto">
              <a:xfrm>
                <a:off x="1030288" y="5937250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28" name="Rectangle 32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29" name="Rectangle 33"/>
              <p:cNvSpPr>
                <a:spLocks noChangeArrowheads="1"/>
              </p:cNvSpPr>
              <p:nvPr/>
            </p:nvSpPr>
            <p:spPr bwMode="auto">
              <a:xfrm>
                <a:off x="1030288" y="6084888"/>
                <a:ext cx="474663" cy="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30" name="Rectangle 34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solidFill>
                <a:srgbClr val="F3D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31" name="Rectangle 35"/>
              <p:cNvSpPr>
                <a:spLocks noChangeArrowheads="1"/>
              </p:cNvSpPr>
              <p:nvPr/>
            </p:nvSpPr>
            <p:spPr bwMode="auto">
              <a:xfrm>
                <a:off x="1030288" y="5951538"/>
                <a:ext cx="474663" cy="1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32" name="Rectangle 36"/>
              <p:cNvSpPr>
                <a:spLocks noChangeArrowheads="1"/>
              </p:cNvSpPr>
              <p:nvPr/>
            </p:nvSpPr>
            <p:spPr bwMode="auto">
              <a:xfrm>
                <a:off x="879475" y="6118225"/>
                <a:ext cx="1058863" cy="120650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33" name="Rectangle 37"/>
              <p:cNvSpPr>
                <a:spLocks noChangeArrowheads="1"/>
              </p:cNvSpPr>
              <p:nvPr/>
            </p:nvSpPr>
            <p:spPr bwMode="auto">
              <a:xfrm>
                <a:off x="1835150" y="6118225"/>
                <a:ext cx="28575" cy="1206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34" name="Rectangle 38"/>
              <p:cNvSpPr>
                <a:spLocks noChangeArrowheads="1"/>
              </p:cNvSpPr>
              <p:nvPr/>
            </p:nvSpPr>
            <p:spPr bwMode="auto">
              <a:xfrm>
                <a:off x="1101725" y="5751513"/>
                <a:ext cx="588963" cy="150813"/>
              </a:xfrm>
              <a:prstGeom prst="rect">
                <a:avLst/>
              </a:prstGeom>
              <a:solidFill>
                <a:srgbClr val="2B53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35" name="Rectangle 39"/>
              <p:cNvSpPr>
                <a:spLocks noChangeArrowheads="1"/>
              </p:cNvSpPr>
              <p:nvPr/>
            </p:nvSpPr>
            <p:spPr bwMode="auto">
              <a:xfrm>
                <a:off x="1633538" y="5751513"/>
                <a:ext cx="14288" cy="150813"/>
              </a:xfrm>
              <a:prstGeom prst="rect">
                <a:avLst/>
              </a:prstGeom>
              <a:solidFill>
                <a:srgbClr val="14B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36" name="Freeform 40"/>
              <p:cNvSpPr/>
              <p:nvPr/>
            </p:nvSpPr>
            <p:spPr bwMode="auto">
              <a:xfrm>
                <a:off x="1012825" y="5902325"/>
                <a:ext cx="530225" cy="215900"/>
              </a:xfrm>
              <a:custGeom>
                <a:avLst/>
                <a:gdLst>
                  <a:gd name="T0" fmla="*/ 186 w 186"/>
                  <a:gd name="T1" fmla="*/ 38 h 76"/>
                  <a:gd name="T2" fmla="*/ 183 w 186"/>
                  <a:gd name="T3" fmla="*/ 0 h 76"/>
                  <a:gd name="T4" fmla="*/ 183 w 186"/>
                  <a:gd name="T5" fmla="*/ 0 h 76"/>
                  <a:gd name="T6" fmla="*/ 182 w 186"/>
                  <a:gd name="T7" fmla="*/ 0 h 76"/>
                  <a:gd name="T8" fmla="*/ 182 w 186"/>
                  <a:gd name="T9" fmla="*/ 0 h 76"/>
                  <a:gd name="T10" fmla="*/ 182 w 186"/>
                  <a:gd name="T11" fmla="*/ 0 h 76"/>
                  <a:gd name="T12" fmla="*/ 0 w 186"/>
                  <a:gd name="T13" fmla="*/ 0 h 76"/>
                  <a:gd name="T14" fmla="*/ 0 w 186"/>
                  <a:gd name="T15" fmla="*/ 8 h 76"/>
                  <a:gd name="T16" fmla="*/ 173 w 186"/>
                  <a:gd name="T17" fmla="*/ 8 h 76"/>
                  <a:gd name="T18" fmla="*/ 173 w 186"/>
                  <a:gd name="T19" fmla="*/ 68 h 76"/>
                  <a:gd name="T20" fmla="*/ 0 w 186"/>
                  <a:gd name="T21" fmla="*/ 68 h 76"/>
                  <a:gd name="T22" fmla="*/ 0 w 186"/>
                  <a:gd name="T23" fmla="*/ 76 h 76"/>
                  <a:gd name="T24" fmla="*/ 183 w 186"/>
                  <a:gd name="T25" fmla="*/ 76 h 76"/>
                  <a:gd name="T26" fmla="*/ 183 w 186"/>
                  <a:gd name="T27" fmla="*/ 76 h 76"/>
                  <a:gd name="T28" fmla="*/ 186 w 186"/>
                  <a:gd name="T29" fmla="*/ 38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6" h="76">
                    <a:moveTo>
                      <a:pt x="186" y="38"/>
                    </a:moveTo>
                    <a:cubicBezTo>
                      <a:pt x="186" y="19"/>
                      <a:pt x="184" y="3"/>
                      <a:pt x="183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73" y="8"/>
                      <a:pt x="173" y="8"/>
                      <a:pt x="173" y="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4" y="73"/>
                      <a:pt x="186" y="57"/>
                      <a:pt x="186" y="38"/>
                    </a:cubicBezTo>
                    <a:close/>
                  </a:path>
                </a:pathLst>
              </a:custGeom>
              <a:solidFill>
                <a:srgbClr val="5D9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  <p:sp>
            <p:nvSpPr>
              <p:cNvPr id="137" name="Freeform 41"/>
              <p:cNvSpPr/>
              <p:nvPr/>
            </p:nvSpPr>
            <p:spPr bwMode="auto">
              <a:xfrm>
                <a:off x="1425575" y="6034088"/>
                <a:ext cx="42863" cy="122238"/>
              </a:xfrm>
              <a:custGeom>
                <a:avLst/>
                <a:gdLst>
                  <a:gd name="T0" fmla="*/ 0 w 27"/>
                  <a:gd name="T1" fmla="*/ 0 h 77"/>
                  <a:gd name="T2" fmla="*/ 0 w 27"/>
                  <a:gd name="T3" fmla="*/ 77 h 77"/>
                  <a:gd name="T4" fmla="*/ 13 w 27"/>
                  <a:gd name="T5" fmla="*/ 64 h 77"/>
                  <a:gd name="T6" fmla="*/ 27 w 27"/>
                  <a:gd name="T7" fmla="*/ 77 h 77"/>
                  <a:gd name="T8" fmla="*/ 27 w 27"/>
                  <a:gd name="T9" fmla="*/ 0 h 77"/>
                  <a:gd name="T10" fmla="*/ 0 w 27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77">
                    <a:moveTo>
                      <a:pt x="0" y="0"/>
                    </a:moveTo>
                    <a:lnTo>
                      <a:pt x="0" y="77"/>
                    </a:lnTo>
                    <a:lnTo>
                      <a:pt x="13" y="64"/>
                    </a:lnTo>
                    <a:lnTo>
                      <a:pt x="27" y="77"/>
                    </a:lnTo>
                    <a:lnTo>
                      <a:pt x="2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2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320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/>
      <p:bldP spid="100" grpId="0"/>
      <p:bldP spid="101" grpId="0"/>
      <p:bldP spid="1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8"/>
          <p:cNvSpPr txBox="1">
            <a:spLocks noChangeArrowheads="1"/>
          </p:cNvSpPr>
          <p:nvPr/>
        </p:nvSpPr>
        <p:spPr bwMode="auto">
          <a:xfrm>
            <a:off x="684205" y="311626"/>
            <a:ext cx="236061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6600" dirty="0" err="1">
                <a:solidFill>
                  <a:srgbClr val="FF0000"/>
                </a:solidFill>
                <a:latin typeface="汉语拼音" panose="000B0604020202020204" pitchFamily="34" charset="0"/>
                <a:ea typeface="GB Pinyinok-B" panose="02010601030101010101" pitchFamily="2" charset="-122"/>
                <a:cs typeface="汉语拼音" panose="000B0604020202020204" pitchFamily="34" charset="0"/>
              </a:rPr>
              <a:t>yì</a:t>
            </a:r>
            <a:endParaRPr lang="zh-CN" altLang="en-US" sz="6600" dirty="0">
              <a:solidFill>
                <a:srgbClr val="FF0000"/>
              </a:solidFill>
              <a:latin typeface="汉语拼音" panose="000B0604020202020204" pitchFamily="34" charset="0"/>
              <a:ea typeface="GB Pinyinok-B" panose="02010601030101010101" pitchFamily="2" charset="-122"/>
              <a:cs typeface="汉语拼音" panose="000B0604020202020204" pitchFamily="34" charset="0"/>
            </a:endParaRPr>
          </a:p>
        </p:txBody>
      </p:sp>
      <p:pic>
        <p:nvPicPr>
          <p:cNvPr id="26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06" y="1579289"/>
            <a:ext cx="2360613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组合 26"/>
          <p:cNvGrpSpPr/>
          <p:nvPr/>
        </p:nvGrpSpPr>
        <p:grpSpPr>
          <a:xfrm>
            <a:off x="964512" y="1861809"/>
            <a:ext cx="1800000" cy="1800000"/>
            <a:chOff x="1517812" y="1465669"/>
            <a:chExt cx="1128712" cy="1122363"/>
          </a:xfrm>
          <a:solidFill>
            <a:schemeClr val="tx1"/>
          </a:solidFill>
        </p:grpSpPr>
        <p:sp>
          <p:nvSpPr>
            <p:cNvPr id="28" name="Freeform 7"/>
            <p:cNvSpPr/>
            <p:nvPr/>
          </p:nvSpPr>
          <p:spPr bwMode="auto">
            <a:xfrm>
              <a:off x="2017874" y="1627594"/>
              <a:ext cx="628650" cy="858838"/>
            </a:xfrm>
            <a:custGeom>
              <a:avLst/>
              <a:gdLst>
                <a:gd name="T0" fmla="*/ 702 w 792"/>
                <a:gd name="T1" fmla="*/ 1031 h 1081"/>
                <a:gd name="T2" fmla="*/ 624 w 792"/>
                <a:gd name="T3" fmla="*/ 1056 h 1081"/>
                <a:gd name="T4" fmla="*/ 547 w 792"/>
                <a:gd name="T5" fmla="*/ 1070 h 1081"/>
                <a:gd name="T6" fmla="*/ 444 w 792"/>
                <a:gd name="T7" fmla="*/ 1077 h 1081"/>
                <a:gd name="T8" fmla="*/ 331 w 792"/>
                <a:gd name="T9" fmla="*/ 1081 h 1081"/>
                <a:gd name="T10" fmla="*/ 243 w 792"/>
                <a:gd name="T11" fmla="*/ 1077 h 1081"/>
                <a:gd name="T12" fmla="*/ 170 w 792"/>
                <a:gd name="T13" fmla="*/ 1060 h 1081"/>
                <a:gd name="T14" fmla="*/ 82 w 792"/>
                <a:gd name="T15" fmla="*/ 1022 h 1081"/>
                <a:gd name="T16" fmla="*/ 32 w 792"/>
                <a:gd name="T17" fmla="*/ 970 h 1081"/>
                <a:gd name="T18" fmla="*/ 10 w 792"/>
                <a:gd name="T19" fmla="*/ 898 h 1081"/>
                <a:gd name="T20" fmla="*/ 0 w 792"/>
                <a:gd name="T21" fmla="*/ 831 h 1081"/>
                <a:gd name="T22" fmla="*/ 4 w 792"/>
                <a:gd name="T23" fmla="*/ 781 h 1081"/>
                <a:gd name="T24" fmla="*/ 38 w 792"/>
                <a:gd name="T25" fmla="*/ 661 h 1081"/>
                <a:gd name="T26" fmla="*/ 105 w 792"/>
                <a:gd name="T27" fmla="*/ 510 h 1081"/>
                <a:gd name="T28" fmla="*/ 275 w 792"/>
                <a:gd name="T29" fmla="*/ 235 h 1081"/>
                <a:gd name="T30" fmla="*/ 317 w 792"/>
                <a:gd name="T31" fmla="*/ 176 h 1081"/>
                <a:gd name="T32" fmla="*/ 339 w 792"/>
                <a:gd name="T33" fmla="*/ 141 h 1081"/>
                <a:gd name="T34" fmla="*/ 337 w 792"/>
                <a:gd name="T35" fmla="*/ 130 h 1081"/>
                <a:gd name="T36" fmla="*/ 310 w 792"/>
                <a:gd name="T37" fmla="*/ 134 h 1081"/>
                <a:gd name="T38" fmla="*/ 254 w 792"/>
                <a:gd name="T39" fmla="*/ 149 h 1081"/>
                <a:gd name="T40" fmla="*/ 180 w 792"/>
                <a:gd name="T41" fmla="*/ 174 h 1081"/>
                <a:gd name="T42" fmla="*/ 128 w 792"/>
                <a:gd name="T43" fmla="*/ 189 h 1081"/>
                <a:gd name="T44" fmla="*/ 105 w 792"/>
                <a:gd name="T45" fmla="*/ 189 h 1081"/>
                <a:gd name="T46" fmla="*/ 52 w 792"/>
                <a:gd name="T47" fmla="*/ 158 h 1081"/>
                <a:gd name="T48" fmla="*/ 98 w 792"/>
                <a:gd name="T49" fmla="*/ 124 h 1081"/>
                <a:gd name="T50" fmla="*/ 245 w 792"/>
                <a:gd name="T51" fmla="*/ 90 h 1081"/>
                <a:gd name="T52" fmla="*/ 339 w 792"/>
                <a:gd name="T53" fmla="*/ 61 h 1081"/>
                <a:gd name="T54" fmla="*/ 394 w 792"/>
                <a:gd name="T55" fmla="*/ 27 h 1081"/>
                <a:gd name="T56" fmla="*/ 425 w 792"/>
                <a:gd name="T57" fmla="*/ 2 h 1081"/>
                <a:gd name="T58" fmla="*/ 469 w 792"/>
                <a:gd name="T59" fmla="*/ 6 h 1081"/>
                <a:gd name="T60" fmla="*/ 534 w 792"/>
                <a:gd name="T61" fmla="*/ 51 h 1081"/>
                <a:gd name="T62" fmla="*/ 574 w 792"/>
                <a:gd name="T63" fmla="*/ 99 h 1081"/>
                <a:gd name="T64" fmla="*/ 553 w 792"/>
                <a:gd name="T65" fmla="*/ 128 h 1081"/>
                <a:gd name="T66" fmla="*/ 486 w 792"/>
                <a:gd name="T67" fmla="*/ 149 h 1081"/>
                <a:gd name="T68" fmla="*/ 419 w 792"/>
                <a:gd name="T69" fmla="*/ 200 h 1081"/>
                <a:gd name="T70" fmla="*/ 337 w 792"/>
                <a:gd name="T71" fmla="*/ 288 h 1081"/>
                <a:gd name="T72" fmla="*/ 243 w 792"/>
                <a:gd name="T73" fmla="*/ 422 h 1081"/>
                <a:gd name="T74" fmla="*/ 187 w 792"/>
                <a:gd name="T75" fmla="*/ 518 h 1081"/>
                <a:gd name="T76" fmla="*/ 134 w 792"/>
                <a:gd name="T77" fmla="*/ 621 h 1081"/>
                <a:gd name="T78" fmla="*/ 99 w 792"/>
                <a:gd name="T79" fmla="*/ 707 h 1081"/>
                <a:gd name="T80" fmla="*/ 82 w 792"/>
                <a:gd name="T81" fmla="*/ 787 h 1081"/>
                <a:gd name="T82" fmla="*/ 86 w 792"/>
                <a:gd name="T83" fmla="*/ 886 h 1081"/>
                <a:gd name="T84" fmla="*/ 132 w 792"/>
                <a:gd name="T85" fmla="*/ 942 h 1081"/>
                <a:gd name="T86" fmla="*/ 184 w 792"/>
                <a:gd name="T87" fmla="*/ 963 h 1081"/>
                <a:gd name="T88" fmla="*/ 239 w 792"/>
                <a:gd name="T89" fmla="*/ 970 h 1081"/>
                <a:gd name="T90" fmla="*/ 312 w 792"/>
                <a:gd name="T91" fmla="*/ 974 h 1081"/>
                <a:gd name="T92" fmla="*/ 444 w 792"/>
                <a:gd name="T93" fmla="*/ 972 h 1081"/>
                <a:gd name="T94" fmla="*/ 536 w 792"/>
                <a:gd name="T95" fmla="*/ 961 h 1081"/>
                <a:gd name="T96" fmla="*/ 614 w 792"/>
                <a:gd name="T97" fmla="*/ 932 h 1081"/>
                <a:gd name="T98" fmla="*/ 654 w 792"/>
                <a:gd name="T99" fmla="*/ 900 h 1081"/>
                <a:gd name="T100" fmla="*/ 687 w 792"/>
                <a:gd name="T101" fmla="*/ 838 h 1081"/>
                <a:gd name="T102" fmla="*/ 710 w 792"/>
                <a:gd name="T103" fmla="*/ 758 h 1081"/>
                <a:gd name="T104" fmla="*/ 725 w 792"/>
                <a:gd name="T105" fmla="*/ 703 h 1081"/>
                <a:gd name="T106" fmla="*/ 736 w 792"/>
                <a:gd name="T107" fmla="*/ 680 h 1081"/>
                <a:gd name="T108" fmla="*/ 746 w 792"/>
                <a:gd name="T109" fmla="*/ 691 h 1081"/>
                <a:gd name="T110" fmla="*/ 756 w 792"/>
                <a:gd name="T111" fmla="*/ 735 h 1081"/>
                <a:gd name="T112" fmla="*/ 765 w 792"/>
                <a:gd name="T113" fmla="*/ 812 h 1081"/>
                <a:gd name="T114" fmla="*/ 773 w 792"/>
                <a:gd name="T115" fmla="*/ 886 h 1081"/>
                <a:gd name="T116" fmla="*/ 784 w 792"/>
                <a:gd name="T117" fmla="*/ 934 h 1081"/>
                <a:gd name="T118" fmla="*/ 792 w 792"/>
                <a:gd name="T119" fmla="*/ 970 h 1081"/>
                <a:gd name="T120" fmla="*/ 763 w 792"/>
                <a:gd name="T121" fmla="*/ 1007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2" h="1081">
                  <a:moveTo>
                    <a:pt x="763" y="1007"/>
                  </a:moveTo>
                  <a:lnTo>
                    <a:pt x="754" y="1012"/>
                  </a:lnTo>
                  <a:lnTo>
                    <a:pt x="742" y="1018"/>
                  </a:lnTo>
                  <a:lnTo>
                    <a:pt x="729" y="1022"/>
                  </a:lnTo>
                  <a:lnTo>
                    <a:pt x="715" y="1028"/>
                  </a:lnTo>
                  <a:lnTo>
                    <a:pt x="702" y="1031"/>
                  </a:lnTo>
                  <a:lnTo>
                    <a:pt x="687" y="1037"/>
                  </a:lnTo>
                  <a:lnTo>
                    <a:pt x="669" y="1041"/>
                  </a:lnTo>
                  <a:lnTo>
                    <a:pt x="652" y="1047"/>
                  </a:lnTo>
                  <a:lnTo>
                    <a:pt x="645" y="1051"/>
                  </a:lnTo>
                  <a:lnTo>
                    <a:pt x="635" y="1052"/>
                  </a:lnTo>
                  <a:lnTo>
                    <a:pt x="624" y="1056"/>
                  </a:lnTo>
                  <a:lnTo>
                    <a:pt x="612" y="1058"/>
                  </a:lnTo>
                  <a:lnTo>
                    <a:pt x="601" y="1062"/>
                  </a:lnTo>
                  <a:lnTo>
                    <a:pt x="589" y="1064"/>
                  </a:lnTo>
                  <a:lnTo>
                    <a:pt x="576" y="1066"/>
                  </a:lnTo>
                  <a:lnTo>
                    <a:pt x="560" y="1068"/>
                  </a:lnTo>
                  <a:lnTo>
                    <a:pt x="547" y="1070"/>
                  </a:lnTo>
                  <a:lnTo>
                    <a:pt x="532" y="1072"/>
                  </a:lnTo>
                  <a:lnTo>
                    <a:pt x="515" y="1073"/>
                  </a:lnTo>
                  <a:lnTo>
                    <a:pt x="497" y="1073"/>
                  </a:lnTo>
                  <a:lnTo>
                    <a:pt x="480" y="1075"/>
                  </a:lnTo>
                  <a:lnTo>
                    <a:pt x="463" y="1077"/>
                  </a:lnTo>
                  <a:lnTo>
                    <a:pt x="444" y="1077"/>
                  </a:lnTo>
                  <a:lnTo>
                    <a:pt x="425" y="1079"/>
                  </a:lnTo>
                  <a:lnTo>
                    <a:pt x="404" y="1081"/>
                  </a:lnTo>
                  <a:lnTo>
                    <a:pt x="384" y="1081"/>
                  </a:lnTo>
                  <a:lnTo>
                    <a:pt x="365" y="1081"/>
                  </a:lnTo>
                  <a:lnTo>
                    <a:pt x="348" y="1081"/>
                  </a:lnTo>
                  <a:lnTo>
                    <a:pt x="331" y="1081"/>
                  </a:lnTo>
                  <a:lnTo>
                    <a:pt x="314" y="1081"/>
                  </a:lnTo>
                  <a:lnTo>
                    <a:pt x="298" y="1081"/>
                  </a:lnTo>
                  <a:lnTo>
                    <a:pt x="283" y="1081"/>
                  </a:lnTo>
                  <a:lnTo>
                    <a:pt x="268" y="1079"/>
                  </a:lnTo>
                  <a:lnTo>
                    <a:pt x="254" y="1077"/>
                  </a:lnTo>
                  <a:lnTo>
                    <a:pt x="243" y="1077"/>
                  </a:lnTo>
                  <a:lnTo>
                    <a:pt x="230" y="1075"/>
                  </a:lnTo>
                  <a:lnTo>
                    <a:pt x="220" y="1073"/>
                  </a:lnTo>
                  <a:lnTo>
                    <a:pt x="208" y="1072"/>
                  </a:lnTo>
                  <a:lnTo>
                    <a:pt x="199" y="1068"/>
                  </a:lnTo>
                  <a:lnTo>
                    <a:pt x="189" y="1066"/>
                  </a:lnTo>
                  <a:lnTo>
                    <a:pt x="170" y="1060"/>
                  </a:lnTo>
                  <a:lnTo>
                    <a:pt x="153" y="1054"/>
                  </a:lnTo>
                  <a:lnTo>
                    <a:pt x="138" y="1049"/>
                  </a:lnTo>
                  <a:lnTo>
                    <a:pt x="122" y="1043"/>
                  </a:lnTo>
                  <a:lnTo>
                    <a:pt x="107" y="1035"/>
                  </a:lnTo>
                  <a:lnTo>
                    <a:pt x="94" y="1028"/>
                  </a:lnTo>
                  <a:lnTo>
                    <a:pt x="82" y="1022"/>
                  </a:lnTo>
                  <a:lnTo>
                    <a:pt x="73" y="1014"/>
                  </a:lnTo>
                  <a:lnTo>
                    <a:pt x="63" y="1007"/>
                  </a:lnTo>
                  <a:lnTo>
                    <a:pt x="54" y="997"/>
                  </a:lnTo>
                  <a:lnTo>
                    <a:pt x="46" y="989"/>
                  </a:lnTo>
                  <a:lnTo>
                    <a:pt x="40" y="980"/>
                  </a:lnTo>
                  <a:lnTo>
                    <a:pt x="32" y="970"/>
                  </a:lnTo>
                  <a:lnTo>
                    <a:pt x="27" y="959"/>
                  </a:lnTo>
                  <a:lnTo>
                    <a:pt x="23" y="947"/>
                  </a:lnTo>
                  <a:lnTo>
                    <a:pt x="21" y="936"/>
                  </a:lnTo>
                  <a:lnTo>
                    <a:pt x="15" y="923"/>
                  </a:lnTo>
                  <a:lnTo>
                    <a:pt x="11" y="911"/>
                  </a:lnTo>
                  <a:lnTo>
                    <a:pt x="10" y="898"/>
                  </a:lnTo>
                  <a:lnTo>
                    <a:pt x="6" y="886"/>
                  </a:lnTo>
                  <a:lnTo>
                    <a:pt x="4" y="875"/>
                  </a:lnTo>
                  <a:lnTo>
                    <a:pt x="2" y="861"/>
                  </a:lnTo>
                  <a:lnTo>
                    <a:pt x="2" y="850"/>
                  </a:lnTo>
                  <a:lnTo>
                    <a:pt x="0" y="837"/>
                  </a:lnTo>
                  <a:lnTo>
                    <a:pt x="0" y="831"/>
                  </a:lnTo>
                  <a:lnTo>
                    <a:pt x="0" y="823"/>
                  </a:lnTo>
                  <a:lnTo>
                    <a:pt x="0" y="816"/>
                  </a:lnTo>
                  <a:lnTo>
                    <a:pt x="0" y="808"/>
                  </a:lnTo>
                  <a:lnTo>
                    <a:pt x="0" y="800"/>
                  </a:lnTo>
                  <a:lnTo>
                    <a:pt x="2" y="791"/>
                  </a:lnTo>
                  <a:lnTo>
                    <a:pt x="4" y="781"/>
                  </a:lnTo>
                  <a:lnTo>
                    <a:pt x="6" y="770"/>
                  </a:lnTo>
                  <a:lnTo>
                    <a:pt x="10" y="749"/>
                  </a:lnTo>
                  <a:lnTo>
                    <a:pt x="17" y="726"/>
                  </a:lnTo>
                  <a:lnTo>
                    <a:pt x="25" y="701"/>
                  </a:lnTo>
                  <a:lnTo>
                    <a:pt x="34" y="674"/>
                  </a:lnTo>
                  <a:lnTo>
                    <a:pt x="38" y="661"/>
                  </a:lnTo>
                  <a:lnTo>
                    <a:pt x="42" y="647"/>
                  </a:lnTo>
                  <a:lnTo>
                    <a:pt x="52" y="619"/>
                  </a:lnTo>
                  <a:lnTo>
                    <a:pt x="63" y="592"/>
                  </a:lnTo>
                  <a:lnTo>
                    <a:pt x="76" y="565"/>
                  </a:lnTo>
                  <a:lnTo>
                    <a:pt x="90" y="537"/>
                  </a:lnTo>
                  <a:lnTo>
                    <a:pt x="105" y="510"/>
                  </a:lnTo>
                  <a:lnTo>
                    <a:pt x="120" y="481"/>
                  </a:lnTo>
                  <a:lnTo>
                    <a:pt x="138" y="451"/>
                  </a:lnTo>
                  <a:lnTo>
                    <a:pt x="172" y="397"/>
                  </a:lnTo>
                  <a:lnTo>
                    <a:pt x="207" y="344"/>
                  </a:lnTo>
                  <a:lnTo>
                    <a:pt x="241" y="290"/>
                  </a:lnTo>
                  <a:lnTo>
                    <a:pt x="275" y="235"/>
                  </a:lnTo>
                  <a:lnTo>
                    <a:pt x="283" y="223"/>
                  </a:lnTo>
                  <a:lnTo>
                    <a:pt x="291" y="212"/>
                  </a:lnTo>
                  <a:lnTo>
                    <a:pt x="298" y="202"/>
                  </a:lnTo>
                  <a:lnTo>
                    <a:pt x="304" y="193"/>
                  </a:lnTo>
                  <a:lnTo>
                    <a:pt x="312" y="183"/>
                  </a:lnTo>
                  <a:lnTo>
                    <a:pt x="317" y="176"/>
                  </a:lnTo>
                  <a:lnTo>
                    <a:pt x="321" y="168"/>
                  </a:lnTo>
                  <a:lnTo>
                    <a:pt x="327" y="160"/>
                  </a:lnTo>
                  <a:lnTo>
                    <a:pt x="331" y="155"/>
                  </a:lnTo>
                  <a:lnTo>
                    <a:pt x="335" y="149"/>
                  </a:lnTo>
                  <a:lnTo>
                    <a:pt x="337" y="145"/>
                  </a:lnTo>
                  <a:lnTo>
                    <a:pt x="339" y="141"/>
                  </a:lnTo>
                  <a:lnTo>
                    <a:pt x="340" y="137"/>
                  </a:lnTo>
                  <a:lnTo>
                    <a:pt x="340" y="134"/>
                  </a:lnTo>
                  <a:lnTo>
                    <a:pt x="340" y="132"/>
                  </a:lnTo>
                  <a:lnTo>
                    <a:pt x="340" y="130"/>
                  </a:lnTo>
                  <a:lnTo>
                    <a:pt x="339" y="130"/>
                  </a:lnTo>
                  <a:lnTo>
                    <a:pt x="337" y="130"/>
                  </a:lnTo>
                  <a:lnTo>
                    <a:pt x="333" y="130"/>
                  </a:lnTo>
                  <a:lnTo>
                    <a:pt x="331" y="130"/>
                  </a:lnTo>
                  <a:lnTo>
                    <a:pt x="325" y="130"/>
                  </a:lnTo>
                  <a:lnTo>
                    <a:pt x="321" y="132"/>
                  </a:lnTo>
                  <a:lnTo>
                    <a:pt x="316" y="132"/>
                  </a:lnTo>
                  <a:lnTo>
                    <a:pt x="310" y="134"/>
                  </a:lnTo>
                  <a:lnTo>
                    <a:pt x="302" y="135"/>
                  </a:lnTo>
                  <a:lnTo>
                    <a:pt x="295" y="137"/>
                  </a:lnTo>
                  <a:lnTo>
                    <a:pt x="285" y="141"/>
                  </a:lnTo>
                  <a:lnTo>
                    <a:pt x="275" y="143"/>
                  </a:lnTo>
                  <a:lnTo>
                    <a:pt x="266" y="147"/>
                  </a:lnTo>
                  <a:lnTo>
                    <a:pt x="254" y="149"/>
                  </a:lnTo>
                  <a:lnTo>
                    <a:pt x="243" y="153"/>
                  </a:lnTo>
                  <a:lnTo>
                    <a:pt x="230" y="157"/>
                  </a:lnTo>
                  <a:lnTo>
                    <a:pt x="216" y="162"/>
                  </a:lnTo>
                  <a:lnTo>
                    <a:pt x="203" y="166"/>
                  </a:lnTo>
                  <a:lnTo>
                    <a:pt x="191" y="170"/>
                  </a:lnTo>
                  <a:lnTo>
                    <a:pt x="180" y="174"/>
                  </a:lnTo>
                  <a:lnTo>
                    <a:pt x="170" y="178"/>
                  </a:lnTo>
                  <a:lnTo>
                    <a:pt x="161" y="181"/>
                  </a:lnTo>
                  <a:lnTo>
                    <a:pt x="151" y="183"/>
                  </a:lnTo>
                  <a:lnTo>
                    <a:pt x="143" y="185"/>
                  </a:lnTo>
                  <a:lnTo>
                    <a:pt x="136" y="187"/>
                  </a:lnTo>
                  <a:lnTo>
                    <a:pt x="128" y="189"/>
                  </a:lnTo>
                  <a:lnTo>
                    <a:pt x="122" y="191"/>
                  </a:lnTo>
                  <a:lnTo>
                    <a:pt x="117" y="191"/>
                  </a:lnTo>
                  <a:lnTo>
                    <a:pt x="113" y="191"/>
                  </a:lnTo>
                  <a:lnTo>
                    <a:pt x="109" y="191"/>
                  </a:lnTo>
                  <a:lnTo>
                    <a:pt x="107" y="191"/>
                  </a:lnTo>
                  <a:lnTo>
                    <a:pt x="105" y="189"/>
                  </a:lnTo>
                  <a:lnTo>
                    <a:pt x="99" y="189"/>
                  </a:lnTo>
                  <a:lnTo>
                    <a:pt x="94" y="185"/>
                  </a:lnTo>
                  <a:lnTo>
                    <a:pt x="84" y="181"/>
                  </a:lnTo>
                  <a:lnTo>
                    <a:pt x="75" y="176"/>
                  </a:lnTo>
                  <a:lnTo>
                    <a:pt x="63" y="168"/>
                  </a:lnTo>
                  <a:lnTo>
                    <a:pt x="52" y="158"/>
                  </a:lnTo>
                  <a:lnTo>
                    <a:pt x="36" y="149"/>
                  </a:lnTo>
                  <a:lnTo>
                    <a:pt x="21" y="137"/>
                  </a:lnTo>
                  <a:lnTo>
                    <a:pt x="38" y="134"/>
                  </a:lnTo>
                  <a:lnTo>
                    <a:pt x="57" y="132"/>
                  </a:lnTo>
                  <a:lnTo>
                    <a:pt x="76" y="128"/>
                  </a:lnTo>
                  <a:lnTo>
                    <a:pt x="98" y="124"/>
                  </a:lnTo>
                  <a:lnTo>
                    <a:pt x="119" y="118"/>
                  </a:lnTo>
                  <a:lnTo>
                    <a:pt x="140" y="114"/>
                  </a:lnTo>
                  <a:lnTo>
                    <a:pt x="184" y="105"/>
                  </a:lnTo>
                  <a:lnTo>
                    <a:pt x="205" y="99"/>
                  </a:lnTo>
                  <a:lnTo>
                    <a:pt x="226" y="95"/>
                  </a:lnTo>
                  <a:lnTo>
                    <a:pt x="245" y="90"/>
                  </a:lnTo>
                  <a:lnTo>
                    <a:pt x="262" y="86"/>
                  </a:lnTo>
                  <a:lnTo>
                    <a:pt x="279" y="80"/>
                  </a:lnTo>
                  <a:lnTo>
                    <a:pt x="296" y="74"/>
                  </a:lnTo>
                  <a:lnTo>
                    <a:pt x="312" y="71"/>
                  </a:lnTo>
                  <a:lnTo>
                    <a:pt x="327" y="65"/>
                  </a:lnTo>
                  <a:lnTo>
                    <a:pt x="339" y="61"/>
                  </a:lnTo>
                  <a:lnTo>
                    <a:pt x="350" y="55"/>
                  </a:lnTo>
                  <a:lnTo>
                    <a:pt x="361" y="50"/>
                  </a:lnTo>
                  <a:lnTo>
                    <a:pt x="371" y="46"/>
                  </a:lnTo>
                  <a:lnTo>
                    <a:pt x="379" y="40"/>
                  </a:lnTo>
                  <a:lnTo>
                    <a:pt x="386" y="32"/>
                  </a:lnTo>
                  <a:lnTo>
                    <a:pt x="394" y="27"/>
                  </a:lnTo>
                  <a:lnTo>
                    <a:pt x="398" y="19"/>
                  </a:lnTo>
                  <a:lnTo>
                    <a:pt x="404" y="15"/>
                  </a:lnTo>
                  <a:lnTo>
                    <a:pt x="409" y="11"/>
                  </a:lnTo>
                  <a:lnTo>
                    <a:pt x="413" y="8"/>
                  </a:lnTo>
                  <a:lnTo>
                    <a:pt x="419" y="6"/>
                  </a:lnTo>
                  <a:lnTo>
                    <a:pt x="425" y="2"/>
                  </a:lnTo>
                  <a:lnTo>
                    <a:pt x="430" y="2"/>
                  </a:lnTo>
                  <a:lnTo>
                    <a:pt x="438" y="0"/>
                  </a:lnTo>
                  <a:lnTo>
                    <a:pt x="444" y="0"/>
                  </a:lnTo>
                  <a:lnTo>
                    <a:pt x="451" y="0"/>
                  </a:lnTo>
                  <a:lnTo>
                    <a:pt x="461" y="2"/>
                  </a:lnTo>
                  <a:lnTo>
                    <a:pt x="469" y="6"/>
                  </a:lnTo>
                  <a:lnTo>
                    <a:pt x="478" y="9"/>
                  </a:lnTo>
                  <a:lnTo>
                    <a:pt x="490" y="15"/>
                  </a:lnTo>
                  <a:lnTo>
                    <a:pt x="499" y="21"/>
                  </a:lnTo>
                  <a:lnTo>
                    <a:pt x="511" y="30"/>
                  </a:lnTo>
                  <a:lnTo>
                    <a:pt x="522" y="40"/>
                  </a:lnTo>
                  <a:lnTo>
                    <a:pt x="534" y="51"/>
                  </a:lnTo>
                  <a:lnTo>
                    <a:pt x="545" y="61"/>
                  </a:lnTo>
                  <a:lnTo>
                    <a:pt x="553" y="71"/>
                  </a:lnTo>
                  <a:lnTo>
                    <a:pt x="560" y="80"/>
                  </a:lnTo>
                  <a:lnTo>
                    <a:pt x="566" y="86"/>
                  </a:lnTo>
                  <a:lnTo>
                    <a:pt x="572" y="93"/>
                  </a:lnTo>
                  <a:lnTo>
                    <a:pt x="574" y="99"/>
                  </a:lnTo>
                  <a:lnTo>
                    <a:pt x="574" y="105"/>
                  </a:lnTo>
                  <a:lnTo>
                    <a:pt x="574" y="109"/>
                  </a:lnTo>
                  <a:lnTo>
                    <a:pt x="572" y="114"/>
                  </a:lnTo>
                  <a:lnTo>
                    <a:pt x="566" y="118"/>
                  </a:lnTo>
                  <a:lnTo>
                    <a:pt x="560" y="124"/>
                  </a:lnTo>
                  <a:lnTo>
                    <a:pt x="553" y="128"/>
                  </a:lnTo>
                  <a:lnTo>
                    <a:pt x="545" y="132"/>
                  </a:lnTo>
                  <a:lnTo>
                    <a:pt x="534" y="134"/>
                  </a:lnTo>
                  <a:lnTo>
                    <a:pt x="522" y="137"/>
                  </a:lnTo>
                  <a:lnTo>
                    <a:pt x="511" y="141"/>
                  </a:lnTo>
                  <a:lnTo>
                    <a:pt x="497" y="145"/>
                  </a:lnTo>
                  <a:lnTo>
                    <a:pt x="486" y="149"/>
                  </a:lnTo>
                  <a:lnTo>
                    <a:pt x="474" y="157"/>
                  </a:lnTo>
                  <a:lnTo>
                    <a:pt x="463" y="162"/>
                  </a:lnTo>
                  <a:lnTo>
                    <a:pt x="451" y="172"/>
                  </a:lnTo>
                  <a:lnTo>
                    <a:pt x="442" y="179"/>
                  </a:lnTo>
                  <a:lnTo>
                    <a:pt x="430" y="189"/>
                  </a:lnTo>
                  <a:lnTo>
                    <a:pt x="419" y="200"/>
                  </a:lnTo>
                  <a:lnTo>
                    <a:pt x="407" y="212"/>
                  </a:lnTo>
                  <a:lnTo>
                    <a:pt x="394" y="225"/>
                  </a:lnTo>
                  <a:lnTo>
                    <a:pt x="381" y="239"/>
                  </a:lnTo>
                  <a:lnTo>
                    <a:pt x="367" y="254"/>
                  </a:lnTo>
                  <a:lnTo>
                    <a:pt x="352" y="271"/>
                  </a:lnTo>
                  <a:lnTo>
                    <a:pt x="337" y="288"/>
                  </a:lnTo>
                  <a:lnTo>
                    <a:pt x="321" y="307"/>
                  </a:lnTo>
                  <a:lnTo>
                    <a:pt x="304" y="330"/>
                  </a:lnTo>
                  <a:lnTo>
                    <a:pt x="287" y="353"/>
                  </a:lnTo>
                  <a:lnTo>
                    <a:pt x="270" y="380"/>
                  </a:lnTo>
                  <a:lnTo>
                    <a:pt x="251" y="407"/>
                  </a:lnTo>
                  <a:lnTo>
                    <a:pt x="243" y="422"/>
                  </a:lnTo>
                  <a:lnTo>
                    <a:pt x="233" y="435"/>
                  </a:lnTo>
                  <a:lnTo>
                    <a:pt x="224" y="451"/>
                  </a:lnTo>
                  <a:lnTo>
                    <a:pt x="214" y="468"/>
                  </a:lnTo>
                  <a:lnTo>
                    <a:pt x="205" y="483"/>
                  </a:lnTo>
                  <a:lnTo>
                    <a:pt x="195" y="500"/>
                  </a:lnTo>
                  <a:lnTo>
                    <a:pt x="187" y="518"/>
                  </a:lnTo>
                  <a:lnTo>
                    <a:pt x="178" y="537"/>
                  </a:lnTo>
                  <a:lnTo>
                    <a:pt x="168" y="554"/>
                  </a:lnTo>
                  <a:lnTo>
                    <a:pt x="159" y="571"/>
                  </a:lnTo>
                  <a:lnTo>
                    <a:pt x="149" y="588"/>
                  </a:lnTo>
                  <a:lnTo>
                    <a:pt x="142" y="605"/>
                  </a:lnTo>
                  <a:lnTo>
                    <a:pt x="134" y="621"/>
                  </a:lnTo>
                  <a:lnTo>
                    <a:pt x="126" y="636"/>
                  </a:lnTo>
                  <a:lnTo>
                    <a:pt x="120" y="651"/>
                  </a:lnTo>
                  <a:lnTo>
                    <a:pt x="115" y="667"/>
                  </a:lnTo>
                  <a:lnTo>
                    <a:pt x="109" y="680"/>
                  </a:lnTo>
                  <a:lnTo>
                    <a:pt x="103" y="693"/>
                  </a:lnTo>
                  <a:lnTo>
                    <a:pt x="99" y="707"/>
                  </a:lnTo>
                  <a:lnTo>
                    <a:pt x="96" y="718"/>
                  </a:lnTo>
                  <a:lnTo>
                    <a:pt x="92" y="732"/>
                  </a:lnTo>
                  <a:lnTo>
                    <a:pt x="90" y="743"/>
                  </a:lnTo>
                  <a:lnTo>
                    <a:pt x="88" y="754"/>
                  </a:lnTo>
                  <a:lnTo>
                    <a:pt x="86" y="766"/>
                  </a:lnTo>
                  <a:lnTo>
                    <a:pt x="82" y="787"/>
                  </a:lnTo>
                  <a:lnTo>
                    <a:pt x="78" y="806"/>
                  </a:lnTo>
                  <a:lnTo>
                    <a:pt x="76" y="825"/>
                  </a:lnTo>
                  <a:lnTo>
                    <a:pt x="76" y="842"/>
                  </a:lnTo>
                  <a:lnTo>
                    <a:pt x="78" y="859"/>
                  </a:lnTo>
                  <a:lnTo>
                    <a:pt x="80" y="873"/>
                  </a:lnTo>
                  <a:lnTo>
                    <a:pt x="86" y="886"/>
                  </a:lnTo>
                  <a:lnTo>
                    <a:pt x="92" y="896"/>
                  </a:lnTo>
                  <a:lnTo>
                    <a:pt x="99" y="907"/>
                  </a:lnTo>
                  <a:lnTo>
                    <a:pt x="107" y="919"/>
                  </a:lnTo>
                  <a:lnTo>
                    <a:pt x="115" y="928"/>
                  </a:lnTo>
                  <a:lnTo>
                    <a:pt x="122" y="936"/>
                  </a:lnTo>
                  <a:lnTo>
                    <a:pt x="132" y="942"/>
                  </a:lnTo>
                  <a:lnTo>
                    <a:pt x="142" y="947"/>
                  </a:lnTo>
                  <a:lnTo>
                    <a:pt x="153" y="951"/>
                  </a:lnTo>
                  <a:lnTo>
                    <a:pt x="164" y="955"/>
                  </a:lnTo>
                  <a:lnTo>
                    <a:pt x="170" y="957"/>
                  </a:lnTo>
                  <a:lnTo>
                    <a:pt x="178" y="959"/>
                  </a:lnTo>
                  <a:lnTo>
                    <a:pt x="184" y="963"/>
                  </a:lnTo>
                  <a:lnTo>
                    <a:pt x="191" y="965"/>
                  </a:lnTo>
                  <a:lnTo>
                    <a:pt x="201" y="965"/>
                  </a:lnTo>
                  <a:lnTo>
                    <a:pt x="208" y="966"/>
                  </a:lnTo>
                  <a:lnTo>
                    <a:pt x="218" y="968"/>
                  </a:lnTo>
                  <a:lnTo>
                    <a:pt x="228" y="970"/>
                  </a:lnTo>
                  <a:lnTo>
                    <a:pt x="239" y="970"/>
                  </a:lnTo>
                  <a:lnTo>
                    <a:pt x="249" y="972"/>
                  </a:lnTo>
                  <a:lnTo>
                    <a:pt x="260" y="972"/>
                  </a:lnTo>
                  <a:lnTo>
                    <a:pt x="273" y="974"/>
                  </a:lnTo>
                  <a:lnTo>
                    <a:pt x="285" y="974"/>
                  </a:lnTo>
                  <a:lnTo>
                    <a:pt x="298" y="974"/>
                  </a:lnTo>
                  <a:lnTo>
                    <a:pt x="312" y="974"/>
                  </a:lnTo>
                  <a:lnTo>
                    <a:pt x="327" y="974"/>
                  </a:lnTo>
                  <a:lnTo>
                    <a:pt x="354" y="974"/>
                  </a:lnTo>
                  <a:lnTo>
                    <a:pt x="379" y="974"/>
                  </a:lnTo>
                  <a:lnTo>
                    <a:pt x="402" y="974"/>
                  </a:lnTo>
                  <a:lnTo>
                    <a:pt x="425" y="974"/>
                  </a:lnTo>
                  <a:lnTo>
                    <a:pt x="444" y="972"/>
                  </a:lnTo>
                  <a:lnTo>
                    <a:pt x="463" y="972"/>
                  </a:lnTo>
                  <a:lnTo>
                    <a:pt x="480" y="970"/>
                  </a:lnTo>
                  <a:lnTo>
                    <a:pt x="497" y="968"/>
                  </a:lnTo>
                  <a:lnTo>
                    <a:pt x="509" y="966"/>
                  </a:lnTo>
                  <a:lnTo>
                    <a:pt x="522" y="963"/>
                  </a:lnTo>
                  <a:lnTo>
                    <a:pt x="536" y="961"/>
                  </a:lnTo>
                  <a:lnTo>
                    <a:pt x="549" y="957"/>
                  </a:lnTo>
                  <a:lnTo>
                    <a:pt x="564" y="953"/>
                  </a:lnTo>
                  <a:lnTo>
                    <a:pt x="578" y="947"/>
                  </a:lnTo>
                  <a:lnTo>
                    <a:pt x="593" y="942"/>
                  </a:lnTo>
                  <a:lnTo>
                    <a:pt x="608" y="936"/>
                  </a:lnTo>
                  <a:lnTo>
                    <a:pt x="614" y="932"/>
                  </a:lnTo>
                  <a:lnTo>
                    <a:pt x="622" y="928"/>
                  </a:lnTo>
                  <a:lnTo>
                    <a:pt x="629" y="924"/>
                  </a:lnTo>
                  <a:lnTo>
                    <a:pt x="635" y="919"/>
                  </a:lnTo>
                  <a:lnTo>
                    <a:pt x="643" y="913"/>
                  </a:lnTo>
                  <a:lnTo>
                    <a:pt x="648" y="907"/>
                  </a:lnTo>
                  <a:lnTo>
                    <a:pt x="654" y="900"/>
                  </a:lnTo>
                  <a:lnTo>
                    <a:pt x="660" y="892"/>
                  </a:lnTo>
                  <a:lnTo>
                    <a:pt x="666" y="882"/>
                  </a:lnTo>
                  <a:lnTo>
                    <a:pt x="671" y="873"/>
                  </a:lnTo>
                  <a:lnTo>
                    <a:pt x="677" y="861"/>
                  </a:lnTo>
                  <a:lnTo>
                    <a:pt x="681" y="850"/>
                  </a:lnTo>
                  <a:lnTo>
                    <a:pt x="687" y="838"/>
                  </a:lnTo>
                  <a:lnTo>
                    <a:pt x="690" y="825"/>
                  </a:lnTo>
                  <a:lnTo>
                    <a:pt x="694" y="812"/>
                  </a:lnTo>
                  <a:lnTo>
                    <a:pt x="698" y="798"/>
                  </a:lnTo>
                  <a:lnTo>
                    <a:pt x="702" y="783"/>
                  </a:lnTo>
                  <a:lnTo>
                    <a:pt x="706" y="770"/>
                  </a:lnTo>
                  <a:lnTo>
                    <a:pt x="710" y="758"/>
                  </a:lnTo>
                  <a:lnTo>
                    <a:pt x="712" y="747"/>
                  </a:lnTo>
                  <a:lnTo>
                    <a:pt x="715" y="735"/>
                  </a:lnTo>
                  <a:lnTo>
                    <a:pt x="717" y="726"/>
                  </a:lnTo>
                  <a:lnTo>
                    <a:pt x="721" y="718"/>
                  </a:lnTo>
                  <a:lnTo>
                    <a:pt x="723" y="710"/>
                  </a:lnTo>
                  <a:lnTo>
                    <a:pt x="725" y="703"/>
                  </a:lnTo>
                  <a:lnTo>
                    <a:pt x="727" y="697"/>
                  </a:lnTo>
                  <a:lnTo>
                    <a:pt x="729" y="691"/>
                  </a:lnTo>
                  <a:lnTo>
                    <a:pt x="731" y="688"/>
                  </a:lnTo>
                  <a:lnTo>
                    <a:pt x="733" y="684"/>
                  </a:lnTo>
                  <a:lnTo>
                    <a:pt x="734" y="682"/>
                  </a:lnTo>
                  <a:lnTo>
                    <a:pt x="736" y="680"/>
                  </a:lnTo>
                  <a:lnTo>
                    <a:pt x="738" y="680"/>
                  </a:lnTo>
                  <a:lnTo>
                    <a:pt x="738" y="680"/>
                  </a:lnTo>
                  <a:lnTo>
                    <a:pt x="740" y="682"/>
                  </a:lnTo>
                  <a:lnTo>
                    <a:pt x="742" y="684"/>
                  </a:lnTo>
                  <a:lnTo>
                    <a:pt x="744" y="688"/>
                  </a:lnTo>
                  <a:lnTo>
                    <a:pt x="746" y="691"/>
                  </a:lnTo>
                  <a:lnTo>
                    <a:pt x="748" y="697"/>
                  </a:lnTo>
                  <a:lnTo>
                    <a:pt x="750" y="703"/>
                  </a:lnTo>
                  <a:lnTo>
                    <a:pt x="752" y="710"/>
                  </a:lnTo>
                  <a:lnTo>
                    <a:pt x="754" y="718"/>
                  </a:lnTo>
                  <a:lnTo>
                    <a:pt x="754" y="726"/>
                  </a:lnTo>
                  <a:lnTo>
                    <a:pt x="756" y="735"/>
                  </a:lnTo>
                  <a:lnTo>
                    <a:pt x="757" y="747"/>
                  </a:lnTo>
                  <a:lnTo>
                    <a:pt x="759" y="758"/>
                  </a:lnTo>
                  <a:lnTo>
                    <a:pt x="761" y="770"/>
                  </a:lnTo>
                  <a:lnTo>
                    <a:pt x="763" y="783"/>
                  </a:lnTo>
                  <a:lnTo>
                    <a:pt x="763" y="798"/>
                  </a:lnTo>
                  <a:lnTo>
                    <a:pt x="765" y="812"/>
                  </a:lnTo>
                  <a:lnTo>
                    <a:pt x="767" y="827"/>
                  </a:lnTo>
                  <a:lnTo>
                    <a:pt x="767" y="838"/>
                  </a:lnTo>
                  <a:lnTo>
                    <a:pt x="769" y="852"/>
                  </a:lnTo>
                  <a:lnTo>
                    <a:pt x="771" y="863"/>
                  </a:lnTo>
                  <a:lnTo>
                    <a:pt x="771" y="875"/>
                  </a:lnTo>
                  <a:lnTo>
                    <a:pt x="773" y="886"/>
                  </a:lnTo>
                  <a:lnTo>
                    <a:pt x="775" y="896"/>
                  </a:lnTo>
                  <a:lnTo>
                    <a:pt x="777" y="903"/>
                  </a:lnTo>
                  <a:lnTo>
                    <a:pt x="778" y="913"/>
                  </a:lnTo>
                  <a:lnTo>
                    <a:pt x="780" y="921"/>
                  </a:lnTo>
                  <a:lnTo>
                    <a:pt x="780" y="928"/>
                  </a:lnTo>
                  <a:lnTo>
                    <a:pt x="784" y="934"/>
                  </a:lnTo>
                  <a:lnTo>
                    <a:pt x="786" y="940"/>
                  </a:lnTo>
                  <a:lnTo>
                    <a:pt x="788" y="944"/>
                  </a:lnTo>
                  <a:lnTo>
                    <a:pt x="790" y="949"/>
                  </a:lnTo>
                  <a:lnTo>
                    <a:pt x="792" y="955"/>
                  </a:lnTo>
                  <a:lnTo>
                    <a:pt x="792" y="963"/>
                  </a:lnTo>
                  <a:lnTo>
                    <a:pt x="792" y="970"/>
                  </a:lnTo>
                  <a:lnTo>
                    <a:pt x="790" y="978"/>
                  </a:lnTo>
                  <a:lnTo>
                    <a:pt x="786" y="986"/>
                  </a:lnTo>
                  <a:lnTo>
                    <a:pt x="780" y="993"/>
                  </a:lnTo>
                  <a:lnTo>
                    <a:pt x="773" y="999"/>
                  </a:lnTo>
                  <a:lnTo>
                    <a:pt x="763" y="1007"/>
                  </a:lnTo>
                  <a:lnTo>
                    <a:pt x="763" y="1007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8"/>
            <p:cNvSpPr/>
            <p:nvPr/>
          </p:nvSpPr>
          <p:spPr bwMode="auto">
            <a:xfrm>
              <a:off x="1716249" y="1465669"/>
              <a:ext cx="128588" cy="1122363"/>
            </a:xfrm>
            <a:custGeom>
              <a:avLst/>
              <a:gdLst>
                <a:gd name="T0" fmla="*/ 128 w 163"/>
                <a:gd name="T1" fmla="*/ 923 h 1416"/>
                <a:gd name="T2" fmla="*/ 127 w 163"/>
                <a:gd name="T3" fmla="*/ 1028 h 1416"/>
                <a:gd name="T4" fmla="*/ 127 w 163"/>
                <a:gd name="T5" fmla="*/ 1120 h 1416"/>
                <a:gd name="T6" fmla="*/ 125 w 163"/>
                <a:gd name="T7" fmla="*/ 1194 h 1416"/>
                <a:gd name="T8" fmla="*/ 123 w 163"/>
                <a:gd name="T9" fmla="*/ 1254 h 1416"/>
                <a:gd name="T10" fmla="*/ 119 w 163"/>
                <a:gd name="T11" fmla="*/ 1299 h 1416"/>
                <a:gd name="T12" fmla="*/ 115 w 163"/>
                <a:gd name="T13" fmla="*/ 1338 h 1416"/>
                <a:gd name="T14" fmla="*/ 109 w 163"/>
                <a:gd name="T15" fmla="*/ 1368 h 1416"/>
                <a:gd name="T16" fmla="*/ 104 w 163"/>
                <a:gd name="T17" fmla="*/ 1391 h 1416"/>
                <a:gd name="T18" fmla="*/ 100 w 163"/>
                <a:gd name="T19" fmla="*/ 1406 h 1416"/>
                <a:gd name="T20" fmla="*/ 94 w 163"/>
                <a:gd name="T21" fmla="*/ 1416 h 1416"/>
                <a:gd name="T22" fmla="*/ 84 w 163"/>
                <a:gd name="T23" fmla="*/ 1414 h 1416"/>
                <a:gd name="T24" fmla="*/ 71 w 163"/>
                <a:gd name="T25" fmla="*/ 1399 h 1416"/>
                <a:gd name="T26" fmla="*/ 56 w 163"/>
                <a:gd name="T27" fmla="*/ 1370 h 1416"/>
                <a:gd name="T28" fmla="*/ 40 w 163"/>
                <a:gd name="T29" fmla="*/ 1336 h 1416"/>
                <a:gd name="T30" fmla="*/ 33 w 163"/>
                <a:gd name="T31" fmla="*/ 1303 h 1416"/>
                <a:gd name="T32" fmla="*/ 27 w 163"/>
                <a:gd name="T33" fmla="*/ 1269 h 1416"/>
                <a:gd name="T34" fmla="*/ 27 w 163"/>
                <a:gd name="T35" fmla="*/ 1225 h 1416"/>
                <a:gd name="T36" fmla="*/ 37 w 163"/>
                <a:gd name="T37" fmla="*/ 1166 h 1416"/>
                <a:gd name="T38" fmla="*/ 40 w 163"/>
                <a:gd name="T39" fmla="*/ 1131 h 1416"/>
                <a:gd name="T40" fmla="*/ 46 w 163"/>
                <a:gd name="T41" fmla="*/ 1084 h 1416"/>
                <a:gd name="T42" fmla="*/ 52 w 163"/>
                <a:gd name="T43" fmla="*/ 1022 h 1416"/>
                <a:gd name="T44" fmla="*/ 56 w 163"/>
                <a:gd name="T45" fmla="*/ 950 h 1416"/>
                <a:gd name="T46" fmla="*/ 62 w 163"/>
                <a:gd name="T47" fmla="*/ 864 h 1416"/>
                <a:gd name="T48" fmla="*/ 65 w 163"/>
                <a:gd name="T49" fmla="*/ 713 h 1416"/>
                <a:gd name="T50" fmla="*/ 69 w 163"/>
                <a:gd name="T51" fmla="*/ 572 h 1416"/>
                <a:gd name="T52" fmla="*/ 69 w 163"/>
                <a:gd name="T53" fmla="*/ 493 h 1416"/>
                <a:gd name="T54" fmla="*/ 69 w 163"/>
                <a:gd name="T55" fmla="*/ 419 h 1416"/>
                <a:gd name="T56" fmla="*/ 67 w 163"/>
                <a:gd name="T57" fmla="*/ 350 h 1416"/>
                <a:gd name="T58" fmla="*/ 63 w 163"/>
                <a:gd name="T59" fmla="*/ 289 h 1416"/>
                <a:gd name="T60" fmla="*/ 60 w 163"/>
                <a:gd name="T61" fmla="*/ 234 h 1416"/>
                <a:gd name="T62" fmla="*/ 56 w 163"/>
                <a:gd name="T63" fmla="*/ 190 h 1416"/>
                <a:gd name="T64" fmla="*/ 52 w 163"/>
                <a:gd name="T65" fmla="*/ 151 h 1416"/>
                <a:gd name="T66" fmla="*/ 46 w 163"/>
                <a:gd name="T67" fmla="*/ 117 h 1416"/>
                <a:gd name="T68" fmla="*/ 35 w 163"/>
                <a:gd name="T69" fmla="*/ 75 h 1416"/>
                <a:gd name="T70" fmla="*/ 29 w 163"/>
                <a:gd name="T71" fmla="*/ 62 h 1416"/>
                <a:gd name="T72" fmla="*/ 21 w 163"/>
                <a:gd name="T73" fmla="*/ 52 h 1416"/>
                <a:gd name="T74" fmla="*/ 12 w 163"/>
                <a:gd name="T75" fmla="*/ 44 h 1416"/>
                <a:gd name="T76" fmla="*/ 2 w 163"/>
                <a:gd name="T77" fmla="*/ 37 h 1416"/>
                <a:gd name="T78" fmla="*/ 2 w 163"/>
                <a:gd name="T79" fmla="*/ 21 h 1416"/>
                <a:gd name="T80" fmla="*/ 4 w 163"/>
                <a:gd name="T81" fmla="*/ 8 h 1416"/>
                <a:gd name="T82" fmla="*/ 12 w 163"/>
                <a:gd name="T83" fmla="*/ 2 h 1416"/>
                <a:gd name="T84" fmla="*/ 23 w 163"/>
                <a:gd name="T85" fmla="*/ 0 h 1416"/>
                <a:gd name="T86" fmla="*/ 39 w 163"/>
                <a:gd name="T87" fmla="*/ 2 h 1416"/>
                <a:gd name="T88" fmla="*/ 60 w 163"/>
                <a:gd name="T89" fmla="*/ 8 h 1416"/>
                <a:gd name="T90" fmla="*/ 106 w 163"/>
                <a:gd name="T91" fmla="*/ 29 h 1416"/>
                <a:gd name="T92" fmla="*/ 138 w 163"/>
                <a:gd name="T93" fmla="*/ 46 h 1416"/>
                <a:gd name="T94" fmla="*/ 153 w 163"/>
                <a:gd name="T95" fmla="*/ 62 h 1416"/>
                <a:gd name="T96" fmla="*/ 161 w 163"/>
                <a:gd name="T97" fmla="*/ 81 h 1416"/>
                <a:gd name="T98" fmla="*/ 163 w 163"/>
                <a:gd name="T99" fmla="*/ 100 h 1416"/>
                <a:gd name="T100" fmla="*/ 159 w 163"/>
                <a:gd name="T101" fmla="*/ 117 h 1416"/>
                <a:gd name="T102" fmla="*/ 155 w 163"/>
                <a:gd name="T103" fmla="*/ 138 h 1416"/>
                <a:gd name="T104" fmla="*/ 151 w 163"/>
                <a:gd name="T105" fmla="*/ 169 h 1416"/>
                <a:gd name="T106" fmla="*/ 148 w 163"/>
                <a:gd name="T107" fmla="*/ 211 h 1416"/>
                <a:gd name="T108" fmla="*/ 144 w 163"/>
                <a:gd name="T109" fmla="*/ 264 h 1416"/>
                <a:gd name="T110" fmla="*/ 140 w 163"/>
                <a:gd name="T111" fmla="*/ 329 h 1416"/>
                <a:gd name="T112" fmla="*/ 138 w 163"/>
                <a:gd name="T113" fmla="*/ 404 h 1416"/>
                <a:gd name="T114" fmla="*/ 136 w 163"/>
                <a:gd name="T115" fmla="*/ 489 h 1416"/>
                <a:gd name="T116" fmla="*/ 134 w 163"/>
                <a:gd name="T117" fmla="*/ 587 h 1416"/>
                <a:gd name="T118" fmla="*/ 132 w 163"/>
                <a:gd name="T119" fmla="*/ 692 h 1416"/>
                <a:gd name="T120" fmla="*/ 128 w 163"/>
                <a:gd name="T121" fmla="*/ 807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3" h="1416">
                  <a:moveTo>
                    <a:pt x="128" y="847"/>
                  </a:moveTo>
                  <a:lnTo>
                    <a:pt x="128" y="885"/>
                  </a:lnTo>
                  <a:lnTo>
                    <a:pt x="128" y="923"/>
                  </a:lnTo>
                  <a:lnTo>
                    <a:pt x="127" y="961"/>
                  </a:lnTo>
                  <a:lnTo>
                    <a:pt x="127" y="996"/>
                  </a:lnTo>
                  <a:lnTo>
                    <a:pt x="127" y="1028"/>
                  </a:lnTo>
                  <a:lnTo>
                    <a:pt x="127" y="1061"/>
                  </a:lnTo>
                  <a:lnTo>
                    <a:pt x="127" y="1091"/>
                  </a:lnTo>
                  <a:lnTo>
                    <a:pt x="127" y="1120"/>
                  </a:lnTo>
                  <a:lnTo>
                    <a:pt x="127" y="1147"/>
                  </a:lnTo>
                  <a:lnTo>
                    <a:pt x="127" y="1171"/>
                  </a:lnTo>
                  <a:lnTo>
                    <a:pt x="125" y="1194"/>
                  </a:lnTo>
                  <a:lnTo>
                    <a:pt x="125" y="1215"/>
                  </a:lnTo>
                  <a:lnTo>
                    <a:pt x="125" y="1236"/>
                  </a:lnTo>
                  <a:lnTo>
                    <a:pt x="123" y="1254"/>
                  </a:lnTo>
                  <a:lnTo>
                    <a:pt x="123" y="1269"/>
                  </a:lnTo>
                  <a:lnTo>
                    <a:pt x="121" y="1284"/>
                  </a:lnTo>
                  <a:lnTo>
                    <a:pt x="119" y="1299"/>
                  </a:lnTo>
                  <a:lnTo>
                    <a:pt x="119" y="1313"/>
                  </a:lnTo>
                  <a:lnTo>
                    <a:pt x="117" y="1324"/>
                  </a:lnTo>
                  <a:lnTo>
                    <a:pt x="115" y="1338"/>
                  </a:lnTo>
                  <a:lnTo>
                    <a:pt x="113" y="1347"/>
                  </a:lnTo>
                  <a:lnTo>
                    <a:pt x="111" y="1359"/>
                  </a:lnTo>
                  <a:lnTo>
                    <a:pt x="109" y="1368"/>
                  </a:lnTo>
                  <a:lnTo>
                    <a:pt x="107" y="1376"/>
                  </a:lnTo>
                  <a:lnTo>
                    <a:pt x="106" y="1385"/>
                  </a:lnTo>
                  <a:lnTo>
                    <a:pt x="104" y="1391"/>
                  </a:lnTo>
                  <a:lnTo>
                    <a:pt x="102" y="1397"/>
                  </a:lnTo>
                  <a:lnTo>
                    <a:pt x="102" y="1403"/>
                  </a:lnTo>
                  <a:lnTo>
                    <a:pt x="100" y="1406"/>
                  </a:lnTo>
                  <a:lnTo>
                    <a:pt x="98" y="1410"/>
                  </a:lnTo>
                  <a:lnTo>
                    <a:pt x="96" y="1414"/>
                  </a:lnTo>
                  <a:lnTo>
                    <a:pt x="94" y="1416"/>
                  </a:lnTo>
                  <a:lnTo>
                    <a:pt x="92" y="1416"/>
                  </a:lnTo>
                  <a:lnTo>
                    <a:pt x="88" y="1416"/>
                  </a:lnTo>
                  <a:lnTo>
                    <a:pt x="84" y="1414"/>
                  </a:lnTo>
                  <a:lnTo>
                    <a:pt x="81" y="1410"/>
                  </a:lnTo>
                  <a:lnTo>
                    <a:pt x="77" y="1406"/>
                  </a:lnTo>
                  <a:lnTo>
                    <a:pt x="71" y="1399"/>
                  </a:lnTo>
                  <a:lnTo>
                    <a:pt x="67" y="1391"/>
                  </a:lnTo>
                  <a:lnTo>
                    <a:pt x="62" y="1382"/>
                  </a:lnTo>
                  <a:lnTo>
                    <a:pt x="56" y="1370"/>
                  </a:lnTo>
                  <a:lnTo>
                    <a:pt x="50" y="1359"/>
                  </a:lnTo>
                  <a:lnTo>
                    <a:pt x="46" y="1347"/>
                  </a:lnTo>
                  <a:lnTo>
                    <a:pt x="40" y="1336"/>
                  </a:lnTo>
                  <a:lnTo>
                    <a:pt x="39" y="1326"/>
                  </a:lnTo>
                  <a:lnTo>
                    <a:pt x="35" y="1315"/>
                  </a:lnTo>
                  <a:lnTo>
                    <a:pt x="33" y="1303"/>
                  </a:lnTo>
                  <a:lnTo>
                    <a:pt x="29" y="1290"/>
                  </a:lnTo>
                  <a:lnTo>
                    <a:pt x="27" y="1280"/>
                  </a:lnTo>
                  <a:lnTo>
                    <a:pt x="27" y="1269"/>
                  </a:lnTo>
                  <a:lnTo>
                    <a:pt x="25" y="1256"/>
                  </a:lnTo>
                  <a:lnTo>
                    <a:pt x="25" y="1240"/>
                  </a:lnTo>
                  <a:lnTo>
                    <a:pt x="27" y="1225"/>
                  </a:lnTo>
                  <a:lnTo>
                    <a:pt x="29" y="1208"/>
                  </a:lnTo>
                  <a:lnTo>
                    <a:pt x="33" y="1187"/>
                  </a:lnTo>
                  <a:lnTo>
                    <a:pt x="37" y="1166"/>
                  </a:lnTo>
                  <a:lnTo>
                    <a:pt x="37" y="1156"/>
                  </a:lnTo>
                  <a:lnTo>
                    <a:pt x="39" y="1145"/>
                  </a:lnTo>
                  <a:lnTo>
                    <a:pt x="40" y="1131"/>
                  </a:lnTo>
                  <a:lnTo>
                    <a:pt x="42" y="1116"/>
                  </a:lnTo>
                  <a:lnTo>
                    <a:pt x="44" y="1101"/>
                  </a:lnTo>
                  <a:lnTo>
                    <a:pt x="46" y="1084"/>
                  </a:lnTo>
                  <a:lnTo>
                    <a:pt x="48" y="1064"/>
                  </a:lnTo>
                  <a:lnTo>
                    <a:pt x="50" y="1043"/>
                  </a:lnTo>
                  <a:lnTo>
                    <a:pt x="52" y="1022"/>
                  </a:lnTo>
                  <a:lnTo>
                    <a:pt x="54" y="1000"/>
                  </a:lnTo>
                  <a:lnTo>
                    <a:pt x="54" y="975"/>
                  </a:lnTo>
                  <a:lnTo>
                    <a:pt x="56" y="950"/>
                  </a:lnTo>
                  <a:lnTo>
                    <a:pt x="58" y="923"/>
                  </a:lnTo>
                  <a:lnTo>
                    <a:pt x="60" y="894"/>
                  </a:lnTo>
                  <a:lnTo>
                    <a:pt x="62" y="864"/>
                  </a:lnTo>
                  <a:lnTo>
                    <a:pt x="62" y="833"/>
                  </a:lnTo>
                  <a:lnTo>
                    <a:pt x="65" y="772"/>
                  </a:lnTo>
                  <a:lnTo>
                    <a:pt x="65" y="713"/>
                  </a:lnTo>
                  <a:lnTo>
                    <a:pt x="67" y="656"/>
                  </a:lnTo>
                  <a:lnTo>
                    <a:pt x="67" y="598"/>
                  </a:lnTo>
                  <a:lnTo>
                    <a:pt x="69" y="572"/>
                  </a:lnTo>
                  <a:lnTo>
                    <a:pt x="69" y="545"/>
                  </a:lnTo>
                  <a:lnTo>
                    <a:pt x="69" y="518"/>
                  </a:lnTo>
                  <a:lnTo>
                    <a:pt x="69" y="493"/>
                  </a:lnTo>
                  <a:lnTo>
                    <a:pt x="69" y="467"/>
                  </a:lnTo>
                  <a:lnTo>
                    <a:pt x="69" y="442"/>
                  </a:lnTo>
                  <a:lnTo>
                    <a:pt x="69" y="419"/>
                  </a:lnTo>
                  <a:lnTo>
                    <a:pt x="69" y="394"/>
                  </a:lnTo>
                  <a:lnTo>
                    <a:pt x="67" y="371"/>
                  </a:lnTo>
                  <a:lnTo>
                    <a:pt x="67" y="350"/>
                  </a:lnTo>
                  <a:lnTo>
                    <a:pt x="65" y="329"/>
                  </a:lnTo>
                  <a:lnTo>
                    <a:pt x="63" y="308"/>
                  </a:lnTo>
                  <a:lnTo>
                    <a:pt x="63" y="289"/>
                  </a:lnTo>
                  <a:lnTo>
                    <a:pt x="62" y="270"/>
                  </a:lnTo>
                  <a:lnTo>
                    <a:pt x="60" y="251"/>
                  </a:lnTo>
                  <a:lnTo>
                    <a:pt x="60" y="234"/>
                  </a:lnTo>
                  <a:lnTo>
                    <a:pt x="58" y="218"/>
                  </a:lnTo>
                  <a:lnTo>
                    <a:pt x="56" y="203"/>
                  </a:lnTo>
                  <a:lnTo>
                    <a:pt x="56" y="190"/>
                  </a:lnTo>
                  <a:lnTo>
                    <a:pt x="54" y="176"/>
                  </a:lnTo>
                  <a:lnTo>
                    <a:pt x="54" y="163"/>
                  </a:lnTo>
                  <a:lnTo>
                    <a:pt x="52" y="151"/>
                  </a:lnTo>
                  <a:lnTo>
                    <a:pt x="50" y="142"/>
                  </a:lnTo>
                  <a:lnTo>
                    <a:pt x="50" y="132"/>
                  </a:lnTo>
                  <a:lnTo>
                    <a:pt x="46" y="117"/>
                  </a:lnTo>
                  <a:lnTo>
                    <a:pt x="42" y="102"/>
                  </a:lnTo>
                  <a:lnTo>
                    <a:pt x="40" y="88"/>
                  </a:lnTo>
                  <a:lnTo>
                    <a:pt x="35" y="75"/>
                  </a:lnTo>
                  <a:lnTo>
                    <a:pt x="33" y="71"/>
                  </a:lnTo>
                  <a:lnTo>
                    <a:pt x="31" y="65"/>
                  </a:lnTo>
                  <a:lnTo>
                    <a:pt x="29" y="62"/>
                  </a:lnTo>
                  <a:lnTo>
                    <a:pt x="27" y="58"/>
                  </a:lnTo>
                  <a:lnTo>
                    <a:pt x="23" y="54"/>
                  </a:lnTo>
                  <a:lnTo>
                    <a:pt x="21" y="52"/>
                  </a:lnTo>
                  <a:lnTo>
                    <a:pt x="19" y="50"/>
                  </a:lnTo>
                  <a:lnTo>
                    <a:pt x="18" y="48"/>
                  </a:lnTo>
                  <a:lnTo>
                    <a:pt x="12" y="44"/>
                  </a:lnTo>
                  <a:lnTo>
                    <a:pt x="8" y="42"/>
                  </a:lnTo>
                  <a:lnTo>
                    <a:pt x="6" y="41"/>
                  </a:lnTo>
                  <a:lnTo>
                    <a:pt x="2" y="37"/>
                  </a:lnTo>
                  <a:lnTo>
                    <a:pt x="2" y="33"/>
                  </a:lnTo>
                  <a:lnTo>
                    <a:pt x="0" y="27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0" y="8"/>
                  </a:lnTo>
                  <a:lnTo>
                    <a:pt x="75" y="16"/>
                  </a:lnTo>
                  <a:lnTo>
                    <a:pt x="92" y="21"/>
                  </a:lnTo>
                  <a:lnTo>
                    <a:pt x="106" y="29"/>
                  </a:lnTo>
                  <a:lnTo>
                    <a:pt x="119" y="35"/>
                  </a:lnTo>
                  <a:lnTo>
                    <a:pt x="128" y="41"/>
                  </a:lnTo>
                  <a:lnTo>
                    <a:pt x="138" y="46"/>
                  </a:lnTo>
                  <a:lnTo>
                    <a:pt x="146" y="50"/>
                  </a:lnTo>
                  <a:lnTo>
                    <a:pt x="150" y="56"/>
                  </a:lnTo>
                  <a:lnTo>
                    <a:pt x="153" y="62"/>
                  </a:lnTo>
                  <a:lnTo>
                    <a:pt x="155" y="67"/>
                  </a:lnTo>
                  <a:lnTo>
                    <a:pt x="159" y="75"/>
                  </a:lnTo>
                  <a:lnTo>
                    <a:pt x="161" y="81"/>
                  </a:lnTo>
                  <a:lnTo>
                    <a:pt x="161" y="86"/>
                  </a:lnTo>
                  <a:lnTo>
                    <a:pt x="163" y="94"/>
                  </a:lnTo>
                  <a:lnTo>
                    <a:pt x="163" y="100"/>
                  </a:lnTo>
                  <a:lnTo>
                    <a:pt x="163" y="106"/>
                  </a:lnTo>
                  <a:lnTo>
                    <a:pt x="161" y="113"/>
                  </a:lnTo>
                  <a:lnTo>
                    <a:pt x="159" y="117"/>
                  </a:lnTo>
                  <a:lnTo>
                    <a:pt x="157" y="123"/>
                  </a:lnTo>
                  <a:lnTo>
                    <a:pt x="157" y="130"/>
                  </a:lnTo>
                  <a:lnTo>
                    <a:pt x="155" y="138"/>
                  </a:lnTo>
                  <a:lnTo>
                    <a:pt x="153" y="148"/>
                  </a:lnTo>
                  <a:lnTo>
                    <a:pt x="153" y="157"/>
                  </a:lnTo>
                  <a:lnTo>
                    <a:pt x="151" y="169"/>
                  </a:lnTo>
                  <a:lnTo>
                    <a:pt x="150" y="182"/>
                  </a:lnTo>
                  <a:lnTo>
                    <a:pt x="150" y="195"/>
                  </a:lnTo>
                  <a:lnTo>
                    <a:pt x="148" y="211"/>
                  </a:lnTo>
                  <a:lnTo>
                    <a:pt x="148" y="228"/>
                  </a:lnTo>
                  <a:lnTo>
                    <a:pt x="146" y="245"/>
                  </a:lnTo>
                  <a:lnTo>
                    <a:pt x="144" y="264"/>
                  </a:lnTo>
                  <a:lnTo>
                    <a:pt x="144" y="285"/>
                  </a:lnTo>
                  <a:lnTo>
                    <a:pt x="142" y="306"/>
                  </a:lnTo>
                  <a:lnTo>
                    <a:pt x="140" y="329"/>
                  </a:lnTo>
                  <a:lnTo>
                    <a:pt x="140" y="354"/>
                  </a:lnTo>
                  <a:lnTo>
                    <a:pt x="138" y="379"/>
                  </a:lnTo>
                  <a:lnTo>
                    <a:pt x="138" y="404"/>
                  </a:lnTo>
                  <a:lnTo>
                    <a:pt x="136" y="432"/>
                  </a:lnTo>
                  <a:lnTo>
                    <a:pt x="136" y="461"/>
                  </a:lnTo>
                  <a:lnTo>
                    <a:pt x="136" y="489"/>
                  </a:lnTo>
                  <a:lnTo>
                    <a:pt x="134" y="522"/>
                  </a:lnTo>
                  <a:lnTo>
                    <a:pt x="134" y="553"/>
                  </a:lnTo>
                  <a:lnTo>
                    <a:pt x="134" y="587"/>
                  </a:lnTo>
                  <a:lnTo>
                    <a:pt x="132" y="619"/>
                  </a:lnTo>
                  <a:lnTo>
                    <a:pt x="132" y="656"/>
                  </a:lnTo>
                  <a:lnTo>
                    <a:pt x="132" y="692"/>
                  </a:lnTo>
                  <a:lnTo>
                    <a:pt x="130" y="728"/>
                  </a:lnTo>
                  <a:lnTo>
                    <a:pt x="130" y="766"/>
                  </a:lnTo>
                  <a:lnTo>
                    <a:pt x="128" y="807"/>
                  </a:lnTo>
                  <a:lnTo>
                    <a:pt x="128" y="847"/>
                  </a:lnTo>
                  <a:lnTo>
                    <a:pt x="128" y="847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9"/>
            <p:cNvSpPr/>
            <p:nvPr/>
          </p:nvSpPr>
          <p:spPr bwMode="auto">
            <a:xfrm>
              <a:off x="1827374" y="1748244"/>
              <a:ext cx="168275" cy="153988"/>
            </a:xfrm>
            <a:custGeom>
              <a:avLst/>
              <a:gdLst>
                <a:gd name="T0" fmla="*/ 176 w 212"/>
                <a:gd name="T1" fmla="*/ 63 h 193"/>
                <a:gd name="T2" fmla="*/ 182 w 212"/>
                <a:gd name="T3" fmla="*/ 68 h 193"/>
                <a:gd name="T4" fmla="*/ 187 w 212"/>
                <a:gd name="T5" fmla="*/ 72 h 193"/>
                <a:gd name="T6" fmla="*/ 193 w 212"/>
                <a:gd name="T7" fmla="*/ 78 h 193"/>
                <a:gd name="T8" fmla="*/ 197 w 212"/>
                <a:gd name="T9" fmla="*/ 82 h 193"/>
                <a:gd name="T10" fmla="*/ 199 w 212"/>
                <a:gd name="T11" fmla="*/ 88 h 193"/>
                <a:gd name="T12" fmla="*/ 203 w 212"/>
                <a:gd name="T13" fmla="*/ 93 h 193"/>
                <a:gd name="T14" fmla="*/ 205 w 212"/>
                <a:gd name="T15" fmla="*/ 97 h 193"/>
                <a:gd name="T16" fmla="*/ 207 w 212"/>
                <a:gd name="T17" fmla="*/ 103 h 193"/>
                <a:gd name="T18" fmla="*/ 210 w 212"/>
                <a:gd name="T19" fmla="*/ 114 h 193"/>
                <a:gd name="T20" fmla="*/ 212 w 212"/>
                <a:gd name="T21" fmla="*/ 124 h 193"/>
                <a:gd name="T22" fmla="*/ 210 w 212"/>
                <a:gd name="T23" fmla="*/ 135 h 193"/>
                <a:gd name="T24" fmla="*/ 208 w 212"/>
                <a:gd name="T25" fmla="*/ 149 h 193"/>
                <a:gd name="T26" fmla="*/ 205 w 212"/>
                <a:gd name="T27" fmla="*/ 158 h 193"/>
                <a:gd name="T28" fmla="*/ 199 w 212"/>
                <a:gd name="T29" fmla="*/ 168 h 193"/>
                <a:gd name="T30" fmla="*/ 195 w 212"/>
                <a:gd name="T31" fmla="*/ 177 h 193"/>
                <a:gd name="T32" fmla="*/ 191 w 212"/>
                <a:gd name="T33" fmla="*/ 183 h 193"/>
                <a:gd name="T34" fmla="*/ 187 w 212"/>
                <a:gd name="T35" fmla="*/ 187 h 193"/>
                <a:gd name="T36" fmla="*/ 184 w 212"/>
                <a:gd name="T37" fmla="*/ 191 h 193"/>
                <a:gd name="T38" fmla="*/ 180 w 212"/>
                <a:gd name="T39" fmla="*/ 193 h 193"/>
                <a:gd name="T40" fmla="*/ 176 w 212"/>
                <a:gd name="T41" fmla="*/ 193 h 193"/>
                <a:gd name="T42" fmla="*/ 174 w 212"/>
                <a:gd name="T43" fmla="*/ 193 h 193"/>
                <a:gd name="T44" fmla="*/ 170 w 212"/>
                <a:gd name="T45" fmla="*/ 191 h 193"/>
                <a:gd name="T46" fmla="*/ 164 w 212"/>
                <a:gd name="T47" fmla="*/ 187 h 193"/>
                <a:gd name="T48" fmla="*/ 159 w 212"/>
                <a:gd name="T49" fmla="*/ 181 h 193"/>
                <a:gd name="T50" fmla="*/ 151 w 212"/>
                <a:gd name="T51" fmla="*/ 175 h 193"/>
                <a:gd name="T52" fmla="*/ 143 w 212"/>
                <a:gd name="T53" fmla="*/ 166 h 193"/>
                <a:gd name="T54" fmla="*/ 134 w 212"/>
                <a:gd name="T55" fmla="*/ 156 h 193"/>
                <a:gd name="T56" fmla="*/ 122 w 212"/>
                <a:gd name="T57" fmla="*/ 145 h 193"/>
                <a:gd name="T58" fmla="*/ 111 w 212"/>
                <a:gd name="T59" fmla="*/ 133 h 193"/>
                <a:gd name="T60" fmla="*/ 98 w 212"/>
                <a:gd name="T61" fmla="*/ 118 h 193"/>
                <a:gd name="T62" fmla="*/ 84 w 212"/>
                <a:gd name="T63" fmla="*/ 103 h 193"/>
                <a:gd name="T64" fmla="*/ 71 w 212"/>
                <a:gd name="T65" fmla="*/ 86 h 193"/>
                <a:gd name="T66" fmla="*/ 54 w 212"/>
                <a:gd name="T67" fmla="*/ 68 h 193"/>
                <a:gd name="T68" fmla="*/ 38 w 212"/>
                <a:gd name="T69" fmla="*/ 47 h 193"/>
                <a:gd name="T70" fmla="*/ 19 w 212"/>
                <a:gd name="T71" fmla="*/ 26 h 193"/>
                <a:gd name="T72" fmla="*/ 0 w 212"/>
                <a:gd name="T73" fmla="*/ 4 h 193"/>
                <a:gd name="T74" fmla="*/ 13 w 212"/>
                <a:gd name="T75" fmla="*/ 2 h 193"/>
                <a:gd name="T76" fmla="*/ 25 w 212"/>
                <a:gd name="T77" fmla="*/ 0 h 193"/>
                <a:gd name="T78" fmla="*/ 38 w 212"/>
                <a:gd name="T79" fmla="*/ 0 h 193"/>
                <a:gd name="T80" fmla="*/ 50 w 212"/>
                <a:gd name="T81" fmla="*/ 0 h 193"/>
                <a:gd name="T82" fmla="*/ 61 w 212"/>
                <a:gd name="T83" fmla="*/ 0 h 193"/>
                <a:gd name="T84" fmla="*/ 75 w 212"/>
                <a:gd name="T85" fmla="*/ 0 h 193"/>
                <a:gd name="T86" fmla="*/ 86 w 212"/>
                <a:gd name="T87" fmla="*/ 2 h 193"/>
                <a:gd name="T88" fmla="*/ 98 w 212"/>
                <a:gd name="T89" fmla="*/ 4 h 193"/>
                <a:gd name="T90" fmla="*/ 109 w 212"/>
                <a:gd name="T91" fmla="*/ 7 h 193"/>
                <a:gd name="T92" fmla="*/ 119 w 212"/>
                <a:gd name="T93" fmla="*/ 11 h 193"/>
                <a:gd name="T94" fmla="*/ 128 w 212"/>
                <a:gd name="T95" fmla="*/ 17 h 193"/>
                <a:gd name="T96" fmla="*/ 138 w 212"/>
                <a:gd name="T97" fmla="*/ 23 h 193"/>
                <a:gd name="T98" fmla="*/ 147 w 212"/>
                <a:gd name="T99" fmla="*/ 32 h 193"/>
                <a:gd name="T100" fmla="*/ 157 w 212"/>
                <a:gd name="T101" fmla="*/ 40 h 193"/>
                <a:gd name="T102" fmla="*/ 166 w 212"/>
                <a:gd name="T103" fmla="*/ 51 h 193"/>
                <a:gd name="T104" fmla="*/ 176 w 212"/>
                <a:gd name="T105" fmla="*/ 63 h 193"/>
                <a:gd name="T106" fmla="*/ 176 w 212"/>
                <a:gd name="T107" fmla="*/ 6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2" h="193">
                  <a:moveTo>
                    <a:pt x="176" y="63"/>
                  </a:moveTo>
                  <a:lnTo>
                    <a:pt x="182" y="68"/>
                  </a:lnTo>
                  <a:lnTo>
                    <a:pt x="187" y="72"/>
                  </a:lnTo>
                  <a:lnTo>
                    <a:pt x="193" y="78"/>
                  </a:lnTo>
                  <a:lnTo>
                    <a:pt x="197" y="82"/>
                  </a:lnTo>
                  <a:lnTo>
                    <a:pt x="199" y="88"/>
                  </a:lnTo>
                  <a:lnTo>
                    <a:pt x="203" y="93"/>
                  </a:lnTo>
                  <a:lnTo>
                    <a:pt x="205" y="97"/>
                  </a:lnTo>
                  <a:lnTo>
                    <a:pt x="207" y="103"/>
                  </a:lnTo>
                  <a:lnTo>
                    <a:pt x="210" y="114"/>
                  </a:lnTo>
                  <a:lnTo>
                    <a:pt x="212" y="124"/>
                  </a:lnTo>
                  <a:lnTo>
                    <a:pt x="210" y="135"/>
                  </a:lnTo>
                  <a:lnTo>
                    <a:pt x="208" y="149"/>
                  </a:lnTo>
                  <a:lnTo>
                    <a:pt x="205" y="158"/>
                  </a:lnTo>
                  <a:lnTo>
                    <a:pt x="199" y="168"/>
                  </a:lnTo>
                  <a:lnTo>
                    <a:pt x="195" y="177"/>
                  </a:lnTo>
                  <a:lnTo>
                    <a:pt x="191" y="183"/>
                  </a:lnTo>
                  <a:lnTo>
                    <a:pt x="187" y="187"/>
                  </a:lnTo>
                  <a:lnTo>
                    <a:pt x="184" y="191"/>
                  </a:lnTo>
                  <a:lnTo>
                    <a:pt x="180" y="193"/>
                  </a:lnTo>
                  <a:lnTo>
                    <a:pt x="176" y="193"/>
                  </a:lnTo>
                  <a:lnTo>
                    <a:pt x="174" y="193"/>
                  </a:lnTo>
                  <a:lnTo>
                    <a:pt x="170" y="191"/>
                  </a:lnTo>
                  <a:lnTo>
                    <a:pt x="164" y="187"/>
                  </a:lnTo>
                  <a:lnTo>
                    <a:pt x="159" y="181"/>
                  </a:lnTo>
                  <a:lnTo>
                    <a:pt x="151" y="175"/>
                  </a:lnTo>
                  <a:lnTo>
                    <a:pt x="143" y="166"/>
                  </a:lnTo>
                  <a:lnTo>
                    <a:pt x="134" y="156"/>
                  </a:lnTo>
                  <a:lnTo>
                    <a:pt x="122" y="145"/>
                  </a:lnTo>
                  <a:lnTo>
                    <a:pt x="111" y="133"/>
                  </a:lnTo>
                  <a:lnTo>
                    <a:pt x="98" y="118"/>
                  </a:lnTo>
                  <a:lnTo>
                    <a:pt x="84" y="103"/>
                  </a:lnTo>
                  <a:lnTo>
                    <a:pt x="71" y="86"/>
                  </a:lnTo>
                  <a:lnTo>
                    <a:pt x="54" y="68"/>
                  </a:lnTo>
                  <a:lnTo>
                    <a:pt x="38" y="47"/>
                  </a:lnTo>
                  <a:lnTo>
                    <a:pt x="19" y="26"/>
                  </a:lnTo>
                  <a:lnTo>
                    <a:pt x="0" y="4"/>
                  </a:lnTo>
                  <a:lnTo>
                    <a:pt x="13" y="2"/>
                  </a:lnTo>
                  <a:lnTo>
                    <a:pt x="25" y="0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61" y="0"/>
                  </a:lnTo>
                  <a:lnTo>
                    <a:pt x="75" y="0"/>
                  </a:lnTo>
                  <a:lnTo>
                    <a:pt x="86" y="2"/>
                  </a:lnTo>
                  <a:lnTo>
                    <a:pt x="98" y="4"/>
                  </a:lnTo>
                  <a:lnTo>
                    <a:pt x="109" y="7"/>
                  </a:lnTo>
                  <a:lnTo>
                    <a:pt x="119" y="11"/>
                  </a:lnTo>
                  <a:lnTo>
                    <a:pt x="128" y="17"/>
                  </a:lnTo>
                  <a:lnTo>
                    <a:pt x="138" y="23"/>
                  </a:lnTo>
                  <a:lnTo>
                    <a:pt x="147" y="32"/>
                  </a:lnTo>
                  <a:lnTo>
                    <a:pt x="157" y="40"/>
                  </a:lnTo>
                  <a:lnTo>
                    <a:pt x="166" y="51"/>
                  </a:lnTo>
                  <a:lnTo>
                    <a:pt x="176" y="63"/>
                  </a:lnTo>
                  <a:lnTo>
                    <a:pt x="176" y="63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0"/>
            <p:cNvSpPr/>
            <p:nvPr/>
          </p:nvSpPr>
          <p:spPr bwMode="auto">
            <a:xfrm>
              <a:off x="1517812" y="1819682"/>
              <a:ext cx="115888" cy="317500"/>
            </a:xfrm>
            <a:custGeom>
              <a:avLst/>
              <a:gdLst>
                <a:gd name="T0" fmla="*/ 145 w 145"/>
                <a:gd name="T1" fmla="*/ 161 h 400"/>
                <a:gd name="T2" fmla="*/ 145 w 145"/>
                <a:gd name="T3" fmla="*/ 197 h 400"/>
                <a:gd name="T4" fmla="*/ 139 w 145"/>
                <a:gd name="T5" fmla="*/ 237 h 400"/>
                <a:gd name="T6" fmla="*/ 130 w 145"/>
                <a:gd name="T7" fmla="*/ 279 h 400"/>
                <a:gd name="T8" fmla="*/ 120 w 145"/>
                <a:gd name="T9" fmla="*/ 312 h 400"/>
                <a:gd name="T10" fmla="*/ 113 w 145"/>
                <a:gd name="T11" fmla="*/ 335 h 400"/>
                <a:gd name="T12" fmla="*/ 105 w 145"/>
                <a:gd name="T13" fmla="*/ 352 h 400"/>
                <a:gd name="T14" fmla="*/ 97 w 145"/>
                <a:gd name="T15" fmla="*/ 367 h 400"/>
                <a:gd name="T16" fmla="*/ 90 w 145"/>
                <a:gd name="T17" fmla="*/ 381 h 400"/>
                <a:gd name="T18" fmla="*/ 84 w 145"/>
                <a:gd name="T19" fmla="*/ 390 h 400"/>
                <a:gd name="T20" fmla="*/ 76 w 145"/>
                <a:gd name="T21" fmla="*/ 396 h 400"/>
                <a:gd name="T22" fmla="*/ 69 w 145"/>
                <a:gd name="T23" fmla="*/ 398 h 400"/>
                <a:gd name="T24" fmla="*/ 57 w 145"/>
                <a:gd name="T25" fmla="*/ 398 h 400"/>
                <a:gd name="T26" fmla="*/ 46 w 145"/>
                <a:gd name="T27" fmla="*/ 394 h 400"/>
                <a:gd name="T28" fmla="*/ 34 w 145"/>
                <a:gd name="T29" fmla="*/ 384 h 400"/>
                <a:gd name="T30" fmla="*/ 25 w 145"/>
                <a:gd name="T31" fmla="*/ 369 h 400"/>
                <a:gd name="T32" fmla="*/ 15 w 145"/>
                <a:gd name="T33" fmla="*/ 352 h 400"/>
                <a:gd name="T34" fmla="*/ 7 w 145"/>
                <a:gd name="T35" fmla="*/ 339 h 400"/>
                <a:gd name="T36" fmla="*/ 2 w 145"/>
                <a:gd name="T37" fmla="*/ 325 h 400"/>
                <a:gd name="T38" fmla="*/ 0 w 145"/>
                <a:gd name="T39" fmla="*/ 318 h 400"/>
                <a:gd name="T40" fmla="*/ 0 w 145"/>
                <a:gd name="T41" fmla="*/ 310 h 400"/>
                <a:gd name="T42" fmla="*/ 5 w 145"/>
                <a:gd name="T43" fmla="*/ 298 h 400"/>
                <a:gd name="T44" fmla="*/ 13 w 145"/>
                <a:gd name="T45" fmla="*/ 279 h 400"/>
                <a:gd name="T46" fmla="*/ 25 w 145"/>
                <a:gd name="T47" fmla="*/ 253 h 400"/>
                <a:gd name="T48" fmla="*/ 36 w 145"/>
                <a:gd name="T49" fmla="*/ 228 h 400"/>
                <a:gd name="T50" fmla="*/ 42 w 145"/>
                <a:gd name="T51" fmla="*/ 209 h 400"/>
                <a:gd name="T52" fmla="*/ 46 w 145"/>
                <a:gd name="T53" fmla="*/ 188 h 400"/>
                <a:gd name="T54" fmla="*/ 51 w 145"/>
                <a:gd name="T55" fmla="*/ 161 h 400"/>
                <a:gd name="T56" fmla="*/ 53 w 145"/>
                <a:gd name="T57" fmla="*/ 132 h 400"/>
                <a:gd name="T58" fmla="*/ 55 w 145"/>
                <a:gd name="T59" fmla="*/ 98 h 400"/>
                <a:gd name="T60" fmla="*/ 57 w 145"/>
                <a:gd name="T61" fmla="*/ 62 h 400"/>
                <a:gd name="T62" fmla="*/ 57 w 145"/>
                <a:gd name="T63" fmla="*/ 21 h 400"/>
                <a:gd name="T64" fmla="*/ 63 w 145"/>
                <a:gd name="T65" fmla="*/ 0 h 400"/>
                <a:gd name="T66" fmla="*/ 74 w 145"/>
                <a:gd name="T67" fmla="*/ 4 h 400"/>
                <a:gd name="T68" fmla="*/ 88 w 145"/>
                <a:gd name="T69" fmla="*/ 14 h 400"/>
                <a:gd name="T70" fmla="*/ 103 w 145"/>
                <a:gd name="T71" fmla="*/ 25 h 400"/>
                <a:gd name="T72" fmla="*/ 116 w 145"/>
                <a:gd name="T73" fmla="*/ 42 h 400"/>
                <a:gd name="T74" fmla="*/ 128 w 145"/>
                <a:gd name="T75" fmla="*/ 67 h 400"/>
                <a:gd name="T76" fmla="*/ 136 w 145"/>
                <a:gd name="T77" fmla="*/ 96 h 400"/>
                <a:gd name="T78" fmla="*/ 141 w 145"/>
                <a:gd name="T79" fmla="*/ 127 h 400"/>
                <a:gd name="T80" fmla="*/ 143 w 145"/>
                <a:gd name="T81" fmla="*/ 144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5" h="400">
                  <a:moveTo>
                    <a:pt x="143" y="144"/>
                  </a:moveTo>
                  <a:lnTo>
                    <a:pt x="145" y="161"/>
                  </a:lnTo>
                  <a:lnTo>
                    <a:pt x="145" y="180"/>
                  </a:lnTo>
                  <a:lnTo>
                    <a:pt x="145" y="197"/>
                  </a:lnTo>
                  <a:lnTo>
                    <a:pt x="143" y="218"/>
                  </a:lnTo>
                  <a:lnTo>
                    <a:pt x="139" y="237"/>
                  </a:lnTo>
                  <a:lnTo>
                    <a:pt x="136" y="258"/>
                  </a:lnTo>
                  <a:lnTo>
                    <a:pt x="130" y="279"/>
                  </a:lnTo>
                  <a:lnTo>
                    <a:pt x="124" y="300"/>
                  </a:lnTo>
                  <a:lnTo>
                    <a:pt x="120" y="312"/>
                  </a:lnTo>
                  <a:lnTo>
                    <a:pt x="116" y="323"/>
                  </a:lnTo>
                  <a:lnTo>
                    <a:pt x="113" y="335"/>
                  </a:lnTo>
                  <a:lnTo>
                    <a:pt x="109" y="344"/>
                  </a:lnTo>
                  <a:lnTo>
                    <a:pt x="105" y="352"/>
                  </a:lnTo>
                  <a:lnTo>
                    <a:pt x="101" y="362"/>
                  </a:lnTo>
                  <a:lnTo>
                    <a:pt x="97" y="367"/>
                  </a:lnTo>
                  <a:lnTo>
                    <a:pt x="93" y="375"/>
                  </a:lnTo>
                  <a:lnTo>
                    <a:pt x="90" y="381"/>
                  </a:lnTo>
                  <a:lnTo>
                    <a:pt x="86" y="384"/>
                  </a:lnTo>
                  <a:lnTo>
                    <a:pt x="84" y="390"/>
                  </a:lnTo>
                  <a:lnTo>
                    <a:pt x="80" y="392"/>
                  </a:lnTo>
                  <a:lnTo>
                    <a:pt x="76" y="396"/>
                  </a:lnTo>
                  <a:lnTo>
                    <a:pt x="72" y="398"/>
                  </a:lnTo>
                  <a:lnTo>
                    <a:pt x="69" y="398"/>
                  </a:lnTo>
                  <a:lnTo>
                    <a:pt x="65" y="400"/>
                  </a:lnTo>
                  <a:lnTo>
                    <a:pt x="57" y="398"/>
                  </a:lnTo>
                  <a:lnTo>
                    <a:pt x="51" y="396"/>
                  </a:lnTo>
                  <a:lnTo>
                    <a:pt x="46" y="394"/>
                  </a:lnTo>
                  <a:lnTo>
                    <a:pt x="40" y="388"/>
                  </a:lnTo>
                  <a:lnTo>
                    <a:pt x="34" y="384"/>
                  </a:lnTo>
                  <a:lnTo>
                    <a:pt x="28" y="377"/>
                  </a:lnTo>
                  <a:lnTo>
                    <a:pt x="25" y="369"/>
                  </a:lnTo>
                  <a:lnTo>
                    <a:pt x="19" y="360"/>
                  </a:lnTo>
                  <a:lnTo>
                    <a:pt x="15" y="352"/>
                  </a:lnTo>
                  <a:lnTo>
                    <a:pt x="11" y="344"/>
                  </a:lnTo>
                  <a:lnTo>
                    <a:pt x="7" y="339"/>
                  </a:lnTo>
                  <a:lnTo>
                    <a:pt x="4" y="331"/>
                  </a:lnTo>
                  <a:lnTo>
                    <a:pt x="2" y="325"/>
                  </a:lnTo>
                  <a:lnTo>
                    <a:pt x="0" y="321"/>
                  </a:lnTo>
                  <a:lnTo>
                    <a:pt x="0" y="318"/>
                  </a:lnTo>
                  <a:lnTo>
                    <a:pt x="0" y="314"/>
                  </a:lnTo>
                  <a:lnTo>
                    <a:pt x="0" y="310"/>
                  </a:lnTo>
                  <a:lnTo>
                    <a:pt x="2" y="306"/>
                  </a:lnTo>
                  <a:lnTo>
                    <a:pt x="5" y="298"/>
                  </a:lnTo>
                  <a:lnTo>
                    <a:pt x="9" y="289"/>
                  </a:lnTo>
                  <a:lnTo>
                    <a:pt x="13" y="279"/>
                  </a:lnTo>
                  <a:lnTo>
                    <a:pt x="19" y="266"/>
                  </a:lnTo>
                  <a:lnTo>
                    <a:pt x="25" y="253"/>
                  </a:lnTo>
                  <a:lnTo>
                    <a:pt x="32" y="235"/>
                  </a:lnTo>
                  <a:lnTo>
                    <a:pt x="36" y="228"/>
                  </a:lnTo>
                  <a:lnTo>
                    <a:pt x="38" y="218"/>
                  </a:lnTo>
                  <a:lnTo>
                    <a:pt x="42" y="209"/>
                  </a:lnTo>
                  <a:lnTo>
                    <a:pt x="44" y="199"/>
                  </a:lnTo>
                  <a:lnTo>
                    <a:pt x="46" y="188"/>
                  </a:lnTo>
                  <a:lnTo>
                    <a:pt x="49" y="174"/>
                  </a:lnTo>
                  <a:lnTo>
                    <a:pt x="51" y="161"/>
                  </a:lnTo>
                  <a:lnTo>
                    <a:pt x="51" y="148"/>
                  </a:lnTo>
                  <a:lnTo>
                    <a:pt x="53" y="132"/>
                  </a:lnTo>
                  <a:lnTo>
                    <a:pt x="55" y="115"/>
                  </a:lnTo>
                  <a:lnTo>
                    <a:pt x="55" y="98"/>
                  </a:lnTo>
                  <a:lnTo>
                    <a:pt x="57" y="81"/>
                  </a:lnTo>
                  <a:lnTo>
                    <a:pt x="57" y="62"/>
                  </a:lnTo>
                  <a:lnTo>
                    <a:pt x="57" y="42"/>
                  </a:lnTo>
                  <a:lnTo>
                    <a:pt x="57" y="21"/>
                  </a:lnTo>
                  <a:lnTo>
                    <a:pt x="57" y="0"/>
                  </a:lnTo>
                  <a:lnTo>
                    <a:pt x="63" y="0"/>
                  </a:lnTo>
                  <a:lnTo>
                    <a:pt x="69" y="2"/>
                  </a:lnTo>
                  <a:lnTo>
                    <a:pt x="74" y="4"/>
                  </a:lnTo>
                  <a:lnTo>
                    <a:pt x="82" y="8"/>
                  </a:lnTo>
                  <a:lnTo>
                    <a:pt x="88" y="14"/>
                  </a:lnTo>
                  <a:lnTo>
                    <a:pt x="95" y="20"/>
                  </a:lnTo>
                  <a:lnTo>
                    <a:pt x="103" y="25"/>
                  </a:lnTo>
                  <a:lnTo>
                    <a:pt x="111" y="33"/>
                  </a:lnTo>
                  <a:lnTo>
                    <a:pt x="116" y="42"/>
                  </a:lnTo>
                  <a:lnTo>
                    <a:pt x="122" y="54"/>
                  </a:lnTo>
                  <a:lnTo>
                    <a:pt x="128" y="67"/>
                  </a:lnTo>
                  <a:lnTo>
                    <a:pt x="132" y="81"/>
                  </a:lnTo>
                  <a:lnTo>
                    <a:pt x="136" y="96"/>
                  </a:lnTo>
                  <a:lnTo>
                    <a:pt x="137" y="111"/>
                  </a:lnTo>
                  <a:lnTo>
                    <a:pt x="141" y="127"/>
                  </a:lnTo>
                  <a:lnTo>
                    <a:pt x="143" y="144"/>
                  </a:lnTo>
                  <a:lnTo>
                    <a:pt x="143" y="144"/>
                  </a:lnTo>
                </a:path>
              </a:pathLst>
            </a:custGeom>
            <a:grpFill/>
            <a:ln w="9525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" name="Freeform 8"/>
          <p:cNvSpPr/>
          <p:nvPr/>
        </p:nvSpPr>
        <p:spPr bwMode="auto">
          <a:xfrm>
            <a:off x="1280967" y="1861809"/>
            <a:ext cx="205064" cy="1800000"/>
          </a:xfrm>
          <a:custGeom>
            <a:avLst/>
            <a:gdLst>
              <a:gd name="T0" fmla="*/ 128 w 163"/>
              <a:gd name="T1" fmla="*/ 923 h 1416"/>
              <a:gd name="T2" fmla="*/ 127 w 163"/>
              <a:gd name="T3" fmla="*/ 1028 h 1416"/>
              <a:gd name="T4" fmla="*/ 127 w 163"/>
              <a:gd name="T5" fmla="*/ 1120 h 1416"/>
              <a:gd name="T6" fmla="*/ 125 w 163"/>
              <a:gd name="T7" fmla="*/ 1194 h 1416"/>
              <a:gd name="T8" fmla="*/ 123 w 163"/>
              <a:gd name="T9" fmla="*/ 1254 h 1416"/>
              <a:gd name="T10" fmla="*/ 119 w 163"/>
              <a:gd name="T11" fmla="*/ 1299 h 1416"/>
              <a:gd name="T12" fmla="*/ 115 w 163"/>
              <a:gd name="T13" fmla="*/ 1338 h 1416"/>
              <a:gd name="T14" fmla="*/ 109 w 163"/>
              <a:gd name="T15" fmla="*/ 1368 h 1416"/>
              <a:gd name="T16" fmla="*/ 104 w 163"/>
              <a:gd name="T17" fmla="*/ 1391 h 1416"/>
              <a:gd name="T18" fmla="*/ 100 w 163"/>
              <a:gd name="T19" fmla="*/ 1406 h 1416"/>
              <a:gd name="T20" fmla="*/ 94 w 163"/>
              <a:gd name="T21" fmla="*/ 1416 h 1416"/>
              <a:gd name="T22" fmla="*/ 84 w 163"/>
              <a:gd name="T23" fmla="*/ 1414 h 1416"/>
              <a:gd name="T24" fmla="*/ 71 w 163"/>
              <a:gd name="T25" fmla="*/ 1399 h 1416"/>
              <a:gd name="T26" fmla="*/ 56 w 163"/>
              <a:gd name="T27" fmla="*/ 1370 h 1416"/>
              <a:gd name="T28" fmla="*/ 40 w 163"/>
              <a:gd name="T29" fmla="*/ 1336 h 1416"/>
              <a:gd name="T30" fmla="*/ 33 w 163"/>
              <a:gd name="T31" fmla="*/ 1303 h 1416"/>
              <a:gd name="T32" fmla="*/ 27 w 163"/>
              <a:gd name="T33" fmla="*/ 1269 h 1416"/>
              <a:gd name="T34" fmla="*/ 27 w 163"/>
              <a:gd name="T35" fmla="*/ 1225 h 1416"/>
              <a:gd name="T36" fmla="*/ 37 w 163"/>
              <a:gd name="T37" fmla="*/ 1166 h 1416"/>
              <a:gd name="T38" fmla="*/ 40 w 163"/>
              <a:gd name="T39" fmla="*/ 1131 h 1416"/>
              <a:gd name="T40" fmla="*/ 46 w 163"/>
              <a:gd name="T41" fmla="*/ 1084 h 1416"/>
              <a:gd name="T42" fmla="*/ 52 w 163"/>
              <a:gd name="T43" fmla="*/ 1022 h 1416"/>
              <a:gd name="T44" fmla="*/ 56 w 163"/>
              <a:gd name="T45" fmla="*/ 950 h 1416"/>
              <a:gd name="T46" fmla="*/ 62 w 163"/>
              <a:gd name="T47" fmla="*/ 864 h 1416"/>
              <a:gd name="T48" fmla="*/ 65 w 163"/>
              <a:gd name="T49" fmla="*/ 713 h 1416"/>
              <a:gd name="T50" fmla="*/ 69 w 163"/>
              <a:gd name="T51" fmla="*/ 572 h 1416"/>
              <a:gd name="T52" fmla="*/ 69 w 163"/>
              <a:gd name="T53" fmla="*/ 493 h 1416"/>
              <a:gd name="T54" fmla="*/ 69 w 163"/>
              <a:gd name="T55" fmla="*/ 419 h 1416"/>
              <a:gd name="T56" fmla="*/ 67 w 163"/>
              <a:gd name="T57" fmla="*/ 350 h 1416"/>
              <a:gd name="T58" fmla="*/ 63 w 163"/>
              <a:gd name="T59" fmla="*/ 289 h 1416"/>
              <a:gd name="T60" fmla="*/ 60 w 163"/>
              <a:gd name="T61" fmla="*/ 234 h 1416"/>
              <a:gd name="T62" fmla="*/ 56 w 163"/>
              <a:gd name="T63" fmla="*/ 190 h 1416"/>
              <a:gd name="T64" fmla="*/ 52 w 163"/>
              <a:gd name="T65" fmla="*/ 151 h 1416"/>
              <a:gd name="T66" fmla="*/ 46 w 163"/>
              <a:gd name="T67" fmla="*/ 117 h 1416"/>
              <a:gd name="T68" fmla="*/ 35 w 163"/>
              <a:gd name="T69" fmla="*/ 75 h 1416"/>
              <a:gd name="T70" fmla="*/ 29 w 163"/>
              <a:gd name="T71" fmla="*/ 62 h 1416"/>
              <a:gd name="T72" fmla="*/ 21 w 163"/>
              <a:gd name="T73" fmla="*/ 52 h 1416"/>
              <a:gd name="T74" fmla="*/ 12 w 163"/>
              <a:gd name="T75" fmla="*/ 44 h 1416"/>
              <a:gd name="T76" fmla="*/ 2 w 163"/>
              <a:gd name="T77" fmla="*/ 37 h 1416"/>
              <a:gd name="T78" fmla="*/ 2 w 163"/>
              <a:gd name="T79" fmla="*/ 21 h 1416"/>
              <a:gd name="T80" fmla="*/ 4 w 163"/>
              <a:gd name="T81" fmla="*/ 8 h 1416"/>
              <a:gd name="T82" fmla="*/ 12 w 163"/>
              <a:gd name="T83" fmla="*/ 2 h 1416"/>
              <a:gd name="T84" fmla="*/ 23 w 163"/>
              <a:gd name="T85" fmla="*/ 0 h 1416"/>
              <a:gd name="T86" fmla="*/ 39 w 163"/>
              <a:gd name="T87" fmla="*/ 2 h 1416"/>
              <a:gd name="T88" fmla="*/ 60 w 163"/>
              <a:gd name="T89" fmla="*/ 8 h 1416"/>
              <a:gd name="T90" fmla="*/ 106 w 163"/>
              <a:gd name="T91" fmla="*/ 29 h 1416"/>
              <a:gd name="T92" fmla="*/ 138 w 163"/>
              <a:gd name="T93" fmla="*/ 46 h 1416"/>
              <a:gd name="T94" fmla="*/ 153 w 163"/>
              <a:gd name="T95" fmla="*/ 62 h 1416"/>
              <a:gd name="T96" fmla="*/ 161 w 163"/>
              <a:gd name="T97" fmla="*/ 81 h 1416"/>
              <a:gd name="T98" fmla="*/ 163 w 163"/>
              <a:gd name="T99" fmla="*/ 100 h 1416"/>
              <a:gd name="T100" fmla="*/ 159 w 163"/>
              <a:gd name="T101" fmla="*/ 117 h 1416"/>
              <a:gd name="T102" fmla="*/ 155 w 163"/>
              <a:gd name="T103" fmla="*/ 138 h 1416"/>
              <a:gd name="T104" fmla="*/ 151 w 163"/>
              <a:gd name="T105" fmla="*/ 169 h 1416"/>
              <a:gd name="T106" fmla="*/ 148 w 163"/>
              <a:gd name="T107" fmla="*/ 211 h 1416"/>
              <a:gd name="T108" fmla="*/ 144 w 163"/>
              <a:gd name="T109" fmla="*/ 264 h 1416"/>
              <a:gd name="T110" fmla="*/ 140 w 163"/>
              <a:gd name="T111" fmla="*/ 329 h 1416"/>
              <a:gd name="T112" fmla="*/ 138 w 163"/>
              <a:gd name="T113" fmla="*/ 404 h 1416"/>
              <a:gd name="T114" fmla="*/ 136 w 163"/>
              <a:gd name="T115" fmla="*/ 489 h 1416"/>
              <a:gd name="T116" fmla="*/ 134 w 163"/>
              <a:gd name="T117" fmla="*/ 587 h 1416"/>
              <a:gd name="T118" fmla="*/ 132 w 163"/>
              <a:gd name="T119" fmla="*/ 692 h 1416"/>
              <a:gd name="T120" fmla="*/ 128 w 163"/>
              <a:gd name="T121" fmla="*/ 807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3" h="1416">
                <a:moveTo>
                  <a:pt x="128" y="847"/>
                </a:moveTo>
                <a:lnTo>
                  <a:pt x="128" y="885"/>
                </a:lnTo>
                <a:lnTo>
                  <a:pt x="128" y="923"/>
                </a:lnTo>
                <a:lnTo>
                  <a:pt x="127" y="961"/>
                </a:lnTo>
                <a:lnTo>
                  <a:pt x="127" y="996"/>
                </a:lnTo>
                <a:lnTo>
                  <a:pt x="127" y="1028"/>
                </a:lnTo>
                <a:lnTo>
                  <a:pt x="127" y="1061"/>
                </a:lnTo>
                <a:lnTo>
                  <a:pt x="127" y="1091"/>
                </a:lnTo>
                <a:lnTo>
                  <a:pt x="127" y="1120"/>
                </a:lnTo>
                <a:lnTo>
                  <a:pt x="127" y="1147"/>
                </a:lnTo>
                <a:lnTo>
                  <a:pt x="127" y="1171"/>
                </a:lnTo>
                <a:lnTo>
                  <a:pt x="125" y="1194"/>
                </a:lnTo>
                <a:lnTo>
                  <a:pt x="125" y="1215"/>
                </a:lnTo>
                <a:lnTo>
                  <a:pt x="125" y="1236"/>
                </a:lnTo>
                <a:lnTo>
                  <a:pt x="123" y="1254"/>
                </a:lnTo>
                <a:lnTo>
                  <a:pt x="123" y="1269"/>
                </a:lnTo>
                <a:lnTo>
                  <a:pt x="121" y="1284"/>
                </a:lnTo>
                <a:lnTo>
                  <a:pt x="119" y="1299"/>
                </a:lnTo>
                <a:lnTo>
                  <a:pt x="119" y="1313"/>
                </a:lnTo>
                <a:lnTo>
                  <a:pt x="117" y="1324"/>
                </a:lnTo>
                <a:lnTo>
                  <a:pt x="115" y="1338"/>
                </a:lnTo>
                <a:lnTo>
                  <a:pt x="113" y="1347"/>
                </a:lnTo>
                <a:lnTo>
                  <a:pt x="111" y="1359"/>
                </a:lnTo>
                <a:lnTo>
                  <a:pt x="109" y="1368"/>
                </a:lnTo>
                <a:lnTo>
                  <a:pt x="107" y="1376"/>
                </a:lnTo>
                <a:lnTo>
                  <a:pt x="106" y="1385"/>
                </a:lnTo>
                <a:lnTo>
                  <a:pt x="104" y="1391"/>
                </a:lnTo>
                <a:lnTo>
                  <a:pt x="102" y="1397"/>
                </a:lnTo>
                <a:lnTo>
                  <a:pt x="102" y="1403"/>
                </a:lnTo>
                <a:lnTo>
                  <a:pt x="100" y="1406"/>
                </a:lnTo>
                <a:lnTo>
                  <a:pt x="98" y="1410"/>
                </a:lnTo>
                <a:lnTo>
                  <a:pt x="96" y="1414"/>
                </a:lnTo>
                <a:lnTo>
                  <a:pt x="94" y="1416"/>
                </a:lnTo>
                <a:lnTo>
                  <a:pt x="92" y="1416"/>
                </a:lnTo>
                <a:lnTo>
                  <a:pt x="88" y="1416"/>
                </a:lnTo>
                <a:lnTo>
                  <a:pt x="84" y="1414"/>
                </a:lnTo>
                <a:lnTo>
                  <a:pt x="81" y="1410"/>
                </a:lnTo>
                <a:lnTo>
                  <a:pt x="77" y="1406"/>
                </a:lnTo>
                <a:lnTo>
                  <a:pt x="71" y="1399"/>
                </a:lnTo>
                <a:lnTo>
                  <a:pt x="67" y="1391"/>
                </a:lnTo>
                <a:lnTo>
                  <a:pt x="62" y="1382"/>
                </a:lnTo>
                <a:lnTo>
                  <a:pt x="56" y="1370"/>
                </a:lnTo>
                <a:lnTo>
                  <a:pt x="50" y="1359"/>
                </a:lnTo>
                <a:lnTo>
                  <a:pt x="46" y="1347"/>
                </a:lnTo>
                <a:lnTo>
                  <a:pt x="40" y="1336"/>
                </a:lnTo>
                <a:lnTo>
                  <a:pt x="39" y="1326"/>
                </a:lnTo>
                <a:lnTo>
                  <a:pt x="35" y="1315"/>
                </a:lnTo>
                <a:lnTo>
                  <a:pt x="33" y="1303"/>
                </a:lnTo>
                <a:lnTo>
                  <a:pt x="29" y="1290"/>
                </a:lnTo>
                <a:lnTo>
                  <a:pt x="27" y="1280"/>
                </a:lnTo>
                <a:lnTo>
                  <a:pt x="27" y="1269"/>
                </a:lnTo>
                <a:lnTo>
                  <a:pt x="25" y="1256"/>
                </a:lnTo>
                <a:lnTo>
                  <a:pt x="25" y="1240"/>
                </a:lnTo>
                <a:lnTo>
                  <a:pt x="27" y="1225"/>
                </a:lnTo>
                <a:lnTo>
                  <a:pt x="29" y="1208"/>
                </a:lnTo>
                <a:lnTo>
                  <a:pt x="33" y="1187"/>
                </a:lnTo>
                <a:lnTo>
                  <a:pt x="37" y="1166"/>
                </a:lnTo>
                <a:lnTo>
                  <a:pt x="37" y="1156"/>
                </a:lnTo>
                <a:lnTo>
                  <a:pt x="39" y="1145"/>
                </a:lnTo>
                <a:lnTo>
                  <a:pt x="40" y="1131"/>
                </a:lnTo>
                <a:lnTo>
                  <a:pt x="42" y="1116"/>
                </a:lnTo>
                <a:lnTo>
                  <a:pt x="44" y="1101"/>
                </a:lnTo>
                <a:lnTo>
                  <a:pt x="46" y="1084"/>
                </a:lnTo>
                <a:lnTo>
                  <a:pt x="48" y="1064"/>
                </a:lnTo>
                <a:lnTo>
                  <a:pt x="50" y="1043"/>
                </a:lnTo>
                <a:lnTo>
                  <a:pt x="52" y="1022"/>
                </a:lnTo>
                <a:lnTo>
                  <a:pt x="54" y="1000"/>
                </a:lnTo>
                <a:lnTo>
                  <a:pt x="54" y="975"/>
                </a:lnTo>
                <a:lnTo>
                  <a:pt x="56" y="950"/>
                </a:lnTo>
                <a:lnTo>
                  <a:pt x="58" y="923"/>
                </a:lnTo>
                <a:lnTo>
                  <a:pt x="60" y="894"/>
                </a:lnTo>
                <a:lnTo>
                  <a:pt x="62" y="864"/>
                </a:lnTo>
                <a:lnTo>
                  <a:pt x="62" y="833"/>
                </a:lnTo>
                <a:lnTo>
                  <a:pt x="65" y="772"/>
                </a:lnTo>
                <a:lnTo>
                  <a:pt x="65" y="713"/>
                </a:lnTo>
                <a:lnTo>
                  <a:pt x="67" y="656"/>
                </a:lnTo>
                <a:lnTo>
                  <a:pt x="67" y="598"/>
                </a:lnTo>
                <a:lnTo>
                  <a:pt x="69" y="572"/>
                </a:lnTo>
                <a:lnTo>
                  <a:pt x="69" y="545"/>
                </a:lnTo>
                <a:lnTo>
                  <a:pt x="69" y="518"/>
                </a:lnTo>
                <a:lnTo>
                  <a:pt x="69" y="493"/>
                </a:lnTo>
                <a:lnTo>
                  <a:pt x="69" y="467"/>
                </a:lnTo>
                <a:lnTo>
                  <a:pt x="69" y="442"/>
                </a:lnTo>
                <a:lnTo>
                  <a:pt x="69" y="419"/>
                </a:lnTo>
                <a:lnTo>
                  <a:pt x="69" y="394"/>
                </a:lnTo>
                <a:lnTo>
                  <a:pt x="67" y="371"/>
                </a:lnTo>
                <a:lnTo>
                  <a:pt x="67" y="350"/>
                </a:lnTo>
                <a:lnTo>
                  <a:pt x="65" y="329"/>
                </a:lnTo>
                <a:lnTo>
                  <a:pt x="63" y="308"/>
                </a:lnTo>
                <a:lnTo>
                  <a:pt x="63" y="289"/>
                </a:lnTo>
                <a:lnTo>
                  <a:pt x="62" y="270"/>
                </a:lnTo>
                <a:lnTo>
                  <a:pt x="60" y="251"/>
                </a:lnTo>
                <a:lnTo>
                  <a:pt x="60" y="234"/>
                </a:lnTo>
                <a:lnTo>
                  <a:pt x="58" y="218"/>
                </a:lnTo>
                <a:lnTo>
                  <a:pt x="56" y="203"/>
                </a:lnTo>
                <a:lnTo>
                  <a:pt x="56" y="190"/>
                </a:lnTo>
                <a:lnTo>
                  <a:pt x="54" y="176"/>
                </a:lnTo>
                <a:lnTo>
                  <a:pt x="54" y="163"/>
                </a:lnTo>
                <a:lnTo>
                  <a:pt x="52" y="151"/>
                </a:lnTo>
                <a:lnTo>
                  <a:pt x="50" y="142"/>
                </a:lnTo>
                <a:lnTo>
                  <a:pt x="50" y="132"/>
                </a:lnTo>
                <a:lnTo>
                  <a:pt x="46" y="117"/>
                </a:lnTo>
                <a:lnTo>
                  <a:pt x="42" y="102"/>
                </a:lnTo>
                <a:lnTo>
                  <a:pt x="40" y="88"/>
                </a:lnTo>
                <a:lnTo>
                  <a:pt x="35" y="75"/>
                </a:lnTo>
                <a:lnTo>
                  <a:pt x="33" y="71"/>
                </a:lnTo>
                <a:lnTo>
                  <a:pt x="31" y="65"/>
                </a:lnTo>
                <a:lnTo>
                  <a:pt x="29" y="62"/>
                </a:lnTo>
                <a:lnTo>
                  <a:pt x="27" y="58"/>
                </a:lnTo>
                <a:lnTo>
                  <a:pt x="23" y="54"/>
                </a:lnTo>
                <a:lnTo>
                  <a:pt x="21" y="52"/>
                </a:lnTo>
                <a:lnTo>
                  <a:pt x="19" y="50"/>
                </a:lnTo>
                <a:lnTo>
                  <a:pt x="18" y="48"/>
                </a:lnTo>
                <a:lnTo>
                  <a:pt x="12" y="44"/>
                </a:lnTo>
                <a:lnTo>
                  <a:pt x="8" y="42"/>
                </a:lnTo>
                <a:lnTo>
                  <a:pt x="6" y="41"/>
                </a:lnTo>
                <a:lnTo>
                  <a:pt x="2" y="37"/>
                </a:lnTo>
                <a:lnTo>
                  <a:pt x="2" y="33"/>
                </a:lnTo>
                <a:lnTo>
                  <a:pt x="0" y="27"/>
                </a:lnTo>
                <a:lnTo>
                  <a:pt x="2" y="21"/>
                </a:lnTo>
                <a:lnTo>
                  <a:pt x="4" y="16"/>
                </a:lnTo>
                <a:lnTo>
                  <a:pt x="4" y="12"/>
                </a:lnTo>
                <a:lnTo>
                  <a:pt x="4" y="8"/>
                </a:lnTo>
                <a:lnTo>
                  <a:pt x="6" y="6"/>
                </a:lnTo>
                <a:lnTo>
                  <a:pt x="8" y="4"/>
                </a:lnTo>
                <a:lnTo>
                  <a:pt x="12" y="2"/>
                </a:lnTo>
                <a:lnTo>
                  <a:pt x="14" y="0"/>
                </a:lnTo>
                <a:lnTo>
                  <a:pt x="18" y="0"/>
                </a:lnTo>
                <a:lnTo>
                  <a:pt x="23" y="0"/>
                </a:lnTo>
                <a:lnTo>
                  <a:pt x="27" y="0"/>
                </a:lnTo>
                <a:lnTo>
                  <a:pt x="33" y="0"/>
                </a:lnTo>
                <a:lnTo>
                  <a:pt x="39" y="2"/>
                </a:lnTo>
                <a:lnTo>
                  <a:pt x="44" y="4"/>
                </a:lnTo>
                <a:lnTo>
                  <a:pt x="52" y="6"/>
                </a:lnTo>
                <a:lnTo>
                  <a:pt x="60" y="8"/>
                </a:lnTo>
                <a:lnTo>
                  <a:pt x="75" y="16"/>
                </a:lnTo>
                <a:lnTo>
                  <a:pt x="92" y="21"/>
                </a:lnTo>
                <a:lnTo>
                  <a:pt x="106" y="29"/>
                </a:lnTo>
                <a:lnTo>
                  <a:pt x="119" y="35"/>
                </a:lnTo>
                <a:lnTo>
                  <a:pt x="128" y="41"/>
                </a:lnTo>
                <a:lnTo>
                  <a:pt x="138" y="46"/>
                </a:lnTo>
                <a:lnTo>
                  <a:pt x="146" y="50"/>
                </a:lnTo>
                <a:lnTo>
                  <a:pt x="150" y="56"/>
                </a:lnTo>
                <a:lnTo>
                  <a:pt x="153" y="62"/>
                </a:lnTo>
                <a:lnTo>
                  <a:pt x="155" y="67"/>
                </a:lnTo>
                <a:lnTo>
                  <a:pt x="159" y="75"/>
                </a:lnTo>
                <a:lnTo>
                  <a:pt x="161" y="81"/>
                </a:lnTo>
                <a:lnTo>
                  <a:pt x="161" y="86"/>
                </a:lnTo>
                <a:lnTo>
                  <a:pt x="163" y="94"/>
                </a:lnTo>
                <a:lnTo>
                  <a:pt x="163" y="100"/>
                </a:lnTo>
                <a:lnTo>
                  <a:pt x="163" y="106"/>
                </a:lnTo>
                <a:lnTo>
                  <a:pt x="161" y="113"/>
                </a:lnTo>
                <a:lnTo>
                  <a:pt x="159" y="117"/>
                </a:lnTo>
                <a:lnTo>
                  <a:pt x="157" y="123"/>
                </a:lnTo>
                <a:lnTo>
                  <a:pt x="157" y="130"/>
                </a:lnTo>
                <a:lnTo>
                  <a:pt x="155" y="138"/>
                </a:lnTo>
                <a:lnTo>
                  <a:pt x="153" y="148"/>
                </a:lnTo>
                <a:lnTo>
                  <a:pt x="153" y="157"/>
                </a:lnTo>
                <a:lnTo>
                  <a:pt x="151" y="169"/>
                </a:lnTo>
                <a:lnTo>
                  <a:pt x="150" y="182"/>
                </a:lnTo>
                <a:lnTo>
                  <a:pt x="150" y="195"/>
                </a:lnTo>
                <a:lnTo>
                  <a:pt x="148" y="211"/>
                </a:lnTo>
                <a:lnTo>
                  <a:pt x="148" y="228"/>
                </a:lnTo>
                <a:lnTo>
                  <a:pt x="146" y="245"/>
                </a:lnTo>
                <a:lnTo>
                  <a:pt x="144" y="264"/>
                </a:lnTo>
                <a:lnTo>
                  <a:pt x="144" y="285"/>
                </a:lnTo>
                <a:lnTo>
                  <a:pt x="142" y="306"/>
                </a:lnTo>
                <a:lnTo>
                  <a:pt x="140" y="329"/>
                </a:lnTo>
                <a:lnTo>
                  <a:pt x="140" y="354"/>
                </a:lnTo>
                <a:lnTo>
                  <a:pt x="138" y="379"/>
                </a:lnTo>
                <a:lnTo>
                  <a:pt x="138" y="404"/>
                </a:lnTo>
                <a:lnTo>
                  <a:pt x="136" y="432"/>
                </a:lnTo>
                <a:lnTo>
                  <a:pt x="136" y="461"/>
                </a:lnTo>
                <a:lnTo>
                  <a:pt x="136" y="489"/>
                </a:lnTo>
                <a:lnTo>
                  <a:pt x="134" y="522"/>
                </a:lnTo>
                <a:lnTo>
                  <a:pt x="134" y="553"/>
                </a:lnTo>
                <a:lnTo>
                  <a:pt x="134" y="587"/>
                </a:lnTo>
                <a:lnTo>
                  <a:pt x="132" y="619"/>
                </a:lnTo>
                <a:lnTo>
                  <a:pt x="132" y="656"/>
                </a:lnTo>
                <a:lnTo>
                  <a:pt x="132" y="692"/>
                </a:lnTo>
                <a:lnTo>
                  <a:pt x="130" y="728"/>
                </a:lnTo>
                <a:lnTo>
                  <a:pt x="130" y="766"/>
                </a:lnTo>
                <a:lnTo>
                  <a:pt x="128" y="807"/>
                </a:lnTo>
                <a:lnTo>
                  <a:pt x="128" y="847"/>
                </a:lnTo>
                <a:lnTo>
                  <a:pt x="128" y="847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9"/>
          <p:cNvSpPr/>
          <p:nvPr/>
        </p:nvSpPr>
        <p:spPr bwMode="auto">
          <a:xfrm>
            <a:off x="1458182" y="2314991"/>
            <a:ext cx="268355" cy="246960"/>
          </a:xfrm>
          <a:custGeom>
            <a:avLst/>
            <a:gdLst>
              <a:gd name="T0" fmla="*/ 176 w 212"/>
              <a:gd name="T1" fmla="*/ 63 h 193"/>
              <a:gd name="T2" fmla="*/ 182 w 212"/>
              <a:gd name="T3" fmla="*/ 68 h 193"/>
              <a:gd name="T4" fmla="*/ 187 w 212"/>
              <a:gd name="T5" fmla="*/ 72 h 193"/>
              <a:gd name="T6" fmla="*/ 193 w 212"/>
              <a:gd name="T7" fmla="*/ 78 h 193"/>
              <a:gd name="T8" fmla="*/ 197 w 212"/>
              <a:gd name="T9" fmla="*/ 82 h 193"/>
              <a:gd name="T10" fmla="*/ 199 w 212"/>
              <a:gd name="T11" fmla="*/ 88 h 193"/>
              <a:gd name="T12" fmla="*/ 203 w 212"/>
              <a:gd name="T13" fmla="*/ 93 h 193"/>
              <a:gd name="T14" fmla="*/ 205 w 212"/>
              <a:gd name="T15" fmla="*/ 97 h 193"/>
              <a:gd name="T16" fmla="*/ 207 w 212"/>
              <a:gd name="T17" fmla="*/ 103 h 193"/>
              <a:gd name="T18" fmla="*/ 210 w 212"/>
              <a:gd name="T19" fmla="*/ 114 h 193"/>
              <a:gd name="T20" fmla="*/ 212 w 212"/>
              <a:gd name="T21" fmla="*/ 124 h 193"/>
              <a:gd name="T22" fmla="*/ 210 w 212"/>
              <a:gd name="T23" fmla="*/ 135 h 193"/>
              <a:gd name="T24" fmla="*/ 208 w 212"/>
              <a:gd name="T25" fmla="*/ 149 h 193"/>
              <a:gd name="T26" fmla="*/ 205 w 212"/>
              <a:gd name="T27" fmla="*/ 158 h 193"/>
              <a:gd name="T28" fmla="*/ 199 w 212"/>
              <a:gd name="T29" fmla="*/ 168 h 193"/>
              <a:gd name="T30" fmla="*/ 195 w 212"/>
              <a:gd name="T31" fmla="*/ 177 h 193"/>
              <a:gd name="T32" fmla="*/ 191 w 212"/>
              <a:gd name="T33" fmla="*/ 183 h 193"/>
              <a:gd name="T34" fmla="*/ 187 w 212"/>
              <a:gd name="T35" fmla="*/ 187 h 193"/>
              <a:gd name="T36" fmla="*/ 184 w 212"/>
              <a:gd name="T37" fmla="*/ 191 h 193"/>
              <a:gd name="T38" fmla="*/ 180 w 212"/>
              <a:gd name="T39" fmla="*/ 193 h 193"/>
              <a:gd name="T40" fmla="*/ 176 w 212"/>
              <a:gd name="T41" fmla="*/ 193 h 193"/>
              <a:gd name="T42" fmla="*/ 174 w 212"/>
              <a:gd name="T43" fmla="*/ 193 h 193"/>
              <a:gd name="T44" fmla="*/ 170 w 212"/>
              <a:gd name="T45" fmla="*/ 191 h 193"/>
              <a:gd name="T46" fmla="*/ 164 w 212"/>
              <a:gd name="T47" fmla="*/ 187 h 193"/>
              <a:gd name="T48" fmla="*/ 159 w 212"/>
              <a:gd name="T49" fmla="*/ 181 h 193"/>
              <a:gd name="T50" fmla="*/ 151 w 212"/>
              <a:gd name="T51" fmla="*/ 175 h 193"/>
              <a:gd name="T52" fmla="*/ 143 w 212"/>
              <a:gd name="T53" fmla="*/ 166 h 193"/>
              <a:gd name="T54" fmla="*/ 134 w 212"/>
              <a:gd name="T55" fmla="*/ 156 h 193"/>
              <a:gd name="T56" fmla="*/ 122 w 212"/>
              <a:gd name="T57" fmla="*/ 145 h 193"/>
              <a:gd name="T58" fmla="*/ 111 w 212"/>
              <a:gd name="T59" fmla="*/ 133 h 193"/>
              <a:gd name="T60" fmla="*/ 98 w 212"/>
              <a:gd name="T61" fmla="*/ 118 h 193"/>
              <a:gd name="T62" fmla="*/ 84 w 212"/>
              <a:gd name="T63" fmla="*/ 103 h 193"/>
              <a:gd name="T64" fmla="*/ 71 w 212"/>
              <a:gd name="T65" fmla="*/ 86 h 193"/>
              <a:gd name="T66" fmla="*/ 54 w 212"/>
              <a:gd name="T67" fmla="*/ 68 h 193"/>
              <a:gd name="T68" fmla="*/ 38 w 212"/>
              <a:gd name="T69" fmla="*/ 47 h 193"/>
              <a:gd name="T70" fmla="*/ 19 w 212"/>
              <a:gd name="T71" fmla="*/ 26 h 193"/>
              <a:gd name="T72" fmla="*/ 0 w 212"/>
              <a:gd name="T73" fmla="*/ 4 h 193"/>
              <a:gd name="T74" fmla="*/ 13 w 212"/>
              <a:gd name="T75" fmla="*/ 2 h 193"/>
              <a:gd name="T76" fmla="*/ 25 w 212"/>
              <a:gd name="T77" fmla="*/ 0 h 193"/>
              <a:gd name="T78" fmla="*/ 38 w 212"/>
              <a:gd name="T79" fmla="*/ 0 h 193"/>
              <a:gd name="T80" fmla="*/ 50 w 212"/>
              <a:gd name="T81" fmla="*/ 0 h 193"/>
              <a:gd name="T82" fmla="*/ 61 w 212"/>
              <a:gd name="T83" fmla="*/ 0 h 193"/>
              <a:gd name="T84" fmla="*/ 75 w 212"/>
              <a:gd name="T85" fmla="*/ 0 h 193"/>
              <a:gd name="T86" fmla="*/ 86 w 212"/>
              <a:gd name="T87" fmla="*/ 2 h 193"/>
              <a:gd name="T88" fmla="*/ 98 w 212"/>
              <a:gd name="T89" fmla="*/ 4 h 193"/>
              <a:gd name="T90" fmla="*/ 109 w 212"/>
              <a:gd name="T91" fmla="*/ 7 h 193"/>
              <a:gd name="T92" fmla="*/ 119 w 212"/>
              <a:gd name="T93" fmla="*/ 11 h 193"/>
              <a:gd name="T94" fmla="*/ 128 w 212"/>
              <a:gd name="T95" fmla="*/ 17 h 193"/>
              <a:gd name="T96" fmla="*/ 138 w 212"/>
              <a:gd name="T97" fmla="*/ 23 h 193"/>
              <a:gd name="T98" fmla="*/ 147 w 212"/>
              <a:gd name="T99" fmla="*/ 32 h 193"/>
              <a:gd name="T100" fmla="*/ 157 w 212"/>
              <a:gd name="T101" fmla="*/ 40 h 193"/>
              <a:gd name="T102" fmla="*/ 166 w 212"/>
              <a:gd name="T103" fmla="*/ 51 h 193"/>
              <a:gd name="T104" fmla="*/ 176 w 212"/>
              <a:gd name="T105" fmla="*/ 63 h 193"/>
              <a:gd name="T106" fmla="*/ 176 w 212"/>
              <a:gd name="T107" fmla="*/ 63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12" h="193">
                <a:moveTo>
                  <a:pt x="176" y="63"/>
                </a:moveTo>
                <a:lnTo>
                  <a:pt x="182" y="68"/>
                </a:lnTo>
                <a:lnTo>
                  <a:pt x="187" y="72"/>
                </a:lnTo>
                <a:lnTo>
                  <a:pt x="193" y="78"/>
                </a:lnTo>
                <a:lnTo>
                  <a:pt x="197" y="82"/>
                </a:lnTo>
                <a:lnTo>
                  <a:pt x="199" y="88"/>
                </a:lnTo>
                <a:lnTo>
                  <a:pt x="203" y="93"/>
                </a:lnTo>
                <a:lnTo>
                  <a:pt x="205" y="97"/>
                </a:lnTo>
                <a:lnTo>
                  <a:pt x="207" y="103"/>
                </a:lnTo>
                <a:lnTo>
                  <a:pt x="210" y="114"/>
                </a:lnTo>
                <a:lnTo>
                  <a:pt x="212" y="124"/>
                </a:lnTo>
                <a:lnTo>
                  <a:pt x="210" y="135"/>
                </a:lnTo>
                <a:lnTo>
                  <a:pt x="208" y="149"/>
                </a:lnTo>
                <a:lnTo>
                  <a:pt x="205" y="158"/>
                </a:lnTo>
                <a:lnTo>
                  <a:pt x="199" y="168"/>
                </a:lnTo>
                <a:lnTo>
                  <a:pt x="195" y="177"/>
                </a:lnTo>
                <a:lnTo>
                  <a:pt x="191" y="183"/>
                </a:lnTo>
                <a:lnTo>
                  <a:pt x="187" y="187"/>
                </a:lnTo>
                <a:lnTo>
                  <a:pt x="184" y="191"/>
                </a:lnTo>
                <a:lnTo>
                  <a:pt x="180" y="193"/>
                </a:lnTo>
                <a:lnTo>
                  <a:pt x="176" y="193"/>
                </a:lnTo>
                <a:lnTo>
                  <a:pt x="174" y="193"/>
                </a:lnTo>
                <a:lnTo>
                  <a:pt x="170" y="191"/>
                </a:lnTo>
                <a:lnTo>
                  <a:pt x="164" y="187"/>
                </a:lnTo>
                <a:lnTo>
                  <a:pt x="159" y="181"/>
                </a:lnTo>
                <a:lnTo>
                  <a:pt x="151" y="175"/>
                </a:lnTo>
                <a:lnTo>
                  <a:pt x="143" y="166"/>
                </a:lnTo>
                <a:lnTo>
                  <a:pt x="134" y="156"/>
                </a:lnTo>
                <a:lnTo>
                  <a:pt x="122" y="145"/>
                </a:lnTo>
                <a:lnTo>
                  <a:pt x="111" y="133"/>
                </a:lnTo>
                <a:lnTo>
                  <a:pt x="98" y="118"/>
                </a:lnTo>
                <a:lnTo>
                  <a:pt x="84" y="103"/>
                </a:lnTo>
                <a:lnTo>
                  <a:pt x="71" y="86"/>
                </a:lnTo>
                <a:lnTo>
                  <a:pt x="54" y="68"/>
                </a:lnTo>
                <a:lnTo>
                  <a:pt x="38" y="47"/>
                </a:lnTo>
                <a:lnTo>
                  <a:pt x="19" y="26"/>
                </a:lnTo>
                <a:lnTo>
                  <a:pt x="0" y="4"/>
                </a:lnTo>
                <a:lnTo>
                  <a:pt x="13" y="2"/>
                </a:lnTo>
                <a:lnTo>
                  <a:pt x="25" y="0"/>
                </a:lnTo>
                <a:lnTo>
                  <a:pt x="38" y="0"/>
                </a:lnTo>
                <a:lnTo>
                  <a:pt x="50" y="0"/>
                </a:lnTo>
                <a:lnTo>
                  <a:pt x="61" y="0"/>
                </a:lnTo>
                <a:lnTo>
                  <a:pt x="75" y="0"/>
                </a:lnTo>
                <a:lnTo>
                  <a:pt x="86" y="2"/>
                </a:lnTo>
                <a:lnTo>
                  <a:pt x="98" y="4"/>
                </a:lnTo>
                <a:lnTo>
                  <a:pt x="109" y="7"/>
                </a:lnTo>
                <a:lnTo>
                  <a:pt x="119" y="11"/>
                </a:lnTo>
                <a:lnTo>
                  <a:pt x="128" y="17"/>
                </a:lnTo>
                <a:lnTo>
                  <a:pt x="138" y="23"/>
                </a:lnTo>
                <a:lnTo>
                  <a:pt x="147" y="32"/>
                </a:lnTo>
                <a:lnTo>
                  <a:pt x="157" y="40"/>
                </a:lnTo>
                <a:lnTo>
                  <a:pt x="166" y="51"/>
                </a:lnTo>
                <a:lnTo>
                  <a:pt x="176" y="63"/>
                </a:lnTo>
                <a:lnTo>
                  <a:pt x="176" y="63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10"/>
          <p:cNvSpPr/>
          <p:nvPr/>
        </p:nvSpPr>
        <p:spPr bwMode="auto">
          <a:xfrm>
            <a:off x="964512" y="2429561"/>
            <a:ext cx="184811" cy="509194"/>
          </a:xfrm>
          <a:custGeom>
            <a:avLst/>
            <a:gdLst>
              <a:gd name="T0" fmla="*/ 145 w 145"/>
              <a:gd name="T1" fmla="*/ 161 h 400"/>
              <a:gd name="T2" fmla="*/ 145 w 145"/>
              <a:gd name="T3" fmla="*/ 197 h 400"/>
              <a:gd name="T4" fmla="*/ 139 w 145"/>
              <a:gd name="T5" fmla="*/ 237 h 400"/>
              <a:gd name="T6" fmla="*/ 130 w 145"/>
              <a:gd name="T7" fmla="*/ 279 h 400"/>
              <a:gd name="T8" fmla="*/ 120 w 145"/>
              <a:gd name="T9" fmla="*/ 312 h 400"/>
              <a:gd name="T10" fmla="*/ 113 w 145"/>
              <a:gd name="T11" fmla="*/ 335 h 400"/>
              <a:gd name="T12" fmla="*/ 105 w 145"/>
              <a:gd name="T13" fmla="*/ 352 h 400"/>
              <a:gd name="T14" fmla="*/ 97 w 145"/>
              <a:gd name="T15" fmla="*/ 367 h 400"/>
              <a:gd name="T16" fmla="*/ 90 w 145"/>
              <a:gd name="T17" fmla="*/ 381 h 400"/>
              <a:gd name="T18" fmla="*/ 84 w 145"/>
              <a:gd name="T19" fmla="*/ 390 h 400"/>
              <a:gd name="T20" fmla="*/ 76 w 145"/>
              <a:gd name="T21" fmla="*/ 396 h 400"/>
              <a:gd name="T22" fmla="*/ 69 w 145"/>
              <a:gd name="T23" fmla="*/ 398 h 400"/>
              <a:gd name="T24" fmla="*/ 57 w 145"/>
              <a:gd name="T25" fmla="*/ 398 h 400"/>
              <a:gd name="T26" fmla="*/ 46 w 145"/>
              <a:gd name="T27" fmla="*/ 394 h 400"/>
              <a:gd name="T28" fmla="*/ 34 w 145"/>
              <a:gd name="T29" fmla="*/ 384 h 400"/>
              <a:gd name="T30" fmla="*/ 25 w 145"/>
              <a:gd name="T31" fmla="*/ 369 h 400"/>
              <a:gd name="T32" fmla="*/ 15 w 145"/>
              <a:gd name="T33" fmla="*/ 352 h 400"/>
              <a:gd name="T34" fmla="*/ 7 w 145"/>
              <a:gd name="T35" fmla="*/ 339 h 400"/>
              <a:gd name="T36" fmla="*/ 2 w 145"/>
              <a:gd name="T37" fmla="*/ 325 h 400"/>
              <a:gd name="T38" fmla="*/ 0 w 145"/>
              <a:gd name="T39" fmla="*/ 318 h 400"/>
              <a:gd name="T40" fmla="*/ 0 w 145"/>
              <a:gd name="T41" fmla="*/ 310 h 400"/>
              <a:gd name="T42" fmla="*/ 5 w 145"/>
              <a:gd name="T43" fmla="*/ 298 h 400"/>
              <a:gd name="T44" fmla="*/ 13 w 145"/>
              <a:gd name="T45" fmla="*/ 279 h 400"/>
              <a:gd name="T46" fmla="*/ 25 w 145"/>
              <a:gd name="T47" fmla="*/ 253 h 400"/>
              <a:gd name="T48" fmla="*/ 36 w 145"/>
              <a:gd name="T49" fmla="*/ 228 h 400"/>
              <a:gd name="T50" fmla="*/ 42 w 145"/>
              <a:gd name="T51" fmla="*/ 209 h 400"/>
              <a:gd name="T52" fmla="*/ 46 w 145"/>
              <a:gd name="T53" fmla="*/ 188 h 400"/>
              <a:gd name="T54" fmla="*/ 51 w 145"/>
              <a:gd name="T55" fmla="*/ 161 h 400"/>
              <a:gd name="T56" fmla="*/ 53 w 145"/>
              <a:gd name="T57" fmla="*/ 132 h 400"/>
              <a:gd name="T58" fmla="*/ 55 w 145"/>
              <a:gd name="T59" fmla="*/ 98 h 400"/>
              <a:gd name="T60" fmla="*/ 57 w 145"/>
              <a:gd name="T61" fmla="*/ 62 h 400"/>
              <a:gd name="T62" fmla="*/ 57 w 145"/>
              <a:gd name="T63" fmla="*/ 21 h 400"/>
              <a:gd name="T64" fmla="*/ 63 w 145"/>
              <a:gd name="T65" fmla="*/ 0 h 400"/>
              <a:gd name="T66" fmla="*/ 74 w 145"/>
              <a:gd name="T67" fmla="*/ 4 h 400"/>
              <a:gd name="T68" fmla="*/ 88 w 145"/>
              <a:gd name="T69" fmla="*/ 14 h 400"/>
              <a:gd name="T70" fmla="*/ 103 w 145"/>
              <a:gd name="T71" fmla="*/ 25 h 400"/>
              <a:gd name="T72" fmla="*/ 116 w 145"/>
              <a:gd name="T73" fmla="*/ 42 h 400"/>
              <a:gd name="T74" fmla="*/ 128 w 145"/>
              <a:gd name="T75" fmla="*/ 67 h 400"/>
              <a:gd name="T76" fmla="*/ 136 w 145"/>
              <a:gd name="T77" fmla="*/ 96 h 400"/>
              <a:gd name="T78" fmla="*/ 141 w 145"/>
              <a:gd name="T79" fmla="*/ 127 h 400"/>
              <a:gd name="T80" fmla="*/ 143 w 145"/>
              <a:gd name="T81" fmla="*/ 144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5" h="400">
                <a:moveTo>
                  <a:pt x="143" y="144"/>
                </a:moveTo>
                <a:lnTo>
                  <a:pt x="145" y="161"/>
                </a:lnTo>
                <a:lnTo>
                  <a:pt x="145" y="180"/>
                </a:lnTo>
                <a:lnTo>
                  <a:pt x="145" y="197"/>
                </a:lnTo>
                <a:lnTo>
                  <a:pt x="143" y="218"/>
                </a:lnTo>
                <a:lnTo>
                  <a:pt x="139" y="237"/>
                </a:lnTo>
                <a:lnTo>
                  <a:pt x="136" y="258"/>
                </a:lnTo>
                <a:lnTo>
                  <a:pt x="130" y="279"/>
                </a:lnTo>
                <a:lnTo>
                  <a:pt x="124" y="300"/>
                </a:lnTo>
                <a:lnTo>
                  <a:pt x="120" y="312"/>
                </a:lnTo>
                <a:lnTo>
                  <a:pt x="116" y="323"/>
                </a:lnTo>
                <a:lnTo>
                  <a:pt x="113" y="335"/>
                </a:lnTo>
                <a:lnTo>
                  <a:pt x="109" y="344"/>
                </a:lnTo>
                <a:lnTo>
                  <a:pt x="105" y="352"/>
                </a:lnTo>
                <a:lnTo>
                  <a:pt x="101" y="362"/>
                </a:lnTo>
                <a:lnTo>
                  <a:pt x="97" y="367"/>
                </a:lnTo>
                <a:lnTo>
                  <a:pt x="93" y="375"/>
                </a:lnTo>
                <a:lnTo>
                  <a:pt x="90" y="381"/>
                </a:lnTo>
                <a:lnTo>
                  <a:pt x="86" y="384"/>
                </a:lnTo>
                <a:lnTo>
                  <a:pt x="84" y="390"/>
                </a:lnTo>
                <a:lnTo>
                  <a:pt x="80" y="392"/>
                </a:lnTo>
                <a:lnTo>
                  <a:pt x="76" y="396"/>
                </a:lnTo>
                <a:lnTo>
                  <a:pt x="72" y="398"/>
                </a:lnTo>
                <a:lnTo>
                  <a:pt x="69" y="398"/>
                </a:lnTo>
                <a:lnTo>
                  <a:pt x="65" y="400"/>
                </a:lnTo>
                <a:lnTo>
                  <a:pt x="57" y="398"/>
                </a:lnTo>
                <a:lnTo>
                  <a:pt x="51" y="396"/>
                </a:lnTo>
                <a:lnTo>
                  <a:pt x="46" y="394"/>
                </a:lnTo>
                <a:lnTo>
                  <a:pt x="40" y="388"/>
                </a:lnTo>
                <a:lnTo>
                  <a:pt x="34" y="384"/>
                </a:lnTo>
                <a:lnTo>
                  <a:pt x="28" y="377"/>
                </a:lnTo>
                <a:lnTo>
                  <a:pt x="25" y="369"/>
                </a:lnTo>
                <a:lnTo>
                  <a:pt x="19" y="360"/>
                </a:lnTo>
                <a:lnTo>
                  <a:pt x="15" y="352"/>
                </a:lnTo>
                <a:lnTo>
                  <a:pt x="11" y="344"/>
                </a:lnTo>
                <a:lnTo>
                  <a:pt x="7" y="339"/>
                </a:lnTo>
                <a:lnTo>
                  <a:pt x="4" y="331"/>
                </a:lnTo>
                <a:lnTo>
                  <a:pt x="2" y="325"/>
                </a:lnTo>
                <a:lnTo>
                  <a:pt x="0" y="321"/>
                </a:lnTo>
                <a:lnTo>
                  <a:pt x="0" y="318"/>
                </a:lnTo>
                <a:lnTo>
                  <a:pt x="0" y="314"/>
                </a:lnTo>
                <a:lnTo>
                  <a:pt x="0" y="310"/>
                </a:lnTo>
                <a:lnTo>
                  <a:pt x="2" y="306"/>
                </a:lnTo>
                <a:lnTo>
                  <a:pt x="5" y="298"/>
                </a:lnTo>
                <a:lnTo>
                  <a:pt x="9" y="289"/>
                </a:lnTo>
                <a:lnTo>
                  <a:pt x="13" y="279"/>
                </a:lnTo>
                <a:lnTo>
                  <a:pt x="19" y="266"/>
                </a:lnTo>
                <a:lnTo>
                  <a:pt x="25" y="253"/>
                </a:lnTo>
                <a:lnTo>
                  <a:pt x="32" y="235"/>
                </a:lnTo>
                <a:lnTo>
                  <a:pt x="36" y="228"/>
                </a:lnTo>
                <a:lnTo>
                  <a:pt x="38" y="218"/>
                </a:lnTo>
                <a:lnTo>
                  <a:pt x="42" y="209"/>
                </a:lnTo>
                <a:lnTo>
                  <a:pt x="44" y="199"/>
                </a:lnTo>
                <a:lnTo>
                  <a:pt x="46" y="188"/>
                </a:lnTo>
                <a:lnTo>
                  <a:pt x="49" y="174"/>
                </a:lnTo>
                <a:lnTo>
                  <a:pt x="51" y="161"/>
                </a:lnTo>
                <a:lnTo>
                  <a:pt x="51" y="148"/>
                </a:lnTo>
                <a:lnTo>
                  <a:pt x="53" y="132"/>
                </a:lnTo>
                <a:lnTo>
                  <a:pt x="55" y="115"/>
                </a:lnTo>
                <a:lnTo>
                  <a:pt x="55" y="98"/>
                </a:lnTo>
                <a:lnTo>
                  <a:pt x="57" y="81"/>
                </a:lnTo>
                <a:lnTo>
                  <a:pt x="57" y="62"/>
                </a:lnTo>
                <a:lnTo>
                  <a:pt x="57" y="42"/>
                </a:lnTo>
                <a:lnTo>
                  <a:pt x="57" y="21"/>
                </a:lnTo>
                <a:lnTo>
                  <a:pt x="57" y="0"/>
                </a:lnTo>
                <a:lnTo>
                  <a:pt x="63" y="0"/>
                </a:lnTo>
                <a:lnTo>
                  <a:pt x="69" y="2"/>
                </a:lnTo>
                <a:lnTo>
                  <a:pt x="74" y="4"/>
                </a:lnTo>
                <a:lnTo>
                  <a:pt x="82" y="8"/>
                </a:lnTo>
                <a:lnTo>
                  <a:pt x="88" y="14"/>
                </a:lnTo>
                <a:lnTo>
                  <a:pt x="95" y="20"/>
                </a:lnTo>
                <a:lnTo>
                  <a:pt x="103" y="25"/>
                </a:lnTo>
                <a:lnTo>
                  <a:pt x="111" y="33"/>
                </a:lnTo>
                <a:lnTo>
                  <a:pt x="116" y="42"/>
                </a:lnTo>
                <a:lnTo>
                  <a:pt x="122" y="54"/>
                </a:lnTo>
                <a:lnTo>
                  <a:pt x="128" y="67"/>
                </a:lnTo>
                <a:lnTo>
                  <a:pt x="132" y="81"/>
                </a:lnTo>
                <a:lnTo>
                  <a:pt x="136" y="96"/>
                </a:lnTo>
                <a:lnTo>
                  <a:pt x="137" y="111"/>
                </a:lnTo>
                <a:lnTo>
                  <a:pt x="141" y="127"/>
                </a:lnTo>
                <a:lnTo>
                  <a:pt x="143" y="144"/>
                </a:lnTo>
                <a:lnTo>
                  <a:pt x="143" y="144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任意多边形: 形状 35"/>
          <p:cNvSpPr/>
          <p:nvPr/>
        </p:nvSpPr>
        <p:spPr>
          <a:xfrm>
            <a:off x="1761980" y="2264316"/>
            <a:ext cx="725020" cy="1150431"/>
          </a:xfrm>
          <a:custGeom>
            <a:avLst/>
            <a:gdLst>
              <a:gd name="connsiteX0" fmla="*/ 725020 w 725020"/>
              <a:gd name="connsiteY0" fmla="*/ 0 h 1150431"/>
              <a:gd name="connsiteX1" fmla="*/ 724051 w 725020"/>
              <a:gd name="connsiteY1" fmla="*/ 2438 h 1150431"/>
              <a:gd name="connsiteX2" fmla="*/ 716456 w 725020"/>
              <a:gd name="connsiteY2" fmla="*/ 7534 h 1150431"/>
              <a:gd name="connsiteX3" fmla="*/ 708861 w 725020"/>
              <a:gd name="connsiteY3" fmla="*/ 15179 h 1150431"/>
              <a:gd name="connsiteX4" fmla="*/ 700000 w 725020"/>
              <a:gd name="connsiteY4" fmla="*/ 20276 h 1150431"/>
              <a:gd name="connsiteX5" fmla="*/ 689874 w 725020"/>
              <a:gd name="connsiteY5" fmla="*/ 25372 h 1150431"/>
              <a:gd name="connsiteX6" fmla="*/ 675950 w 725020"/>
              <a:gd name="connsiteY6" fmla="*/ 27921 h 1150431"/>
              <a:gd name="connsiteX7" fmla="*/ 660760 w 725020"/>
              <a:gd name="connsiteY7" fmla="*/ 31743 h 1150431"/>
              <a:gd name="connsiteX8" fmla="*/ 646836 w 725020"/>
              <a:gd name="connsiteY8" fmla="*/ 36840 h 1150431"/>
              <a:gd name="connsiteX9" fmla="*/ 629114 w 725020"/>
              <a:gd name="connsiteY9" fmla="*/ 41937 h 1150431"/>
              <a:gd name="connsiteX10" fmla="*/ 615190 w 725020"/>
              <a:gd name="connsiteY10" fmla="*/ 47033 h 1150431"/>
              <a:gd name="connsiteX11" fmla="*/ 600000 w 725020"/>
              <a:gd name="connsiteY11" fmla="*/ 57227 h 1150431"/>
              <a:gd name="connsiteX12" fmla="*/ 586076 w 725020"/>
              <a:gd name="connsiteY12" fmla="*/ 63597 h 1150431"/>
              <a:gd name="connsiteX13" fmla="*/ 570886 w 725020"/>
              <a:gd name="connsiteY13" fmla="*/ 76339 h 1150431"/>
              <a:gd name="connsiteX14" fmla="*/ 559494 w 725020"/>
              <a:gd name="connsiteY14" fmla="*/ 85258 h 1150431"/>
              <a:gd name="connsiteX15" fmla="*/ 544304 w 725020"/>
              <a:gd name="connsiteY15" fmla="*/ 98000 h 1150431"/>
              <a:gd name="connsiteX16" fmla="*/ 530380 w 725020"/>
              <a:gd name="connsiteY16" fmla="*/ 112016 h 1150431"/>
              <a:gd name="connsiteX17" fmla="*/ 515190 w 725020"/>
              <a:gd name="connsiteY17" fmla="*/ 127305 h 1150431"/>
              <a:gd name="connsiteX18" fmla="*/ 498734 w 725020"/>
              <a:gd name="connsiteY18" fmla="*/ 143870 h 1150431"/>
              <a:gd name="connsiteX19" fmla="*/ 482279 w 725020"/>
              <a:gd name="connsiteY19" fmla="*/ 161708 h 1150431"/>
              <a:gd name="connsiteX20" fmla="*/ 464557 w 725020"/>
              <a:gd name="connsiteY20" fmla="*/ 180820 h 1150431"/>
              <a:gd name="connsiteX21" fmla="*/ 445570 w 725020"/>
              <a:gd name="connsiteY21" fmla="*/ 202481 h 1150431"/>
              <a:gd name="connsiteX22" fmla="*/ 426583 w 725020"/>
              <a:gd name="connsiteY22" fmla="*/ 224142 h 1150431"/>
              <a:gd name="connsiteX23" fmla="*/ 406329 w 725020"/>
              <a:gd name="connsiteY23" fmla="*/ 248351 h 1150431"/>
              <a:gd name="connsiteX24" fmla="*/ 384810 w 725020"/>
              <a:gd name="connsiteY24" fmla="*/ 277657 h 1150431"/>
              <a:gd name="connsiteX25" fmla="*/ 363291 w 725020"/>
              <a:gd name="connsiteY25" fmla="*/ 306962 h 1150431"/>
              <a:gd name="connsiteX26" fmla="*/ 341772 w 725020"/>
              <a:gd name="connsiteY26" fmla="*/ 341365 h 1150431"/>
              <a:gd name="connsiteX27" fmla="*/ 317722 w 725020"/>
              <a:gd name="connsiteY27" fmla="*/ 375767 h 1150431"/>
              <a:gd name="connsiteX28" fmla="*/ 307595 w 725020"/>
              <a:gd name="connsiteY28" fmla="*/ 394879 h 1150431"/>
              <a:gd name="connsiteX29" fmla="*/ 294937 w 725020"/>
              <a:gd name="connsiteY29" fmla="*/ 411444 h 1150431"/>
              <a:gd name="connsiteX30" fmla="*/ 283545 w 725020"/>
              <a:gd name="connsiteY30" fmla="*/ 431830 h 1150431"/>
              <a:gd name="connsiteX31" fmla="*/ 270886 w 725020"/>
              <a:gd name="connsiteY31" fmla="*/ 453491 h 1150431"/>
              <a:gd name="connsiteX32" fmla="*/ 259494 w 725020"/>
              <a:gd name="connsiteY32" fmla="*/ 472603 h 1150431"/>
              <a:gd name="connsiteX33" fmla="*/ 246836 w 725020"/>
              <a:gd name="connsiteY33" fmla="*/ 494264 h 1150431"/>
              <a:gd name="connsiteX34" fmla="*/ 236709 w 725020"/>
              <a:gd name="connsiteY34" fmla="*/ 517199 h 1150431"/>
              <a:gd name="connsiteX35" fmla="*/ 225317 w 725020"/>
              <a:gd name="connsiteY35" fmla="*/ 541408 h 1150431"/>
              <a:gd name="connsiteX36" fmla="*/ 212658 w 725020"/>
              <a:gd name="connsiteY36" fmla="*/ 563069 h 1150431"/>
              <a:gd name="connsiteX37" fmla="*/ 201266 w 725020"/>
              <a:gd name="connsiteY37" fmla="*/ 584730 h 1150431"/>
              <a:gd name="connsiteX38" fmla="*/ 188608 w 725020"/>
              <a:gd name="connsiteY38" fmla="*/ 606390 h 1150431"/>
              <a:gd name="connsiteX39" fmla="*/ 179747 w 725020"/>
              <a:gd name="connsiteY39" fmla="*/ 628051 h 1150431"/>
              <a:gd name="connsiteX40" fmla="*/ 169620 w 725020"/>
              <a:gd name="connsiteY40" fmla="*/ 648438 h 1150431"/>
              <a:gd name="connsiteX41" fmla="*/ 159494 w 725020"/>
              <a:gd name="connsiteY41" fmla="*/ 667550 h 1150431"/>
              <a:gd name="connsiteX42" fmla="*/ 151899 w 725020"/>
              <a:gd name="connsiteY42" fmla="*/ 686663 h 1150431"/>
              <a:gd name="connsiteX43" fmla="*/ 145570 w 725020"/>
              <a:gd name="connsiteY43" fmla="*/ 707049 h 1150431"/>
              <a:gd name="connsiteX44" fmla="*/ 137975 w 725020"/>
              <a:gd name="connsiteY44" fmla="*/ 723613 h 1150431"/>
              <a:gd name="connsiteX45" fmla="*/ 130380 w 725020"/>
              <a:gd name="connsiteY45" fmla="*/ 740177 h 1150431"/>
              <a:gd name="connsiteX46" fmla="*/ 125317 w 725020"/>
              <a:gd name="connsiteY46" fmla="*/ 758016 h 1150431"/>
              <a:gd name="connsiteX47" fmla="*/ 121519 w 725020"/>
              <a:gd name="connsiteY47" fmla="*/ 772031 h 1150431"/>
              <a:gd name="connsiteX48" fmla="*/ 116456 w 725020"/>
              <a:gd name="connsiteY48" fmla="*/ 789870 h 1150431"/>
              <a:gd name="connsiteX49" fmla="*/ 113924 w 725020"/>
              <a:gd name="connsiteY49" fmla="*/ 803885 h 1150431"/>
              <a:gd name="connsiteX50" fmla="*/ 111393 w 725020"/>
              <a:gd name="connsiteY50" fmla="*/ 817901 h 1150431"/>
              <a:gd name="connsiteX51" fmla="*/ 108861 w 725020"/>
              <a:gd name="connsiteY51" fmla="*/ 833191 h 1150431"/>
              <a:gd name="connsiteX52" fmla="*/ 103798 w 725020"/>
              <a:gd name="connsiteY52" fmla="*/ 859949 h 1150431"/>
              <a:gd name="connsiteX53" fmla="*/ 98734 w 725020"/>
              <a:gd name="connsiteY53" fmla="*/ 884158 h 1150431"/>
              <a:gd name="connsiteX54" fmla="*/ 96203 w 725020"/>
              <a:gd name="connsiteY54" fmla="*/ 908367 h 1150431"/>
              <a:gd name="connsiteX55" fmla="*/ 96203 w 725020"/>
              <a:gd name="connsiteY55" fmla="*/ 930027 h 1150431"/>
              <a:gd name="connsiteX56" fmla="*/ 98734 w 725020"/>
              <a:gd name="connsiteY56" fmla="*/ 951688 h 1150431"/>
              <a:gd name="connsiteX57" fmla="*/ 101266 w 725020"/>
              <a:gd name="connsiteY57" fmla="*/ 969527 h 1150431"/>
              <a:gd name="connsiteX58" fmla="*/ 108861 w 725020"/>
              <a:gd name="connsiteY58" fmla="*/ 986091 h 1150431"/>
              <a:gd name="connsiteX59" fmla="*/ 116456 w 725020"/>
              <a:gd name="connsiteY59" fmla="*/ 998832 h 1150431"/>
              <a:gd name="connsiteX60" fmla="*/ 125317 w 725020"/>
              <a:gd name="connsiteY60" fmla="*/ 1012848 h 1150431"/>
              <a:gd name="connsiteX61" fmla="*/ 135443 w 725020"/>
              <a:gd name="connsiteY61" fmla="*/ 1028138 h 1150431"/>
              <a:gd name="connsiteX62" fmla="*/ 145570 w 725020"/>
              <a:gd name="connsiteY62" fmla="*/ 1039605 h 1150431"/>
              <a:gd name="connsiteX63" fmla="*/ 154431 w 725020"/>
              <a:gd name="connsiteY63" fmla="*/ 1049799 h 1150431"/>
              <a:gd name="connsiteX64" fmla="*/ 161980 w 725020"/>
              <a:gd name="connsiteY64" fmla="*/ 1054358 h 1150431"/>
              <a:gd name="connsiteX65" fmla="*/ 93800 w 725020"/>
              <a:gd name="connsiteY65" fmla="*/ 1150431 h 1150431"/>
              <a:gd name="connsiteX66" fmla="*/ 92405 w 725020"/>
              <a:gd name="connsiteY66" fmla="*/ 1149183 h 1150431"/>
              <a:gd name="connsiteX67" fmla="*/ 79747 w 725020"/>
              <a:gd name="connsiteY67" fmla="*/ 1140264 h 1150431"/>
              <a:gd name="connsiteX68" fmla="*/ 68355 w 725020"/>
              <a:gd name="connsiteY68" fmla="*/ 1127523 h 1150431"/>
              <a:gd name="connsiteX69" fmla="*/ 58228 w 725020"/>
              <a:gd name="connsiteY69" fmla="*/ 1117329 h 1150431"/>
              <a:gd name="connsiteX70" fmla="*/ 50633 w 725020"/>
              <a:gd name="connsiteY70" fmla="*/ 1105862 h 1150431"/>
              <a:gd name="connsiteX71" fmla="*/ 40506 w 725020"/>
              <a:gd name="connsiteY71" fmla="*/ 1093120 h 1150431"/>
              <a:gd name="connsiteX72" fmla="*/ 34177 w 725020"/>
              <a:gd name="connsiteY72" fmla="*/ 1079104 h 1150431"/>
              <a:gd name="connsiteX73" fmla="*/ 29114 w 725020"/>
              <a:gd name="connsiteY73" fmla="*/ 1063814 h 1150431"/>
              <a:gd name="connsiteX74" fmla="*/ 26582 w 725020"/>
              <a:gd name="connsiteY74" fmla="*/ 1049799 h 1150431"/>
              <a:gd name="connsiteX75" fmla="*/ 18987 w 725020"/>
              <a:gd name="connsiteY75" fmla="*/ 1033235 h 1150431"/>
              <a:gd name="connsiteX76" fmla="*/ 13924 w 725020"/>
              <a:gd name="connsiteY76" fmla="*/ 1017945 h 1150431"/>
              <a:gd name="connsiteX77" fmla="*/ 12658 w 725020"/>
              <a:gd name="connsiteY77" fmla="*/ 1001381 h 1150431"/>
              <a:gd name="connsiteX78" fmla="*/ 7595 w 725020"/>
              <a:gd name="connsiteY78" fmla="*/ 986091 h 1150431"/>
              <a:gd name="connsiteX79" fmla="*/ 5063 w 725020"/>
              <a:gd name="connsiteY79" fmla="*/ 972075 h 1150431"/>
              <a:gd name="connsiteX80" fmla="*/ 2532 w 725020"/>
              <a:gd name="connsiteY80" fmla="*/ 954237 h 1150431"/>
              <a:gd name="connsiteX81" fmla="*/ 2532 w 725020"/>
              <a:gd name="connsiteY81" fmla="*/ 940221 h 1150431"/>
              <a:gd name="connsiteX82" fmla="*/ 0 w 725020"/>
              <a:gd name="connsiteY82" fmla="*/ 923657 h 1150431"/>
              <a:gd name="connsiteX83" fmla="*/ 0 w 725020"/>
              <a:gd name="connsiteY83" fmla="*/ 916012 h 1150431"/>
              <a:gd name="connsiteX84" fmla="*/ 0 w 725020"/>
              <a:gd name="connsiteY84" fmla="*/ 905818 h 1150431"/>
              <a:gd name="connsiteX85" fmla="*/ 0 w 725020"/>
              <a:gd name="connsiteY85" fmla="*/ 896899 h 1150431"/>
              <a:gd name="connsiteX86" fmla="*/ 0 w 725020"/>
              <a:gd name="connsiteY86" fmla="*/ 886706 h 1150431"/>
              <a:gd name="connsiteX87" fmla="*/ 0 w 725020"/>
              <a:gd name="connsiteY87" fmla="*/ 876513 h 1150431"/>
              <a:gd name="connsiteX88" fmla="*/ 2532 w 725020"/>
              <a:gd name="connsiteY88" fmla="*/ 865045 h 1150431"/>
              <a:gd name="connsiteX89" fmla="*/ 5063 w 725020"/>
              <a:gd name="connsiteY89" fmla="*/ 852304 h 1150431"/>
              <a:gd name="connsiteX90" fmla="*/ 7595 w 725020"/>
              <a:gd name="connsiteY90" fmla="*/ 838288 h 1150431"/>
              <a:gd name="connsiteX91" fmla="*/ 12658 w 725020"/>
              <a:gd name="connsiteY91" fmla="*/ 811530 h 1150431"/>
              <a:gd name="connsiteX92" fmla="*/ 21519 w 725020"/>
              <a:gd name="connsiteY92" fmla="*/ 782225 h 1150431"/>
              <a:gd name="connsiteX93" fmla="*/ 31646 w 725020"/>
              <a:gd name="connsiteY93" fmla="*/ 750371 h 1150431"/>
              <a:gd name="connsiteX94" fmla="*/ 43038 w 725020"/>
              <a:gd name="connsiteY94" fmla="*/ 715968 h 1150431"/>
              <a:gd name="connsiteX95" fmla="*/ 48101 w 725020"/>
              <a:gd name="connsiteY95" fmla="*/ 699404 h 1150431"/>
              <a:gd name="connsiteX96" fmla="*/ 53165 w 725020"/>
              <a:gd name="connsiteY96" fmla="*/ 681566 h 1150431"/>
              <a:gd name="connsiteX97" fmla="*/ 65823 w 725020"/>
              <a:gd name="connsiteY97" fmla="*/ 645889 h 1150431"/>
              <a:gd name="connsiteX98" fmla="*/ 79747 w 725020"/>
              <a:gd name="connsiteY98" fmla="*/ 611487 h 1150431"/>
              <a:gd name="connsiteX99" fmla="*/ 96203 w 725020"/>
              <a:gd name="connsiteY99" fmla="*/ 577085 h 1150431"/>
              <a:gd name="connsiteX100" fmla="*/ 113924 w 725020"/>
              <a:gd name="connsiteY100" fmla="*/ 541408 h 1150431"/>
              <a:gd name="connsiteX101" fmla="*/ 132912 w 725020"/>
              <a:gd name="connsiteY101" fmla="*/ 507006 h 1150431"/>
              <a:gd name="connsiteX102" fmla="*/ 151899 w 725020"/>
              <a:gd name="connsiteY102" fmla="*/ 470055 h 1150431"/>
              <a:gd name="connsiteX103" fmla="*/ 174684 w 725020"/>
              <a:gd name="connsiteY103" fmla="*/ 431830 h 1150431"/>
              <a:gd name="connsiteX104" fmla="*/ 217722 w 725020"/>
              <a:gd name="connsiteY104" fmla="*/ 363025 h 1150431"/>
              <a:gd name="connsiteX105" fmla="*/ 262026 w 725020"/>
              <a:gd name="connsiteY105" fmla="*/ 295495 h 1150431"/>
              <a:gd name="connsiteX106" fmla="*/ 305064 w 725020"/>
              <a:gd name="connsiteY106" fmla="*/ 226690 h 1150431"/>
              <a:gd name="connsiteX107" fmla="*/ 348102 w 725020"/>
              <a:gd name="connsiteY107" fmla="*/ 156611 h 1150431"/>
              <a:gd name="connsiteX108" fmla="*/ 358228 w 725020"/>
              <a:gd name="connsiteY108" fmla="*/ 141321 h 1150431"/>
              <a:gd name="connsiteX109" fmla="*/ 368355 w 725020"/>
              <a:gd name="connsiteY109" fmla="*/ 127305 h 1150431"/>
              <a:gd name="connsiteX110" fmla="*/ 377215 w 725020"/>
              <a:gd name="connsiteY110" fmla="*/ 114564 h 1150431"/>
              <a:gd name="connsiteX111" fmla="*/ 384810 w 725020"/>
              <a:gd name="connsiteY111" fmla="*/ 103096 h 1150431"/>
              <a:gd name="connsiteX112" fmla="*/ 394937 w 725020"/>
              <a:gd name="connsiteY112" fmla="*/ 90355 h 1150431"/>
              <a:gd name="connsiteX113" fmla="*/ 401266 w 725020"/>
              <a:gd name="connsiteY113" fmla="*/ 81436 h 1150431"/>
              <a:gd name="connsiteX114" fmla="*/ 406329 w 725020"/>
              <a:gd name="connsiteY114" fmla="*/ 71242 h 1150431"/>
              <a:gd name="connsiteX115" fmla="*/ 413924 w 725020"/>
              <a:gd name="connsiteY115" fmla="*/ 61049 h 1150431"/>
              <a:gd name="connsiteX116" fmla="*/ 418988 w 725020"/>
              <a:gd name="connsiteY116" fmla="*/ 54678 h 1150431"/>
              <a:gd name="connsiteX117" fmla="*/ 424051 w 725020"/>
              <a:gd name="connsiteY117" fmla="*/ 47033 h 1150431"/>
              <a:gd name="connsiteX118" fmla="*/ 426583 w 725020"/>
              <a:gd name="connsiteY118" fmla="*/ 41937 h 1150431"/>
              <a:gd name="connsiteX119" fmla="*/ 429114 w 725020"/>
              <a:gd name="connsiteY119" fmla="*/ 36840 h 1150431"/>
              <a:gd name="connsiteX120" fmla="*/ 430380 w 725020"/>
              <a:gd name="connsiteY120" fmla="*/ 31743 h 1150431"/>
              <a:gd name="connsiteX121" fmla="*/ 430380 w 725020"/>
              <a:gd name="connsiteY121" fmla="*/ 27921 h 1150431"/>
              <a:gd name="connsiteX122" fmla="*/ 430380 w 725020"/>
              <a:gd name="connsiteY122" fmla="*/ 27500 h 1150431"/>
              <a:gd name="connsiteX123" fmla="*/ 725020 w 725020"/>
              <a:gd name="connsiteY123" fmla="*/ 0 h 115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725020" h="1150431">
                <a:moveTo>
                  <a:pt x="725020" y="0"/>
                </a:moveTo>
                <a:lnTo>
                  <a:pt x="724051" y="2438"/>
                </a:lnTo>
                <a:lnTo>
                  <a:pt x="716456" y="7534"/>
                </a:lnTo>
                <a:lnTo>
                  <a:pt x="708861" y="15179"/>
                </a:lnTo>
                <a:lnTo>
                  <a:pt x="700000" y="20276"/>
                </a:lnTo>
                <a:lnTo>
                  <a:pt x="689874" y="25372"/>
                </a:lnTo>
                <a:lnTo>
                  <a:pt x="675950" y="27921"/>
                </a:lnTo>
                <a:lnTo>
                  <a:pt x="660760" y="31743"/>
                </a:lnTo>
                <a:lnTo>
                  <a:pt x="646836" y="36840"/>
                </a:lnTo>
                <a:lnTo>
                  <a:pt x="629114" y="41937"/>
                </a:lnTo>
                <a:lnTo>
                  <a:pt x="615190" y="47033"/>
                </a:lnTo>
                <a:lnTo>
                  <a:pt x="600000" y="57227"/>
                </a:lnTo>
                <a:lnTo>
                  <a:pt x="586076" y="63597"/>
                </a:lnTo>
                <a:lnTo>
                  <a:pt x="570886" y="76339"/>
                </a:lnTo>
                <a:lnTo>
                  <a:pt x="559494" y="85258"/>
                </a:lnTo>
                <a:lnTo>
                  <a:pt x="544304" y="98000"/>
                </a:lnTo>
                <a:lnTo>
                  <a:pt x="530380" y="112016"/>
                </a:lnTo>
                <a:lnTo>
                  <a:pt x="515190" y="127305"/>
                </a:lnTo>
                <a:lnTo>
                  <a:pt x="498734" y="143870"/>
                </a:lnTo>
                <a:lnTo>
                  <a:pt x="482279" y="161708"/>
                </a:lnTo>
                <a:lnTo>
                  <a:pt x="464557" y="180820"/>
                </a:lnTo>
                <a:lnTo>
                  <a:pt x="445570" y="202481"/>
                </a:lnTo>
                <a:lnTo>
                  <a:pt x="426583" y="224142"/>
                </a:lnTo>
                <a:lnTo>
                  <a:pt x="406329" y="248351"/>
                </a:lnTo>
                <a:lnTo>
                  <a:pt x="384810" y="277657"/>
                </a:lnTo>
                <a:lnTo>
                  <a:pt x="363291" y="306962"/>
                </a:lnTo>
                <a:lnTo>
                  <a:pt x="341772" y="341365"/>
                </a:lnTo>
                <a:lnTo>
                  <a:pt x="317722" y="375767"/>
                </a:lnTo>
                <a:lnTo>
                  <a:pt x="307595" y="394879"/>
                </a:lnTo>
                <a:lnTo>
                  <a:pt x="294937" y="411444"/>
                </a:lnTo>
                <a:lnTo>
                  <a:pt x="283545" y="431830"/>
                </a:lnTo>
                <a:lnTo>
                  <a:pt x="270886" y="453491"/>
                </a:lnTo>
                <a:lnTo>
                  <a:pt x="259494" y="472603"/>
                </a:lnTo>
                <a:lnTo>
                  <a:pt x="246836" y="494264"/>
                </a:lnTo>
                <a:lnTo>
                  <a:pt x="236709" y="517199"/>
                </a:lnTo>
                <a:lnTo>
                  <a:pt x="225317" y="541408"/>
                </a:lnTo>
                <a:lnTo>
                  <a:pt x="212658" y="563069"/>
                </a:lnTo>
                <a:lnTo>
                  <a:pt x="201266" y="584730"/>
                </a:lnTo>
                <a:lnTo>
                  <a:pt x="188608" y="606390"/>
                </a:lnTo>
                <a:lnTo>
                  <a:pt x="179747" y="628051"/>
                </a:lnTo>
                <a:lnTo>
                  <a:pt x="169620" y="648438"/>
                </a:lnTo>
                <a:lnTo>
                  <a:pt x="159494" y="667550"/>
                </a:lnTo>
                <a:lnTo>
                  <a:pt x="151899" y="686663"/>
                </a:lnTo>
                <a:lnTo>
                  <a:pt x="145570" y="707049"/>
                </a:lnTo>
                <a:lnTo>
                  <a:pt x="137975" y="723613"/>
                </a:lnTo>
                <a:lnTo>
                  <a:pt x="130380" y="740177"/>
                </a:lnTo>
                <a:lnTo>
                  <a:pt x="125317" y="758016"/>
                </a:lnTo>
                <a:lnTo>
                  <a:pt x="121519" y="772031"/>
                </a:lnTo>
                <a:lnTo>
                  <a:pt x="116456" y="789870"/>
                </a:lnTo>
                <a:lnTo>
                  <a:pt x="113924" y="803885"/>
                </a:lnTo>
                <a:lnTo>
                  <a:pt x="111393" y="817901"/>
                </a:lnTo>
                <a:lnTo>
                  <a:pt x="108861" y="833191"/>
                </a:lnTo>
                <a:lnTo>
                  <a:pt x="103798" y="859949"/>
                </a:lnTo>
                <a:lnTo>
                  <a:pt x="98734" y="884158"/>
                </a:lnTo>
                <a:lnTo>
                  <a:pt x="96203" y="908367"/>
                </a:lnTo>
                <a:lnTo>
                  <a:pt x="96203" y="930027"/>
                </a:lnTo>
                <a:lnTo>
                  <a:pt x="98734" y="951688"/>
                </a:lnTo>
                <a:lnTo>
                  <a:pt x="101266" y="969527"/>
                </a:lnTo>
                <a:lnTo>
                  <a:pt x="108861" y="986091"/>
                </a:lnTo>
                <a:lnTo>
                  <a:pt x="116456" y="998832"/>
                </a:lnTo>
                <a:lnTo>
                  <a:pt x="125317" y="1012848"/>
                </a:lnTo>
                <a:lnTo>
                  <a:pt x="135443" y="1028138"/>
                </a:lnTo>
                <a:lnTo>
                  <a:pt x="145570" y="1039605"/>
                </a:lnTo>
                <a:lnTo>
                  <a:pt x="154431" y="1049799"/>
                </a:lnTo>
                <a:lnTo>
                  <a:pt x="161980" y="1054358"/>
                </a:lnTo>
                <a:lnTo>
                  <a:pt x="93800" y="1150431"/>
                </a:lnTo>
                <a:lnTo>
                  <a:pt x="92405" y="1149183"/>
                </a:lnTo>
                <a:lnTo>
                  <a:pt x="79747" y="1140264"/>
                </a:lnTo>
                <a:lnTo>
                  <a:pt x="68355" y="1127523"/>
                </a:lnTo>
                <a:lnTo>
                  <a:pt x="58228" y="1117329"/>
                </a:lnTo>
                <a:lnTo>
                  <a:pt x="50633" y="1105862"/>
                </a:lnTo>
                <a:lnTo>
                  <a:pt x="40506" y="1093120"/>
                </a:lnTo>
                <a:lnTo>
                  <a:pt x="34177" y="1079104"/>
                </a:lnTo>
                <a:lnTo>
                  <a:pt x="29114" y="1063814"/>
                </a:lnTo>
                <a:lnTo>
                  <a:pt x="26582" y="1049799"/>
                </a:lnTo>
                <a:lnTo>
                  <a:pt x="18987" y="1033235"/>
                </a:lnTo>
                <a:lnTo>
                  <a:pt x="13924" y="1017945"/>
                </a:lnTo>
                <a:lnTo>
                  <a:pt x="12658" y="1001381"/>
                </a:lnTo>
                <a:lnTo>
                  <a:pt x="7595" y="986091"/>
                </a:lnTo>
                <a:lnTo>
                  <a:pt x="5063" y="972075"/>
                </a:lnTo>
                <a:lnTo>
                  <a:pt x="2532" y="954237"/>
                </a:lnTo>
                <a:lnTo>
                  <a:pt x="2532" y="940221"/>
                </a:lnTo>
                <a:lnTo>
                  <a:pt x="0" y="923657"/>
                </a:lnTo>
                <a:lnTo>
                  <a:pt x="0" y="916012"/>
                </a:lnTo>
                <a:lnTo>
                  <a:pt x="0" y="905818"/>
                </a:lnTo>
                <a:lnTo>
                  <a:pt x="0" y="896899"/>
                </a:lnTo>
                <a:lnTo>
                  <a:pt x="0" y="886706"/>
                </a:lnTo>
                <a:lnTo>
                  <a:pt x="0" y="876513"/>
                </a:lnTo>
                <a:lnTo>
                  <a:pt x="2532" y="865045"/>
                </a:lnTo>
                <a:lnTo>
                  <a:pt x="5063" y="852304"/>
                </a:lnTo>
                <a:lnTo>
                  <a:pt x="7595" y="838288"/>
                </a:lnTo>
                <a:lnTo>
                  <a:pt x="12658" y="811530"/>
                </a:lnTo>
                <a:lnTo>
                  <a:pt x="21519" y="782225"/>
                </a:lnTo>
                <a:lnTo>
                  <a:pt x="31646" y="750371"/>
                </a:lnTo>
                <a:lnTo>
                  <a:pt x="43038" y="715968"/>
                </a:lnTo>
                <a:lnTo>
                  <a:pt x="48101" y="699404"/>
                </a:lnTo>
                <a:lnTo>
                  <a:pt x="53165" y="681566"/>
                </a:lnTo>
                <a:lnTo>
                  <a:pt x="65823" y="645889"/>
                </a:lnTo>
                <a:lnTo>
                  <a:pt x="79747" y="611487"/>
                </a:lnTo>
                <a:lnTo>
                  <a:pt x="96203" y="577085"/>
                </a:lnTo>
                <a:lnTo>
                  <a:pt x="113924" y="541408"/>
                </a:lnTo>
                <a:lnTo>
                  <a:pt x="132912" y="507006"/>
                </a:lnTo>
                <a:lnTo>
                  <a:pt x="151899" y="470055"/>
                </a:lnTo>
                <a:lnTo>
                  <a:pt x="174684" y="431830"/>
                </a:lnTo>
                <a:lnTo>
                  <a:pt x="217722" y="363025"/>
                </a:lnTo>
                <a:lnTo>
                  <a:pt x="262026" y="295495"/>
                </a:lnTo>
                <a:lnTo>
                  <a:pt x="305064" y="226690"/>
                </a:lnTo>
                <a:lnTo>
                  <a:pt x="348102" y="156611"/>
                </a:lnTo>
                <a:lnTo>
                  <a:pt x="358228" y="141321"/>
                </a:lnTo>
                <a:lnTo>
                  <a:pt x="368355" y="127305"/>
                </a:lnTo>
                <a:lnTo>
                  <a:pt x="377215" y="114564"/>
                </a:lnTo>
                <a:lnTo>
                  <a:pt x="384810" y="103096"/>
                </a:lnTo>
                <a:lnTo>
                  <a:pt x="394937" y="90355"/>
                </a:lnTo>
                <a:lnTo>
                  <a:pt x="401266" y="81436"/>
                </a:lnTo>
                <a:lnTo>
                  <a:pt x="406329" y="71242"/>
                </a:lnTo>
                <a:lnTo>
                  <a:pt x="413924" y="61049"/>
                </a:lnTo>
                <a:lnTo>
                  <a:pt x="418988" y="54678"/>
                </a:lnTo>
                <a:lnTo>
                  <a:pt x="424051" y="47033"/>
                </a:lnTo>
                <a:lnTo>
                  <a:pt x="426583" y="41937"/>
                </a:lnTo>
                <a:lnTo>
                  <a:pt x="429114" y="36840"/>
                </a:lnTo>
                <a:lnTo>
                  <a:pt x="430380" y="31743"/>
                </a:lnTo>
                <a:lnTo>
                  <a:pt x="430380" y="27921"/>
                </a:lnTo>
                <a:lnTo>
                  <a:pt x="430380" y="27500"/>
                </a:lnTo>
                <a:lnTo>
                  <a:pt x="72502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: 形状 36"/>
          <p:cNvSpPr/>
          <p:nvPr/>
        </p:nvSpPr>
        <p:spPr>
          <a:xfrm>
            <a:off x="2577238" y="2987928"/>
            <a:ext cx="187274" cy="369194"/>
          </a:xfrm>
          <a:custGeom>
            <a:avLst/>
            <a:gdLst>
              <a:gd name="connsiteX0" fmla="*/ 116388 w 187274"/>
              <a:gd name="connsiteY0" fmla="*/ 0 h 369194"/>
              <a:gd name="connsiteX1" fmla="*/ 118920 w 187274"/>
              <a:gd name="connsiteY1" fmla="*/ 0 h 369194"/>
              <a:gd name="connsiteX2" fmla="*/ 121451 w 187274"/>
              <a:gd name="connsiteY2" fmla="*/ 2549 h 369194"/>
              <a:gd name="connsiteX3" fmla="*/ 123983 w 187274"/>
              <a:gd name="connsiteY3" fmla="*/ 5097 h 369194"/>
              <a:gd name="connsiteX4" fmla="*/ 126515 w 187274"/>
              <a:gd name="connsiteY4" fmla="*/ 10194 h 369194"/>
              <a:gd name="connsiteX5" fmla="*/ 129046 w 187274"/>
              <a:gd name="connsiteY5" fmla="*/ 14016 h 369194"/>
              <a:gd name="connsiteX6" fmla="*/ 131578 w 187274"/>
              <a:gd name="connsiteY6" fmla="*/ 21661 h 369194"/>
              <a:gd name="connsiteX7" fmla="*/ 134110 w 187274"/>
              <a:gd name="connsiteY7" fmla="*/ 29306 h 369194"/>
              <a:gd name="connsiteX8" fmla="*/ 136641 w 187274"/>
              <a:gd name="connsiteY8" fmla="*/ 38225 h 369194"/>
              <a:gd name="connsiteX9" fmla="*/ 139173 w 187274"/>
              <a:gd name="connsiteY9" fmla="*/ 48418 h 369194"/>
              <a:gd name="connsiteX10" fmla="*/ 139173 w 187274"/>
              <a:gd name="connsiteY10" fmla="*/ 58612 h 369194"/>
              <a:gd name="connsiteX11" fmla="*/ 141705 w 187274"/>
              <a:gd name="connsiteY11" fmla="*/ 70079 h 369194"/>
              <a:gd name="connsiteX12" fmla="*/ 142970 w 187274"/>
              <a:gd name="connsiteY12" fmla="*/ 85369 h 369194"/>
              <a:gd name="connsiteX13" fmla="*/ 145502 w 187274"/>
              <a:gd name="connsiteY13" fmla="*/ 99385 h 369194"/>
              <a:gd name="connsiteX14" fmla="*/ 148034 w 187274"/>
              <a:gd name="connsiteY14" fmla="*/ 114675 h 369194"/>
              <a:gd name="connsiteX15" fmla="*/ 150565 w 187274"/>
              <a:gd name="connsiteY15" fmla="*/ 131239 h 369194"/>
              <a:gd name="connsiteX16" fmla="*/ 150565 w 187274"/>
              <a:gd name="connsiteY16" fmla="*/ 150351 h 369194"/>
              <a:gd name="connsiteX17" fmla="*/ 153097 w 187274"/>
              <a:gd name="connsiteY17" fmla="*/ 168190 h 369194"/>
              <a:gd name="connsiteX18" fmla="*/ 155629 w 187274"/>
              <a:gd name="connsiteY18" fmla="*/ 187302 h 369194"/>
              <a:gd name="connsiteX19" fmla="*/ 155629 w 187274"/>
              <a:gd name="connsiteY19" fmla="*/ 201318 h 369194"/>
              <a:gd name="connsiteX20" fmla="*/ 158160 w 187274"/>
              <a:gd name="connsiteY20" fmla="*/ 219156 h 369194"/>
              <a:gd name="connsiteX21" fmla="*/ 160692 w 187274"/>
              <a:gd name="connsiteY21" fmla="*/ 233172 h 369194"/>
              <a:gd name="connsiteX22" fmla="*/ 160692 w 187274"/>
              <a:gd name="connsiteY22" fmla="*/ 248462 h 369194"/>
              <a:gd name="connsiteX23" fmla="*/ 163224 w 187274"/>
              <a:gd name="connsiteY23" fmla="*/ 262478 h 369194"/>
              <a:gd name="connsiteX24" fmla="*/ 165755 w 187274"/>
              <a:gd name="connsiteY24" fmla="*/ 275219 h 369194"/>
              <a:gd name="connsiteX25" fmla="*/ 168287 w 187274"/>
              <a:gd name="connsiteY25" fmla="*/ 284138 h 369194"/>
              <a:gd name="connsiteX26" fmla="*/ 169553 w 187274"/>
              <a:gd name="connsiteY26" fmla="*/ 296880 h 369194"/>
              <a:gd name="connsiteX27" fmla="*/ 172084 w 187274"/>
              <a:gd name="connsiteY27" fmla="*/ 307073 h 369194"/>
              <a:gd name="connsiteX28" fmla="*/ 172084 w 187274"/>
              <a:gd name="connsiteY28" fmla="*/ 315992 h 369194"/>
              <a:gd name="connsiteX29" fmla="*/ 177148 w 187274"/>
              <a:gd name="connsiteY29" fmla="*/ 323637 h 369194"/>
              <a:gd name="connsiteX30" fmla="*/ 179679 w 187274"/>
              <a:gd name="connsiteY30" fmla="*/ 331282 h 369194"/>
              <a:gd name="connsiteX31" fmla="*/ 182211 w 187274"/>
              <a:gd name="connsiteY31" fmla="*/ 336379 h 369194"/>
              <a:gd name="connsiteX32" fmla="*/ 184743 w 187274"/>
              <a:gd name="connsiteY32" fmla="*/ 342750 h 369194"/>
              <a:gd name="connsiteX33" fmla="*/ 187274 w 187274"/>
              <a:gd name="connsiteY33" fmla="*/ 350395 h 369194"/>
              <a:gd name="connsiteX34" fmla="*/ 187274 w 187274"/>
              <a:gd name="connsiteY34" fmla="*/ 360588 h 369194"/>
              <a:gd name="connsiteX35" fmla="*/ 187274 w 187274"/>
              <a:gd name="connsiteY35" fmla="*/ 369194 h 369194"/>
              <a:gd name="connsiteX36" fmla="*/ 0 w 187274"/>
              <a:gd name="connsiteY36" fmla="*/ 295270 h 369194"/>
              <a:gd name="connsiteX37" fmla="*/ 4996 w 187274"/>
              <a:gd name="connsiteY37" fmla="*/ 289235 h 369194"/>
              <a:gd name="connsiteX38" fmla="*/ 12591 w 187274"/>
              <a:gd name="connsiteY38" fmla="*/ 280316 h 369194"/>
              <a:gd name="connsiteX39" fmla="*/ 20185 w 187274"/>
              <a:gd name="connsiteY39" fmla="*/ 270123 h 369194"/>
              <a:gd name="connsiteX40" fmla="*/ 27780 w 187274"/>
              <a:gd name="connsiteY40" fmla="*/ 257381 h 369194"/>
              <a:gd name="connsiteX41" fmla="*/ 34110 w 187274"/>
              <a:gd name="connsiteY41" fmla="*/ 245914 h 369194"/>
              <a:gd name="connsiteX42" fmla="*/ 41704 w 187274"/>
              <a:gd name="connsiteY42" fmla="*/ 230624 h 369194"/>
              <a:gd name="connsiteX43" fmla="*/ 46768 w 187274"/>
              <a:gd name="connsiteY43" fmla="*/ 216608 h 369194"/>
              <a:gd name="connsiteX44" fmla="*/ 54363 w 187274"/>
              <a:gd name="connsiteY44" fmla="*/ 201318 h 369194"/>
              <a:gd name="connsiteX45" fmla="*/ 58160 w 187274"/>
              <a:gd name="connsiteY45" fmla="*/ 184754 h 369194"/>
              <a:gd name="connsiteX46" fmla="*/ 63223 w 187274"/>
              <a:gd name="connsiteY46" fmla="*/ 168190 h 369194"/>
              <a:gd name="connsiteX47" fmla="*/ 68287 w 187274"/>
              <a:gd name="connsiteY47" fmla="*/ 150351 h 369194"/>
              <a:gd name="connsiteX48" fmla="*/ 73350 w 187274"/>
              <a:gd name="connsiteY48" fmla="*/ 131239 h 369194"/>
              <a:gd name="connsiteX49" fmla="*/ 78413 w 187274"/>
              <a:gd name="connsiteY49" fmla="*/ 114675 h 369194"/>
              <a:gd name="connsiteX50" fmla="*/ 83477 w 187274"/>
              <a:gd name="connsiteY50" fmla="*/ 99385 h 369194"/>
              <a:gd name="connsiteX51" fmla="*/ 86008 w 187274"/>
              <a:gd name="connsiteY51" fmla="*/ 85369 h 369194"/>
              <a:gd name="connsiteX52" fmla="*/ 89806 w 187274"/>
              <a:gd name="connsiteY52" fmla="*/ 70079 h 369194"/>
              <a:gd name="connsiteX53" fmla="*/ 92337 w 187274"/>
              <a:gd name="connsiteY53" fmla="*/ 58612 h 369194"/>
              <a:gd name="connsiteX54" fmla="*/ 97401 w 187274"/>
              <a:gd name="connsiteY54" fmla="*/ 48418 h 369194"/>
              <a:gd name="connsiteX55" fmla="*/ 99932 w 187274"/>
              <a:gd name="connsiteY55" fmla="*/ 38225 h 369194"/>
              <a:gd name="connsiteX56" fmla="*/ 102464 w 187274"/>
              <a:gd name="connsiteY56" fmla="*/ 29306 h 369194"/>
              <a:gd name="connsiteX57" fmla="*/ 104996 w 187274"/>
              <a:gd name="connsiteY57" fmla="*/ 21661 h 369194"/>
              <a:gd name="connsiteX58" fmla="*/ 107527 w 187274"/>
              <a:gd name="connsiteY58" fmla="*/ 14016 h 369194"/>
              <a:gd name="connsiteX59" fmla="*/ 110059 w 187274"/>
              <a:gd name="connsiteY59" fmla="*/ 10194 h 369194"/>
              <a:gd name="connsiteX60" fmla="*/ 112591 w 187274"/>
              <a:gd name="connsiteY60" fmla="*/ 5097 h 369194"/>
              <a:gd name="connsiteX61" fmla="*/ 113856 w 187274"/>
              <a:gd name="connsiteY61" fmla="*/ 2549 h 369194"/>
              <a:gd name="connsiteX62" fmla="*/ 116388 w 187274"/>
              <a:gd name="connsiteY62" fmla="*/ 0 h 369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87274" h="369194">
                <a:moveTo>
                  <a:pt x="116388" y="0"/>
                </a:moveTo>
                <a:lnTo>
                  <a:pt x="118920" y="0"/>
                </a:lnTo>
                <a:lnTo>
                  <a:pt x="121451" y="2549"/>
                </a:lnTo>
                <a:lnTo>
                  <a:pt x="123983" y="5097"/>
                </a:lnTo>
                <a:lnTo>
                  <a:pt x="126515" y="10194"/>
                </a:lnTo>
                <a:lnTo>
                  <a:pt x="129046" y="14016"/>
                </a:lnTo>
                <a:lnTo>
                  <a:pt x="131578" y="21661"/>
                </a:lnTo>
                <a:lnTo>
                  <a:pt x="134110" y="29306"/>
                </a:lnTo>
                <a:lnTo>
                  <a:pt x="136641" y="38225"/>
                </a:lnTo>
                <a:lnTo>
                  <a:pt x="139173" y="48418"/>
                </a:lnTo>
                <a:lnTo>
                  <a:pt x="139173" y="58612"/>
                </a:lnTo>
                <a:lnTo>
                  <a:pt x="141705" y="70079"/>
                </a:lnTo>
                <a:lnTo>
                  <a:pt x="142970" y="85369"/>
                </a:lnTo>
                <a:lnTo>
                  <a:pt x="145502" y="99385"/>
                </a:lnTo>
                <a:lnTo>
                  <a:pt x="148034" y="114675"/>
                </a:lnTo>
                <a:lnTo>
                  <a:pt x="150565" y="131239"/>
                </a:lnTo>
                <a:lnTo>
                  <a:pt x="150565" y="150351"/>
                </a:lnTo>
                <a:lnTo>
                  <a:pt x="153097" y="168190"/>
                </a:lnTo>
                <a:lnTo>
                  <a:pt x="155629" y="187302"/>
                </a:lnTo>
                <a:lnTo>
                  <a:pt x="155629" y="201318"/>
                </a:lnTo>
                <a:lnTo>
                  <a:pt x="158160" y="219156"/>
                </a:lnTo>
                <a:lnTo>
                  <a:pt x="160692" y="233172"/>
                </a:lnTo>
                <a:lnTo>
                  <a:pt x="160692" y="248462"/>
                </a:lnTo>
                <a:lnTo>
                  <a:pt x="163224" y="262478"/>
                </a:lnTo>
                <a:lnTo>
                  <a:pt x="165755" y="275219"/>
                </a:lnTo>
                <a:lnTo>
                  <a:pt x="168287" y="284138"/>
                </a:lnTo>
                <a:lnTo>
                  <a:pt x="169553" y="296880"/>
                </a:lnTo>
                <a:lnTo>
                  <a:pt x="172084" y="307073"/>
                </a:lnTo>
                <a:lnTo>
                  <a:pt x="172084" y="315992"/>
                </a:lnTo>
                <a:lnTo>
                  <a:pt x="177148" y="323637"/>
                </a:lnTo>
                <a:lnTo>
                  <a:pt x="179679" y="331282"/>
                </a:lnTo>
                <a:lnTo>
                  <a:pt x="182211" y="336379"/>
                </a:lnTo>
                <a:lnTo>
                  <a:pt x="184743" y="342750"/>
                </a:lnTo>
                <a:lnTo>
                  <a:pt x="187274" y="350395"/>
                </a:lnTo>
                <a:lnTo>
                  <a:pt x="187274" y="360588"/>
                </a:lnTo>
                <a:lnTo>
                  <a:pt x="187274" y="369194"/>
                </a:lnTo>
                <a:lnTo>
                  <a:pt x="0" y="295270"/>
                </a:lnTo>
                <a:lnTo>
                  <a:pt x="4996" y="289235"/>
                </a:lnTo>
                <a:lnTo>
                  <a:pt x="12591" y="280316"/>
                </a:lnTo>
                <a:lnTo>
                  <a:pt x="20185" y="270123"/>
                </a:lnTo>
                <a:lnTo>
                  <a:pt x="27780" y="257381"/>
                </a:lnTo>
                <a:lnTo>
                  <a:pt x="34110" y="245914"/>
                </a:lnTo>
                <a:lnTo>
                  <a:pt x="41704" y="230624"/>
                </a:lnTo>
                <a:lnTo>
                  <a:pt x="46768" y="216608"/>
                </a:lnTo>
                <a:lnTo>
                  <a:pt x="54363" y="201318"/>
                </a:lnTo>
                <a:lnTo>
                  <a:pt x="58160" y="184754"/>
                </a:lnTo>
                <a:lnTo>
                  <a:pt x="63223" y="168190"/>
                </a:lnTo>
                <a:lnTo>
                  <a:pt x="68287" y="150351"/>
                </a:lnTo>
                <a:lnTo>
                  <a:pt x="73350" y="131239"/>
                </a:lnTo>
                <a:lnTo>
                  <a:pt x="78413" y="114675"/>
                </a:lnTo>
                <a:lnTo>
                  <a:pt x="83477" y="99385"/>
                </a:lnTo>
                <a:lnTo>
                  <a:pt x="86008" y="85369"/>
                </a:lnTo>
                <a:lnTo>
                  <a:pt x="89806" y="70079"/>
                </a:lnTo>
                <a:lnTo>
                  <a:pt x="92337" y="58612"/>
                </a:lnTo>
                <a:lnTo>
                  <a:pt x="97401" y="48418"/>
                </a:lnTo>
                <a:lnTo>
                  <a:pt x="99932" y="38225"/>
                </a:lnTo>
                <a:lnTo>
                  <a:pt x="102464" y="29306"/>
                </a:lnTo>
                <a:lnTo>
                  <a:pt x="104996" y="21661"/>
                </a:lnTo>
                <a:lnTo>
                  <a:pt x="107527" y="14016"/>
                </a:lnTo>
                <a:lnTo>
                  <a:pt x="110059" y="10194"/>
                </a:lnTo>
                <a:lnTo>
                  <a:pt x="112591" y="5097"/>
                </a:lnTo>
                <a:lnTo>
                  <a:pt x="113856" y="2549"/>
                </a:lnTo>
                <a:lnTo>
                  <a:pt x="11638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: 形状 38"/>
          <p:cNvSpPr/>
          <p:nvPr/>
        </p:nvSpPr>
        <p:spPr>
          <a:xfrm>
            <a:off x="1788563" y="2121499"/>
            <a:ext cx="700001" cy="243365"/>
          </a:xfrm>
          <a:custGeom>
            <a:avLst/>
            <a:gdLst>
              <a:gd name="connsiteX0" fmla="*/ 527849 w 700001"/>
              <a:gd name="connsiteY0" fmla="*/ 0 h 243365"/>
              <a:gd name="connsiteX1" fmla="*/ 535444 w 700001"/>
              <a:gd name="connsiteY1" fmla="*/ 0 h 243365"/>
              <a:gd name="connsiteX2" fmla="*/ 544304 w 700001"/>
              <a:gd name="connsiteY2" fmla="*/ 0 h 243365"/>
              <a:gd name="connsiteX3" fmla="*/ 556963 w 700001"/>
              <a:gd name="connsiteY3" fmla="*/ 2548 h 243365"/>
              <a:gd name="connsiteX4" fmla="*/ 567089 w 700001"/>
              <a:gd name="connsiteY4" fmla="*/ 7645 h 243365"/>
              <a:gd name="connsiteX5" fmla="*/ 578482 w 700001"/>
              <a:gd name="connsiteY5" fmla="*/ 11468 h 243365"/>
              <a:gd name="connsiteX6" fmla="*/ 593672 w 700001"/>
              <a:gd name="connsiteY6" fmla="*/ 19112 h 243365"/>
              <a:gd name="connsiteX7" fmla="*/ 605064 w 700001"/>
              <a:gd name="connsiteY7" fmla="*/ 26757 h 243365"/>
              <a:gd name="connsiteX8" fmla="*/ 620254 w 700001"/>
              <a:gd name="connsiteY8" fmla="*/ 38225 h 243365"/>
              <a:gd name="connsiteX9" fmla="*/ 634178 w 700001"/>
              <a:gd name="connsiteY9" fmla="*/ 50967 h 243365"/>
              <a:gd name="connsiteX10" fmla="*/ 649368 w 700001"/>
              <a:gd name="connsiteY10" fmla="*/ 64982 h 243365"/>
              <a:gd name="connsiteX11" fmla="*/ 663292 w 700001"/>
              <a:gd name="connsiteY11" fmla="*/ 77724 h 243365"/>
              <a:gd name="connsiteX12" fmla="*/ 673418 w 700001"/>
              <a:gd name="connsiteY12" fmla="*/ 90466 h 243365"/>
              <a:gd name="connsiteX13" fmla="*/ 682279 w 700001"/>
              <a:gd name="connsiteY13" fmla="*/ 101933 h 243365"/>
              <a:gd name="connsiteX14" fmla="*/ 689874 w 700001"/>
              <a:gd name="connsiteY14" fmla="*/ 109578 h 243365"/>
              <a:gd name="connsiteX15" fmla="*/ 697469 w 700001"/>
              <a:gd name="connsiteY15" fmla="*/ 118497 h 243365"/>
              <a:gd name="connsiteX16" fmla="*/ 700001 w 700001"/>
              <a:gd name="connsiteY16" fmla="*/ 126142 h 243365"/>
              <a:gd name="connsiteX17" fmla="*/ 700001 w 700001"/>
              <a:gd name="connsiteY17" fmla="*/ 133787 h 243365"/>
              <a:gd name="connsiteX18" fmla="*/ 700001 w 700001"/>
              <a:gd name="connsiteY18" fmla="*/ 138884 h 243365"/>
              <a:gd name="connsiteX19" fmla="*/ 698438 w 700001"/>
              <a:gd name="connsiteY19" fmla="*/ 142817 h 243365"/>
              <a:gd name="connsiteX20" fmla="*/ 403798 w 700001"/>
              <a:gd name="connsiteY20" fmla="*/ 170317 h 243365"/>
              <a:gd name="connsiteX21" fmla="*/ 403798 w 700001"/>
              <a:gd name="connsiteY21" fmla="*/ 168189 h 243365"/>
              <a:gd name="connsiteX22" fmla="*/ 403798 w 700001"/>
              <a:gd name="connsiteY22" fmla="*/ 165641 h 243365"/>
              <a:gd name="connsiteX23" fmla="*/ 402532 w 700001"/>
              <a:gd name="connsiteY23" fmla="*/ 165641 h 243365"/>
              <a:gd name="connsiteX24" fmla="*/ 400001 w 700001"/>
              <a:gd name="connsiteY24" fmla="*/ 165641 h 243365"/>
              <a:gd name="connsiteX25" fmla="*/ 394937 w 700001"/>
              <a:gd name="connsiteY25" fmla="*/ 165641 h 243365"/>
              <a:gd name="connsiteX26" fmla="*/ 392406 w 700001"/>
              <a:gd name="connsiteY26" fmla="*/ 165641 h 243365"/>
              <a:gd name="connsiteX27" fmla="*/ 384811 w 700001"/>
              <a:gd name="connsiteY27" fmla="*/ 165641 h 243365"/>
              <a:gd name="connsiteX28" fmla="*/ 379747 w 700001"/>
              <a:gd name="connsiteY28" fmla="*/ 168189 h 243365"/>
              <a:gd name="connsiteX29" fmla="*/ 373418 w 700001"/>
              <a:gd name="connsiteY29" fmla="*/ 168189 h 243365"/>
              <a:gd name="connsiteX30" fmla="*/ 365823 w 700001"/>
              <a:gd name="connsiteY30" fmla="*/ 170738 h 243365"/>
              <a:gd name="connsiteX31" fmla="*/ 355697 w 700001"/>
              <a:gd name="connsiteY31" fmla="*/ 172012 h 243365"/>
              <a:gd name="connsiteX32" fmla="*/ 346836 w 700001"/>
              <a:gd name="connsiteY32" fmla="*/ 174560 h 243365"/>
              <a:gd name="connsiteX33" fmla="*/ 334178 w 700001"/>
              <a:gd name="connsiteY33" fmla="*/ 179657 h 243365"/>
              <a:gd name="connsiteX34" fmla="*/ 321520 w 700001"/>
              <a:gd name="connsiteY34" fmla="*/ 182205 h 243365"/>
              <a:gd name="connsiteX35" fmla="*/ 310127 w 700001"/>
              <a:gd name="connsiteY35" fmla="*/ 187302 h 243365"/>
              <a:gd name="connsiteX36" fmla="*/ 294937 w 700001"/>
              <a:gd name="connsiteY36" fmla="*/ 189850 h 243365"/>
              <a:gd name="connsiteX37" fmla="*/ 281013 w 700001"/>
              <a:gd name="connsiteY37" fmla="*/ 194947 h 243365"/>
              <a:gd name="connsiteX38" fmla="*/ 264557 w 700001"/>
              <a:gd name="connsiteY38" fmla="*/ 200044 h 243365"/>
              <a:gd name="connsiteX39" fmla="*/ 246836 w 700001"/>
              <a:gd name="connsiteY39" fmla="*/ 206414 h 243365"/>
              <a:gd name="connsiteX40" fmla="*/ 230380 w 700001"/>
              <a:gd name="connsiteY40" fmla="*/ 211511 h 243365"/>
              <a:gd name="connsiteX41" fmla="*/ 215190 w 700001"/>
              <a:gd name="connsiteY41" fmla="*/ 216608 h 243365"/>
              <a:gd name="connsiteX42" fmla="*/ 201266 w 700001"/>
              <a:gd name="connsiteY42" fmla="*/ 221704 h 243365"/>
              <a:gd name="connsiteX43" fmla="*/ 188608 w 700001"/>
              <a:gd name="connsiteY43" fmla="*/ 226801 h 243365"/>
              <a:gd name="connsiteX44" fmla="*/ 177216 w 700001"/>
              <a:gd name="connsiteY44" fmla="*/ 230623 h 243365"/>
              <a:gd name="connsiteX45" fmla="*/ 164557 w 700001"/>
              <a:gd name="connsiteY45" fmla="*/ 233172 h 243365"/>
              <a:gd name="connsiteX46" fmla="*/ 154431 w 700001"/>
              <a:gd name="connsiteY46" fmla="*/ 235720 h 243365"/>
              <a:gd name="connsiteX47" fmla="*/ 145570 w 700001"/>
              <a:gd name="connsiteY47" fmla="*/ 238268 h 243365"/>
              <a:gd name="connsiteX48" fmla="*/ 135444 w 700001"/>
              <a:gd name="connsiteY48" fmla="*/ 240817 h 243365"/>
              <a:gd name="connsiteX49" fmla="*/ 127849 w 700001"/>
              <a:gd name="connsiteY49" fmla="*/ 243365 h 243365"/>
              <a:gd name="connsiteX50" fmla="*/ 121519 w 700001"/>
              <a:gd name="connsiteY50" fmla="*/ 243365 h 243365"/>
              <a:gd name="connsiteX51" fmla="*/ 116456 w 700001"/>
              <a:gd name="connsiteY51" fmla="*/ 243365 h 243365"/>
              <a:gd name="connsiteX52" fmla="*/ 111393 w 700001"/>
              <a:gd name="connsiteY52" fmla="*/ 243365 h 243365"/>
              <a:gd name="connsiteX53" fmla="*/ 108861 w 700001"/>
              <a:gd name="connsiteY53" fmla="*/ 243365 h 243365"/>
              <a:gd name="connsiteX54" fmla="*/ 106330 w 700001"/>
              <a:gd name="connsiteY54" fmla="*/ 240817 h 243365"/>
              <a:gd name="connsiteX55" fmla="*/ 98735 w 700001"/>
              <a:gd name="connsiteY55" fmla="*/ 240817 h 243365"/>
              <a:gd name="connsiteX56" fmla="*/ 92406 w 700001"/>
              <a:gd name="connsiteY56" fmla="*/ 235720 h 243365"/>
              <a:gd name="connsiteX57" fmla="*/ 79747 w 700001"/>
              <a:gd name="connsiteY57" fmla="*/ 230623 h 243365"/>
              <a:gd name="connsiteX58" fmla="*/ 68355 w 700001"/>
              <a:gd name="connsiteY58" fmla="*/ 224253 h 243365"/>
              <a:gd name="connsiteX59" fmla="*/ 53165 w 700001"/>
              <a:gd name="connsiteY59" fmla="*/ 214059 h 243365"/>
              <a:gd name="connsiteX60" fmla="*/ 39241 w 700001"/>
              <a:gd name="connsiteY60" fmla="*/ 201318 h 243365"/>
              <a:gd name="connsiteX61" fmla="*/ 18988 w 700001"/>
              <a:gd name="connsiteY61" fmla="*/ 189850 h 243365"/>
              <a:gd name="connsiteX62" fmla="*/ 0 w 700001"/>
              <a:gd name="connsiteY62" fmla="*/ 174560 h 243365"/>
              <a:gd name="connsiteX63" fmla="*/ 21519 w 700001"/>
              <a:gd name="connsiteY63" fmla="*/ 170738 h 243365"/>
              <a:gd name="connsiteX64" fmla="*/ 45570 w 700001"/>
              <a:gd name="connsiteY64" fmla="*/ 168189 h 243365"/>
              <a:gd name="connsiteX65" fmla="*/ 69621 w 700001"/>
              <a:gd name="connsiteY65" fmla="*/ 163093 h 243365"/>
              <a:gd name="connsiteX66" fmla="*/ 97469 w 700001"/>
              <a:gd name="connsiteY66" fmla="*/ 157996 h 243365"/>
              <a:gd name="connsiteX67" fmla="*/ 124051 w 700001"/>
              <a:gd name="connsiteY67" fmla="*/ 150351 h 243365"/>
              <a:gd name="connsiteX68" fmla="*/ 150633 w 700001"/>
              <a:gd name="connsiteY68" fmla="*/ 145255 h 243365"/>
              <a:gd name="connsiteX69" fmla="*/ 206330 w 700001"/>
              <a:gd name="connsiteY69" fmla="*/ 133787 h 243365"/>
              <a:gd name="connsiteX70" fmla="*/ 232912 w 700001"/>
              <a:gd name="connsiteY70" fmla="*/ 126142 h 243365"/>
              <a:gd name="connsiteX71" fmla="*/ 259494 w 700001"/>
              <a:gd name="connsiteY71" fmla="*/ 121045 h 243365"/>
              <a:gd name="connsiteX72" fmla="*/ 283545 w 700001"/>
              <a:gd name="connsiteY72" fmla="*/ 114675 h 243365"/>
              <a:gd name="connsiteX73" fmla="*/ 305064 w 700001"/>
              <a:gd name="connsiteY73" fmla="*/ 109578 h 243365"/>
              <a:gd name="connsiteX74" fmla="*/ 326583 w 700001"/>
              <a:gd name="connsiteY74" fmla="*/ 101933 h 243365"/>
              <a:gd name="connsiteX75" fmla="*/ 348102 w 700001"/>
              <a:gd name="connsiteY75" fmla="*/ 94288 h 243365"/>
              <a:gd name="connsiteX76" fmla="*/ 368355 w 700001"/>
              <a:gd name="connsiteY76" fmla="*/ 90466 h 243365"/>
              <a:gd name="connsiteX77" fmla="*/ 387342 w 700001"/>
              <a:gd name="connsiteY77" fmla="*/ 82821 h 243365"/>
              <a:gd name="connsiteX78" fmla="*/ 402532 w 700001"/>
              <a:gd name="connsiteY78" fmla="*/ 77724 h 243365"/>
              <a:gd name="connsiteX79" fmla="*/ 416456 w 700001"/>
              <a:gd name="connsiteY79" fmla="*/ 70079 h 243365"/>
              <a:gd name="connsiteX80" fmla="*/ 430380 w 700001"/>
              <a:gd name="connsiteY80" fmla="*/ 63708 h 243365"/>
              <a:gd name="connsiteX81" fmla="*/ 443039 w 700001"/>
              <a:gd name="connsiteY81" fmla="*/ 58612 h 243365"/>
              <a:gd name="connsiteX82" fmla="*/ 453165 w 700001"/>
              <a:gd name="connsiteY82" fmla="*/ 50967 h 243365"/>
              <a:gd name="connsiteX83" fmla="*/ 462026 w 700001"/>
              <a:gd name="connsiteY83" fmla="*/ 40773 h 243365"/>
              <a:gd name="connsiteX84" fmla="*/ 472152 w 700001"/>
              <a:gd name="connsiteY84" fmla="*/ 34402 h 243365"/>
              <a:gd name="connsiteX85" fmla="*/ 477216 w 700001"/>
              <a:gd name="connsiteY85" fmla="*/ 24209 h 243365"/>
              <a:gd name="connsiteX86" fmla="*/ 484811 w 700001"/>
              <a:gd name="connsiteY86" fmla="*/ 19112 h 243365"/>
              <a:gd name="connsiteX87" fmla="*/ 491140 w 700001"/>
              <a:gd name="connsiteY87" fmla="*/ 14016 h 243365"/>
              <a:gd name="connsiteX88" fmla="*/ 496203 w 700001"/>
              <a:gd name="connsiteY88" fmla="*/ 10193 h 243365"/>
              <a:gd name="connsiteX89" fmla="*/ 503798 w 700001"/>
              <a:gd name="connsiteY89" fmla="*/ 7645 h 243365"/>
              <a:gd name="connsiteX90" fmla="*/ 511393 w 700001"/>
              <a:gd name="connsiteY90" fmla="*/ 2548 h 243365"/>
              <a:gd name="connsiteX91" fmla="*/ 517722 w 700001"/>
              <a:gd name="connsiteY91" fmla="*/ 2548 h 243365"/>
              <a:gd name="connsiteX92" fmla="*/ 527849 w 700001"/>
              <a:gd name="connsiteY92" fmla="*/ 0 h 243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700001" h="243365">
                <a:moveTo>
                  <a:pt x="527849" y="0"/>
                </a:moveTo>
                <a:lnTo>
                  <a:pt x="535444" y="0"/>
                </a:lnTo>
                <a:lnTo>
                  <a:pt x="544304" y="0"/>
                </a:lnTo>
                <a:lnTo>
                  <a:pt x="556963" y="2548"/>
                </a:lnTo>
                <a:lnTo>
                  <a:pt x="567089" y="7645"/>
                </a:lnTo>
                <a:lnTo>
                  <a:pt x="578482" y="11468"/>
                </a:lnTo>
                <a:lnTo>
                  <a:pt x="593672" y="19112"/>
                </a:lnTo>
                <a:lnTo>
                  <a:pt x="605064" y="26757"/>
                </a:lnTo>
                <a:lnTo>
                  <a:pt x="620254" y="38225"/>
                </a:lnTo>
                <a:lnTo>
                  <a:pt x="634178" y="50967"/>
                </a:lnTo>
                <a:lnTo>
                  <a:pt x="649368" y="64982"/>
                </a:lnTo>
                <a:lnTo>
                  <a:pt x="663292" y="77724"/>
                </a:lnTo>
                <a:lnTo>
                  <a:pt x="673418" y="90466"/>
                </a:lnTo>
                <a:lnTo>
                  <a:pt x="682279" y="101933"/>
                </a:lnTo>
                <a:lnTo>
                  <a:pt x="689874" y="109578"/>
                </a:lnTo>
                <a:lnTo>
                  <a:pt x="697469" y="118497"/>
                </a:lnTo>
                <a:lnTo>
                  <a:pt x="700001" y="126142"/>
                </a:lnTo>
                <a:lnTo>
                  <a:pt x="700001" y="133787"/>
                </a:lnTo>
                <a:lnTo>
                  <a:pt x="700001" y="138884"/>
                </a:lnTo>
                <a:lnTo>
                  <a:pt x="698438" y="142817"/>
                </a:lnTo>
                <a:lnTo>
                  <a:pt x="403798" y="170317"/>
                </a:lnTo>
                <a:lnTo>
                  <a:pt x="403798" y="168189"/>
                </a:lnTo>
                <a:lnTo>
                  <a:pt x="403798" y="165641"/>
                </a:lnTo>
                <a:lnTo>
                  <a:pt x="402532" y="165641"/>
                </a:lnTo>
                <a:lnTo>
                  <a:pt x="400001" y="165641"/>
                </a:lnTo>
                <a:lnTo>
                  <a:pt x="394937" y="165641"/>
                </a:lnTo>
                <a:lnTo>
                  <a:pt x="392406" y="165641"/>
                </a:lnTo>
                <a:lnTo>
                  <a:pt x="384811" y="165641"/>
                </a:lnTo>
                <a:lnTo>
                  <a:pt x="379747" y="168189"/>
                </a:lnTo>
                <a:lnTo>
                  <a:pt x="373418" y="168189"/>
                </a:lnTo>
                <a:lnTo>
                  <a:pt x="365823" y="170738"/>
                </a:lnTo>
                <a:lnTo>
                  <a:pt x="355697" y="172012"/>
                </a:lnTo>
                <a:lnTo>
                  <a:pt x="346836" y="174560"/>
                </a:lnTo>
                <a:lnTo>
                  <a:pt x="334178" y="179657"/>
                </a:lnTo>
                <a:lnTo>
                  <a:pt x="321520" y="182205"/>
                </a:lnTo>
                <a:lnTo>
                  <a:pt x="310127" y="187302"/>
                </a:lnTo>
                <a:lnTo>
                  <a:pt x="294937" y="189850"/>
                </a:lnTo>
                <a:lnTo>
                  <a:pt x="281013" y="194947"/>
                </a:lnTo>
                <a:lnTo>
                  <a:pt x="264557" y="200044"/>
                </a:lnTo>
                <a:lnTo>
                  <a:pt x="246836" y="206414"/>
                </a:lnTo>
                <a:lnTo>
                  <a:pt x="230380" y="211511"/>
                </a:lnTo>
                <a:lnTo>
                  <a:pt x="215190" y="216608"/>
                </a:lnTo>
                <a:lnTo>
                  <a:pt x="201266" y="221704"/>
                </a:lnTo>
                <a:lnTo>
                  <a:pt x="188608" y="226801"/>
                </a:lnTo>
                <a:lnTo>
                  <a:pt x="177216" y="230623"/>
                </a:lnTo>
                <a:lnTo>
                  <a:pt x="164557" y="233172"/>
                </a:lnTo>
                <a:lnTo>
                  <a:pt x="154431" y="235720"/>
                </a:lnTo>
                <a:lnTo>
                  <a:pt x="145570" y="238268"/>
                </a:lnTo>
                <a:lnTo>
                  <a:pt x="135444" y="240817"/>
                </a:lnTo>
                <a:lnTo>
                  <a:pt x="127849" y="243365"/>
                </a:lnTo>
                <a:lnTo>
                  <a:pt x="121519" y="243365"/>
                </a:lnTo>
                <a:lnTo>
                  <a:pt x="116456" y="243365"/>
                </a:lnTo>
                <a:lnTo>
                  <a:pt x="111393" y="243365"/>
                </a:lnTo>
                <a:lnTo>
                  <a:pt x="108861" y="243365"/>
                </a:lnTo>
                <a:lnTo>
                  <a:pt x="106330" y="240817"/>
                </a:lnTo>
                <a:lnTo>
                  <a:pt x="98735" y="240817"/>
                </a:lnTo>
                <a:lnTo>
                  <a:pt x="92406" y="235720"/>
                </a:lnTo>
                <a:lnTo>
                  <a:pt x="79747" y="230623"/>
                </a:lnTo>
                <a:lnTo>
                  <a:pt x="68355" y="224253"/>
                </a:lnTo>
                <a:lnTo>
                  <a:pt x="53165" y="214059"/>
                </a:lnTo>
                <a:lnTo>
                  <a:pt x="39241" y="201318"/>
                </a:lnTo>
                <a:lnTo>
                  <a:pt x="18988" y="189850"/>
                </a:lnTo>
                <a:lnTo>
                  <a:pt x="0" y="174560"/>
                </a:lnTo>
                <a:lnTo>
                  <a:pt x="21519" y="170738"/>
                </a:lnTo>
                <a:lnTo>
                  <a:pt x="45570" y="168189"/>
                </a:lnTo>
                <a:lnTo>
                  <a:pt x="69621" y="163093"/>
                </a:lnTo>
                <a:lnTo>
                  <a:pt x="97469" y="157996"/>
                </a:lnTo>
                <a:lnTo>
                  <a:pt x="124051" y="150351"/>
                </a:lnTo>
                <a:lnTo>
                  <a:pt x="150633" y="145255"/>
                </a:lnTo>
                <a:lnTo>
                  <a:pt x="206330" y="133787"/>
                </a:lnTo>
                <a:lnTo>
                  <a:pt x="232912" y="126142"/>
                </a:lnTo>
                <a:lnTo>
                  <a:pt x="259494" y="121045"/>
                </a:lnTo>
                <a:lnTo>
                  <a:pt x="283545" y="114675"/>
                </a:lnTo>
                <a:lnTo>
                  <a:pt x="305064" y="109578"/>
                </a:lnTo>
                <a:lnTo>
                  <a:pt x="326583" y="101933"/>
                </a:lnTo>
                <a:lnTo>
                  <a:pt x="348102" y="94288"/>
                </a:lnTo>
                <a:lnTo>
                  <a:pt x="368355" y="90466"/>
                </a:lnTo>
                <a:lnTo>
                  <a:pt x="387342" y="82821"/>
                </a:lnTo>
                <a:lnTo>
                  <a:pt x="402532" y="77724"/>
                </a:lnTo>
                <a:lnTo>
                  <a:pt x="416456" y="70079"/>
                </a:lnTo>
                <a:lnTo>
                  <a:pt x="430380" y="63708"/>
                </a:lnTo>
                <a:lnTo>
                  <a:pt x="443039" y="58612"/>
                </a:lnTo>
                <a:lnTo>
                  <a:pt x="453165" y="50967"/>
                </a:lnTo>
                <a:lnTo>
                  <a:pt x="462026" y="40773"/>
                </a:lnTo>
                <a:lnTo>
                  <a:pt x="472152" y="34402"/>
                </a:lnTo>
                <a:lnTo>
                  <a:pt x="477216" y="24209"/>
                </a:lnTo>
                <a:lnTo>
                  <a:pt x="484811" y="19112"/>
                </a:lnTo>
                <a:lnTo>
                  <a:pt x="491140" y="14016"/>
                </a:lnTo>
                <a:lnTo>
                  <a:pt x="496203" y="10193"/>
                </a:lnTo>
                <a:lnTo>
                  <a:pt x="503798" y="7645"/>
                </a:lnTo>
                <a:lnTo>
                  <a:pt x="511393" y="2548"/>
                </a:lnTo>
                <a:lnTo>
                  <a:pt x="517722" y="2548"/>
                </a:lnTo>
                <a:lnTo>
                  <a:pt x="527849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: 形状 39"/>
          <p:cNvSpPr/>
          <p:nvPr/>
        </p:nvSpPr>
        <p:spPr>
          <a:xfrm>
            <a:off x="1855780" y="3283199"/>
            <a:ext cx="908732" cy="215669"/>
          </a:xfrm>
          <a:custGeom>
            <a:avLst/>
            <a:gdLst>
              <a:gd name="connsiteX0" fmla="*/ 721458 w 908732"/>
              <a:gd name="connsiteY0" fmla="*/ 0 h 215669"/>
              <a:gd name="connsiteX1" fmla="*/ 908732 w 908732"/>
              <a:gd name="connsiteY1" fmla="*/ 73924 h 215669"/>
              <a:gd name="connsiteX2" fmla="*/ 908732 w 908732"/>
              <a:gd name="connsiteY2" fmla="*/ 74237 h 215669"/>
              <a:gd name="connsiteX3" fmla="*/ 906201 w 908732"/>
              <a:gd name="connsiteY3" fmla="*/ 84431 h 215669"/>
              <a:gd name="connsiteX4" fmla="*/ 901137 w 908732"/>
              <a:gd name="connsiteY4" fmla="*/ 94624 h 215669"/>
              <a:gd name="connsiteX5" fmla="*/ 893542 w 908732"/>
              <a:gd name="connsiteY5" fmla="*/ 103543 h 215669"/>
              <a:gd name="connsiteX6" fmla="*/ 884682 w 908732"/>
              <a:gd name="connsiteY6" fmla="*/ 111188 h 215669"/>
              <a:gd name="connsiteX7" fmla="*/ 872023 w 908732"/>
              <a:gd name="connsiteY7" fmla="*/ 121381 h 215669"/>
              <a:gd name="connsiteX8" fmla="*/ 860631 w 908732"/>
              <a:gd name="connsiteY8" fmla="*/ 127752 h 215669"/>
              <a:gd name="connsiteX9" fmla="*/ 845441 w 908732"/>
              <a:gd name="connsiteY9" fmla="*/ 135397 h 215669"/>
              <a:gd name="connsiteX10" fmla="*/ 828985 w 908732"/>
              <a:gd name="connsiteY10" fmla="*/ 140494 h 215669"/>
              <a:gd name="connsiteX11" fmla="*/ 811264 w 908732"/>
              <a:gd name="connsiteY11" fmla="*/ 148139 h 215669"/>
              <a:gd name="connsiteX12" fmla="*/ 794808 w 908732"/>
              <a:gd name="connsiteY12" fmla="*/ 151961 h 215669"/>
              <a:gd name="connsiteX13" fmla="*/ 775821 w 908732"/>
              <a:gd name="connsiteY13" fmla="*/ 159606 h 215669"/>
              <a:gd name="connsiteX14" fmla="*/ 753036 w 908732"/>
              <a:gd name="connsiteY14" fmla="*/ 164703 h 215669"/>
              <a:gd name="connsiteX15" fmla="*/ 731517 w 908732"/>
              <a:gd name="connsiteY15" fmla="*/ 172348 h 215669"/>
              <a:gd name="connsiteX16" fmla="*/ 722656 w 908732"/>
              <a:gd name="connsiteY16" fmla="*/ 177444 h 215669"/>
              <a:gd name="connsiteX17" fmla="*/ 709998 w 908732"/>
              <a:gd name="connsiteY17" fmla="*/ 178718 h 215669"/>
              <a:gd name="connsiteX18" fmla="*/ 696074 w 908732"/>
              <a:gd name="connsiteY18" fmla="*/ 183815 h 215669"/>
              <a:gd name="connsiteX19" fmla="*/ 680884 w 908732"/>
              <a:gd name="connsiteY19" fmla="*/ 186363 h 215669"/>
              <a:gd name="connsiteX20" fmla="*/ 666960 w 908732"/>
              <a:gd name="connsiteY20" fmla="*/ 191460 h 215669"/>
              <a:gd name="connsiteX21" fmla="*/ 651770 w 908732"/>
              <a:gd name="connsiteY21" fmla="*/ 194008 h 215669"/>
              <a:gd name="connsiteX22" fmla="*/ 635314 w 908732"/>
              <a:gd name="connsiteY22" fmla="*/ 196557 h 215669"/>
              <a:gd name="connsiteX23" fmla="*/ 615061 w 908732"/>
              <a:gd name="connsiteY23" fmla="*/ 199105 h 215669"/>
              <a:gd name="connsiteX24" fmla="*/ 598605 w 908732"/>
              <a:gd name="connsiteY24" fmla="*/ 201653 h 215669"/>
              <a:gd name="connsiteX25" fmla="*/ 579618 w 908732"/>
              <a:gd name="connsiteY25" fmla="*/ 204202 h 215669"/>
              <a:gd name="connsiteX26" fmla="*/ 558099 w 908732"/>
              <a:gd name="connsiteY26" fmla="*/ 205476 h 215669"/>
              <a:gd name="connsiteX27" fmla="*/ 535314 w 908732"/>
              <a:gd name="connsiteY27" fmla="*/ 205476 h 215669"/>
              <a:gd name="connsiteX28" fmla="*/ 513795 w 908732"/>
              <a:gd name="connsiteY28" fmla="*/ 208024 h 215669"/>
              <a:gd name="connsiteX29" fmla="*/ 492276 w 908732"/>
              <a:gd name="connsiteY29" fmla="*/ 210573 h 215669"/>
              <a:gd name="connsiteX30" fmla="*/ 468226 w 908732"/>
              <a:gd name="connsiteY30" fmla="*/ 210573 h 215669"/>
              <a:gd name="connsiteX31" fmla="*/ 444175 w 908732"/>
              <a:gd name="connsiteY31" fmla="*/ 213121 h 215669"/>
              <a:gd name="connsiteX32" fmla="*/ 417593 w 908732"/>
              <a:gd name="connsiteY32" fmla="*/ 215669 h 215669"/>
              <a:gd name="connsiteX33" fmla="*/ 392276 w 908732"/>
              <a:gd name="connsiteY33" fmla="*/ 215669 h 215669"/>
              <a:gd name="connsiteX34" fmla="*/ 368226 w 908732"/>
              <a:gd name="connsiteY34" fmla="*/ 215669 h 215669"/>
              <a:gd name="connsiteX35" fmla="*/ 346707 w 908732"/>
              <a:gd name="connsiteY35" fmla="*/ 215669 h 215669"/>
              <a:gd name="connsiteX36" fmla="*/ 325188 w 908732"/>
              <a:gd name="connsiteY36" fmla="*/ 215669 h 215669"/>
              <a:gd name="connsiteX37" fmla="*/ 303669 w 908732"/>
              <a:gd name="connsiteY37" fmla="*/ 215669 h 215669"/>
              <a:gd name="connsiteX38" fmla="*/ 283415 w 908732"/>
              <a:gd name="connsiteY38" fmla="*/ 215669 h 215669"/>
              <a:gd name="connsiteX39" fmla="*/ 264428 w 908732"/>
              <a:gd name="connsiteY39" fmla="*/ 215669 h 215669"/>
              <a:gd name="connsiteX40" fmla="*/ 245441 w 908732"/>
              <a:gd name="connsiteY40" fmla="*/ 213121 h 215669"/>
              <a:gd name="connsiteX41" fmla="*/ 227719 w 908732"/>
              <a:gd name="connsiteY41" fmla="*/ 210573 h 215669"/>
              <a:gd name="connsiteX42" fmla="*/ 213795 w 908732"/>
              <a:gd name="connsiteY42" fmla="*/ 210573 h 215669"/>
              <a:gd name="connsiteX43" fmla="*/ 197339 w 908732"/>
              <a:gd name="connsiteY43" fmla="*/ 208024 h 215669"/>
              <a:gd name="connsiteX44" fmla="*/ 184681 w 908732"/>
              <a:gd name="connsiteY44" fmla="*/ 205476 h 215669"/>
              <a:gd name="connsiteX45" fmla="*/ 169491 w 908732"/>
              <a:gd name="connsiteY45" fmla="*/ 204202 h 215669"/>
              <a:gd name="connsiteX46" fmla="*/ 158099 w 908732"/>
              <a:gd name="connsiteY46" fmla="*/ 199105 h 215669"/>
              <a:gd name="connsiteX47" fmla="*/ 145441 w 908732"/>
              <a:gd name="connsiteY47" fmla="*/ 196557 h 215669"/>
              <a:gd name="connsiteX48" fmla="*/ 121390 w 908732"/>
              <a:gd name="connsiteY48" fmla="*/ 188912 h 215669"/>
              <a:gd name="connsiteX49" fmla="*/ 99871 w 908732"/>
              <a:gd name="connsiteY49" fmla="*/ 181267 h 215669"/>
              <a:gd name="connsiteX50" fmla="*/ 80884 w 908732"/>
              <a:gd name="connsiteY50" fmla="*/ 174896 h 215669"/>
              <a:gd name="connsiteX51" fmla="*/ 60631 w 908732"/>
              <a:gd name="connsiteY51" fmla="*/ 167251 h 215669"/>
              <a:gd name="connsiteX52" fmla="*/ 41643 w 908732"/>
              <a:gd name="connsiteY52" fmla="*/ 157058 h 215669"/>
              <a:gd name="connsiteX53" fmla="*/ 25188 w 908732"/>
              <a:gd name="connsiteY53" fmla="*/ 148139 h 215669"/>
              <a:gd name="connsiteX54" fmla="*/ 9998 w 908732"/>
              <a:gd name="connsiteY54" fmla="*/ 140494 h 215669"/>
              <a:gd name="connsiteX55" fmla="*/ 0 w 908732"/>
              <a:gd name="connsiteY55" fmla="*/ 131548 h 215669"/>
              <a:gd name="connsiteX56" fmla="*/ 68180 w 908732"/>
              <a:gd name="connsiteY56" fmla="*/ 35475 h 215669"/>
              <a:gd name="connsiteX57" fmla="*/ 73289 w 908732"/>
              <a:gd name="connsiteY57" fmla="*/ 38561 h 215669"/>
              <a:gd name="connsiteX58" fmla="*/ 85947 w 908732"/>
              <a:gd name="connsiteY58" fmla="*/ 44931 h 215669"/>
              <a:gd name="connsiteX59" fmla="*/ 99871 w 908732"/>
              <a:gd name="connsiteY59" fmla="*/ 50028 h 215669"/>
              <a:gd name="connsiteX60" fmla="*/ 113795 w 908732"/>
              <a:gd name="connsiteY60" fmla="*/ 55125 h 215669"/>
              <a:gd name="connsiteX61" fmla="*/ 121390 w 908732"/>
              <a:gd name="connsiteY61" fmla="*/ 57673 h 215669"/>
              <a:gd name="connsiteX62" fmla="*/ 131517 w 908732"/>
              <a:gd name="connsiteY62" fmla="*/ 60221 h 215669"/>
              <a:gd name="connsiteX63" fmla="*/ 139112 w 908732"/>
              <a:gd name="connsiteY63" fmla="*/ 65318 h 215669"/>
              <a:gd name="connsiteX64" fmla="*/ 147972 w 908732"/>
              <a:gd name="connsiteY64" fmla="*/ 67866 h 215669"/>
              <a:gd name="connsiteX65" fmla="*/ 160631 w 908732"/>
              <a:gd name="connsiteY65" fmla="*/ 67866 h 215669"/>
              <a:gd name="connsiteX66" fmla="*/ 169491 w 908732"/>
              <a:gd name="connsiteY66" fmla="*/ 69141 h 215669"/>
              <a:gd name="connsiteX67" fmla="*/ 182150 w 908732"/>
              <a:gd name="connsiteY67" fmla="*/ 71689 h 215669"/>
              <a:gd name="connsiteX68" fmla="*/ 194808 w 908732"/>
              <a:gd name="connsiteY68" fmla="*/ 74237 h 215669"/>
              <a:gd name="connsiteX69" fmla="*/ 208732 w 908732"/>
              <a:gd name="connsiteY69" fmla="*/ 74237 h 215669"/>
              <a:gd name="connsiteX70" fmla="*/ 221390 w 908732"/>
              <a:gd name="connsiteY70" fmla="*/ 76786 h 215669"/>
              <a:gd name="connsiteX71" fmla="*/ 235314 w 908732"/>
              <a:gd name="connsiteY71" fmla="*/ 76786 h 215669"/>
              <a:gd name="connsiteX72" fmla="*/ 251770 w 908732"/>
              <a:gd name="connsiteY72" fmla="*/ 79334 h 215669"/>
              <a:gd name="connsiteX73" fmla="*/ 266960 w 908732"/>
              <a:gd name="connsiteY73" fmla="*/ 79334 h 215669"/>
              <a:gd name="connsiteX74" fmla="*/ 283415 w 908732"/>
              <a:gd name="connsiteY74" fmla="*/ 79334 h 215669"/>
              <a:gd name="connsiteX75" fmla="*/ 301137 w 908732"/>
              <a:gd name="connsiteY75" fmla="*/ 79334 h 215669"/>
              <a:gd name="connsiteX76" fmla="*/ 320124 w 908732"/>
              <a:gd name="connsiteY76" fmla="*/ 79334 h 215669"/>
              <a:gd name="connsiteX77" fmla="*/ 354302 w 908732"/>
              <a:gd name="connsiteY77" fmla="*/ 79334 h 215669"/>
              <a:gd name="connsiteX78" fmla="*/ 385947 w 908732"/>
              <a:gd name="connsiteY78" fmla="*/ 79334 h 215669"/>
              <a:gd name="connsiteX79" fmla="*/ 415061 w 908732"/>
              <a:gd name="connsiteY79" fmla="*/ 79334 h 215669"/>
              <a:gd name="connsiteX80" fmla="*/ 444175 w 908732"/>
              <a:gd name="connsiteY80" fmla="*/ 79334 h 215669"/>
              <a:gd name="connsiteX81" fmla="*/ 468226 w 908732"/>
              <a:gd name="connsiteY81" fmla="*/ 76786 h 215669"/>
              <a:gd name="connsiteX82" fmla="*/ 492276 w 908732"/>
              <a:gd name="connsiteY82" fmla="*/ 76786 h 215669"/>
              <a:gd name="connsiteX83" fmla="*/ 513795 w 908732"/>
              <a:gd name="connsiteY83" fmla="*/ 74237 h 215669"/>
              <a:gd name="connsiteX84" fmla="*/ 535314 w 908732"/>
              <a:gd name="connsiteY84" fmla="*/ 71689 h 215669"/>
              <a:gd name="connsiteX85" fmla="*/ 550504 w 908732"/>
              <a:gd name="connsiteY85" fmla="*/ 69141 h 215669"/>
              <a:gd name="connsiteX86" fmla="*/ 566960 w 908732"/>
              <a:gd name="connsiteY86" fmla="*/ 65318 h 215669"/>
              <a:gd name="connsiteX87" fmla="*/ 584681 w 908732"/>
              <a:gd name="connsiteY87" fmla="*/ 62770 h 215669"/>
              <a:gd name="connsiteX88" fmla="*/ 601137 w 908732"/>
              <a:gd name="connsiteY88" fmla="*/ 57673 h 215669"/>
              <a:gd name="connsiteX89" fmla="*/ 620124 w 908732"/>
              <a:gd name="connsiteY89" fmla="*/ 52576 h 215669"/>
              <a:gd name="connsiteX90" fmla="*/ 637846 w 908732"/>
              <a:gd name="connsiteY90" fmla="*/ 44931 h 215669"/>
              <a:gd name="connsiteX91" fmla="*/ 656833 w 908732"/>
              <a:gd name="connsiteY91" fmla="*/ 38561 h 215669"/>
              <a:gd name="connsiteX92" fmla="*/ 675821 w 908732"/>
              <a:gd name="connsiteY92" fmla="*/ 30916 h 215669"/>
              <a:gd name="connsiteX93" fmla="*/ 683416 w 908732"/>
              <a:gd name="connsiteY93" fmla="*/ 25819 h 215669"/>
              <a:gd name="connsiteX94" fmla="*/ 693542 w 908732"/>
              <a:gd name="connsiteY94" fmla="*/ 20722 h 215669"/>
              <a:gd name="connsiteX95" fmla="*/ 702403 w 908732"/>
              <a:gd name="connsiteY95" fmla="*/ 15626 h 215669"/>
              <a:gd name="connsiteX96" fmla="*/ 709998 w 908732"/>
              <a:gd name="connsiteY96" fmla="*/ 9255 h 215669"/>
              <a:gd name="connsiteX97" fmla="*/ 720124 w 908732"/>
              <a:gd name="connsiteY97" fmla="*/ 1610 h 215669"/>
              <a:gd name="connsiteX98" fmla="*/ 721458 w 908732"/>
              <a:gd name="connsiteY98" fmla="*/ 0 h 21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908732" h="215669">
                <a:moveTo>
                  <a:pt x="721458" y="0"/>
                </a:moveTo>
                <a:lnTo>
                  <a:pt x="908732" y="73924"/>
                </a:lnTo>
                <a:lnTo>
                  <a:pt x="908732" y="74237"/>
                </a:lnTo>
                <a:lnTo>
                  <a:pt x="906201" y="84431"/>
                </a:lnTo>
                <a:lnTo>
                  <a:pt x="901137" y="94624"/>
                </a:lnTo>
                <a:lnTo>
                  <a:pt x="893542" y="103543"/>
                </a:lnTo>
                <a:lnTo>
                  <a:pt x="884682" y="111188"/>
                </a:lnTo>
                <a:lnTo>
                  <a:pt x="872023" y="121381"/>
                </a:lnTo>
                <a:lnTo>
                  <a:pt x="860631" y="127752"/>
                </a:lnTo>
                <a:lnTo>
                  <a:pt x="845441" y="135397"/>
                </a:lnTo>
                <a:lnTo>
                  <a:pt x="828985" y="140494"/>
                </a:lnTo>
                <a:lnTo>
                  <a:pt x="811264" y="148139"/>
                </a:lnTo>
                <a:lnTo>
                  <a:pt x="794808" y="151961"/>
                </a:lnTo>
                <a:lnTo>
                  <a:pt x="775821" y="159606"/>
                </a:lnTo>
                <a:lnTo>
                  <a:pt x="753036" y="164703"/>
                </a:lnTo>
                <a:lnTo>
                  <a:pt x="731517" y="172348"/>
                </a:lnTo>
                <a:lnTo>
                  <a:pt x="722656" y="177444"/>
                </a:lnTo>
                <a:lnTo>
                  <a:pt x="709998" y="178718"/>
                </a:lnTo>
                <a:lnTo>
                  <a:pt x="696074" y="183815"/>
                </a:lnTo>
                <a:lnTo>
                  <a:pt x="680884" y="186363"/>
                </a:lnTo>
                <a:lnTo>
                  <a:pt x="666960" y="191460"/>
                </a:lnTo>
                <a:lnTo>
                  <a:pt x="651770" y="194008"/>
                </a:lnTo>
                <a:lnTo>
                  <a:pt x="635314" y="196557"/>
                </a:lnTo>
                <a:lnTo>
                  <a:pt x="615061" y="199105"/>
                </a:lnTo>
                <a:lnTo>
                  <a:pt x="598605" y="201653"/>
                </a:lnTo>
                <a:lnTo>
                  <a:pt x="579618" y="204202"/>
                </a:lnTo>
                <a:lnTo>
                  <a:pt x="558099" y="205476"/>
                </a:lnTo>
                <a:lnTo>
                  <a:pt x="535314" y="205476"/>
                </a:lnTo>
                <a:lnTo>
                  <a:pt x="513795" y="208024"/>
                </a:lnTo>
                <a:lnTo>
                  <a:pt x="492276" y="210573"/>
                </a:lnTo>
                <a:lnTo>
                  <a:pt x="468226" y="210573"/>
                </a:lnTo>
                <a:lnTo>
                  <a:pt x="444175" y="213121"/>
                </a:lnTo>
                <a:lnTo>
                  <a:pt x="417593" y="215669"/>
                </a:lnTo>
                <a:lnTo>
                  <a:pt x="392276" y="215669"/>
                </a:lnTo>
                <a:lnTo>
                  <a:pt x="368226" y="215669"/>
                </a:lnTo>
                <a:lnTo>
                  <a:pt x="346707" y="215669"/>
                </a:lnTo>
                <a:lnTo>
                  <a:pt x="325188" y="215669"/>
                </a:lnTo>
                <a:lnTo>
                  <a:pt x="303669" y="215669"/>
                </a:lnTo>
                <a:lnTo>
                  <a:pt x="283415" y="215669"/>
                </a:lnTo>
                <a:lnTo>
                  <a:pt x="264428" y="215669"/>
                </a:lnTo>
                <a:lnTo>
                  <a:pt x="245441" y="213121"/>
                </a:lnTo>
                <a:lnTo>
                  <a:pt x="227719" y="210573"/>
                </a:lnTo>
                <a:lnTo>
                  <a:pt x="213795" y="210573"/>
                </a:lnTo>
                <a:lnTo>
                  <a:pt x="197339" y="208024"/>
                </a:lnTo>
                <a:lnTo>
                  <a:pt x="184681" y="205476"/>
                </a:lnTo>
                <a:lnTo>
                  <a:pt x="169491" y="204202"/>
                </a:lnTo>
                <a:lnTo>
                  <a:pt x="158099" y="199105"/>
                </a:lnTo>
                <a:lnTo>
                  <a:pt x="145441" y="196557"/>
                </a:lnTo>
                <a:lnTo>
                  <a:pt x="121390" y="188912"/>
                </a:lnTo>
                <a:lnTo>
                  <a:pt x="99871" y="181267"/>
                </a:lnTo>
                <a:lnTo>
                  <a:pt x="80884" y="174896"/>
                </a:lnTo>
                <a:lnTo>
                  <a:pt x="60631" y="167251"/>
                </a:lnTo>
                <a:lnTo>
                  <a:pt x="41643" y="157058"/>
                </a:lnTo>
                <a:lnTo>
                  <a:pt x="25188" y="148139"/>
                </a:lnTo>
                <a:lnTo>
                  <a:pt x="9998" y="140494"/>
                </a:lnTo>
                <a:lnTo>
                  <a:pt x="0" y="131548"/>
                </a:lnTo>
                <a:lnTo>
                  <a:pt x="68180" y="35475"/>
                </a:lnTo>
                <a:lnTo>
                  <a:pt x="73289" y="38561"/>
                </a:lnTo>
                <a:lnTo>
                  <a:pt x="85947" y="44931"/>
                </a:lnTo>
                <a:lnTo>
                  <a:pt x="99871" y="50028"/>
                </a:lnTo>
                <a:lnTo>
                  <a:pt x="113795" y="55125"/>
                </a:lnTo>
                <a:lnTo>
                  <a:pt x="121390" y="57673"/>
                </a:lnTo>
                <a:lnTo>
                  <a:pt x="131517" y="60221"/>
                </a:lnTo>
                <a:lnTo>
                  <a:pt x="139112" y="65318"/>
                </a:lnTo>
                <a:lnTo>
                  <a:pt x="147972" y="67866"/>
                </a:lnTo>
                <a:lnTo>
                  <a:pt x="160631" y="67866"/>
                </a:lnTo>
                <a:lnTo>
                  <a:pt x="169491" y="69141"/>
                </a:lnTo>
                <a:lnTo>
                  <a:pt x="182150" y="71689"/>
                </a:lnTo>
                <a:lnTo>
                  <a:pt x="194808" y="74237"/>
                </a:lnTo>
                <a:lnTo>
                  <a:pt x="208732" y="74237"/>
                </a:lnTo>
                <a:lnTo>
                  <a:pt x="221390" y="76786"/>
                </a:lnTo>
                <a:lnTo>
                  <a:pt x="235314" y="76786"/>
                </a:lnTo>
                <a:lnTo>
                  <a:pt x="251770" y="79334"/>
                </a:lnTo>
                <a:lnTo>
                  <a:pt x="266960" y="79334"/>
                </a:lnTo>
                <a:lnTo>
                  <a:pt x="283415" y="79334"/>
                </a:lnTo>
                <a:lnTo>
                  <a:pt x="301137" y="79334"/>
                </a:lnTo>
                <a:lnTo>
                  <a:pt x="320124" y="79334"/>
                </a:lnTo>
                <a:lnTo>
                  <a:pt x="354302" y="79334"/>
                </a:lnTo>
                <a:lnTo>
                  <a:pt x="385947" y="79334"/>
                </a:lnTo>
                <a:lnTo>
                  <a:pt x="415061" y="79334"/>
                </a:lnTo>
                <a:lnTo>
                  <a:pt x="444175" y="79334"/>
                </a:lnTo>
                <a:lnTo>
                  <a:pt x="468226" y="76786"/>
                </a:lnTo>
                <a:lnTo>
                  <a:pt x="492276" y="76786"/>
                </a:lnTo>
                <a:lnTo>
                  <a:pt x="513795" y="74237"/>
                </a:lnTo>
                <a:lnTo>
                  <a:pt x="535314" y="71689"/>
                </a:lnTo>
                <a:lnTo>
                  <a:pt x="550504" y="69141"/>
                </a:lnTo>
                <a:lnTo>
                  <a:pt x="566960" y="65318"/>
                </a:lnTo>
                <a:lnTo>
                  <a:pt x="584681" y="62770"/>
                </a:lnTo>
                <a:lnTo>
                  <a:pt x="601137" y="57673"/>
                </a:lnTo>
                <a:lnTo>
                  <a:pt x="620124" y="52576"/>
                </a:lnTo>
                <a:lnTo>
                  <a:pt x="637846" y="44931"/>
                </a:lnTo>
                <a:lnTo>
                  <a:pt x="656833" y="38561"/>
                </a:lnTo>
                <a:lnTo>
                  <a:pt x="675821" y="30916"/>
                </a:lnTo>
                <a:lnTo>
                  <a:pt x="683416" y="25819"/>
                </a:lnTo>
                <a:lnTo>
                  <a:pt x="693542" y="20722"/>
                </a:lnTo>
                <a:lnTo>
                  <a:pt x="702403" y="15626"/>
                </a:lnTo>
                <a:lnTo>
                  <a:pt x="709998" y="9255"/>
                </a:lnTo>
                <a:lnTo>
                  <a:pt x="720124" y="1610"/>
                </a:lnTo>
                <a:lnTo>
                  <a:pt x="72145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75"/>
          <p:cNvSpPr txBox="1"/>
          <p:nvPr/>
        </p:nvSpPr>
        <p:spPr>
          <a:xfrm>
            <a:off x="3327412" y="865831"/>
            <a:ext cx="5031766" cy="64633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部首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36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忄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（竖心旁）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" name="文本框 75"/>
          <p:cNvSpPr txBox="1"/>
          <p:nvPr/>
        </p:nvSpPr>
        <p:spPr>
          <a:xfrm>
            <a:off x="3327412" y="1723087"/>
            <a:ext cx="4000007" cy="64516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结构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：左右结构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" name="文本框 75"/>
          <p:cNvSpPr txBox="1"/>
          <p:nvPr/>
        </p:nvSpPr>
        <p:spPr>
          <a:xfrm>
            <a:off x="3327413" y="2580343"/>
            <a:ext cx="4428579" cy="64516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组词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：回忆 记忆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2" name="文本框 75"/>
          <p:cNvSpPr txBox="1"/>
          <p:nvPr/>
        </p:nvSpPr>
        <p:spPr>
          <a:xfrm>
            <a:off x="3327413" y="3437597"/>
            <a:ext cx="6357155" cy="646321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：小明的记忆力很好。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/>
          <p:cNvSpPr txBox="1">
            <a:spLocks noChangeArrowheads="1"/>
          </p:cNvSpPr>
          <p:nvPr/>
        </p:nvSpPr>
        <p:spPr bwMode="auto">
          <a:xfrm>
            <a:off x="661037" y="584616"/>
            <a:ext cx="2142642" cy="62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词语解释</a:t>
            </a:r>
            <a:endParaRPr lang="zh-CN" altLang="en-US" sz="3600" b="1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42923" y="589346"/>
            <a:ext cx="53585" cy="431157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63363" y="589346"/>
            <a:ext cx="50482" cy="408971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76000">
                <a:schemeClr val="bg1"/>
              </a:gs>
              <a:gs pos="5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11560" y="1413821"/>
            <a:ext cx="3942951" cy="1661985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摇篮</a:t>
            </a:r>
            <a:r>
              <a:rPr lang="zh-CN" altLang="en-US" sz="3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：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比喻幼年或青年时代的生活环境或文化、运动等的发源地。</a:t>
            </a:r>
            <a:r>
              <a:rPr lang="zh-CN" altLang="en-US" sz="24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文中的摇篮是指我们祖先生活的原始森林。</a:t>
            </a:r>
            <a:endParaRPr lang="zh-CN" altLang="en-US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3177712"/>
            <a:ext cx="5184576" cy="618174"/>
          </a:xfrm>
          <a:prstGeom prst="rect">
            <a:avLst/>
          </a:prstGeom>
          <a:solidFill>
            <a:schemeClr val="bg2">
              <a:alpha val="13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延安是中国革命的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摇篮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pic>
        <p:nvPicPr>
          <p:cNvPr id="10" name="Picture 6" descr="https://timgsa.baidu.com/timg?image&amp;quality=80&amp;size=b9999_10000&amp;sec=1536248553479&amp;di=72cf30360c8fdb4b80978f439fd39b82&amp;imgtype=0&amp;src=http%3A%2F%2Fimgsrc.baidu.com%2Fimgad%2Fpic%2Fitem%2F5243fbf2b2119313bbd89a966f380cd791238d78.jpg"/>
          <p:cNvPicPr>
            <a:picLocks noChangeAspect="1" noChangeArrowheads="1"/>
          </p:cNvPicPr>
          <p:nvPr/>
        </p:nvPicPr>
        <p:blipFill>
          <a:blip r:embed="rId2" cstate="print"/>
          <a:srcRect b="3944"/>
          <a:stretch>
            <a:fillRect/>
          </a:stretch>
        </p:blipFill>
        <p:spPr bwMode="auto">
          <a:xfrm>
            <a:off x="5076056" y="1207855"/>
            <a:ext cx="2736304" cy="25653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23703" y="804614"/>
            <a:ext cx="4190873" cy="2246761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苍苍茫茫：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空阔辽远，没有边际。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文中使用苍苍茫茫来形容原始森林的辽阔无垠。</a:t>
            </a:r>
            <a:endParaRPr lang="en-US" altLang="zh-CN" sz="28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800" b="1" dirty="0">
              <a:solidFill>
                <a:srgbClr val="0066FF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650" y="2800556"/>
            <a:ext cx="4050977" cy="923322"/>
          </a:xfrm>
          <a:prstGeom prst="rect">
            <a:avLst/>
          </a:prstGeom>
          <a:solidFill>
            <a:schemeClr val="bg2">
              <a:alpha val="13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苍苍茫茫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的草原上一群群的牛羊慢悠悠的吃着草。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Picture 4" descr="https://i03picsos.sogoucdn.com/558f6cfd8a6a5da8"/>
          <p:cNvPicPr>
            <a:picLocks noChangeAspect="1" noChangeArrowheads="1"/>
          </p:cNvPicPr>
          <p:nvPr/>
        </p:nvPicPr>
        <p:blipFill>
          <a:blip r:embed="rId2" cstate="print"/>
          <a:srcRect l="8537" b="19639"/>
          <a:stretch>
            <a:fillRect/>
          </a:stretch>
        </p:blipFill>
        <p:spPr bwMode="auto">
          <a:xfrm>
            <a:off x="4788024" y="948630"/>
            <a:ext cx="3847942" cy="25592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35557" y="2679762"/>
            <a:ext cx="3510847" cy="7560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 dirty="0"/>
          </a:p>
        </p:txBody>
      </p:sp>
      <p:sp>
        <p:nvSpPr>
          <p:cNvPr id="8" name="矩形 7"/>
          <p:cNvSpPr/>
          <p:nvPr/>
        </p:nvSpPr>
        <p:spPr>
          <a:xfrm>
            <a:off x="1169179" y="1437624"/>
            <a:ext cx="6859655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大声朗读课文，数数</a:t>
            </a:r>
            <a:r>
              <a:rPr lang="zh-CN" altLang="en-US" sz="2700" b="1" dirty="0">
                <a:latin typeface="黑体" panose="02010609060101010101" pitchFamily="49" charset="-122"/>
                <a:ea typeface="黑体" panose="02010609060101010101" pitchFamily="49" charset="-122"/>
              </a:rPr>
              <a:t>这篇课文共有几个小节</a:t>
            </a:r>
            <a:r>
              <a:rPr lang="zh-CN" altLang="en-US" sz="27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？用序号标出来。</a:t>
            </a:r>
            <a:endParaRPr lang="zh-CN" altLang="en-US" sz="27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583" y="2733768"/>
            <a:ext cx="3456834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本文一共</a:t>
            </a:r>
            <a:r>
              <a:rPr lang="en-US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个小节</a:t>
            </a:r>
            <a:endParaRPr lang="zh-CN" altLang="en-US" sz="33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14"/>
          <p:cNvSpPr txBox="1"/>
          <p:nvPr/>
        </p:nvSpPr>
        <p:spPr>
          <a:xfrm>
            <a:off x="536936" y="436158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整体感知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0" y="488835"/>
            <a:ext cx="366860" cy="45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/>
          <p:nvPr/>
        </p:nvSpPr>
        <p:spPr>
          <a:xfrm>
            <a:off x="827584" y="771550"/>
            <a:ext cx="7200783" cy="11726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7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读完课文，你知道什么是“祖先的摇篮”了吗？用文中的语句回答。 </a:t>
            </a:r>
            <a:endParaRPr lang="zh-CN" altLang="en-US" sz="27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20"/>
          <p:cNvSpPr/>
          <p:nvPr/>
        </p:nvSpPr>
        <p:spPr>
          <a:xfrm>
            <a:off x="1587945" y="2427734"/>
            <a:ext cx="5680060" cy="62230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那原始森林，是我们祖先的摇篮。</a:t>
            </a:r>
            <a:endParaRPr lang="zh-CN" altLang="en-US" sz="3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555526"/>
            <a:ext cx="7453320" cy="9302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文中几处提到了“祖先的摇篮”？</a:t>
            </a:r>
            <a:endParaRPr lang="en-US" altLang="zh-CN" sz="28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分别是怎么说的？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5296" y="1635646"/>
            <a:ext cx="221453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0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两次提到。</a:t>
            </a:r>
            <a:endParaRPr lang="zh-CN" altLang="en-US" sz="30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270" y="2229712"/>
            <a:ext cx="6319525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第一次在第一节中提到：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爷爷说：那原始的森林，是我们祖先的摇篮。</a:t>
            </a:r>
            <a:endParaRPr lang="en-US" altLang="zh-CN" sz="27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</a:t>
            </a: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次在第四小节中提到：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苍苍茫茫的原始森林，我们祖先的摇篮！</a:t>
            </a:r>
            <a:endParaRPr lang="zh-CN" altLang="en-US" sz="27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156176" y="4043628"/>
            <a:ext cx="2338441" cy="472337"/>
            <a:chOff x="6338015" y="3704357"/>
            <a:chExt cx="2338441" cy="472337"/>
          </a:xfrm>
        </p:grpSpPr>
        <p:sp>
          <p:nvSpPr>
            <p:cNvPr id="6" name="TextBox 11"/>
            <p:cNvSpPr txBox="1">
              <a:spLocks noChangeArrowheads="1"/>
            </p:cNvSpPr>
            <p:nvPr/>
          </p:nvSpPr>
          <p:spPr bwMode="auto">
            <a:xfrm>
              <a:off x="6338015" y="3720946"/>
              <a:ext cx="1398053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latin typeface="Kaiti SC" panose="02010600040101010101" pitchFamily="2" charset="-122"/>
                  <a:ea typeface="Kaiti SC" panose="02010600040101010101" pitchFamily="2" charset="-122"/>
                </a:rPr>
                <a:t>字词听写</a:t>
              </a: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5386" y="3770381"/>
              <a:ext cx="351070" cy="380165"/>
            </a:xfrm>
            <a:prstGeom prst="rect">
              <a:avLst/>
            </a:prstGeom>
          </p:spPr>
        </p:pic>
        <p:pic>
          <p:nvPicPr>
            <p:cNvPr id="8" name="图片 7">
              <a:hlinkClick r:id="rId3" action="ppaction://hlinkfile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7851344" y="3704357"/>
              <a:ext cx="335134" cy="47233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7100" y="1765578"/>
            <a:ext cx="8111363" cy="14542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我们的祖先生活在这么美丽的环境，是不是很开心呢？他们平常都在做些什么事情呢？今天让我们一起打开课本，去看个究竟吧！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94" y="524432"/>
            <a:ext cx="1241178" cy="319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11"/>
          <p:cNvSpPr txBox="1"/>
          <p:nvPr/>
        </p:nvSpPr>
        <p:spPr>
          <a:xfrm>
            <a:off x="432078" y="524431"/>
            <a:ext cx="918222" cy="28277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kumimoji="1" lang="zh-CN" altLang="en-US" sz="1500" dirty="0" smtClean="0">
                <a:solidFill>
                  <a:schemeClr val="bg1"/>
                </a:solidFill>
              </a:rPr>
              <a:t>第二课</a:t>
            </a:r>
            <a:r>
              <a:rPr kumimoji="1" lang="zh-CN" altLang="en-US" sz="1500" dirty="0">
                <a:solidFill>
                  <a:schemeClr val="bg1"/>
                </a:solidFill>
              </a:rPr>
              <a:t>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39551" y="699542"/>
            <a:ext cx="8129693" cy="111011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朗读课文第一节，说说“祖先的摇篮”指的是什么？这一说法运用了什么修辞？</a:t>
            </a:r>
            <a:endParaRPr lang="zh-CN" altLang="en-US" sz="2800" b="1" dirty="0" smtClean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>
            <a:hlinkClick r:id="rId3" action="ppaction://hlinkpres?slideindex=1&amp;slidetitle="/>
          </p:cNvPr>
          <p:cNvSpPr txBox="1"/>
          <p:nvPr/>
        </p:nvSpPr>
        <p:spPr>
          <a:xfrm>
            <a:off x="3116368" y="2355726"/>
            <a:ext cx="2401940" cy="746358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zh-CN" altLang="en-US" sz="44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原始森林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5479481" y="2578507"/>
            <a:ext cx="335134" cy="472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timgsa.baidu.com/timg?image&amp;quality=80&amp;size=b10000_10000&amp;sec=1536234813&amp;di=099823fc7f409bdb22ec27480861850c&amp;src=http://b.zol-img.com.cn/desk/bizhi/image/1/960x600/1459844506365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0" y="-8883"/>
            <a:ext cx="9144000" cy="515238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827584" y="1200992"/>
            <a:ext cx="4089663" cy="3071218"/>
            <a:chOff x="5759835" y="1660612"/>
            <a:chExt cx="5917066" cy="3257787"/>
          </a:xfrm>
        </p:grpSpPr>
        <p:cxnSp>
          <p:nvCxnSpPr>
            <p:cNvPr id="18" name="直接连接符 17"/>
            <p:cNvCxnSpPr/>
            <p:nvPr/>
          </p:nvCxnSpPr>
          <p:spPr>
            <a:xfrm flipH="1">
              <a:off x="5760354" y="4918399"/>
              <a:ext cx="5916547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组合 18"/>
            <p:cNvGrpSpPr/>
            <p:nvPr/>
          </p:nvGrpSpPr>
          <p:grpSpPr>
            <a:xfrm>
              <a:off x="5759835" y="1660612"/>
              <a:ext cx="5917066" cy="3257787"/>
              <a:chOff x="5759835" y="1660612"/>
              <a:chExt cx="5917066" cy="3257787"/>
            </a:xfrm>
          </p:grpSpPr>
          <p:cxnSp>
            <p:nvCxnSpPr>
              <p:cNvPr id="20" name="直接连接符 19"/>
              <p:cNvCxnSpPr/>
              <p:nvPr/>
            </p:nvCxnSpPr>
            <p:spPr>
              <a:xfrm flipH="1">
                <a:off x="11676901" y="1986455"/>
                <a:ext cx="0" cy="2931944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flipH="1" flipV="1">
                <a:off x="5759835" y="1660612"/>
                <a:ext cx="787667" cy="12643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5760354" y="1660821"/>
                <a:ext cx="0" cy="3257578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文本框 3"/>
          <p:cNvSpPr txBox="1"/>
          <p:nvPr/>
        </p:nvSpPr>
        <p:spPr>
          <a:xfrm>
            <a:off x="1151662" y="1301879"/>
            <a:ext cx="4537095" cy="3068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爷爷说，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那</a:t>
            </a:r>
            <a:r>
              <a:rPr lang="zh-CN" altLang="zh-CN" sz="3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原始森林</a:t>
            </a:r>
            <a: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是我们祖先的</a:t>
            </a:r>
            <a:r>
              <a:rPr lang="zh-CN" altLang="zh-CN" sz="3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摇篮</a:t>
            </a:r>
            <a:r>
              <a:rPr lang="zh-CN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真有意思，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这该是多大的摇篮啊！</a:t>
            </a:r>
            <a:endParaRPr lang="zh-CN" altLang="en-US" sz="30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图片 10" descr="dd5b000dc1ca9ebaa8717402f5fd3b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5870" y="437783"/>
            <a:ext cx="2682601" cy="107252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250199" y="693440"/>
            <a:ext cx="2361246" cy="39241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2100" b="1" dirty="0">
                <a:solidFill>
                  <a:srgbClr val="0000FF"/>
                </a:solidFill>
              </a:rPr>
              <a:t>体会感情</a:t>
            </a:r>
            <a:r>
              <a:rPr lang="zh-CN" altLang="en-US" sz="2100" b="1" dirty="0" smtClean="0">
                <a:solidFill>
                  <a:srgbClr val="0000FF"/>
                </a:solidFill>
              </a:rPr>
              <a:t>，读一读</a:t>
            </a:r>
            <a:r>
              <a:rPr lang="zh-CN" altLang="en-US" sz="2100" b="1" dirty="0">
                <a:solidFill>
                  <a:srgbClr val="0000FF"/>
                </a:solidFill>
              </a:rPr>
              <a:t>。</a:t>
            </a:r>
          </a:p>
        </p:txBody>
      </p:sp>
      <p:sp>
        <p:nvSpPr>
          <p:cNvPr id="24" name="矩形 23"/>
          <p:cNvSpPr/>
          <p:nvPr/>
        </p:nvSpPr>
        <p:spPr>
          <a:xfrm>
            <a:off x="3888299" y="1409891"/>
            <a:ext cx="1066777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zh-CN" sz="3600" b="1" dirty="0" smtClean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比喻</a:t>
            </a:r>
            <a:endParaRPr lang="zh-CN" altLang="en-US" sz="3600" b="1" dirty="0">
              <a:solidFill>
                <a:srgbClr val="7030A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圆角右箭头 24"/>
          <p:cNvSpPr/>
          <p:nvPr/>
        </p:nvSpPr>
        <p:spPr>
          <a:xfrm rot="5400000">
            <a:off x="3307690" y="2022972"/>
            <a:ext cx="486054" cy="6751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6" name="线形标注 1 25"/>
          <p:cNvSpPr/>
          <p:nvPr/>
        </p:nvSpPr>
        <p:spPr>
          <a:xfrm>
            <a:off x="5472704" y="2868053"/>
            <a:ext cx="2646639" cy="864096"/>
          </a:xfrm>
          <a:prstGeom prst="borderCallout1">
            <a:avLst>
              <a:gd name="adj1" fmla="val 18750"/>
              <a:gd name="adj2" fmla="val -8333"/>
              <a:gd name="adj3" fmla="val 112500"/>
              <a:gd name="adj4" fmla="val -494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700" b="1" dirty="0" smtClean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这个感叹句是对原始森林的赞美</a:t>
            </a:r>
            <a:endParaRPr lang="zh-CN" altLang="en-US" sz="2700" b="1" dirty="0">
              <a:solidFill>
                <a:srgbClr val="FFC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5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45326" y="573528"/>
            <a:ext cx="7561824" cy="687304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为什么说原始森林像摇篮？</a:t>
            </a:r>
          </a:p>
        </p:txBody>
      </p:sp>
      <p:sp>
        <p:nvSpPr>
          <p:cNvPr id="39938" name="AutoShape 2" descr="data:image/jpeg;base64,/9j/4AAQSkZJRgABAQAAAQABAAD/2wBDAAgGBgcGBQgHBwcJCQgKDBQNDAsLDBkSEw8UHRofHh0aHBwgJC4nICIsIxwcKDcpLDAxNDQ0Hyc5PTgyPC4zNDL/2wBDAQkJCQwLDBgNDRgyIRwhMjIyMjIyMjIyMjIyMjIyMjIyMjIyMjIyMjIyMjIyMjIyMjIyMjIyMjIyMjIyMjIyMjL/wAARCAJp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ooAKKKKACiiigAooooAKKKKACiiigAooooAKKKKACiiigAooooAKKKKACiiigAooooAKKKKACiiigAooqtfX1vp9pJdXUyQwRjLO5wBQBZqGe5gtoy88qRJ/edgB+tcg+va14gbbokQsbHp9tuUyz/7ienufypIvCGnu4m1F59SuOpkunLD/AL5+6PyqlFswniIRNWfxv4btjiTVoM+igt/IVUb4j+GVi8z7ZIV9oH5/Sr8FjaWihbe2iiAGMRoF/lU+BVezMPrnZHH/APC1rS/uTBo9hJKc48y7YW6fr1q4t54s1Ib477S7OL/pgplb8ycfpWzcaXp92pW4sreUHs8YP86yZvBmklg9os1jIOjW0pQf989P0pqFtyJYqUttBjaHqk4/0vxNqDsevlhI/wD0ECkXwjYkkzXeozswwTJduc/rTfsHiXTG/wBGvodThH/LO6GyT/vscfpSweKoEuBbarbTabOeB54/dt9HHH54rRKPYwlOs9pXGjwPoO0K1q7YORulY/1pX8FaJIMG3kA9pWH9a6BWVgCpBB5BFLVcsexh7ap3OfHhCxjA+zXWo25AwPKvHA/LNPTQ9TtjutPEmoI3pKFkH/jwrdFOG00uWPYuNeqtpGGk/jC0P/Hxpt9H3EkbRv8AmDj9KmXxldWnGr6DeQAcGS3xMn5jmtjYKaYyOlQ6cWbxxdRb6j9M8S6Rq6/6FfRu46xk7WH4HmtYEVyeo6BpuqfNd2iNJ2kHyuPow5qlHY67ovOkakbuAf8ALrfHPHorjkfjmodJrY6aeMhLSWh3VFctp/jW1luUs9Vgl0y8bgJP9xv91xwf5104Occ5zWdjrTT1Q6iiigYUUUUAFFFFABRRRQAUUUUAFFFFABRRRQAUUUUAFFFFABRRRQAUUUUAFFFFABRRRQAUUUUAFFFFABRRRQAUUUUAFFFFABRRRQAUUUUAFFFFABRRTXkWNSzHCgZJPQCgCpqmqWukafLeXkgSKMZ9yewHqa5C2sbvxJcxarrilLdTvtdPPRB2Z/Vv5UQn/hLtZ/tGZSdJs3K2aN0mcdZD6j0rdvr+20yylu7uQRwxjLE/0rSMerOHEV3fkiSyzRWsBklkWOJBksxwAK5w+JrzU2KaBp5uI84+13B2Q/h3P4VBBp1z4muI9Q1lDHYg7rawPp2aT1PtXTqqogVFCqOAAMYrVRucTko6bs58aZ4iuvmutdSAf887aAY/76PNJ/wjuphy48SX+T2wuK6KjOOc1XIiPayOebT/ABNbZ+za3BcDHC3NuB+opq+IdZsWxqWjeag+9NYvvA/4CcGtqWUucDpUVWqVzN4l9iPT/E+kanL5MF2onHWGX5HH1U81pXFtBeQtDcRJLG3VXGQaxL7SLDUkC3dqkhH3Wxhl9we1Z6LrXh4ZtJX1OwXk28xzMg/2W7/Q1EqbRpGpCWzsTPoWo6Axm0GUzWvVtPmbj/tm3b6Vp6TrlpqyusW6K4iOJbeUbXjPuKn0nWrLWYDJayHcvEkTjDofQiq2s+H49SkS8tZDaalEP3Vyg5+jDuKlOxo0paS3NSisPSNcee5bTNUiFtqcYyU/hlX+8h7ityrTuYSi4uzFDEU8OD9ajooaBOxNxTSgNNDEU8EEVNmirplO8sLa/gaC7gSaJuquM1ix2+seGT5mlzNfacvLWMzZdB/0zb+hrp6YydxSaUtzSFWdN3iSaNr9jrlqZrSQ7lOJInG14z6MO1atcTqeh+bc/wBpaZJ9k1RB8sq/dk/2XHcVq+HvEiamz2N4n2bVIAPOgJ6/7SnuprGUHE9SjXjVXmdDRR1oqDcKKKKACiiigAooooAKKKKACiiigAooooAKKKKACiiigAooooAKKKKACiiigAooooAKKKKACiiigAooooAKKKKACiiigAooooAKKKKAEPSuS8YXsl41v4cs3Kz33M7j/lnAPvE/XoPrXVzSJDC8khCoilmJ6ACuJ8Nq2pXV94imX5719tvn+GBeF/PrVRV2Y16nJC5u28EVnaxwQqEiiUKoHQAVyyL/AMJVrxuJATpFg+2FT0nlHVvcDoPer/im+mjtItNsmxe6g/kxkfwL/E34CtHT7GHTbCCzt12xQoFHv71ulc8pycY36ss0UUVoc4VBPJ/CPxqZjtUmqZOTmrgrkTfRCUUUVoYhRRRQBkalovn3I1Cwl+yakg+WZRw/+y47iruheIf7Rd7G/i+y6nEPnhJ4cf3lPcVarL1jR01ONJI5GgvYDuguE+8h/qPasp076o6aVb7MzU1rRYdYgT5jFdQnfb3Cfejb/D2qnoery3MkunajGIdTt/8AWIOki9nX2NSeHtcbUkktLxBDqVtxPF2I7MvqDS+IdHlvY472wYRanandC/Td6o3saxTsdLV/dZq0VnaNqqatYLOFMcqkpNEesbjqDWjWi1Odpp2YUA4oooAkVs06oRxUitmoaLTEZe4rG1rR/wC0ES4tpPs+o253W9wOqn0PqD3FblRsMGhWasxpuD5okfhvxB/a9u8Fygg1K2Oy5gPY/wB4eoPat6uE120ns7mHxBpyZvLQfvY1/wCW8X8S+59K6/S9Qt9V06G+tXDwzKGUg/pXPOPK7HsUKyqxuXKKKKk2CiiigAooooAKKKKACiiigAooooAKKKKACiiigAooooAKKKKACiiigAooooAKKKKACiiigAooooAKKKKACiiigAooooAKKKQ0Acv44upP7Ji0u3Yi41KZbdcdl6uf++QR+NXreCO0toreMBY40CKPYCsWVv7U8fzSE5h0uARoO3mPy36AfnVvxFqB0zQrq5XmQJtjHq54A/M1rDRXPOxUuaaijJ0of2v4lvtWbmC2zaW34H52/Pj8K6Ss7QtPGl6La2mcsiAuT1ZjyT+daNbxVkcNR3loFFFFMzIpz8uPWq1TXB+cCoa1gtDCb1CiiiqJCiiigAooooGY2tafOzxanpxCaha8r6Sr3Q+xre0fVINZ02K8gzhhhlPVGHVT7g1FWDvPhzxClyvGm6gwjmUfdjl7N7A9D+FY1I9UdVCfMuR/Im1iM+HtaTW4R/oVyRFfIOx/hk/Doa6VWDKGUgg8gjvS3VrDe2kttOgeKVSrKe4Nc74YnmtmudCvGJnsSBG5/wCWkJ+6fw6fhWcWbTXNG/VHRUUUVZzhQOKKKBkitmlYZFRdKlVs1DVik7kRGQQe9YeiTDw94nfSTlbHUczW3oko+8o+vWt5xhqx/EOnSahphNudt5bsJ7Z/SReRRJcyNsPU9nPyZ2QorK8O6wut6Nb3oGx2G2VO6OOGB+hBrVrlPaCiiigAooooAKKKKACiiigAooooAKKKKACiiigAooooAKKKKACiiigAooooAKKKKACiiigAooooAKKKKACiiigAooooAKiuZVgt5JnOFjUsfoBmpa5zxzeNa+E7tYj++uNsEfPdjj+WaBMy/B6PJpUuoyD95qFw9yT6qThf/HQKh8Q5vte0bShynmG6mH+yg+X/AMexW/ZWyWVhb2sf3IY1jX6AYrn9M/07xfq971S3C2sZ9xy364rdLoeQ5XlKR0VFFFbHKFFFFAFaf/WfhUVTXA+cH2qGto7HNP4gooopiCiiigAooooAKq6jYw6lYTWk4zHKpH0PYj3q1RQ1dDT5XdFPwnqct7pz2d2f9OsX8icf3sdG/Ec1B4ojOnXNnr8I5tmEVwB/FCx5/I4P51WnI0jxdZ34wsF8Pss/u/VD/SuovbVL6yntZQDHKhRvxFcjVnY9GMk7S7ioyugdSCrDIIpaw/Cdy8uiLbTH9/ZyNbSfVTx+hFblWndGE48srBRRRTJClU4NJRQMkbBWo6cp7UhGDSXYb7mJoco0bxjeac3y22or9pg9BIOHH8jXbVw3iiCRLGLVLdc3OnSC4THUqPvD8VzXY2N1He2MF1EcpKgdfoRmuaorM9jC1Oen6FiiiioOkKKKKACiiigAooooAKKKKACiiigAooooAKKKKACiiigAooooAKKKKACiiigAooooAKKKKACiiigAooooAKKKKACuP8VH7X4h0DTs5XzXunHsg+XP4muvNcZn7b8Qr2U/dsbRIR7MxLH9CKcdzKtLlg2bU8q29tJM5wkalj9BXPeDo2/4R9LmQYlu5HuH+rH/AAxVjxhc/ZvC97gkNKohGOuXIX+tX7G3W1sLe3UYEUapj6CuiK1PIlpD1LFFFFaGAUUUUAQ3A+UGq9W5RmM1UrWGxjPcKKKKogKKKKACiiigAooooAyfElo13oVwsXE0Y82I+jLyDW/pd4moaXa3ifdmiV/zFVWUOpUjgjBrP8EuU0iaxf71ncyRf8Bzlf0IrCqtbnXRd4NdhLIfYfGuo23SO8hW5Qf7Q+Vv5rXQVgeIAbXxDod+BwZWtpD/ALLAn+YFb9TA0q7phRRRVGIUUUUAFBOaKKAGyIskbI4yrDBB7g1S8ETtFp91pEhzJp87RjJ52HlT/P8AKr9YaOdK8eWsvSDU4TC/p5icqfy3D8ayqrS524KfLPl7ncUUUVznrBRRRQAUUUUAFFFFABRRRQAUUUUAFFFFABRRRQAUUUUAFFFFABRRRQAUUUUAFFFFABRRRQAUUUUAFFFFABRRRQAhri/DbfaL3XL7JPnX8iA+yfJ/SuvupBFbSyE4CoTn8K5DwYh/4RazmIwbgGc/Vzu/rVwWpy4t2gQ+KyZ7rRrAdJ7wM/8Auopb+YFb9c/qB+0eOtNi/ht7WWU/UkAf1roK3geZV0SQUUUVZiFFFFADZP8AVmqdW5TiM1UrSGxlU3CiiirMwooooAKKKKYBRRRSAKydCItvFmsW3I85I7kDt02H/wBBFa1Y+42/jqwf+G5tJY8+6kEfzNZVtjow795rui340iz4fa5Gd1rNHOD6bWBP6ZrZjYPEjDowBqtr1sLzw/qFvjPm27rj6g1B4fuPtfh+wnznfCpz+FZR3OiesDSoooqzAKKKKACiiigArA8WoY9Ki1BPvWFxHc/8BVgW/TNb9V762W8sLi2cZWWNkI+oxSkrqxdOXLNM6CCUTwRyryrqGH4ipK53wRePdeFbRZTma3Bt5P8AeQ7T/KuirjPoE7hRRRQAUUUUAFFFFABRRRQAUUUUAFFFFABRRRQAUUUUAFFFFABRRRQAUUUUAFFFFABRRRQAUUUUAFFFFABRRRQBkeKbj7L4X1SfOPLtnbP4VQ0OD7NodjBjGyBB+lHj5seD71OMSbYzn/aYCrkI2wxgdlA/StKZw417I522/f8Aj3U5DysFpDGv1JYn+ldBXP6J+88Q6/Lg/LcJF7cID/7NXQVvDY8+t8XyCiikZggyasyFpCwXqartOzdOBURJPU1SgZuouhJLJv4HSo6KK0SsZvV3CjrSEgDJOB6mvNvEPibVPCvjGS4cG50y4RcR5+UfQ9jWc6igrs2o0JVW1E9KorlLfx9ot/ah7W8ijuTyILj5CfbPQVbsPGWi3snkvdx29z3ilcA/gehpqrB7MTw9VbxOgoqGK8tZziK5hk/3JAamqlK5lytbhRRRTAKxNZIg1nQbg9PtghJ/3lP+FbdYfio+XptvP0EN3E+fTnH9aiorxZrQf7xHXON0TD1GK5vwYdvhqGE5/cO8XPbDGul7VzXhYeUdWt+0d/KQMdAxzXPHc6vsM6CiiitDAKKKKACiiigAooooAzPCDfZ9Z1/TyeFuFnQezrk/rmuvHSuItJPsnxDQAYW9sip92Q5/ka7YdK5Jq0j3qEuammLRRRUmoUUUUAFFFFABRRRQAUUUUAFFFFABRRRQAUUUUAFFFFABRRRQAUUUUAFFFFABRRRQAUUUUAFFFFABRRRQBy3j8sPDaKqhi95bpj1zKorRAwgHtWf48bGjWg2kg6ja8+n71a0jWlM8/GPVHMeF9rT65IjFt+ouST6hVH9K6Guf8KIFh1Mjq1/KT+ldBXRHY4a3xsKguO1T1BcdquO5hLYgoorynxh4/wBV07xJLaaZLGkEACNuTdubv9PSirWjSV5Bh8POvLlgem3+oW2mWcl3dyiOGMZZjXk2v/E/ULuV4tKH2WAdJCMuff2rm9c8W6x4hjSK/uFMUZyEjTaCfU+tYlvFPd3C21nBJcTt0VBk15tfGOelM9vCZbGnrVV2Xp9b1S4kZ5tRumLdf3rAflmqk1zNOoSaaSRQcgO5PNdtpPwo1W7QTapdLaIefKjG5v8ACl1X4WXQuoV0qXMQX53mbkn6VwuUnvI9SNFLaJwlSxyhOGRXHuK6y9+Gt/YWz3N3rFpDEgyxZDxXGSKyTlI50njHG8KQD+dRyytdMprujUgulBxFI0R/2WK/yq+niLWdOAa11O4T2Zy2fzzWHEsf3pH/AAFWDdxAY2kiiNWcdmZypQe6Oy0z4rarbELf28V0nTK/I3175r0DQ/G+ja5iOKfyZz/yxm4P4Hoa8NR4JmC7ME1XddkxEW7g8YrrpY+pD4tTjrZbRqfCrM+naxfFib/DV2OcqFbj2YH+leYeGPiNf6SyW2olru06ZY5dPoe4r0vUb601nwje3NlKs8L27MCD6DOD6HivUp14Vo+6eLUwlTD1FzbHW27+baxP/eQH8xXPaJ+68SeIoOOJonAH+1GDWxo7+Zotg/8Aet0P/jorHsjs8c6uuR88ET4xzwMVC3NGtJHQUUUVqcwUUUUAFFFFABQeBRUczbUx3NNA3ZXOf1Z/I8QaDe5xi8EGfZxj+legDpXnPismPRxcjrbTxzD2wwr0SM7o1PqM1z11aR6mXyvRHUUUVid4UUUUAFFFFABRRRQAUUUUAFFFFABRRRQAUUUUAFFFFABRRRQAUUUUAFFFFABRRRQAUUUUAFFFJkUALRUU1zBbRmSeVI0AyWc4Arnbnxxpocxack+pzDjbaoSv/fZ+X9aBNpbjfHrhNBt3PRdQtSf+/q1p9s1zV/H4i8SpHDdQ2um2QlSRkJ82VtrBh6AdPeukAwoHpWsEedipRlJcrOZ8KBwNWRxgrqEgA9uDXQ1z/h4GLVfEEJB2/bt6kn1Rf/r10B4BNbR2OOt8bGs4QZNVXcu2TQ7FmJ7U2t4xsckpXA5wcV81+K5LhvEWoydH+0PuB7c19KV4f4506LXPiGNM0gZnmCi4IHCt3P5da5MdG8Ez08plao0uqOa8LeG9T8Wah9nhyluvMs2OFH9a968PeFtM8NWaw2UI8zHzzMPnc+5qbw/oNp4d0mKwtEAVRl2xy7dyaZrPiKDSDs+yXd3NjPl20Rcge/avGcuZ2ifTRgoq8jYpMVj6B4o03xGk32J3WaE4lhlQq8Z9wa2ahprRmqd9UUb7T4r2KSKZFljkGGRxkEV5zrHwnjkkaXSrp7Yk58pxuX8PSvVKKE2hSipbnhB+GXiUMR5lrjPB39f0rC8Q+Gr/AMOy2sd7cRs8+SFj7Ae9fSbKG4Iryb4v6dKpsb9ATFESjYHTPOauMru1jKcFFXPPbYDzQxOAvNW45klkYIOg6+tZElxgFYwW9SOgrQsf4vpWbTW5mxxtAI25y3Wr+geI7nRDcwjMlpcxtHLDnjkYyPeqUEu+WQZ47VHLaEBmU89cVVKcoSvEicYzi1I+lfC0qzeFdNkXO026gZ68DFUV3J8QZ1IXbJpytnucPipPAshk8E6SzdfJx+pqO5VV+INs+7DNp7Lj1+fNe3F7M+fl8Ukb9FFFbHIFFFFABRRRQAVUlbc/sKnmfanHU1VrSC6mdR6WM3xBD9o0C+jxnMLH8hmur0G4+1eHtOuM5822jfP1UGufvV32Nwh/ijYfpWh4Hk8zwbpmOiQ+X1/u8f0rnxO6PTyx+7JHQ0UUVzHqBRRRQAUUUUAFFFFABRRRQAUUUUAFFFFABRRRQAUUUUAFFFFABRRRQAUUUUAFFMeVI0LOwVR1JOBXPX3jXR7WRoLeR7+6HSG0QyE/iOP1oE2ludJUc08VuheaRI0HJZjgVx76j4r1XH2e3ttJhP8AHOfNlx7AYAP1zTF8JWtxIJtWurrVJRz/AKS/yZ9kHy/pVKLZhPE046XL93460tJTBp6z6ncDjZaRlgD7t0FVDeeK9VyQlto8B9SJpcf+gitiC3gtoxHBEkaDgKigAVUv9b0zTAftl5FEf7uct+Q5q1BLc5p4qcvhRQj8J2Ukom1Ka41KYc5upCyj6L0FbcMENvGI4Y0jQdFRQAK5tvEuo3x26No0sqHpcXR8pPqAeT+lN/sTWdS51bWnjQ9YLAeUv0Lct+tUl2MJSk9Zs2NQ17S9LH+mX0MRPRS2WP0ArKbxHf34K6No88gPS4uf3SD3weSPpV3T/Duk6Y2+2s4/NPWVxuc/VjzWmBiqUW9zNzitlczND0qTTbaVrmYTXlzIZp5AMAsRjA9gBWoRkEUUVaVjGT5ndlIjBIpKfKMSmmV0I5nvYztd1NNH0O8v3I/cxlgD3PYVxnwv0KRLW48Q3wLXd8xKluoXOc/iavfEUtfWNjocDr5t/dIjLnkKOc/Tiuws7aOysobWFcRxIEUD0Arycwq6qKPo8mo2g6jJqFQdgATSgVIBXmJHuXRTt9Ms7a8nu4bdEuLgASuowWx0zVvGKdil21VibkeKQrUm2opw/kv5RAk2naT0B7UrDuJVPUdOt9StWguI1kjYYZWGQa4+7Xx3oAOoPe22sWyHdLbLD5bhe+31rs9OvotS063vYc+XMgdc9cGhxcdbgpJ6NHlPxH8OWeh6Jbf2baRwReePNKDk8cZrgYJljLKSAWHH1r6M1vR7bXdKmsblcpIuAe4PY14qvg2507UNWttShLRQWTywTDoWUgjn1p/EjKcXzHPQSCJix9KliuSZMP0P6VUByBRnmptcix9HfDpmbwDpJY5PlsP/AB9qffhB4704nG42kgH51V+GMrS/D/TN38Idf/HzVvU4h/wmukTZ58mVcfgDXtQ2R87P+JL5m9RRRXQcYUUUUAFBOATRUE75+UU0rsTdkRSNvbNNoorZKxgIyh1KngEYpfh87HwtHG2d0VxOhyPSRsfpiiofADZstSj2kCO/kAB/A/1rmxK0TPTyx+9JHYUUUVyHsBRRRQAUUUUAFFFFABRRRQAUUUUAFFFFABRRRQAUUUUAFFITiqV/q9jpcBmvrqGBB1LtigC9TScd+K5KXxlc6gdmgaTNdA9Lmf8AdRD355b8KrPour6sd2taxIIz1trLMafQnqapRbMp1oQ3Zu6p4r0fSZPKnvFe47QQgySH/gK5NZDa/wCItVGNM0tbGFhxPfNlvqEX+pFXdP0XTtKTbZWkcXqwGWP1PWp7m9trKMyXU8cKDqXbFWqaW5ySxcnpBGL/AMIu183ma5qV1qDdfK3eXEPoo/qTW1aWNpYRCK0t4oEHaNQv8qwn8Xx3TeXothcai2ceYo2RD/gbcUw2PiPVMG+1FLCInmGzHzY9C5/pVJdkc85Sl8bNu/1fT9Lj33t3DAD03tyfoO9YzeKLq+40TSZ7oHpPP+5jH58n8BViw8MaVp7mVLfzpzy0058xyfqa1wABgcCr5X1M+eK2VznjpGtamP8AiZ6u0EZ6wWI2fgWOSf0q7YeHdK00hrezQyf89ZPnf8zzWrRTUUiHUkwoooqiAooooEFFFFAFacYcVmatetYWDyxrulJCRr6sTgfzrUuOornvEs/2S1trwoZBBOrGJer5BAA/E/pVzk4020KlBTrRi9rlS10uKPxBaKwEtxBE080zDLM7fLjPpyeK6C5ilmtJY4ZTFKykI47Gqek2c0Ky3V2c3dydzgdFHZR9BWqor52cnKV2fawioxsjhl8C6rqiC51XxJqCXZ/ht2CIn4DrWt4Vm1iyvLjQ9ak+0yQKJLe8xjzY845/2ga6lRTtqhgzbQ3QE1opNqzM2kncTFBFSYpCKmw7kZFMNPYgDJIA9SajDo5Ox1b6HNJplJjWGQRjrUEMEdtCkMKBI0GFUdAKsGoz1rNmiGtIqHDHFcb8QtXgsNAuEBUy3K+Sg7nPX9K6nUYZprGUWzBZ9p2E+uOK+fdbXxHNqLf21bXTzAlVO0lce1NRbV0TOVkZVFE4e2dVniliZuVDoRmgVNmnqY6H0R8M/wDkRbDAx97/ANCNWdYlKeM9DjA++k/PpharfDP/AJESw/4F/wChGpda/wCR48Pf7lx/6CK9uHwo+dqfxJfM6Oiiiug4gooqKSYLwOtNK4m7BLLtGB1NVqCcnNFapWMZO4UUUUyQqHwK7F9dRhgpqDAf98If61V1TWLbS0UPulnc4igjGXkPoB/WqWhajqfh2/uZ9X0/ybHU7tWV0kDGFyoUBseuBXNiGmrI9PLk1Jt7Ho9FIDmlrkPZCiiigAooooAKKKKACiiigAooooAKKKMigAozUc00cEbSSOqIoyzMcACuVufG0dxK0GgWcmqTdPMT5YVPu54P4ZoE2krs60sAMk4Fc9qfjLSrGX7PC73t52t7Vd7fieg/Osh9F1bWiH17U2EWc/Y7ImOP6M3Vv0rYsdNstMh8qytooE77FwT9T3rRQfU5amLivh1Mp7jxTrRxui0a1bsv7ycj6/dH5GpbPwtpttKLidXvboc+fdN5jA+2eB+FW9R1rTtJQNe3ccRP3VJyzfQDk1jnXtY1XK6PpZiiPS6vfkX6hPvH8cVSikcsqtSe7sjpiyRoWJCqOpPAFYV14v02KY29p5l/c9PKtV3Y+p6frVVfDD3riXW9RnvmHPkqfLhH/AR/U1uWllbWMIitYI4Yx/CigCr5WYuUF5mIW8T6r3g0iA/9tZsfX7o/I1LbeE9OjlE955uoXHXzbtt+D7DoPwFbtFUooh1ZdNBFRUUKqhQOgAxS0UVRmFFFFAgooooAKKKKACiiigAoopruEGTTBuxBOcvj2rARTqmuu7DNrYnao7NKRyfwBH51r3EpSGWXuqlvyFZ/h+MJo0D95cyk+7HP9a5sdUcKaiup6GUUVUrOb6GmOtSbgiM7cKoyajHWnsnmxPH/AHlI/OvGifTSJ4HWaJJE+66hh9DXPnQzrWuX0mpvceTCVS3ijlZFAxndx1NX/Dl19o0tUc/vLdjC4PUFTj+WK2xXRFWOeRUsrM2VsIPOklVT8pkOWA9M96mYVKajakxox9Y0Gy1yNY77zii9FjmZAfrtIzXF6x8O5tPia98KaneWd5F8ywPMXjk9iDXo561HIgkRkboRg0uZofKmc94S159f0GC5uEWO8GY54geVcHB4rbPWqFjoOmaXK0llaLC7EkkE5JPXrV81jO19DaF7aiVXvXigtZZ5FXEaliSOlWKzPEBH9iXat0MTZ+mDSW5T2PnrxP4ru9f1MvKEEELHykA6CqENzHL0OG9DVEQNJ5jDopNRBWxuAOB3FdEoxehxpvqfUHw0/wCRFsP+Bf8AoRqXW/8AkePD3+5cf+giq/wuJPw/00nrhv5mp9dJXxroDAZASfP/AHyK9OGyR4FT+JL5nSUhZV6mqzTMfamEknmupQ7nnup2JZJyeF4FQ0UVaSRk3fcKKKz9T1mz0pB57lpn4jgjG53PoBTbsOMXJ2RfJABJOAKw5tZuNSuWsdBiE8qnEl03+qh/+KPsKWLR9U8QESaqWsdPPIs4m/eSD/pow/kK1LzU9K8M2kdpFGA+MQ2cC5ZvoB/M1hKrfY66dBR1lqxul6FZaIsl/dz+fesuZryc8geg/uj2Fc9q/iH+3LzT7aCB10V72NZ7xhjeQcqFHpuA5q5/Z1/r063OukJbqd0VhGflH++f4j7dKk8UQIPDNyUUILdRMuB93YQ3H5VHs243ZrGtGNRLdnoi4xxS1W0+b7Tp1tP3kiV/zANWa5T2gooooAKKKKACiiigAooooAKKQkVzereL4LW7bTtMhbUdSA5hiPyx/wC+3QUCbS1Z0Ms0cMbPI6oi8lmOAK5O78ZveTNa+HLJtQlB2tcP8sCf8C/i+gqsNAvNZkFx4juvPGcrZQkrAn1HVvxroIoo7eIRxIsaKMBVGABVqHc46mKS0gYC+HLjUpBP4gv3vmzuFsvyQIf93v8AU1uwwxW0QjijWONRwqjAFYt94qtIrg2mnxSaje9PKt+Qv+83QVT/ALI1nWnLa1f/AGe2P/LnZkr/AN9P1P4YrRLsck5SlrUZf1DxXp1lP9liL3l72t7Yb2/HsKotH4j1r/XyppFs3/LOI75iPdug/Ctmw0yy0yHyrK2jhTvtHJ+p71bq1DuZuol8KMnT/DemadJ5yQebcn71xMd8jfia1qKKtKxk5N7hRRTWdUHNBNx1FQG49BTfPf2quRk86LNFVvPf2o89vQU+Ri9oizRVbz29qaZXPejlYe0iWWdV6mozcAdBmqzOFUs7AKOSSeBWJL4osjMYbGKfUJQcFbZNwB92OBSlyQV5MI88/hR0f2k/3f1pPtB/u1zf9q646kxeH2HoJJwpP86x9SvvGkxPk2VjZ24Hzf6RmQfiVx+lYvFUF1NY4epKSTdjunvVjGZCqj1LYrJuPGWh20rRPqVv5o6xq+W/KvMtPaHXrmUas11JBE+HVHaXzT7HAAH0ruNL0bwxfRMtpp6Zi+Vg8ZDL+dYVMZGOyPVpZTf4p/cWn8dabuAVbpgehWBiKjfxppoIzHeHJ7W7VR1Lwj5CGfR2YMOWt5HJVvoT0Nc2byGOYw3B8idfvRS/KR/jRDFuWx6lDI8HU0lNp/L/ACO6g8SaRfjyBdrG8gICSDaf1qTw/Nu0wQMR5lu7RMB7Hj9MVwbtbzKVco6nseaueH70aHqZJlY2NzhHDHPlt2P07VniZOrHzR0U8meCbqU5Xiz0WpUNRAggEcg09WrzFozWRjX8N1oupS6xYRNPBKB9rtl+8cfxr7+o9q2dL1zT9XgEtnco/qhOGU+hFSq1Zl/4a0jUpvOntAs//PWImN/++l5rdST3OZxa2N0muf8AEGvrpMSyQFJ5FYGSBeW2dzx0x1qBPCNoo2vf6nImfutdv/POa1LTSbCxheK3tY1Vxh+Mlvqe9NtAky0jiSNZF+6wBH40hNKcKABwBTCayZokNNRnk080w1DNEUNRv102CW5mbbDGu5jjOBXmPi34lW93p8tlpIeWSZSjSsuFVT1wK9UvrOK/s5beUZSRSp+hr528YeGbjwxq/wBmWRmtZBujkI4+n4VdNK5FVtLQyoVVF8oHJHXFPWNUXaBxVZXjtozhg7n0qxESY1J6nmlJamK7H0R8Lzu8A6eT/t/+hGrmtf8AI06T67Jf5VD8NQB8PtIIAGY2J9/nal1hGbxtpbA/KttITXtU+h87W+OfzNaiio57iG2haaeRI415LOcAV2nldbElQXd5b2Nu091MkUSjJZjisj+2b3Vm8rQLTzlzg3kwKxL9O7VesfCkEcq3mrXDajdqdweXiOP/AHV6D69aylVS2OmGHe8ygl5q3iAbdJh+x2R4N7cLyw9UXv8AU1rWOiaX4eikvZpN8+N0t5ctlj+PYe1QXviqITNZ6NAdQvBwdhxHH/vN/hVGPQrjUZ1u9fuftcoO5LZOIY/w7n3NZLmmzduNNa6fmST+INQ1tzDoMQjtujahMvy/8AHf69Kn0zRLbTWebc893JzJczHc7n69h7CtJVCqFUAADAAFSLE7HgVtGCjqzmnVlPSOwyq+r24fw/qQfo1rIP8Ax01s/YFij3lskVnayP8AiR34/wCnaT/0E0pTUloXGjKE1zGp4ZYP4Y00htw+zoM+uBWtWP4Vi8jwtpsec7YF5/CtiuA+iQUUUUAFFFFABRRQeKACqeoalaaVZvdXs6QwoOWY/oPeqev+IbXQrZWkDS3Ep2wW8Yy8reg/xrAtNGutSu49V8QFZLkcw2qn91b/AEHdvemlcyq1Y01djXu9Y8WE+WZdL0ZuM9Licf8AsoP51r6dplnpVqLeygWKMddvVj6k9zUt1d29jbPcXMqQwoMszHAFc0b/AFXxLxpu/T9MJwbp1xLKP9gdh7mtVFI86dSVTV6I09V8S2mmSraoHur5/uWsA3Ofr2A+tZp0rV9fG7Wrn7Lak5Flatgkejv3+grV0vRrHR4ilpCAzHLyty7n1J71oVoo9zB1EtIlaysLTTrcQWcCQxj+FBj/APXVmiirMm29wooooEFFFBOBk0ANkfYue9VGYscmnSOXbPasrU9cs9K2pKzSXD/6u3iG6Rz7CtFaKuzK0pu0TSqteajZ6fH5l5cxQJ6uwFZC2+v6x80si6VanoiYaYj3PQfhV6y8MaVZSed9n8+47zTne5/E1wVcypw0jqdMMJ/Oyn/wldpM22xtby9PrDCQv/fRwKBqmuzEeToLRg/8951B/wDHc10aqqjCgAegGKWuGeaVW9FY2WHpLoc4LjxUwJ/svTRg4AN02f8A0Ghh4rlJURaXbj+8JHkP5YFdHRWbzCu+pSpQX2TnR4YkvXEms6jNeAf8sU/dxfkOT+dbtvbQWkKw28KRRr0VFwBUtFcs6s6j95mnSwVyfiiW3iu7P7fv/s8ynzQoJBOPlBA7ZrrK5vxOHWwkuIgplgcSIrDhiD0NKn8aLpStNNiwapP5ITTdEmFuPultsSkey9f0rajZnjV2QoxAJU9R7VjW9hqmoRR3GoXzW7MAwt7XgL7FuprcxgAeldE7H0UArO1bQtM1y38nULSOZexYcj6GtGioTa1RbV9Dzy/8Dx6YGkhSaa1x8zQviZB9Dw36Vnvod9Hai6sJk1KzYdFG18ehHQ16nXL6ps8NXjaiqkabcH/SEQZ8t+zAe/Q/hWqrT6HNUdah79F/LoZvhHxZGbkaLeSESKMxNJwQP7rZ6H0ruq4S4PhnxZIIXbZdkfu3x5cg+hrRgv8AV9AjWLUUbULNOBdQr+8Uf7a9/qKmTUntZmVLGpvlqLlZv6jcXFuLeaJWaJJMzKvJ24I6d+cVfjlWRA6nIYZFUbDUbTU7YXFnOksZ7qen1HarYOKV7HYknqifNLmoQ1LuzT5hco8nNNJpCaQmi40hGNNooqCgrJ1fRLXWo2hu4I5Ixyu8ZwfWtaii9geuh51efB7QpbaVoJbmO62na2/5c/7uK8h8l7aWS1kx5kLFGx6ivpPWtVt9H0yW5uJFTjagJ+8x6CvOofCWm6yS+m6VcXd1KD5t0ZCkG49Tk9efSt4KVTc4sRUhSaPQvh5H5XgLSEHQRH/0ImotZmEXjSzkkZUgjsnZ2Y4A+atnw9pZ0bQLPTmZWMEe0lelYep6Va6t8Q7ZbyNZorfTjKI26bvMxkivWXupHgP3pSEGt3OpuYtCszc84NzL8kK/j1b8Kt2/hJJ5kudcuW1CdeVjPywp9F/xqTUPFGnaZILG0ja7vAPltrZckfU9AKzHtNb1051W6+w2p/5dLRvmYejP/hWnvTM0oU1fb8zUv/E1hYSGysY2vbxRgW1sAdv+8eij61mvp+q66Q2s3PkW3X7DatgH2dup/DFbGnaVbWFutvaQJDEv90f171oLCq+9UoJbmLrN6Q+8o2enw2cCwWsCQxL0VRgVcW3H8RqYY/CrUqRLCCuM0OdtEEKPMnJspqir0FOppkQOqFgGboO5p1G5NhxkYrtJ4rL8QMU8N6oynDC0lI/74NaVZHinf/wi2qBDhjbSKPxU0nojSDbmrm/4bRk8Naar/e+zR5/75FalUdGUpolgp6i3jH/joq9XGe+FFFFABRRRQAVkeIddh0LTjO6mWdzsggX70rnoBWlPNHbwvNKwWNFLMx6ACuJ0ZZNf1NvEd4hERBSwib/lnHn7/wBW/linFXZnVqKnG7LWj6TMs7arqrCbU5hyf4YV/uJ7fzqzrGtW2i2olmDSSudsUMYy8jegFLrWsQ6LYNcyq0jkhIok+9I56AVl6Lo0/wBpbV9WYS6lKOF/hgX+4v8AU1ul0R5Upc3vzIrTRrrVrlNR18hiPmhsVOY4vQn+81dGAAAAMAUtFaJWOeU3IKKKKZIUUUUAFFFFABVeeT+EHjvUsr7F965K7u7jXtQk0uwdo7SM4u7pf/QEPr6ntSnUjSjzyCMHUfKh1zqt3ql22n6HtOw4nvGGUi9l/vNWlpOgWek7pUDS3UnMtxKcu5+vYe1XLKyt9PtEtrWJY4kGAoqxXz+Jxc6z30O2EIwVohRRRXKUFFFFABRRRQMKKRmCqSxAA6k1g3fjPQbSRovtomlXqlupkIP/AAHNNRb2Czexv1Uu7CO8ikjkAZHGGU965xviFpqkf6BqhQ/8tPsjYpB8SPD+dss8ts2cATwsn8xVeyn2HyssTeGrNSqGS8G0YAW7kGB+dQyRX2i4urS4nubdP9bbStuO31UnnIq7a61p+qfPaX0E5PZHBNXOMetLnnF+8ONerCV7li1uYry2juIG3RSDKmpq53+zruzmeTSrtYEkO54JE3IT6j0NLJfeIYkz9l02QKMszTOvH02mtk4vZns08fSktXZnQ1na86R6BfPIqsohb5WGQeOP1qh4a8V2niGJlAEV0n3os5yPVT3FZPj/AFuGKzTSYnBnnYNIAfuoDn9SBVxi+bU7UueyiefSMyxbk3K6jKleobtiurjmvo8NHqFwrY5ywYH8DmuctYvPvIo8ZG7c30HP88CuqjiB5NdyimtT2HhaNaT54p20KZnuIbk3YBgue9zaDBb/AH0PDfWui0zxrAAkeqtFGHO1LqM/u2PoQeVPsaynhHVeKw7+KGSYxXFuo8zhZD0Y+h96mVGLOOtlsaTTpSsvPY9fR1kQOjBlPQg5BqC4v7Sz4uLmKI+juBXlVtdX2jWflWuotbW0ny+WxyF/3SelRwQJ9oVplL5/ic7s/jWP1fXVkwwdST5W0j0iXxZokQJfUEwPRWP8hTG8YaGuS15gevltj+VceqgcAAD2q0I0HUD6mrWHj3Oj+zmldy/A7K01vTL4gW97E7HoucE/gasXt1FaWck00gRQCM+/t715rN9mu5vs9vA13c9PLgXcw+p/h/E1uaV4L8QXkyyapqb29qg/dQZ8ySP8egP50fVW9jycbVp4bTmTZLH4vl0m2iTWNPlUlRtaFhIzfVeoP51pxXmu62gOnaf9gt2H/HxfD5iPZB/U1t6X4Z0vSW8yC3Dzn708p3ufxP8AStG5uoLOFprmaOKJRks7AAVvHCRWsjxJ5lVa5YmBaeDLHz1utVeTU7peQ9xyin/ZToK6MBI0wAFVR9ABXMS+LmvWMehWMl6ennv+7hH/AAI8n8AarNot9qp367qLzIefstv+7iH17muuEOkUcFWo271GaV/4vsLeVreyWTUbsf8ALG1G7B926Cudh0PV9X1e41XVrprNbhBGLS2bkIOdpfr164rp7OwtrKIQ2kCRIP4UXFX0g7tWqppfEc/t5bQVjP07SrXT4fJsrdIk6nA5J9Se5rRSEJyeTVu2WMN82Pamz7fMOzpRz62Qey93nbuR0UUUEhRRRQMxY5jdeLpYx9yzthz/ALTnp+Sitqua8IMb661q/wA5M96yJ6bUAX+YNdPJG0Y+bvUpo0nB306EQmjMpiDDzANxHfFZniclfDGpsATtt3bA9hVfXJ20u9s9VA/dK/kXHsjHg/gf51rXtut9p9xbE/LPE0ZPsRj+tD1uhRVmpGvpDB9GsmHQ28ZH/fIq7XPeC737V4XtUb/W22beRT1VlOMfliuhrkPeWqCiiigYUUUhoA5PxtM94tjoEDENqEn74jtCvLfn0/GtSNEghVFAVEGAPQVikG7+IV7I3Is7NIlz2Lncf5U/xXePZeGrySIkSuvlpjrljj+tawVlc87EvmmombpinxBrcmtTAmztmMVkh6EjhpPx6Cumqrplkmn6ZbWiDCxRhePX1q1W8VZHDUlzMKKKKZmFFFFABRRRQAU122LQ8gQc9fSub13V51lj03TgH1G4+76RL3dvYUSaiuZ7Ak5PliQatqF1qmoHRdMfa5Gbq47Qoew/2jW5YWFvptlHaWybIoxgep9z71DpGlQ6RZCCMl5GO6WVvvSMepNX6+fxWJdaXkd0IqC5UFFFFcgwooooAKKKKACiiigDIutEGpysdSnaaHPyW6EqgHv6mp4tItbZAltDHGg6AKBWhRTcm9Bt3KJtXAwACKiksVkBDwIwPqoNadFLVbE2OSvPBOi3jFpNMRHP8cWUb8xVMeEb6y50zXL6ADpFN+9T9ea7miq9pNdSryXU4oP4qsuJIbG/T1jYxv8ArxUkusSTWk0Nxp15ayOhGSm5Qcf3hxXXsit1UVVuIUjXcvc9KOfq0LmS1aPnyOe4sLkvFI8UqkjchwQaWK4eW9E07l2Y5ZmOSa9K8beHYLqybUYYdtxGR5rIOWTvx7Vxdtp9vDtcEydwWx/SvQpSVRcyPtctxccTTvGPvLQ19HtDEhnmGHk7HsvatsMpHFZlrOJUCk/MKsgleQa6kexCPLGxc61Wu7SO5hZHGVIpyz44ao5b+3jkEQYySnpHGu5j+AoFVnTjG9R2QyKB2jWOUBiBgkjrVO6sV08NcW0iRDOWRz8jf4H6V0Vl4d17VPmMSadbn+Kf5pD/AMBHA/Gul03wRpNk4luVe+uBz5lydwB9l6D8qtQbPn8ZnOGprlpe811OD06HUdaRG03T5XRh/rpRsjH4nr+FdXY+AjLtfWb1p/8Ap3gJSMfU9TXaYSJM8KoH0ArBvfF+nwSm3sxJqFz/AM87Vd2Pqeg/OtFBI8DE5vi8Ro3ZeRrWWn2emwiGztooIx0VFxVfU9d03SFzeXccbH7qZyzH2A5rCf8A4SPV/wDj4uY9Ltj/AMsrf55CPdiMD8Ks2Gg6dprmSGANOfvTSHe5/wCBHmto02zyZ1YR+J3ZC+ua3quV0yxFjCf+Xi8HzEeqoP60yHw1A8y3Gp3E2o3AOQ05+VT/ALKjgVuBSeAKlWAnknFaKEY7mMq05aR0RAiKihUUKB0AFTJCW5PAqdY1XoKdTc+xmodxqoFHAp1FFQaBRRRQAUUUoBPQUDRWivI5b24tVB3wBSx7fNnH8qTUJxbadczscCOJmz9BWVbTFPG1/bk8SWscmPoSP60zxzcfZfBWqyDqYGUfU8VN9DTk95LvYb8P0Nv4QsJcENKGmbPcuxb+tdPLKZcZ4ArK0GH7NoGnwDgR26L+QFaNNJBKo9V0K2oWUeo6fPZyjMcyFD7ZrF8IalJcWMum3Z/07Tn8iUHqwH3W/EYrpoiocF+lcZ4vceH/ABNZeIrcYtpgLa/2+mfkc/Qn9alu0i6cU4NX9DQiuP8AhGvFfmSNt03VmVGz0jnHQ/8AAun1xXdg5rk7yG11fTZLW4AaKZeGHb0I9+9M8L65Lb3P/CP6tJ/psS/6POTxcx9iP9odxWVWm4u524PEKa5XujsKKQdKKyO4WkIpaO1AHG2p2+OdfU8Fo7dh7jaRUPjVvL0ATFSUinjd8dhuqXVF/s3x5Z3LEiLULZrf28xTuH6A1oavYDU9JurInHnRlQfQ9v1rWPwnm4hctW5MOQKWsHw7qr3mjxCVdtzBmCdT2deP14P41pmZz3xXTGN1c86pJRk0W6Kp72/vGje3941XIzP2qLlFUt7f3jQWIGSeB3NHICqX2LZdR1IqJ7gYO3865668SW6zm20+GTULodY4OQv+83QVCNH1jVju1W9Ftbn/AJdbQ4JHoz9fyrnrYmlR3eptGjUnvoibUNfzcmw0tBeageCFOUi93Pb6Vb0XRhpkbyzym4vpzunnYck+g9APSrdhp1ppluILOBIUHZRyfqe9Wq8XFYyVZ2WiOuEIwVohRRRXGUFFFFABRRRQAUUUUAFFFFABRRRQAUUhYKMk1Xe6A4QZ96QNlgkKMk4qF7pF4HJqo0jOckmm0rkcxM1zI3Q4FRMzMeSTSUdBntSFuIQGUgjIIwQa4HX9Ak0mVrq1QvYOcsoGTCf/AIn+VdZda9YW0vkrIbi47QW673P4ChLXxFq64S3i0y2bgtP88hH+70H412YanWv7q0OrCYiphainF2POhKEXzA4VRzuzxWjpyarqrBdPspLhf+epXag/4EeD+Ga77Sfh9ommYeWI3k2d2+fkA+y9BXUKscKYVVRB6DAFeuqXc9nEcR1GuWlG3mcLY+ALi4AfV7/C94LXgfQseT+ldbp2h6ZpEYSxs4ofVgMsfqTzVPUPFel2MpgSV7q67QWq+Y36VnSXniTV1IjWLSLc9ziSYj+QrWMOyPBxGKrVferSOjvdSs9NhMt5cxQIO7sBXPyeKbvUMpoemySjoLm6Bii/Dufyptp4bsLef7TMJLu6/wCe1yxc/hnpWwq9Aq/kK2VJ9ThlXivhVzBbQrvUyG13Upbodfs8P7uIfgOT+da9rZ21lEIrWCOJB/Ci4q6sBP3jipljRegq/djsZylOp8TKyxM3biplgUfe5qWik5NhGCRZPkiDCgA4qtRRWaVjac+boGQR1orG0u4aPWdR02RiTGwniz3Ruv5HitmqTuTKNhyIznCjNIylTgjBqSCXymJxnNNlfzH3YxSu7lWjyX6jKKKKZmFTwSpGCGHWoKKTVy4TcHdHMX8wh+JtiwHy3VjLH+KspH9arfEpv+KS8rOPOuoYvzcUzxQ5tPFnhy9z8v2poG/4GppfiHh7PR7cvjzdSh49cHNS1ZNG0XzSjI622ULbRqBgAYAqWo4f9SoqStDmCqWrafDqemz2lwgaKVCrD2NXaDyMUho4fwXqElvPP4c1JibvT2ARj/y1hP3W/Liup8R6ZY6vYogPl3EZ3QzRnDRMOhBrl/GWl3EUlvr+mr/p2nksyj/lrEfvLUra+uu2FvbaERNeXyDA/wCeCnqz+mKUkvtdDeEpt3prffyOg8K6/f6jpLG7hM00EzQGeLhZduPm/wA9xRW7o2kwaNpFtp9uDshTGT1Y9yfqcmiuJ2ue1G9tWaNFFFMZznjaxa78OTTwsFurP/SYHPZl5/XpUWg6xb67o1tqFswKyryO6t3B960/Ev8AyLWo/wDXu/8AKvOdH8/wrYWeoQRM+mzxIbyBFyY2x/rB/UVpTvqcWLSsu5sa1bTaHqb61aRNLaTYF9CgyRjpIB7Dg1p2t1Be26XFvIskTjKsp61p291b3tqk8EiSwSDKupyCK5+68OXFjcyX2gyrEX5ks5P9VIfUf3T9K3hPl9DzqlNTWu5p0VjW3iK38/7LqMT6fd9PLuBtDH/Zboav31/BYafNeTN+6jXcSOc+wrfnVrnG6ck7NEep6ra6Tb+bcvyxxHGvLOfQDvWXHpmpa+RLq0jWlkeVsoWwzD/bYc/gKg0uwlurk6xqShruQfuoz0gTsB7+proIrhoxg8j0rw8XmDk3Cnojvp04099yxaWVtYQLBawRwxr0VFxU9QLdRnrkUpuYv71eW3fVm90TUVXN2nYGkN5/s0riuizRVX7Z/s0v2te6mi4XRZoqEXUZ65FOE8Z/ipjuiSimh0PRh+dKCD3oC4tFFGR60AFFMMiDqwqJrtRwoJpXFcsdOtV5bpV4Xk1XkmZ+pwPSo6Qmx7yM5+Y/hTKp3mq2FgP9Ku4Yj2DOMn6Cq0eqXt+caVpNzMD/AMtph5Uf155P4CtIUak9kKzZq1TvdVsNPH+k3UcZ7LnLH6Ac0J4a1i/wdS1UW8Z6wWS4/wDHzz+la+neGdI0xt8FmhlPWWT53J9cmu2nl8n8bsHurdnPR32q6kcaVpT7D/y8Xf7tPqB1P6Vci8IXF5hta1OW4B629v8Auo/0+Y/nXUSSxwxl5XVFA5LHAFYFz4y09XMOnRzalPnG21XcoPu3QfnXdTwtKnqlqLnl9nQ1rDSbDS4vLsrSKFe+xcE/U96df6pY6ZF5l7dRQL23tgn6Dqa5x38S6qMSTw6VAf4YR5kpHux4B+mafZ+G9OtZfPeNrm4PJmuGMjH8+B+FdcabexlKrCOrdxZPFd1fHZomlyzA/wDLzcfuox7jufyqB9Fv9TYPrWqSyr1+z237qMexI+Y/nW6AAMAYorZUktzCWIl9lWK1np9np8fl2ltHCvfYuM1aVdzAepqRISwy3AqwqqvQU20tjNRbd5E01nCkQI6/WoQoXoKdnjGaSslfqzebjJ3SsFFFFMkKKKKACiiigDl9af8As7xjot90S53WUhHv8y/qK6iuV+IMbL4YN4inzLKeO5U9xtPP6V00Eqz28cyHKuoYH6iktzWWsEySnMPlBptSDlKGZojoopVUscAZNMLCUUrKVOCMUlANWOJ+IqmLSIL5etnewzn6Bhmq/jeQyt4bYnIOoxGtzxrZfbvCupw4yWtnK/7wGRXK6ndfbfCHhm/YjH2q2Ln3PH86GjWl09WejW5zHj0qaqtu4WQbvunrWpP5XlDbjPbFE3ZmdOPNFu+xVoopCQBzQSVrhRv55BHNYPhKK18MeJLzTDbRxx6lIZ7eZV6t/Eh/pW7K2+QkVjafC3iDxfE0YP2LSGLPJ2eYjhQfbv8AWlWtyam+AlL21o7HfjpRQOBRXGe4LRRRQBj+KnMfhbU3UZItnIH4VhaXEU0i0SRefJUEfhWn47cp4I1fbnc1uyLjrk8Utrb/AOixRKuQqAc/St6Dtc83MIuSikcwdOvtDuGutCKtAx3S2Dn5G90P8J/StnSfEtjqjGHc1teJw9rONrqfp3HuKuyWxUkDg+lZ93oFnrDrHdwAsPuyDhl+jDkVtKK3RwwqSbUZo1Lqytb6AxXcEc0Z4Kuua5fUfAcM6RrYX9xapHIJBAx8yIkdBg9B9KsT6f4h8PsBY36ajbY4gu+HHsHH9QaWHxnBE4j1Wxu9Pf8AvOm6M/Rh/XFYtXWp0WlF2TKjp4hsTifToryMf8tLWTB/75NQnxBaRHbeRXNken+kwlB+ddbZ6nYagu60vIJ/+ucgYj8BVlkVxhlUj3FcU8BSlsHOvtI5WHUbKfmK7hf6OKsghhkEEeoq/ceHNGumLS6bal/74jAYfj1qi/grSM5h+1QN28u6kAH4ZxWEstfRj91hRUbeEHX/AFGu6jF7ZRv/AEJTTP8AhGdWX/V6+5H+3ApP6YrJ5fU6MLR7k9FV/wDhH9eC4GtWxPqbb/69NXQ/EyqAdW05j6mzb/4up+oVQsu5aoqo2g+JnwBrGnqAecWbc/8Aj9Pbw9rrDH9tW688lbbn+dH1CsCS7ljpS5PqarDwxqrE+Zr8i8ceXAg/mDTl8HyMP3+vajLn3Rf5KKtZdU7hp3Jy5AyWwKgkvreIZkuYlH+04FSL4H0okGd72cj+/dSAfkCBVmHwjoMBBGl27kd5V3n8zmrWXPrIOaCMOXxJpMb7PtqSOeiR5Yn8qRdZuLg4sdG1CfPRmiMa/ma7GCytrZdsFvFGPREAqbKqOTgetbxy+mviYuePRHHR2nim76W1lYqe8shkYf8AfPFWE8H3FxzqetXcwPWODEKj2yOTWxd6/pNl/wAfGo2yH+75gLfkOay5PGltKdunadf3x7NHCVX82xW8MNSjsh80+isaFh4a0fTm321jEJO8jDcx/E1qFkjTLFVQepwBXKtfeJ9QH7qK00yM93PnPj6cAH86i/4Rtbsh9V1C7v267XfYn/fK4BH1rpjBvZGU6kV8TNK98YaRaSGGOdru4H/LG1XzG/SqT6p4j1HAtLOHToT/AMtLg75MeyjgfjWha2NpYxiO1tooUHZFAqyAT0Faql3Zi8QvsowR4ZhuXEurXdxqMg7SthB9EHFbMFtFAqxQRLGvQKgxVgQue2KljhKMGzyDmq92K0M+ac37z0I5beSEAuuAairSnk85ApXgVCI0HRaUZu2o6lKPN7mxVVGY8CrCRBeTyakA9Kk8l9m/HFEpjhS7EdFFFSMKKKKAFGARnpVmeSJowFxn2qrRScbu5pGo4px7gaajpIgdGDKeQQetK33Wx1wax/CkzT+GbF3+/sw31yaL6kpaXNmnRkLICwyKbRTEnZ3Kniu3j1Lw5f2qjPmQOv6VmeCrw3/g3Spz1Nuqn6jj+lbcy74XX1UiuT+Gz48Ji1PW1uZoj7Yc1FrM3lNzg2+519SJ92o6kQHHSqlsYxQjjvSwyeW+cU4jNREYNJaqxV3F3RLK/mndjGKhqROlMIwaI6aCk3LVkF1CJrd0IyCCCK8stt0PgS7sm5k0jUMN7KJMg/ka9ZwSOnFec6nZfZPFOsWBGIdWs/OQdjIgwfxxim2VT0uduhyin2qRZWXpzVHS5DLpVpIwwzQqSPfFW63smjkejZL9ob0FXJIIzab93zYznNZ1Zep6xLDNHpthGbrUZvuQqeEH99/QCs5q2tzWg3J8trtkWrX1xPcx6LpZ3ajcjlgOIE7u39K7LRNIt9E0uGxt8lYx8znq7Hqx9zVHw14cTRLeSWWTz7+4O64uGHLH0Hoo7Ct8VyVJubPbw2HVGNuoUUUVmdIUUUUAct4/IPhryT/y3uYYv++nArRtpPJXBHGKyfGbCa90Gx4JlvfMI9kUtn9K0q2pK6Z5uNm4zVh0j+Y5akDFTkdaSit7dDgu73IrgPKd5JOKqsiuCrKGB6gjNX6ikh3cr1q4u2hlNNvmMC58NaRdMXazWOTrvhJjOf8AgJFRDRdQtsfYdevIgOiTYlUfgcfzrcIIPIp0SeZIqZxk4puEXqwhVqJ2TMRZvFdsOJdOvMf31aIn8s08eINehH7/AMPmTH/PvcKf/QsV0F3arbqGVs54qpWahGSujWdWcHyySMweLyo/f6Hqcf0jDY/75Jp3/Cb6Yqky22pxYOPmsJT/ACWtHBoIyORT9l5iWIj1iUT420VVVnkuEDdN1s4/pUv/AAmOif8AP23/AH7b/CtG2sEuVJbaAOnFV5baOORk2IcH0qFBN2uaymoxU3HRlU+MtDAJ+1Mcekbf4VGfG+i+WZFe6dRx8lrI38hVvyo/+ea/lShEHRVH4VXsvMz9vHsUf+E1sGcLHZao+RnP2KQD9RTT4vdx+40HU5PT5An/AKERWlRT9j5i+sL+Uyz4h1yRcw+HXT08+4UfyzTDeeK5+kem2g9naQ/qBWvU0drLJGXUfKKPZxW7Eq05O0YnPmx8QXH/AB8+ISg9Le2CY/Ek03/hFrWfH226vbznJ86c8n8MVuYPpT1R85AquSKJdao+pSg8NWFjGJItOhT/AGioJ/M81ZAA4AwPatN5mlt/LYAepFQLEg7ZNTGVlqh1YJv3XcqhSegqVbc9zirGBRVObIVNdSMQoPepMAdqKKm5pZBRRRSAKKKKACpjcN5WzA+tQ0UmkyozcdgpSMUlPYZUGhsW4yiiimIKKKKAEb7h+lc14Fk3eH3j5zFdSx4PbDV03auQ8DuUudfte0WouVHs3NJ7mkfhaOvooopmYVx/gICP+3oACBHqkvB98N/WuwrkfCamLxD4ni6D7argfWNaT3RrD4JHXVb86MxBR1qpSr1pSVxU5uGxLRjNFFQWIBgU1xxmn0hGRTTJa0JI5YxBtI5xXH+NLNvsdtq0CbptOmEpA6mPo4/KunpksaTRPHIoZHBVge4NVy9g9q7q/QzrTyjaRNAQYmUMpHTBpLq8trKFprqeOGNRks7AAVw1pZ6va6tfaM+tXEMNswaCNI15hb7uGPPHI/CrGlaPaSeJ7pbppbx4rUMpuXL7ST1APSteZqPNYbwdryk9DcivtT8RER6BB5ds3XUZ1ITH+wP4j79K6zQfDdpoULGPdNdS8zXMhy8h/oPaqXgED/hCtNjD7xHHsyPY4xXTjpXFObluetQoQpR91CAUtFFQbhRRRQAUUUySRY0Z3YKqjJJ6AUAcdqD/AG3x/FGPuWNmWPs7tx+ma2KwPDLNffb9ZkGDfzlo89fLXhf5Vv11U1aJ4uKnzVXYKytTumTVNKtlLDzpX3Y9FQmtWuaupPP+INjbryLeykmb2JYKP51TMqa1OlowT0FFWIJI0QhhzQ3ZChFSdm7FYoD1GaQRoDkCotRu1srO4uyPkiUtinwO0kEbsMMygkelNNkuKWpI3z/e5+tIFHoKWigGGB6CkKg9hTipAyQcUlCYNW3FR2jztOM00qrHJGTS1Gk8Uk0kStl4/vD0o2G7tWFMSHtSeSnpUlFO7I5UR+QnpR5CelSgZIFSyW5RN2c0nO2lylS5k2lsVfJT0qzFMYovLA4qKih67hB8jvEMDOQBRRTXdY0LuwCjqTQIdRRRQAUUUUAKMZ5qzMIhENpGaq0Umrs0hPlTVtwooopmYUUUoUt0BNA0m9hKKCMHBooEFSLylR1Ih4xSkVERImkJA7UjKUbB61IJGhOR3qN3LtuPWkr3Kko8um42ilIwuaSqICuI8NN9l8c+JLU8b3jnx9VxXb1wyf6N8Vb1TwLrT1Zfcq2KXVFR2l6Hc1ZghR4yzdapQvuTBPIqUEjoaJRewUppO7Vxsp2hsHpXK6ArR+KdfJHyvNGwP/bNR/Sunm4jNYGmQtHrGqy/wvImP++BVJbE81rnR0UinKg0tIRKOlPKMFzjiokParBmzHtxzWUrpnRDla1IqKKKBNXI34NNp8jIkbM7KqqMkscAVyd94vWRpYNGiW5ZMh7qRtsEXuW7/QVaaJjSlN2SI/GSx2UthqqsPPjkELRg/NMjHBAHcg4P503SEVvFurKsZyltCNx9wTisK2uJ77WII4Xe/wBRnV3S/uEIgiC43eWvfG4f413OhaMmmJM7SvPczYM079XI6YHYD0p8zsdU7U4eyb1JvAGR4WjQpt2TSrj6Oa6muU8BMP7GvYtxYxajcqc/9dDXV1yPc9KPwoKKKKRQUUUUAFcp42vnNpDolq+LvUm8vg8pF/G35cfjW7quq2mkafJeXsojhjGST3PYD1JrlNFt7q+vJtf1KPZdXI2QxH/ljD2X6nqaqEeZmFeqqcL9TYtbeO0tYreJQscahVA9BUtFFdZ4jd3ctJDGYdxPOK4nSW+1/ETXJ1wUtreK3B9CfmIrrC21Tya47wGxu313U/4brUH2n2X5RUWaep0c0ZQdl0OxoooJwM1ZzM53xpceX4fkgHW5dIP++jiugjGI1HoBXIeKpPP1jw/Z9TLfrIR7IN1diOgpdS38CCjoaX+GkpkpliSdXj2hear0UUkrFzm5u7CsTRpRNrWuHvHcJH1/6Zqf61t1zXhJhJc65KAPnv2yR3woH9KHugj8LZ0tFKFJGQM1FPPHbQPNK22NBlie1O5FmSU9pXYAE8UwHIzRRYE2tEFFFFAgrI8ST/Z9Gc5I3uifm1a9c74zYjR7dFODJeQoPfLUm9C6avJHQr90fSlpB90fSlpkhRRRQIKKswxxmIk9arkAE46Uk7uxpKm4pMSiqeqXTWWnvcLjKsvX0LAf1q2pyoI6HmmRbS4tTQTCMEEZqGik1cqEnF3Q523OW9abWfe3rwanp1spXbcM4cHrgIT/ADrQoXYUk931CnIeabSg4NN7CW5IRkVF3qbrUbLhhURZckOYfJUdSkcYqKnFikgriNdH2f4laHOeBNbSwk+/Ufyrt643x0vk3vh2+6CHUFRm9AwIpsdPVteTOlVirZFWklD/AFqpnNFbuNzkUuVli4bgKKr4AyQOvWjrRQlYJS5ncswNmPHpUtV7ZgJlDdCa0bgRbRtxn2rGbtKx00oc0Oa5XU4NS1XZ1RSzEKB1JrDvfGFnC5ttPik1G6HBW35Rf95+gqJF04SlokdGWCgknAHUmuc1HxhawyPbabG2oXa8FYjhEP8AtP0FcnqetXWoyNDeXLXDf8+GnsQg/wCukvf8PyqvHp01xCsVyyW9qORZ2o2J/wACPVqunRnU2O2FBLWbF1DVbnVrgx3crag462dqxW2jP+2/8X0qlq9hPcaYVu5hyVWO3gGyJCSB0HX8a3YoI4IxHCiog6KowBUF4PMutMg/57X8MfXHVq65YaNOm5PVm8ZWdoo6vXFS08X+HIYkVU+yXKBVGAB+7rfgH7usbxPtTxX4fYqSdk6A+mQv+FbMP3K8+D9w48Z/GRmeCmIk1yLcCEv3IAHTdzXW1yPhNgniHxLbnaCtxE4AHZowa66sHuenTd4phRRRSLCiiigDzKweTxhJBruoEfZQd1nZ5ysf+0/q38q62KTeMHqKxtU8NXukXEuo+HlEkcjF59Pc4Vj3ZD/CfbvUml6pDqNuLiHcpB2yRsMNGw6gjtXZScZRstzxMZCrGfPLVG4sTsu4DimVNFc/udoGahYgck0K99TOfIknEoazeCx0m6uSceVEz/kCax/h9am18FaduBEkymZ8+rEmq/j+5YeF7mFCRJdMttGB3LsB/WunsLZbPT7e2UYEUaoB9BQ9wT/d37s0Gt9se7NU5TiM+9WGkbYFzxVW4PygUQTb1FWcbe6cfOftfxO0yEDItLOSVh6FiAK723jR87iK4Lw4ftvxB8Q3gA228cVqD74ya7bNJq9y7qDin0RLKoU4ByKip7fdFMpx2M56u4VLBEJWOT0qKlVivQkfSh3toODSd2LMohZucgDNcl4CPmaVfXG4nzdQuGGfTeR/Sukvn22c7k9EJyfpXN/DjH/CF2rAg75JXyO+ZGP9aT3Rd1yysdnBMiRkEc1zni648vRJEBANzKkC/wDAmxW3XL+KnEuq+HrIn/W3wkI9dgzQ4pajhNyaT6HToMIo9qWilxxmqMRKKKKBFpHiEGDjNcZ44k22ulRgZ36lB/6FXU1yPjVyL/w0meG1NMj1xUNWTOiE+aS8jrh0FWvJj8ndnnHrVWlyapq5nCSje6uJRSr1xSEYNMhhRRRQIxfFrMvha/dRyiBvyINadk/mWFu/96JT+grP8VR+b4U1VeebWTp9Kf4cuPtXhrTZs53WyfyFLqav+GalFFFMyOb1pyvjHw4obCs0wPv+7NdJXJeKiIvE/haY5Obt48fWM11tJbs1n8KCnIQHBbpmm0UzNOzuW5WQqNuPwqLGaanTFOrK1jaUud3Co2GGqSmsMimmTJDfLcruCnFcv4+tnn8IXbxjMluVnX6qc11y3IWLZt5rPvrdbyxntnGVlRkI+oqrt3uP3ItOLKltMtxaxTJ92RAw/Gs/UvEFjpsghZ2muW+7bwruf8h0Hua5yx1e6Oj2Oi2cn+mpGY558f6pUJXP1JHFaen6Xb2KlYI90jHLyty7n1JrpppzWhVPB8zblsMbVfEF5/x7WVvZIehnfe/5Dj9aedP8STAM3iCKI/3Usxgfm1a8FtsO5+vpVjtk8U5Qj3O6GHpxXwmHHp3iKM/8jDG3+9Yg/wDs1SNa+InYb/EKBR1CWar+u6m6h4nsbOQwQbry67Qwc4+p6CsO5bVNYBF9cfZrY/8ALtbsQT/vN3/CkqXNpHUv2dOPQTUZrDzzb3N/fa1dA82yy4jX/exwPxNR/Zry7i8q4ZLS0/59LQbQf95upq3bWdvZxCK3iSNPRRjNT1008LFfEJyS0iiK3tobWIRwRLGg7KMVLRRXUkkrIgKZbJ53ijQ4uv8ApQk/75GafUugxibx1peRkRRTPjHfAFc+MdqTLpq8kdH4w+TWPD0m4gG5aPGOuVJ/pWtAfkNZfjzKWmk3A48nUYmzn1BH9a0oD1FePS1gzlxytVizN0LMfjnWk5xJDDJ+Qx/SuvHSuNtf3HxGB6fadP2/Uq5P9a7IdKxluehRd6aCiiikahRRRQA04xXnujOt5q+t6hEoWCa7KRgdG2AKW/MH8q7+4Vmt3CffKkL9cV554UljXSvsR+S6tpHSeJj8ytuJ/XOa2ofGcGYN+x0OgV2XoaGdm6k02iu3Q8PXY5jXh/aPinQdKHKrK15KB/dQYH6sK7UDmuQ8OR/2l4s1bWeTFEBZQHsQOWI/E/pXZIO9YN6tnY1ZKPYa3Xiqlw3zH2FWj1NYPiK9FhoWo3ZODHA7A++OKqOmplJNuxk/DoGex1PUmzuvL6V/wBwP5V2g61z3gixOn+EdPgYYfygz+5PJ/nXRDqKlbGtR3mxz9BTKmwu5d3TNOuPL2jZjNSpdB8l4uV9ivRRRVmRm+IJ/s2g3039yBz+hrL8AxGHwXpic8wK3PvzUvjmXyfBmrP3Fs/f2qx4Xi8nw5p8f9y2jGP8AgIoL+x8/0NmuSvj9q+JmmQj5haWcsrexY4FdbXGaJL9s+I3iC6HKQRxWq8dDjJqXrZFU9E35HZ08fcNMqRPu03sRHVkeKKtSSxmDaAM9Kq0RdyqkFF2TuFcf4xaP/hIPCqPjJviVB9QtdhXE+MCj+LvCiH7y3MjD/vih6hSfvHbUU1DuUGnUzMVfvU9x3pi9alPNS3qWtUQ1JHE0ucdqjPBqSOVo84703e2gQ5b+9sZ+tQs2k3sXdoWX8xWP4CnM/gnS2P3li2H2IOK37v8AeRPu5yMGuS+Gz48NTW5PNveTR/k1HVFXTg0u52VPSNpDhRTKkilMTZHNDvbQmCi5e9scZ49zbXHh6dh/qtSjyfQNx/Wuvrj/AIml5PDMtyAd1tLFMMdtrgn9K6y3kE1tFIpyGUEflSV09S52cFbzJKKKKoxHKcGpKhzg1bEJMe7NRPRm1OLlsRUUUVI7kbjFNPAz0qUjIrlPEGsSTyPo2lSj7U3E84+7boepJ/vegq0yY03OVkZPhy0in1HWb9ExDPdt5bDoQOD+oJ/GunVFjXgAVzS6/p2l2yabpMT3skK7AsX3Qf8AabpVCf8AtLVv+Qlc+XCf+Xa3JCn/AHm6muqnGTXLE9fSK1Nq/wDFFlbSGC2DXt0P+WcHIH1boKw7karrB/0+6Nvbn/l2tiVz7M3U/hirFvawWsYjgiSNR2UYqaumGHX2zNz7EFtaQWkYjgiSNPRRjNT0UV0pJbEBRRRTAKKKKACrnhBPN8cyEj/U2Oc+5fFZVzex27rEA0s78JDGNzN+H9av6FH4h0TU7jU30uK5FxGqCGOcB4wOcHPBP41wY2acORblQnGDvJ2Os8fQmTwlcSLw0MkUo/4C4J/TNTWkgkRHHR1B/Oud8ReN7KXw/qFnqWm6jYtLbOqs1uZFDEHHzLkdai8LeL9Fv9LskGpW4uBEqvG77WBAx0NebS0umY41c/LKOpqaifs3jPQLr+FzLA3/AAIDH6iu0HSuK8UxPPoq3tpiSaylS7i2nOdhyR+Wa62xu47+wt7uE5jmjWRT7EZrKe504WV4W7FiiiipOkKKKKAA81gav4Q0vWLoXcqSQXY4+0W0hjc/UjrW/RQJq+jORHgYjga7qWO2ZAawfFehDw94fmuotY1SW+dhHbIZc75DwBivTO9cR4nmifxno8N46R20Mbzp5hwGk6Dn1AzVqTbtcynCEYt8pP4d0oaPoVrZE5kVcyMeSznljn6k1sfdSqP9p6enLX1uv1lFOOr6c/CX9sx9BKv+Nb3Wx4/LJ3k0W4o/NbbnFcf8RIdukwaahyb+5jg98Zy36A10r3GWBifOO4Nc1qG/VPG+nwt8yWUTXDZ7MflX9N1W09+gqcoX1WqOntYxDbRxjoqgCp1+8KfDCZF46CkClXweopN9CVCVk2K/So6kf7tR96Udhy3CintE6rkrxTKq5LTW5yHxJkK+D7pAMmQrHj1ycV0+jQxxQxwtgBECgfSuU+IBM1lp9mOs+oQJ9fmzXSrwBjjFNRvdFOfJGL31ZoXTJEWIIwBmuG+HwNzFqeptnN7fyuM+gOBW1r18bLQL+6Zj+5t3cfUA1X8CWJs/CunRbTvMIdvq3JpctmPn5otrqzpakTpUZGDg1Kv3amWxMdxjjmm096ZTWwS3CuH8ThJfHvhtCfmUzOB9FFdxXD63GJPiXoWf4YJz+gpjg7NvyZ2VucqR6VNVaAnzNo71ekgaNAxINObSdiKcXKN10Iqm7VDUqn5RUSKiMcYNNqVhkVFTjsEtxk3+qauL8EN9n1jxHZ9Fj1BmA9mGa7WQZjNcNpY+yfEXWIFOFuLeKcfUEg1VtUKO0kd3RUcUoZcHrUmQBmhoV0zH8RWK6npF7ZHpNCyZ9CRVPwLqDX/hOyMnE0SeTIPRk4NbEjbnJrldIB0PxdfadjFvf/6Xbntu6Ov9fxpyjsEJXi49tTtqKhScHhuDUoIPQ0mrCTuLU6SsU254qCoZ7+1sl33NzFCvq7gVErNGkHJP3S5UVzdQWdu89zKkUSDLO5wBXJav8RtLstsVikl7cPkJsBVM/wC8R0+ma4TVdU1DXpfM1OYOg+7bx5Ea/h3P1q6NCdZ+6jpjRf2jf1nx5qGuSyWPhaBvJVtkt8/yj3C5/nVG00Rxb+Xd3LOhO5ooztRj6t3Y/XNJ4ZjVbCZwAN87Nx+A/pW1XbQwsEuaWp1K0dIkcUEcEYjijSNB0VRgVJRRXYklohBRRRTAKKKKACikZgilmIAAySe1U4bi61SXyNHt/PI4a4fiJPx7/hWc6sYfEw0tdlie5htozJNIqIO5NNs7TVNcwbSM2dmetzMvzMP9lf6mtrTPCNvbyrdajIb67HILj92h/wBle31610gAHSuKpiJT0WiOSpiktIGZpOg2WkKTAhedvvzyHLt9T/StOio5p4reIyzSLGi9WY4ArA4W5Td2PZQwwwBHuKpS+H9JvpM3OmWsp7logahi1C41NsabAfJzg3MwIX/gI6n9K27eJoYQrvvfu2MZrOUkzaEJR1vYjttPtLOzFpbQJDb4IEaDAwetUvBUjW0V/o0hJNhcER57xt8y/lkj8Kvy3CxKWLAADkk8CsbwfINQ8R63q0BLWcixQRv2dk3biPX7wH4VjUVkd+Dk3NpHbUUgpaxPSCiiigAooooAKp32l2WpxiO9top0U5Adc4PtVyigDCPg7w83XSbY/VKQ+DfDpGP7ItemOExW9RQKyPPfFXhy28O6Hd6zobyWc9svmeSJCYpeehU+tReEZDqaS61IgWS7IG3+6q8Y/PdW/wDEBv8AikLuIAZmeOPn3cf4VhT2l54Xv5Lywha50uY757ZPvxN3ZPUcdK2pSa3ODGQj00Z1kcrRggd6VSWJYnms3TdYsdWgEtncLIO69GX6jrWkg+WtXbdHB73wsH6VGDg5qR+lR047Ey3J3uC6bcfWoKKZK21DQo20QTm5as5HxMPtHiDw/AOf9LMuP91c10dYdzF5/jGyOP8AUWzyfmdtblawWrMar92KOY8duz6Clgn3764jtx9C3P6ZrsdKVLWJUxwqhR+Fchqaf2h4y0q1xmK0je6f0DfdX+Z/Kuvg/wBXUSV7msZOCjb1LEzh5MqOKVfu1FUq/dqGrKxfM5O7EfpUdSt901JA0SxkNjPvSTshqHNK17FauJ1RC/xP0ltxwlnMcfXArt2xuOOma42/Qn4kWDDotnLn86smKtf5nSo21wR2rQadpEAPSs2rUL7kx3FXNX1MaU3G6XUkp6UynIcGs5K6NFuSVFg5xUtOidY5CWHBqE7Giim0mVmHBBriNVU2XxA0W66Jcwy2zn1IG4fyrvJnV5MqOK4rxxE0Vhb6gn3rG6jm/wCA5w36E1otUSklO3yOjpdx9TTEYOisOhANOrc49VoFY3iOyea0ivLcf6VZOJoyO4/iH0IrZqpqlzFaaXdTTMFRY2zk+3SlLVF0rqSsYcOs6jrxZ9GMMFmp2/aJlLFz32r6D1NTjSdXbBl8QXGe/kxhB/WpPDNqLPw5YwiPy/3Ybb6Z5/rTtU1+y0siN2Mty33IIhl2/wAPxqVBNXZ70KNOKskQf8I7vG651nVJh333GB+grBujo0Nw9vpNgt/e5w80zF44/qTwfoKkuZNR1o/6c5tbU9LWFuT/AL7d/oKsQwRW8QiiRUQdFUYFb08NzatWQ24rZHIahDLHrqfaLgzSm23EYwi/N/CvalqzrBU66ePmEAGfbNU5W2Qux7KTXoYZKFOViJO7N/w2pXQ4CerFm/NjWtVHR12aRaD1iU/nV6s6StBCe4UUUVoAUUZqlc6lDBKsEYee6b7sEI3Mf8KmUoxV2wLvSqD6iZLg2unwPe3XdIui/wC83QVoWfhjUdUYSatMbS36i1gb52/3m/oK6yx06z0y3EFnbpDEOyDFcc8U3pE56uJhDRas5qx8IS3ZWfXp/N7i0hOIh9T1aurhgit4lihjWONRhVQYAqSiuV3erOGpVnUerCkZlRSzEBR1JrD1TxTZ2Nx9jtUa+1A9LaDkj/ePQCq8WgaprrCXXrjy4M5Wwt2IT6O38X8qlyHGi95aE0viM3c7Wmi25vZgcNL0ijPu3f6CrVn4ceaVbrWZzeTjlY8YiT6L/jWxa2dvZQLDbxJFGowFUYApLy/t7K3eaaVY41GWZjgCs22zXSOiRPlIlCgAAcACsbV/ENrpxWI7prp+I7aEbnc/TsPeuYvvGbalcta2Ej2lsPvXskLEsP8ApmuOT7mrek6hpWmhjpul6jfXcg+e4aElnPux6UuZLY0VKT1kUfEttq8+jrf6q7RQmZFXTbduXBPR27n2rutB8Q6NdhNPtCLSeJcC0lTy2UewPX8Kw1sdW16/tLjU4I7KxtZBMlsH3u7j7pYjjA9K1dW0Oz1eJROm2aM7oZ04eNuxBrOSctTpp1o0/dOoBzS1zPhnWbqaWfR9Vx/aFpghxwJ4+zj39a6asj0E01dBRRRQMKKKKACiiigAooooA5Hx42+y0u0HLXOpRJj2+Yn+VaM3QVl+JXFz4w0CxAz5fmXLe20AD+ZrTmOGH0reijy8wfQ5PSfDNnrmu6/dM89tcLNGkc9u2xlwnPsfxFaxtvFOjgALBrFuO4/dTY/kx/KpvAoEiazcAD95qEi5B6hcCutI4rJt30OyFKMoK6OGHjLTUuFtdQE2m3TAkRXabcgdTkZH61sW93b3ab7eeOVf7yMCP0rlfGqpceMrdJEDCKyYfNyPmYdvwrDbR7MyCWOMwyDo0TFT+ld9GhOpDmRy1cLHm0Z6ZVWaTc2Owrg0TU4ARBrd7t7LKwcCnC58Qhdo1iI+5tBn+daKhUT2OWeFk9EylqOqOvjC/uU1VrMW6JDGXiLxNxlg2OnPuK3bTxPcbM3NgZox1uLJxKn5ZyPpXJ63aG18OTxPIZpLiYGSRhjcWbk1Tmt1SKSSDMUwQ7GjJU5xTjhpu9nsdjoUnFKSO+8NzR6pcX2tR7ily4iiLDB2Jx/Mn8q6qD/VCuS8F6np954ctIrSdGkijCypn5lfvkfXNdXbn5SKw05Ty5pqo0TVKv3RUQGWA9atvEEjBBrKTNqcG02QnoaiqY/dNQ04kSCuSvf+Sg2v/Xm/8662uVvvLi8ZpPKyoqWZ+djgD5qoI9Tcp0bFWBFUINY025lEUF9bySHoquCTWvYvGkp83p2rWTXKYQg+dJ6DwcjNKOtR3E6faCY/u96eG3AEd6y6XNnZSaRP2prjihOVpSMio2ZpuiKs7WLFL+wuLaQZSaMofxFaNMlXchHetEYu/Q4qz8QtbaTZWUUD3ep7DGYVOMFTtLMewzVg2viG8yZ9RgtFP8FtHll/4E3X8qitLRLHxvf7VXFzbJKPVTuII/HrW1e39rp8Bnu50ijHUsauOq1PToUKTjz23MseH7gkmXXtTckY5dAP0Wqd5pmi6UEn1W9nuCpyiXEpfJ9kHX8qjufEV9qOY9Lg+zwn/l5nXk/7q/41Ug02KKUzyu9xcnrNMdzfh6VrGi5bI3tCOyJ7nV9U1YbLVTp9of425lYew6L+tR2lhBZhvLXLt9+RjlmPue9WhRXbToxh6kuTYYooorVEnKaoS2uz8DCxqM1Tuj/osv8AukVPetu1+/PH8A6+i1WvFL2+wdWZR+opQaVGXzB/Ednap5dpCn91AP0qakGAMAVXur+2s1HnyBWY4VRyzH0A6mpTUY6huWaqXWo29oVWR8yt9yJBudvoBUttpWt6yQQv9m2Z/jkGZWHsOg/Gun0nw5p2j/PBDvnb788vzOx+tc1TFdIGNSvCHmzmrTQtZ1nD3LNplof4AQZmH8l/Wur0vRNP0eHZZ26oT96Q8u31PU1oUVySk5O8jgqYiU9HsFFQXd7bWFu9xdzpDEgyzucAVyp8Qax4lcw+G7byLTOG1G5UgEf9M17/AFPFS5JEwpSkb2r6/p2iRB724Cu3CRL8zufQKOTWIkfiLxSfn36Pph/hU/6RIPc9FH61q6J4OstMlN3cM97qD8vdXB3MT7eg+ldGAFX0rNybN1GMfh+8zdI0DT9Ft/Ks7dUz95urMfUnqa0iyoOTVDVNZs9Kg825mCA8KOpY+gHc1lQWGteKCHnMmlaY38I4uJR7/wB0frUN23NKdKdR6feGpeKYkvv7M02P7dqLDIgjPCD1duwotPDMl5Ot5r8wu5lO5LdRiGL8P4j7mqlvbaX4W8bXdvIiWcFxbxLaSNwshGd43f3s4rr0dXUFGVh2IOaSlzal1KfsnZfeARVUAKAB0GKXAHalzVXUb6PTdOuL2biOGMyN+Apme5V1TxBp+jlEuZSZn+7DGpZiPoKTSfEFhrDSR2zss0f34ZFKsvvg1y+j20rrJql7819efO5P8C/woPYCl1eCSFoNVtFJu7R92F6un8Sn14rX2T5eYz9rDn5PxNnxPu06ew16EfPZyhZveFiA2fp1/Cu3jcOisDwRkV5xea9/wlUNzomk2E0sk8O2WS4QxpErcEnPJ/CvQbKE29nDCzbjGgUn1wK5Z7nrYVSULMsUUUVB0hRRRQAUUUUAFFFRzyLDC8rnCopYn2FAHHxsL74gancDlbK3jtgfRj85/QitSf7x+lZPg9Wm0qXUpP8AWahO9xn1Un5f/HcVp3TiOOWQ9FUk/lXTS0PFxcuaZB8PwT4caUj/AFtzLJnGM5Y11Vc14BiMXgrTA33mjLHJzyWJrpT0rne57EVZWPL/ABMwfx7eDH+rtIhnPqW/wqtTtYYP421h9uCBEmc9cD/69Nr3cEv3KOer8QUUUV1GZn6zZS3+nPDCyiQMrru6Eg5xXPtem2cR38D2smcZcZQ/Rq7CmyRpKhSRVZSMFWGQahqSfNFjutmcXNpVtPMLq1le2uOontm2n/69a2n+LfFGiMBOkOrWw/4BKB2HoTU0/hyzZi9q8lo//TFvlP8AwE8VSk0/WLQn5YbyMdCnyP8AkeD+dYTpQk7zjZ+QnBS31Ou074o6BcSCO/M+nTcBluUwoJ/2uhrsbXV7C+jD217DKp6bXFeJzXVq58m+hMLZxtuEwPz6VX/sGy3+daM0DHndG3DfWuaWDk9YO5DoQtpoe/E/LnNRV4Wn9sWS/uru4dQD/q7hgfyY/wBaePEutwMM6vfQEAfK+3H5kH+dZrD1I6Mylhr7M9xrh9f06G+8d6cLuFZrc28nyPyu4cjisHRdd8RajHcSDWCURwqExq316VYmbXn1i11OS7trhrZXVYjGUDbhg5OT6elCoz3sVSoOE02zqLzQNNu7Ywm1jjIHyPGoDIexBqjBq9/og+z61BJNAnCX0K7gw9XHY0yLxWY+L/TriD1ePEiD8uf0rTtdd0u9IEF5EWPRGO1vyPNU4q/Y6atGFVWkTWmuaXfKGtr6B89t+D+RrWtp43T5ZEbHo2axbrRNLvcm4sLeRjzuKDP51Tk8JaNJ/wAu8i/7kzr/ACNJxkzkWAindSOwQ05pEXO51GOuTXHf8Irpn/T3/wCBkv8A8VWePDWl/wDCVWNqyztHNFI0iPcu27AGOprGcJJXL+q8qu2dlcarp9qC097Ag95BXNal8RNItXMFkxvLgqWXaNqADuWPat638K6FbPvj0u2L/wB50DH8zXM+L7C1k8UaYz28beVbPsBHC8jtSjzSkooyp06blZ6mJZ6rqd1cz31vEjXdyApuZARHEg6Kg6n6mp00xWnFzeTPeXI5EkpyF/3R0FXwMUV6tPDRhvqdnNpZbBRRRXQSFFFFABSGlPAzVEX0l5ObXTIGu7gHBK/cT/eaonOMFeQeY7SPC9nr9rqF1JviuDdOkc8fDALgfiKwtX0LV9GvLZZrOS7hM64mtl3ZHuOxr03QNNfSdHhtZWVphlpWXoWPWtOvLU5JOz3OF4pqbtqjhbbR9c1QglV022PVn+aUj2HQfjXR6X4a0zS282OHzbn+K4m+Zz+J6Vr0U5Nyd5MxqYic/IO9FFYmt+KtN0MrDI7T3r8R2sA3SOfoOn41LaRlGEpOyNosFBJIAHc1yuoeMhJeNpvh61Op34OGKnEUXuzf4VBHoXiDxYfM16ZtN008rYW7Ykcf9NG/oK7HTdJsdIs1tbC2jghXoqDFZObex0xoxhrLVnL2PgiW+uk1HxRd/b7kcpbrxBF9F7/U12UcSRIFRQqjoAMU/IA56Vjat4itdNdYBvnu5OI7eEbnb8Ow9zU+ZTvJ2NZ5UjUszAAckk9K5yXXLzWLl7Pw9ALh1O17qTiGM/X+I+wqS38Nalr7CfxDJ5FqeV0+F+o/6aN3+grsLW1gs4EgtoUihQYVEGABWcqltEdlLCdan3GFo3hG3sLgX99I1/qRHM8vRPZB0UV0gFLRWR3pJKyOM+Jtolz4Onkkt1mFvLHOQy5wqsC36Zri4NMgjRHs7i6tlI3AQTsq/kDivYLu2ivLSa2nUPFKhR1PcEYNeRRWtx4f1B9DvjnYSbSbtNH2Gf7w6EV0YdxvyyPOzGFTlU6fQdN/asMEj2+tXokVDtDMGBOOOtSadZy6zpdvcX+qXdykoDvEXAQkdsDtmrHaqmiXA02+l0uY7Y5GMlqexB6r9RXW6cU9jy4V5yg0nqdEBgADoKWis/VNR+xRpFEnnXk52W8K9Xb/AAHc1o2oq7OeEJTlyx3NLwehuPE+sXI/1cKRQA9ieS35YFd2KxfC2if2JoiW8j77iRjLcP8A3pG5P+FbdeVJ3dz6qlDkgohRRRUmgUUUUAFFFFABXNeOLt4PDUtvCxE9662sZHUFzjP4V0tcbrDf2n43sLLJ8qwia5cdt5+VR+RzTSuyKkuWLZrWlulpaQ20YwkSBAPYCsvXphDoeoSnosEjfkpraPSua8Wsf+EY1FefniMfH+1x/WuqOzPDlrNI6PwvD5HhrTo+OLdenuM1rnoawZtd0zQdLtheXSRuIkCxD5nb5RwFHNZEniLX9YGNLshp9s3/AC8Xgy5HqqdvxrlUW9j25VIQV5M5i5bzfFGvvgcXmzOeuEX/ABqSsrTBJa3N9b3k5e9NyzuXAVnzjBx/hWrXv4XSkkc8nd3QUUUV0EhRRRQAUUUUAMkijmXbIiuvowzWVN4bsHYvAJLVz/FC239OlbFFTKEZboabRzkmj6nB/qbqG4XHSZdp/MVWl+2xKRcaZMf+ueHB/WusoxS5ZWsmF11Mnw9YvYaWFlQJJK7Sso/hyen5VrUUU4x5VYG7u4VXnsbW5GJoEf3I5qxRTcU9xJ2KEenPakGxvrq2A/gWTK/iDS3mu67pFqZjJaXgDKoWRTGTkgDkZ9avVma2N8FvEej3CDH0Of6Vz1aMFFtFxk7luW9168XbLc29mp+8LYFmP4t0pvhyzjtvHto4eSSV7aXfJK5Zmq1in6GinxpbNjlbaTFY4mjGNK5Mptp3PQK4fxeHHijTGH3TBIp/MV3FcR4xfb4h0kY+8knP4VxUv4iOSg/fKdFFFe4dQUUVWu76CyTMz4J4VAMsx9h3pSkoq7As1TudQjimFvGj3F03KwQjcx/wFWbPRdW1nDT7tOsz2/5bOP5LXVaXotho8Jjs4AmeWc8s59Se9clTFdIGFTERhotWc5ZeFr3UgJNZl8iHtaQNyf8Aeb+grrLSztrC3WC1hSGJeioMCp6K5G23dnBUrSqbhRRSO6ohZmCqOSSeBQZ2FqnqWqWOkWbXV/cxwQr1ZzjPsK5278XT6jdNp/he0/tC5B2vcNxBF9W7n2FWtL8DJ9rXUvEN02q6gOV3j91F/uL/AFrOVTsdEKHWehnjUfEPi47NFibS9LbrfXC/vJB/sL2+pro9B8JaZ4fzJBG014/+tupjukc/WtwAAYAwB2FBYKMmstWbcyStHRC1Xur23soHnuJUjjQZZmOABWNf+JP9KOnaVA19qB/5Zx/dT3dugFWNO8Hvc3CX3iKYXlyp3R268QxH2Hc+5pOSRpSoSqeSKEV3q/ihtukIbPTycG+nXlx/0zXv9TxXS6J4a0/Q1ZrdGkuX/wBbcyndI59zWuqKoAUAAdhTgMVlKTe56NOjCmvdCiiipNQooooAKy9d0Ky8QWP2S9jyoO5HU4aNuxU9jWpRQDVzy268LeJNHbbbiPV7UfdIYRzAe+eDWLepd3sZguPD+rLIhyrLDyjDuGFe14FLgVsq87WOR4Ki5cyVmeS6JaeM9Ri8l9NjtYuiXd42GK+pQd67fQPCdto8pvZpWvNRcYa5k7D0Ufwiui2ilxUSnKW5rTw9Om7xQCiiioNgooooAKKKKACiiigAPAzXEeGz9uvdW1g8/arkpGf+mafKP610niG9OneH9Qu1+9Dbu6+5A4/Wsfw3aiy8OWMAGCsQJ+p5/rWlNa3OTFytC3c1G4U/SsfVtMh1jTJrGd5Ejlxlozhhznitd/uGs6e8t7Vws8qxlum44zXRC1tTyJ3umilpvh/TtLPmQwb58YM8pLyH/gR5rUpqurjKMGHqDmnVoklsZSlKT94o6jo9hqqgXlusjDo/Rl+hHIrnrnwpqFrltLvxKg/5Y3Qz+AYcj8c119FNO2qNIV5w2Z55NcXun8alps8IH/LWMeZGfxHP6VLb3ttdLmCZJAOu05IrviARgjIrIvvDGj6g3mTWaLL2kj+Rh+VbQxNRb6nTDFp/Ejn6KsT+Eb+3GdO1QuB0juxu/wDHhzWdKNWsTi90qUqP+WtsfMU/h979K6I4qD30OiNWEtmWaKqQalZ3DlI518wdUbhh+Bq3nNdEZKWzNAooopgFFFFABRRRQAUUUUAFZWqr5l/paZ4+0FiPorf41q1l3h3a9p0fokr/AJYH9ayq/COO5qVJoTD/AITO3GefsznFRDpTtBU/8J1CccCzfP51li/4X3Ey+FnoVcX41dV1jRVI+Z2lAP8AwAmu0rivHjxxXugyyEKBPKNx7fumrzKbtNHLQ+Mo1HPcRW0RkmkWNB/ExxVeCe81aTytIt/NXODcyfLEv49/wrf03wjbW8q3WoSG+uxyGkHyJ/ur0FenUxSWkNTedWENzDtYNV1sj7DD9ltT1urhSCR/sr3/ABrp9J8NWOlN5wDT3Z+9cTcsfp6fhWwAAMdqWuOU5Td5M4KuJlPRaIKKKKRzhRVLUtWsdHtTcX9ykMY6bjyT6Ad650TeIPFhK2SPo+lHrcSr+/lH+yv8I9zUSmkawpOWuyNLWfFVjpMgtkD3d+/+rtLcbnJ9/Qe5rOi8Naz4ndZ/E0/2ayzldNtnIz/10bv9BXRaH4Z0zQIiLOHMz8yTyHdJIfUsa2MVlKTludEeWn8P3leysbXTrVLazgjghQYVIxgVYqOSZIlLMQAOpPaubfXL3WZ2tPDsAnYHbJdvxBH+P8R9hSsktRxjKo7RVzX1TWrLSYPNupggJwo6sx9AOpNZcFhrfigh7gyaVpbD7n/LxIPfsg/WtbR/CNtYT/br2Rr/AFIjmebovsi9FFdGBis5T7HfRwkY6y1ZS0vR7HR7RbawgSGMcnA5Y+pPc1foorM7AooooAKKKKACiiigAooooAKKKKACiiigAooooAKKKKACiiigAooooA5nx9u/4Q2/2dcKCPbcM1NYt/okS/7A/lWnq+mx6tpV1YS8JPEyE+mR1rg/Dnie2fOlXtykepWrmBg3yiXbxuXPWtaVndHBjoyaTR2dMkhjmUrIiup4IIzSo4cZp1abHCnfYxJ/DFkWL2bzWUnXNu5C5916Gqklt4ksATDLbakg6LKPLkP4jj9K6XI9aWjULp6PU5E+K47Rtmrafd6ec4Mjpuj/AAYVr2eqWGoIGtLuGbP9xwT+VazKrqVZQQeoIrBvvBmh30hlNoIJz/y1t2MTZ9flxmqU2iXTg/I06K5pvDniLTOdJ143EY6QX6Bh/wB9DBqJvEOuaXxrPh6ZkHWewPmr9cHBqlUXUh0H9l3OqorBsPGOhag4jjv445u8U/7tgfo2K3VZXXKkEHuKq6Zm4Sjuine6Rp+pJtvLOGUf7SjNYk/gyFATp1/c2h67S3mL9MN0/CuooplQrThsziJdI1+zyfJt71B3iYo2Poepqi+pJbtsvYLi0fp++jIB/GvRaa6LIpV1DKeoYZBraNepHrc3ji5faRwsdxFMuYpUceqnNS1u3XhTR7pt/wBkWGTrvgJjOfXjrWbN4SvIebHVWI7JcoG/DIwa2ji/5kbxxNN76FSimS2WuWefO05bhR/Faybj+RxVT+1beNitwstsw6iaMr+p4raNenLqbqSezL1FRxTxTruikR19VYEU/NappjFrLI8zxIv/AEztz+GT/wDWrUrLtRu8RX0vpFHH+W4/1rOp0XmNGpVnw5/yN7f9en/sxrIk1FDcC1s4nu7o8eVCM4/3j0FX/DMGpW3jp49R8lWewEixxEnZ85GCe5rmxdWHJyJ6kSa5WrnoVcn40tLe8udDS6gE0X2zlT0+6cV1lc34w+SHTJ8kbL+Icf7Tbf615py0/iNaONIoxHGiogGAqjAp1FFdBwBRRWRqfiC20+UW0SSXd833baAbm+p9B7mhtLcqMJS0SNZ3WNC7sFUckk4Armp/El1qc72Xhq2F3KOHu5OII/x/iPsKkj8OX+uuJvEU4S3zldPt2ITH+23Vj7dK6m2toLOBYLeJIokGFRFwBWUp32OiFOMNXqznNK8GwQ3S6jq87anqQ6SS/cj9kXoP511GB9KQsF6mqd5fw2kDTzypDCgyzucAVKiVKd9C2zheprG1bxDa6c6wfPNdSf6u2hG6Rvw7CqEVzq/iV9mkRmzsD96+nX5nH/TNe/1NdLovhvT9DUtbo0ly/wDrLmU7pHPuT/IcVMpqOiOilhZT1nojCtvDGo68yzeIZPJteq6dAxwR/wBNG7/QcV2VtbQWkCQ28SRRoMKijAFTUVi227s9KEIwVogKKKKRYUUUUAFFFFABRRRQAUUUUAFFFFABRRRQAUUUUAFFFFABRRRQAUUUUAFFFFAAeleX6VoWma3o88OoWolZLuX5myGRt3Y9RXYeJ9dl0uCK0sEE2qXZ2W8R5A9Xb/ZFcrbaVrvh6Sa4jYatHcv5twnCOsh+8V7Ee1a0tHdnHi3ePLF6m3oGhR6LG6Q3d1NEfupPJv2fStOZ8HAOKw4fGOlqVivPPsZemy5hK81Q8Sa7aXGjSxaffxNcXDpCgjcbvnYKSO/QmtU1e550oTdl3NxNSsnnMK3cJlXqocZFXFlYDg5FZaeEdD+xR2zabAQgA3bfmz6565rOvvDmpaZaSS+H9UnV41LLbXLeaj+2TyKfP3QvYr7LOqWYHg8GpAQehri9I1zXbvSor6TSFu4WyHNm/wA6MDhlKHnII9a0LfxTpkkvlSTtaT94rpTGw/Pil7r2KdOrH4kdJRgVXiukkQMrKynoynIqdWDdDSaZKaZm6j4f0nVkK32nwTZ7sgz+dc+/gBLNi+h6vfac3XYH8yP/AL5auzopGim0cMzeOdJz5tvY6vCO8TeVJj6Hgmkj8f2MDiPV7K+0uQ8f6TEdv/fQ4ruqjlt4Z0KSxI6nghhmqUmtiWoPdGXZarYajH5lleQTp6xuDVzNYd/8P/D97IZUtDaT9RLauYyD68Gs8+GPE+l86V4i+0RjpDfxh/w3DmqU+5Doxfwv7zrKK5I+IfEmmcav4bklQdZrB/MGP9081as/HGg3biNrs2sxOPKukMbfrVKaZm6E10OjpkkMUy7ZY0cejKDSRTxTruhlSRfVGBFSVRlrExLrwnot0S5sljk/vxMVI/KqEng1owfsWrXUXoJQJAPzrqqKa02NI4ipHZnFt4c8QRjEV3YT+8gZP5A1HYeB7uS5uZ9W1ABZnDGC0yFwABgsea7iim5Se7NPrVS1irY6bZ6ZAIbO3SFB/dHJ+p71n2qK3xAmcjldMTH/AH8atqsKxkLfEO9Q9E02MD/v41ZT2FRbcm32OprnfG6/8UzLL/zxlimz6bXBroqzPENt9s8Pahb4z5kDjH4Vkbx+JEsZ3Rq3qAaiury3soTLcSqiD1PX2FVtEme/0CymjYbpIFYE8jJFW7bR4I5xc3BNxc9nfkL/ALo7Vq56HNGneTuZJXVtd+WHdp1iesrD9849h/D9a2NM0ax0iHZawhWPLyNy7n1Jq8zBepqFpifu1FmzWU1FWRMWVRzioWn9PzrP1HVLTTIPOvJ1jB4UHksfQDvWfb2GteJ/mlMulaW3RelxKP8A2QfrTfLHcdOnUqu0dEPvNfH2w2GmwPqGoH/lnGflT3dui1b07wfJcXKX3iGcXlwp3JbrxDEfYfxH3NdBpej2Gj2ot7C3SGPqcdWPqT1Jq/isJVHI9SjhYUtd2NVFVQqqABwABTqKKzOkKKKKACiiigAooooAKKKKACiiigAooooAKKKKACiiigAooooAKKKKACiiigAooooAKbIwSMsxwoGSfQU6s/XUnl0K+jtQWnaFlQA8kkUActoCtq2o3niKcEmdjDag/wAEKnHH1IJ/KujrB8L6lp02i2lrb3EYlt4ljlhY4dGA5DDqDW9nNbx0R49ZtzdxjxRyqVkRWU9QwzVP+yNLhlFz9gtEdORJ5Sgr75xV+uQ8a37ytb6HA5VroF7hl6iIdR7ZJA/Ona+hKdluWZfHeiRTFFlmljU4eaKIsi/j/hXQ29xDd26T28iyROMqynIIrgYoYoYVhjRVjUYCgcYpmja2nhae7t7mOdtOcedD5UZfY38S8dB3rSdJxVzGnVjUbilqdVoBGm+MdU01eIrqNbyNR2b7r/8AstdPd6daahF5d5awzp/dkQN/OuU8PJfa3rsHiF7U2lkto8MCyHMkocqdxA6D5f1rth0rke57lJPkVzlJ/Aenq3maZcXWmy9c28pK/wDfLZH5CqkmmeK9O5hms9TjH8L5hfH1GQT+VdtRimptCnRhP4kcKPFD2ZCarpl7YnpueLeh/wCBLn9a1bLWbDUE3Wt3DMP+mbg4+tdEyK6lWUMp6gjNYmoeENE1Bt8likcvaWHKMD+FUqvdHNLBL7LJRKh6Gnbh6isV/CWqWYzpWuSlR0hvE8wH/gXUVWe68Q6cP+JhopnQdZbF9/8A46ea0Uos5p4arHpc6TIornLbxPpc8oia5NtOf+WNypjf8jWwk28ZRww9Qc1fKnszmk3H4kW6pXukadqKFLyygnU/30BqTzXHel89vSjkYo1Ujmpfh5pKP5mmzXmmyettOwH/AHycioxo3i/Tv+PXWbbUEH8F3Dtb/vpf8K6wTjuKcJUPWlytGntU9HqciNf1uyAGqeHbjHeSzcSr+XB/Sp7bxjos5CyXRtXzgpdIYiD/AMCxXU5B5BqG4srW7UrcW0UoPXegNPmkhctOXQrQ3EFwgeGZJEPRkYEVJWXL4M0UyGSC3e2kP8dvIUNC6BqNvj7Jrk+B/DcRiTP49aaqd0Q6K6M1Kx9PVf8AhN79sDd9jjGfbcatKmsxf62K1mUf882IY/mMU+y0xotbn1Irs863WNlJycgk/wBaUpJoqlBwbua9MlXfE6+qkfpT6Kg0Oe8F8eHIoc/6iSSEf8BYituWQg7RVHSLH+yrS4iLZMtzLMP+BsW/rUWp6ta6VCJLlyWc7Y4lGXkb0UdzVQWl2Z1G3K0C4zYBZjgDqSaxH1m51S4ay8PQC6lBxJdN/qIvqe59hUlr4f1TxG4n1pms9PPKWEZw7j/pow/kK7K0s7ext0t7aFIokGFRFwBUzq9InZh8Bb3qhhaR4Qt7O4F/qEpv9RPPnyj5U9kXoo/WukxS0VzvU9JRUVZBRRRQMKKKKACiiigAooooAKKKKACiiigAooooAKKKKACiiigAooooAKKKKACiiigAooooAKKKKACkbpS0UAeT63o9j/wsTUI54F3XNulxHIvytkEq2CPwqZNGeFdtvqmoxL2H2hmx/wB9ZrpPHGiT3ttb6pp65v8ATyXVAP8AWxkfMn49R7isPTNSt9Vs1ubZsg8Mp6ow6gjsa7aHLJWe542PVWnPni9GY+oza1Y6hYwrrl2beferEquQwAxzj60+GzEVzJcyTSz3EgCtJK2Tgdvar2u2D3+nHyf+PiFhLCf9odvx5qjY3iX1qsqDa3R0PVGHUGtoQjGTOGpVnOmnfyZZqpqkog0u4fIB2ED6ngVb7ZpNF05vE+uRRqN2mWbiSeTqsjjog/maqrNRi7k4SjKrVSR6H4ft2tPD+nwPnelugbPrjmtSkAxS15R9SFFFFABRRRQAUUUUAU73TLHUIzHeWkM6HqHQGufm8C2CZbTLq701+3kyZQf8APFdZRQm0S4qW5xL6X4r0/8A1U1nqkY7OPJkP4jj9KrnxGbQ7dV0u9sT3doi0f8A30K77FIyqwwQCPetFVkjmngqUuljk7TVLG+XNrdwy+yuM/l1q3Ut/wCEND1Fy82nxJKf+WkOY2/NcVlv4P1KzOdL12ZVHSG7QSr9M8GtVX7nJPLmvgZoZNOWVh71iSTeJdOP+maMt3GP+WljJkke6tjH5mmxeKNMZ/LuZXspemy7Qxc/VuD+Fac8ZHLPD1qfQ6NZVb2NPqhHLHKgeKRXU9CpyDU6SlcZ5FS4diVN/aLFFICCMilqbGtwpCQBkmkdti5qq8nBZ2AA5JJ4FOMb6kynbQoa1q66bbq4jaa4mYRwQJ96Rz0H+NWtB8Li1uDquqsLnVZB948rAP7qD+veszQIl17xVNqo+exsU8m2b+F5D95h68YFdyOlZVJ3dkelhKChHme7AUtFFZHaFFFFABRRRQAUUUUAFFFFABRRRQAUUUUAFFFFABRRRQAUUUUAFFFFABRRRQAUUUUAFFFFABRRRQAUUUUAFFFFACEZrkNd8FLc3balo1z9gvz98YzFN/vL/UV2FJimnZ3RMoqSszzGZ/EWm/Lf6BNMN2PNsW8wH329RWDqEGqS3y3OjaDqi3chAkSW3McUn+8T0PvXtmKMVr7efU5VgqSd0jzfT/Bms6sqHWZU0+3PL29u2529i3QfhXfadptppVjFZ2UKwwRjCooq3RWcpOTuzop0oU1aKsFFFFSaBRRRQAUUUUAFFFFABRRRQAUUUUAFFFFACYFQXNja3iFLm3imUjGJEDfzqxRQBy8/gTR2dpLL7Rp8p53WspTn6dKy7yw8QeHYmuVuf7Xsk5kjZAsyr3II+9XeVheIteXSkjtoIftOoXJKwW4P3vUt6KPWqjKSehjUpU5L3kVtPvor20huoH3QyqGU1oVxfggXMVhqFrdGMvb38qAx/dA4OB7DNdmvKiuh6q547XLNxIZzyBXO6xG+ratYaCrlIrndLclTg+Uvb8TgV0U/UGuPu9M/tfxvKBcz201tZDyp4ZCpQlvTuPY05fAOgl7a8uh6Na2lvZW0dvbRrFDGoVUUYAFT1ymg69dxah/YmuBRfAboLhRhLlR3How7iurBzXIe5Fpq6CiiigYUUUUAFFFFABRRRQAUUUUAFFFFABRRRQAUUUUAFFFFABRRRQAUUUUAFFFFABRRRQAUUUUAFFFFABRRRQAUUUUAFFFFABRRRQAUUUUAFFFFABRRRQAUUUUAFFFFABRRRQAUUUUAFFFFABRRRQBWvryKws5ruZtsUKF3PsBXI+Hraa9ml8QX6Yur0fukP/LKH+FR6Ejk/Wrnjxmk0qzsAcJe3kcMhzj5M5P8q1EUIiqowAMDFXBHFi5tJRRg3fhW3lvJLyyurmwuJG3SNA/yufUqcimro+vx8J4gDL/00tgT/MV0NHatTi52jnH0LWbjIuPEMqj/AKYwKh/M5q7o2jWOlPM0ErzXMuPNmlk3O1ZHiHUri+1L+w7KVoVVA93Ohwyg9EB7E1kv4dgtI/P0pntb2MZSYOSWPo3PINVGnKSuhTqpNRk9zq/EWmvqGml7c7L22PnW8g6q47fj0rb8P6qmtaHa36jaZU+df7rjhh+BzWFo/iC3v9EjvrmWK3dcrOrsBsdeGFHgFw1pqhhDfYjfu1s5GAyEKSR7bt1YTR3YRyV4s7CiiioO0KKKKACiiigAooooAKKKKACiiigAooooAKKKKACiiigAooooAKKKKACiiigAooooAKKKKACiiigBGYKuScAd6zhrVqZtu7EZ/jyMfXHXbnjPTNWb9d1jKME/L0FcgBceQGB/0syFDJui3GPAwC3l8jPbr70AdJLrMcbkLbzSrkgMmCDg4Pf1pkmvQRAkxkFWCOGkRNrHoMswBP0rAU3MUXl28zxKAx2NCrnGcgDkcnnpmpIYJjPcEeeWeZWUKqksMMMnj+HIb6qBQB0FjrEF84WMAZzgrKjg4xkfKT0yKvNNGpwzqDjPJrn9IR21IOd23D5RtuU4QZOOmSC31JqbVrOdpxPBE8jriSNexcBhhv8AZwQfqKANn7TBnHmpkDJ+YUfaYcgeamT23CuXbSJ4w7RJMyBR5KtnO5W3Dd7EswPtilOkSu3mMk4iYMGQfeDM+8kewIC/TNAHULPG5wrqe/BzTRdQFiomj3DqNwyK5yK21CJZJY4GSaWNi64O1ZSqjC+3y5z/ALVVZYLj7RIo38T2zpD5ZXYozuUHvnB6UAdc1zCoy0qADnJYUhu7dQCZowD0JYc/SuRk06/ZGCmbrMwZUZeTjyx0zjg5wOO1SmyvjO0wjkRPPhl5T+BUw45z1P50Abja3aJP5RPOeu5exwe9XVuoHztmjbAycMOBXDR6dd3FsVSJvMa3uVAIwVZpiYyfT5RwfStC4s7uKXzmR/J+1LJsCf8ALPawIwOuTtOO+KAOrjnilz5civjrtINN+1QfN++T5fvfMOPrXK6e999kiSEvLM8EoZ3jaNsl/lyCARx3PpTnsbxnlKxyABXEf7s/uiQAvGOcYPIz1zQB1Bu7cIHM0YU9CWHNLHcQynEcise+1ga5NdN1HazIHDMsGH2YyUJLnBHGQQOcE1paZaXUWoM7oVj82RlG3ACHGB+YzigDfooooAKKKKACiiigAooooAztb0q21nS5bS6jLqRuTBwysOhB7HNeV6LrfiWOx+XUIbgxyPEyXUWSNrEYyCPSvZCM15Nq9kfDviy5tmBWz1FzcW7noJP40/r+JrajyuVpHHjVL2V4bour4s12PAfSbWbnnZcbP5g0W3jXVb64uLeLQESSBgrl70EDIyD93mq1UoZf7P8AESyOcW96gjJ7CQdPzHFdcqMUePTxLk2rI1tMs5rcXFxdMrXdzKZZSvQegHsAKv0UVtFKKsjmnJzldmDqekae+p6cxtUaa4vowV6hvUkV6zEiRxqiKFVRgADAArzzQYDrfixbhRustMyN3Zpj2/Afzr0VRgV51dpz0PosFGUaK5txaKKKxOsKKKKACiiigAooooAKKKKACiiigAooooAKKKKACiiigAooooAKKKKACiiigAooooAKKKKACiiigAPNJtFLRQAm0ZzRtFLRQAgUCloooAKKKKACo2hjaUSFQXXoccipKKACkIyMUtFAEUdvFDnykVMnJ2jGadJGkqFHUMp6gjIp9FAEMFrDbLthjSNfRRipqKKACiiigAooooAKKKKACiiigAooooAKyfEHh+y8RaY9neqcZ3RyLw8TdmU9jWtSHpQB5BeWur+Gm8rVbaS4tV4S+t0LAj/bUcqf0qCSfTdWtWiFzE6nkEOMqR0I9xXr1z/x6yf7tfKnjj/kbL3/AK6tXTDES+Fnl18DT5uaOh6baeKIdPlWw1a4TzAMRTqdwkHvjo1bdpbat4kcR2UEtlp5/wBZdzqVdh/sKefxrxz4ef8AI223/XX+lfU8H+pX6UpVpWsbU8BSX7x7kOl6Va6PYx2dnGI4kHbqx7knuTV6gdKK5zuCiiigAooooAKKKKACiiigAooooAKKKKACiiigAooooAKKKKACiiigAooooAKKKKACiiigAooooAKKKKAP/9k=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39940" name="AutoShape 4" descr="data:image/jpeg;base64,/9j/4AAQSkZJRgABAQAAAQABAAD/2wBDAAgGBgcGBQgHBwcJCQgKDBQNDAsLDBkSEw8UHRofHh0aHBwgJC4nICIsIxwcKDcpLDAxNDQ0Hyc5PTgyPC4zNDL/2wBDAQkJCQwLDBgNDRgyIRwhMjIyMjIyMjIyMjIyMjIyMjIyMjIyMjIyMjIyMjIyMjIyMjIyMjIyMjIyMjIyMjIyMjL/wAARCAJp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ooAKKKKACiiigAooooAKKKKACiiigAooooAKKKKACiiigAooooAKKKKACiiigAooooAKKKKACiiigAooqtfX1vp9pJdXUyQwRjLO5wBQBZqGe5gtoy88qRJ/edgB+tcg+va14gbbokQsbHp9tuUyz/7ienufypIvCGnu4m1F59SuOpkunLD/AL5+6PyqlFswniIRNWfxv4btjiTVoM+igt/IVUb4j+GVi8z7ZIV9oH5/Sr8FjaWihbe2iiAGMRoF/lU+BVezMPrnZHH/APC1rS/uTBo9hJKc48y7YW6fr1q4t54s1Ib477S7OL/pgplb8ycfpWzcaXp92pW4sreUHs8YP86yZvBmklg9os1jIOjW0pQf989P0pqFtyJYqUttBjaHqk4/0vxNqDsevlhI/wD0ECkXwjYkkzXeozswwTJduc/rTfsHiXTG/wBGvodThH/LO6GyT/vscfpSweKoEuBbarbTabOeB54/dt9HHH54rRKPYwlOs9pXGjwPoO0K1q7YORulY/1pX8FaJIMG3kA9pWH9a6BWVgCpBB5BFLVcsexh7ap3OfHhCxjA+zXWo25AwPKvHA/LNPTQ9TtjutPEmoI3pKFkH/jwrdFOG00uWPYuNeqtpGGk/jC0P/Hxpt9H3EkbRv8AmDj9KmXxldWnGr6DeQAcGS3xMn5jmtjYKaYyOlQ6cWbxxdRb6j9M8S6Rq6/6FfRu46xk7WH4HmtYEVyeo6BpuqfNd2iNJ2kHyuPow5qlHY67ovOkakbuAf8ALrfHPHorjkfjmodJrY6aeMhLSWh3VFctp/jW1luUs9Vgl0y8bgJP9xv91xwf5104Occ5zWdjrTT1Q6iiigYUUUUAFFFFABRRRQAUUUUAFFFFABRRRQAUUUUAFFFFABRRRQAUUUUAFFFFABRRRQAUUUUAFFFFABRRRQAUUUUAFFFFABRRRQAUUUUAFFFFABRRTXkWNSzHCgZJPQCgCpqmqWukafLeXkgSKMZ9yewHqa5C2sbvxJcxarrilLdTvtdPPRB2Z/Vv5UQn/hLtZ/tGZSdJs3K2aN0mcdZD6j0rdvr+20yylu7uQRwxjLE/0rSMerOHEV3fkiSyzRWsBklkWOJBksxwAK5w+JrzU2KaBp5uI84+13B2Q/h3P4VBBp1z4muI9Q1lDHYg7rawPp2aT1PtXTqqogVFCqOAAMYrVRucTko6bs58aZ4iuvmutdSAf887aAY/76PNJ/wjuphy48SX+T2wuK6KjOOc1XIiPayOebT/ABNbZ+za3BcDHC3NuB+opq+IdZsWxqWjeag+9NYvvA/4CcGtqWUucDpUVWqVzN4l9iPT/E+kanL5MF2onHWGX5HH1U81pXFtBeQtDcRJLG3VXGQaxL7SLDUkC3dqkhH3Wxhl9we1Z6LrXh4ZtJX1OwXk28xzMg/2W7/Q1EqbRpGpCWzsTPoWo6Axm0GUzWvVtPmbj/tm3b6Vp6TrlpqyusW6K4iOJbeUbXjPuKn0nWrLWYDJayHcvEkTjDofQiq2s+H49SkS8tZDaalEP3Vyg5+jDuKlOxo0paS3NSisPSNcee5bTNUiFtqcYyU/hlX+8h7ityrTuYSi4uzFDEU8OD9ajooaBOxNxTSgNNDEU8EEVNmirplO8sLa/gaC7gSaJuquM1ix2+seGT5mlzNfacvLWMzZdB/0zb+hrp6YydxSaUtzSFWdN3iSaNr9jrlqZrSQ7lOJInG14z6MO1atcTqeh+bc/wBpaZJ9k1RB8sq/dk/2XHcVq+HvEiamz2N4n2bVIAPOgJ6/7SnuprGUHE9SjXjVXmdDRR1oqDcKKKKACiiigAooooAKKKKACiiigAooooAKKKKACiiigAooooAKKKKACiiigAooooAKKKKACiiigAooooAKKKKACiiigAooooAKKKKAEPSuS8YXsl41v4cs3Kz33M7j/lnAPvE/XoPrXVzSJDC8khCoilmJ6ACuJ8Nq2pXV94imX5719tvn+GBeF/PrVRV2Y16nJC5u28EVnaxwQqEiiUKoHQAVyyL/AMJVrxuJATpFg+2FT0nlHVvcDoPer/im+mjtItNsmxe6g/kxkfwL/E34CtHT7GHTbCCzt12xQoFHv71ulc8pycY36ss0UUVoc4VBPJ/CPxqZjtUmqZOTmrgrkTfRCUUUVoYhRRRQBkalovn3I1Cwl+yakg+WZRw/+y47iruheIf7Rd7G/i+y6nEPnhJ4cf3lPcVarL1jR01ONJI5GgvYDuguE+8h/qPasp076o6aVb7MzU1rRYdYgT5jFdQnfb3Cfejb/D2qnoery3MkunajGIdTt/8AWIOki9nX2NSeHtcbUkktLxBDqVtxPF2I7MvqDS+IdHlvY472wYRanandC/Td6o3saxTsdLV/dZq0VnaNqqatYLOFMcqkpNEesbjqDWjWi1Odpp2YUA4oooAkVs06oRxUitmoaLTEZe4rG1rR/wC0ES4tpPs+o253W9wOqn0PqD3FblRsMGhWasxpuD5okfhvxB/a9u8Fygg1K2Oy5gPY/wB4eoPat6uE120ns7mHxBpyZvLQfvY1/wCW8X8S+59K6/S9Qt9V06G+tXDwzKGUg/pXPOPK7HsUKyqxuXKKKKk2CiiigAooooAKKKKACiiigAooooAKKKKACiiigAooooAKKKKACiiigAooooAKKKKACiiigAooooAKKKKACiiigAooooAKKKQ0Acv44upP7Ji0u3Yi41KZbdcdl6uf++QR+NXreCO0toreMBY40CKPYCsWVv7U8fzSE5h0uARoO3mPy36AfnVvxFqB0zQrq5XmQJtjHq54A/M1rDRXPOxUuaaijJ0of2v4lvtWbmC2zaW34H52/Pj8K6Ss7QtPGl6La2mcsiAuT1ZjyT+daNbxVkcNR3loFFFFMzIpz8uPWq1TXB+cCoa1gtDCb1CiiiqJCiiigAooooGY2tafOzxanpxCaha8r6Sr3Q+xre0fVINZ02K8gzhhhlPVGHVT7g1FWDvPhzxClyvGm6gwjmUfdjl7N7A9D+FY1I9UdVCfMuR/Im1iM+HtaTW4R/oVyRFfIOx/hk/Doa6VWDKGUgg8gjvS3VrDe2kttOgeKVSrKe4Nc74YnmtmudCvGJnsSBG5/wCWkJ+6fw6fhWcWbTXNG/VHRUUUVZzhQOKKKBkitmlYZFRdKlVs1DVik7kRGQQe9YeiTDw94nfSTlbHUczW3oko+8o+vWt5xhqx/EOnSahphNudt5bsJ7Z/SReRRJcyNsPU9nPyZ2QorK8O6wut6Nb3oGx2G2VO6OOGB+hBrVrlPaCiiigAooooAKKKKACiiigAooooAKKKKACiiigAooooAKKKKACiiigAooooAKKKKACiiigAooooAKKKKACiiigAooooAKiuZVgt5JnOFjUsfoBmpa5zxzeNa+E7tYj++uNsEfPdjj+WaBMy/B6PJpUuoyD95qFw9yT6qThf/HQKh8Q5vte0bShynmG6mH+yg+X/AMexW/ZWyWVhb2sf3IY1jX6AYrn9M/07xfq971S3C2sZ9xy364rdLoeQ5XlKR0VFFFbHKFFFFAFaf/WfhUVTXA+cH2qGto7HNP4gooopiCiiigAooooAKq6jYw6lYTWk4zHKpH0PYj3q1RQ1dDT5XdFPwnqct7pz2d2f9OsX8icf3sdG/Ec1B4ojOnXNnr8I5tmEVwB/FCx5/I4P51WnI0jxdZ34wsF8Pss/u/VD/SuovbVL6yntZQDHKhRvxFcjVnY9GMk7S7ioyugdSCrDIIpaw/Cdy8uiLbTH9/ZyNbSfVTx+hFblWndGE48srBRRRTJClU4NJRQMkbBWo6cp7UhGDSXYb7mJoco0bxjeac3y22or9pg9BIOHH8jXbVw3iiCRLGLVLdc3OnSC4THUqPvD8VzXY2N1He2MF1EcpKgdfoRmuaorM9jC1Oen6FiiiioOkKKKKACiiigAooooAKKKKACiiigAooooAKKKKACiiigAooooAKKKKACiiigAooooAKKKKACiiigAooooAKKKKACuP8VH7X4h0DTs5XzXunHsg+XP4muvNcZn7b8Qr2U/dsbRIR7MxLH9CKcdzKtLlg2bU8q29tJM5wkalj9BXPeDo2/4R9LmQYlu5HuH+rH/AAxVjxhc/ZvC97gkNKohGOuXIX+tX7G3W1sLe3UYEUapj6CuiK1PIlpD1LFFFFaGAUUUUAQ3A+UGq9W5RmM1UrWGxjPcKKKKogKKKKACiiigAooooAyfElo13oVwsXE0Y82I+jLyDW/pd4moaXa3ifdmiV/zFVWUOpUjgjBrP8EuU0iaxf71ncyRf8Bzlf0IrCqtbnXRd4NdhLIfYfGuo23SO8hW5Qf7Q+Vv5rXQVgeIAbXxDod+BwZWtpD/ALLAn+YFb9TA0q7phRRRVGIUUUUAFBOaKKAGyIskbI4yrDBB7g1S8ETtFp91pEhzJp87RjJ52HlT/P8AKr9YaOdK8eWsvSDU4TC/p5icqfy3D8ayqrS524KfLPl7ncUUUVznrBRRRQAUUUUAFFFFABRRRQAUUUUAFFFFABRRRQAUUUUAFFFFABRRRQAUUUUAFFFFABRRRQAUUUUAFFFFABRRRQAhri/DbfaL3XL7JPnX8iA+yfJ/SuvupBFbSyE4CoTn8K5DwYh/4RazmIwbgGc/Vzu/rVwWpy4t2gQ+KyZ7rRrAdJ7wM/8Auopb+YFb9c/qB+0eOtNi/ht7WWU/UkAf1roK3geZV0SQUUUVZiFFFFADZP8AVmqdW5TiM1UrSGxlU3CiiirMwooooAKKKKYBRRRSAKydCItvFmsW3I85I7kDt02H/wBBFa1Y+42/jqwf+G5tJY8+6kEfzNZVtjow795rui340iz4fa5Gd1rNHOD6bWBP6ZrZjYPEjDowBqtr1sLzw/qFvjPm27rj6g1B4fuPtfh+wnznfCpz+FZR3OiesDSoooqzAKKKKACiiigArA8WoY9Ki1BPvWFxHc/8BVgW/TNb9V762W8sLi2cZWWNkI+oxSkrqxdOXLNM6CCUTwRyryrqGH4ipK53wRePdeFbRZTma3Bt5P8AeQ7T/KuirjPoE7hRRRQAUUUUAFFFFABRRRQAUUUUAFFFFABRRRQAUUUUAFFFFABRRRQAUUUUAFFFFABRRRQAUUUUAFFFFABRRRQBkeKbj7L4X1SfOPLtnbP4VQ0OD7NodjBjGyBB+lHj5seD71OMSbYzn/aYCrkI2wxgdlA/StKZw417I522/f8Aj3U5DysFpDGv1JYn+ldBXP6J+88Q6/Lg/LcJF7cID/7NXQVvDY8+t8XyCiikZggyasyFpCwXqartOzdOBURJPU1SgZuouhJLJv4HSo6KK0SsZvV3CjrSEgDJOB6mvNvEPibVPCvjGS4cG50y4RcR5+UfQ9jWc6igrs2o0JVW1E9KorlLfx9ot/ah7W8ijuTyILj5CfbPQVbsPGWi3snkvdx29z3ilcA/gehpqrB7MTw9VbxOgoqGK8tZziK5hk/3JAamqlK5lytbhRRRTAKxNZIg1nQbg9PtghJ/3lP+FbdYfio+XptvP0EN3E+fTnH9aiorxZrQf7xHXON0TD1GK5vwYdvhqGE5/cO8XPbDGul7VzXhYeUdWt+0d/KQMdAxzXPHc6vsM6CiiitDAKKKKACiiigAooooAzPCDfZ9Z1/TyeFuFnQezrk/rmuvHSuItJPsnxDQAYW9sip92Q5/ka7YdK5Jq0j3qEuammLRRRUmoUUUUAFFFFABRRRQAUUUUAFFFFABRRRQAUUUUAFFFFABRRRQAUUUUAFFFFABRRRQAUUUUAFFFFABRRRQBy3j8sPDaKqhi95bpj1zKorRAwgHtWf48bGjWg2kg6ja8+n71a0jWlM8/GPVHMeF9rT65IjFt+ouST6hVH9K6Guf8KIFh1Mjq1/KT+ldBXRHY4a3xsKguO1T1BcdquO5hLYgoorynxh4/wBV07xJLaaZLGkEACNuTdubv9PSirWjSV5Bh8POvLlgem3+oW2mWcl3dyiOGMZZjXk2v/E/ULuV4tKH2WAdJCMuff2rm9c8W6x4hjSK/uFMUZyEjTaCfU+tYlvFPd3C21nBJcTt0VBk15tfGOelM9vCZbGnrVV2Xp9b1S4kZ5tRumLdf3rAflmqk1zNOoSaaSRQcgO5PNdtpPwo1W7QTapdLaIefKjG5v8ACl1X4WXQuoV0qXMQX53mbkn6VwuUnvI9SNFLaJwlSxyhOGRXHuK6y9+Gt/YWz3N3rFpDEgyxZDxXGSKyTlI50njHG8KQD+dRyytdMprujUgulBxFI0R/2WK/yq+niLWdOAa11O4T2Zy2fzzWHEsf3pH/AAFWDdxAY2kiiNWcdmZypQe6Oy0z4rarbELf28V0nTK/I3175r0DQ/G+ja5iOKfyZz/yxm4P4Hoa8NR4JmC7ME1XddkxEW7g8YrrpY+pD4tTjrZbRqfCrM+naxfFib/DV2OcqFbj2YH+leYeGPiNf6SyW2olru06ZY5dPoe4r0vUb601nwje3NlKs8L27MCD6DOD6HivUp14Vo+6eLUwlTD1FzbHW27+baxP/eQH8xXPaJ+68SeIoOOJonAH+1GDWxo7+Zotg/8Aet0P/jorHsjs8c6uuR88ET4xzwMVC3NGtJHQUUUVqcwUUUUAFFFFABQeBRUczbUx3NNA3ZXOf1Z/I8QaDe5xi8EGfZxj+legDpXnPismPRxcjrbTxzD2wwr0SM7o1PqM1z11aR6mXyvRHUUUVid4UUUUAFFFFABRRRQAUUUUAFFFFABRRRQAUUUUAFFFFABRRRQAUUUUAFFFFABRRRQAUUUUAFFFJkUALRUU1zBbRmSeVI0AyWc4Arnbnxxpocxack+pzDjbaoSv/fZ+X9aBNpbjfHrhNBt3PRdQtSf+/q1p9s1zV/H4i8SpHDdQ2um2QlSRkJ82VtrBh6AdPeukAwoHpWsEedipRlJcrOZ8KBwNWRxgrqEgA9uDXQ1z/h4GLVfEEJB2/bt6kn1Rf/r10B4BNbR2OOt8bGs4QZNVXcu2TQ7FmJ7U2t4xsckpXA5wcV81+K5LhvEWoydH+0PuB7c19KV4f4506LXPiGNM0gZnmCi4IHCt3P5da5MdG8Ez08plao0uqOa8LeG9T8Wah9nhyluvMs2OFH9a968PeFtM8NWaw2UI8zHzzMPnc+5qbw/oNp4d0mKwtEAVRl2xy7dyaZrPiKDSDs+yXd3NjPl20Rcge/avGcuZ2ifTRgoq8jYpMVj6B4o03xGk32J3WaE4lhlQq8Z9wa2ahprRmqd9UUb7T4r2KSKZFljkGGRxkEV5zrHwnjkkaXSrp7Yk58pxuX8PSvVKKE2hSipbnhB+GXiUMR5lrjPB39f0rC8Q+Gr/AMOy2sd7cRs8+SFj7Ae9fSbKG4Iryb4v6dKpsb9ATFESjYHTPOauMru1jKcFFXPPbYDzQxOAvNW45klkYIOg6+tZElxgFYwW9SOgrQsf4vpWbTW5mxxtAI25y3Wr+geI7nRDcwjMlpcxtHLDnjkYyPeqUEu+WQZ47VHLaEBmU89cVVKcoSvEicYzi1I+lfC0qzeFdNkXO026gZ68DFUV3J8QZ1IXbJpytnucPipPAshk8E6SzdfJx+pqO5VV+INs+7DNp7Lj1+fNe3F7M+fl8Ukb9FFFbHIFFFFABRRRQAVUlbc/sKnmfanHU1VrSC6mdR6WM3xBD9o0C+jxnMLH8hmur0G4+1eHtOuM5822jfP1UGufvV32Nwh/ijYfpWh4Hk8zwbpmOiQ+X1/u8f0rnxO6PTyx+7JHQ0UUVzHqBRRRQAUUUUAFFFFABRRRQAUUUUAFFFFABRRRQAUUUUAFFFFABRRRQAUUUUAFFMeVI0LOwVR1JOBXPX3jXR7WRoLeR7+6HSG0QyE/iOP1oE2ludJUc08VuheaRI0HJZjgVx76j4r1XH2e3ttJhP8AHOfNlx7AYAP1zTF8JWtxIJtWurrVJRz/AKS/yZ9kHy/pVKLZhPE046XL93460tJTBp6z6ncDjZaRlgD7t0FVDeeK9VyQlto8B9SJpcf+gitiC3gtoxHBEkaDgKigAVUv9b0zTAftl5FEf7uct+Q5q1BLc5p4qcvhRQj8J2Ukom1Ka41KYc5upCyj6L0FbcMENvGI4Y0jQdFRQAK5tvEuo3x26No0sqHpcXR8pPqAeT+lN/sTWdS51bWnjQ9YLAeUv0Lct+tUl2MJSk9Zs2NQ17S9LH+mX0MRPRS2WP0ArKbxHf34K6No88gPS4uf3SD3weSPpV3T/Duk6Y2+2s4/NPWVxuc/VjzWmBiqUW9zNzitlczND0qTTbaVrmYTXlzIZp5AMAsRjA9gBWoRkEUUVaVjGT5ndlIjBIpKfKMSmmV0I5nvYztd1NNH0O8v3I/cxlgD3PYVxnwv0KRLW48Q3wLXd8xKluoXOc/iavfEUtfWNjocDr5t/dIjLnkKOc/Tiuws7aOysobWFcRxIEUD0Arycwq6qKPo8mo2g6jJqFQdgATSgVIBXmJHuXRTt9Ms7a8nu4bdEuLgASuowWx0zVvGKdil21VibkeKQrUm2opw/kv5RAk2naT0B7UrDuJVPUdOt9StWguI1kjYYZWGQa4+7Xx3oAOoPe22sWyHdLbLD5bhe+31rs9OvotS063vYc+XMgdc9cGhxcdbgpJ6NHlPxH8OWeh6Jbf2baRwReePNKDk8cZrgYJljLKSAWHH1r6M1vR7bXdKmsblcpIuAe4PY14qvg2507UNWttShLRQWTywTDoWUgjn1p/EjKcXzHPQSCJix9KliuSZMP0P6VUByBRnmptcix9HfDpmbwDpJY5PlsP/AB9qffhB4704nG42kgH51V+GMrS/D/TN38Idf/HzVvU4h/wmukTZ58mVcfgDXtQ2R87P+JL5m9RRRXQcYUUUUAFBOATRUE75+UU0rsTdkRSNvbNNoorZKxgIyh1KngEYpfh87HwtHG2d0VxOhyPSRsfpiiofADZstSj2kCO/kAB/A/1rmxK0TPTyx+9JHYUUUVyHsBRRRQAUUUUAFFFFABRRRQAUUUUAFFFFABRRRQAUUUUAFFITiqV/q9jpcBmvrqGBB1LtigC9TScd+K5KXxlc6gdmgaTNdA9Lmf8AdRD355b8KrPour6sd2taxIIz1trLMafQnqapRbMp1oQ3Zu6p4r0fSZPKnvFe47QQgySH/gK5NZDa/wCItVGNM0tbGFhxPfNlvqEX+pFXdP0XTtKTbZWkcXqwGWP1PWp7m9trKMyXU8cKDqXbFWqaW5ySxcnpBGL/AMIu183ma5qV1qDdfK3eXEPoo/qTW1aWNpYRCK0t4oEHaNQv8qwn8Xx3TeXothcai2ceYo2RD/gbcUw2PiPVMG+1FLCInmGzHzY9C5/pVJdkc85Sl8bNu/1fT9Lj33t3DAD03tyfoO9YzeKLq+40TSZ7oHpPP+5jH58n8BViw8MaVp7mVLfzpzy0058xyfqa1wABgcCr5X1M+eK2VznjpGtamP8AiZ6u0EZ6wWI2fgWOSf0q7YeHdK00hrezQyf89ZPnf8zzWrRTUUiHUkwoooqiAooooEFFFFAFacYcVmatetYWDyxrulJCRr6sTgfzrUuOornvEs/2S1trwoZBBOrGJer5BAA/E/pVzk4020KlBTrRi9rlS10uKPxBaKwEtxBE080zDLM7fLjPpyeK6C5ilmtJY4ZTFKykI47Gqek2c0Ky3V2c3dydzgdFHZR9BWqor52cnKV2fawioxsjhl8C6rqiC51XxJqCXZ/ht2CIn4DrWt4Vm1iyvLjQ9ak+0yQKJLe8xjzY845/2ga6lRTtqhgzbQ3QE1opNqzM2kncTFBFSYpCKmw7kZFMNPYgDJIA9SajDo5Ox1b6HNJplJjWGQRjrUEMEdtCkMKBI0GFUdAKsGoz1rNmiGtIqHDHFcb8QtXgsNAuEBUy3K+Sg7nPX9K6nUYZprGUWzBZ9p2E+uOK+fdbXxHNqLf21bXTzAlVO0lce1NRbV0TOVkZVFE4e2dVniliZuVDoRmgVNmnqY6H0R8M/wDkRbDAx97/ANCNWdYlKeM9DjA++k/PpharfDP/AJESw/4F/wChGpda/wCR48Pf7lx/6CK9uHwo+dqfxJfM6Oiiiug4gooqKSYLwOtNK4m7BLLtGB1NVqCcnNFapWMZO4UUUUyQqHwK7F9dRhgpqDAf98If61V1TWLbS0UPulnc4igjGXkPoB/WqWhajqfh2/uZ9X0/ybHU7tWV0kDGFyoUBseuBXNiGmrI9PLk1Jt7Ho9FIDmlrkPZCiiigAooooAKKKKACiiigAooooAKKKMigAozUc00cEbSSOqIoyzMcACuVufG0dxK0GgWcmqTdPMT5YVPu54P4ZoE2krs60sAMk4Fc9qfjLSrGX7PC73t52t7Vd7fieg/Osh9F1bWiH17U2EWc/Y7ImOP6M3Vv0rYsdNstMh8qytooE77FwT9T3rRQfU5amLivh1Mp7jxTrRxui0a1bsv7ycj6/dH5GpbPwtpttKLidXvboc+fdN5jA+2eB+FW9R1rTtJQNe3ccRP3VJyzfQDk1jnXtY1XK6PpZiiPS6vfkX6hPvH8cVSikcsqtSe7sjpiyRoWJCqOpPAFYV14v02KY29p5l/c9PKtV3Y+p6frVVfDD3riXW9RnvmHPkqfLhH/AR/U1uWllbWMIitYI4Yx/CigCr5WYuUF5mIW8T6r3g0iA/9tZsfX7o/I1LbeE9OjlE955uoXHXzbtt+D7DoPwFbtFUooh1ZdNBFRUUKqhQOgAxS0UVRmFFFFAgooooAKKKKACiiigAoopruEGTTBuxBOcvj2rARTqmuu7DNrYnao7NKRyfwBH51r3EpSGWXuqlvyFZ/h+MJo0D95cyk+7HP9a5sdUcKaiup6GUUVUrOb6GmOtSbgiM7cKoyajHWnsnmxPH/AHlI/OvGifTSJ4HWaJJE+66hh9DXPnQzrWuX0mpvceTCVS3ijlZFAxndx1NX/Dl19o0tUc/vLdjC4PUFTj+WK2xXRFWOeRUsrM2VsIPOklVT8pkOWA9M96mYVKajakxox9Y0Gy1yNY77zii9FjmZAfrtIzXF6x8O5tPia98KaneWd5F8ywPMXjk9iDXo561HIgkRkboRg0uZofKmc94S159f0GC5uEWO8GY54geVcHB4rbPWqFjoOmaXK0llaLC7EkkE5JPXrV81jO19DaF7aiVXvXigtZZ5FXEaliSOlWKzPEBH9iXat0MTZ+mDSW5T2PnrxP4ru9f1MvKEEELHykA6CqENzHL0OG9DVEQNJ5jDopNRBWxuAOB3FdEoxehxpvqfUHw0/wCRFsP+Bf8AoRqXW/8AkePD3+5cf+giq/wuJPw/00nrhv5mp9dJXxroDAZASfP/AHyK9OGyR4FT+JL5nSUhZV6mqzTMfamEknmupQ7nnup2JZJyeF4FQ0UVaSRk3fcKKKz9T1mz0pB57lpn4jgjG53PoBTbsOMXJ2RfJABJOAKw5tZuNSuWsdBiE8qnEl03+qh/+KPsKWLR9U8QESaqWsdPPIs4m/eSD/pow/kK1LzU9K8M2kdpFGA+MQ2cC5ZvoB/M1hKrfY66dBR1lqxul6FZaIsl/dz+fesuZryc8geg/uj2Fc9q/iH+3LzT7aCB10V72NZ7xhjeQcqFHpuA5q5/Z1/r063OukJbqd0VhGflH++f4j7dKk8UQIPDNyUUILdRMuB93YQ3H5VHs243ZrGtGNRLdnoi4xxS1W0+b7Tp1tP3kiV/zANWa5T2gooooAKKKKACiiigAooooAKKQkVzereL4LW7bTtMhbUdSA5hiPyx/wC+3QUCbS1Z0Ms0cMbPI6oi8lmOAK5O78ZveTNa+HLJtQlB2tcP8sCf8C/i+gqsNAvNZkFx4juvPGcrZQkrAn1HVvxroIoo7eIRxIsaKMBVGABVqHc46mKS0gYC+HLjUpBP4gv3vmzuFsvyQIf93v8AU1uwwxW0QjijWONRwqjAFYt94qtIrg2mnxSaje9PKt+Qv+83QVT/ALI1nWnLa1f/AGe2P/LnZkr/AN9P1P4YrRLsck5SlrUZf1DxXp1lP9liL3l72t7Yb2/HsKotH4j1r/XyppFs3/LOI75iPdug/Ctmw0yy0yHyrK2jhTvtHJ+p71bq1DuZuol8KMnT/DemadJ5yQebcn71xMd8jfia1qKKtKxk5N7hRRTWdUHNBNx1FQG49BTfPf2quRk86LNFVvPf2o89vQU+Ri9oizRVbz29qaZXPejlYe0iWWdV6mozcAdBmqzOFUs7AKOSSeBWJL4osjMYbGKfUJQcFbZNwB92OBSlyQV5MI88/hR0f2k/3f1pPtB/u1zf9q646kxeH2HoJJwpP86x9SvvGkxPk2VjZ24Hzf6RmQfiVx+lYvFUF1NY4epKSTdjunvVjGZCqj1LYrJuPGWh20rRPqVv5o6xq+W/KvMtPaHXrmUas11JBE+HVHaXzT7HAAH0ruNL0bwxfRMtpp6Zi+Vg8ZDL+dYVMZGOyPVpZTf4p/cWn8dabuAVbpgehWBiKjfxppoIzHeHJ7W7VR1Lwj5CGfR2YMOWt5HJVvoT0Nc2byGOYw3B8idfvRS/KR/jRDFuWx6lDI8HU0lNp/L/ACO6g8SaRfjyBdrG8gICSDaf1qTw/Nu0wQMR5lu7RMB7Hj9MVwbtbzKVco6nseaueH70aHqZJlY2NzhHDHPlt2P07VniZOrHzR0U8meCbqU5Xiz0WpUNRAggEcg09WrzFozWRjX8N1oupS6xYRNPBKB9rtl+8cfxr7+o9q2dL1zT9XgEtnco/qhOGU+hFSq1Zl/4a0jUpvOntAs//PWImN/++l5rdST3OZxa2N0muf8AEGvrpMSyQFJ5FYGSBeW2dzx0x1qBPCNoo2vf6nImfutdv/POa1LTSbCxheK3tY1Vxh+Mlvqe9NtAky0jiSNZF+6wBH40hNKcKABwBTCayZokNNRnk080w1DNEUNRv102CW5mbbDGu5jjOBXmPi34lW93p8tlpIeWSZSjSsuFVT1wK9UvrOK/s5beUZSRSp+hr528YeGbjwxq/wBmWRmtZBujkI4+n4VdNK5FVtLQyoVVF8oHJHXFPWNUXaBxVZXjtozhg7n0qxESY1J6nmlJamK7H0R8Lzu8A6eT/t/+hGrmtf8AI06T67Jf5VD8NQB8PtIIAGY2J9/nal1hGbxtpbA/KttITXtU+h87W+OfzNaiio57iG2haaeRI415LOcAV2nldbElQXd5b2Nu091MkUSjJZjisj+2b3Vm8rQLTzlzg3kwKxL9O7VesfCkEcq3mrXDajdqdweXiOP/AHV6D69aylVS2OmGHe8ygl5q3iAbdJh+x2R4N7cLyw9UXv8AU1rWOiaX4eikvZpN8+N0t5ctlj+PYe1QXviqITNZ6NAdQvBwdhxHH/vN/hVGPQrjUZ1u9fuftcoO5LZOIY/w7n3NZLmmzduNNa6fmST+INQ1tzDoMQjtujahMvy/8AHf69Kn0zRLbTWebc893JzJczHc7n69h7CtJVCqFUAADAAFSLE7HgVtGCjqzmnVlPSOwyq+r24fw/qQfo1rIP8Ax01s/YFij3lskVnayP8AiR34/wCnaT/0E0pTUloXGjKE1zGp4ZYP4Y00htw+zoM+uBWtWP4Vi8jwtpsec7YF5/CtiuA+iQUUUUAFFFFABRRQeKACqeoalaaVZvdXs6QwoOWY/oPeqev+IbXQrZWkDS3Ep2wW8Yy8reg/xrAtNGutSu49V8QFZLkcw2qn91b/AEHdvemlcyq1Y01djXu9Y8WE+WZdL0ZuM9Licf8AsoP51r6dplnpVqLeygWKMddvVj6k9zUt1d29jbPcXMqQwoMszHAFc0b/AFXxLxpu/T9MJwbp1xLKP9gdh7mtVFI86dSVTV6I09V8S2mmSraoHur5/uWsA3Ofr2A+tZp0rV9fG7Wrn7Lak5Flatgkejv3+grV0vRrHR4ilpCAzHLyty7n1J71oVoo9zB1EtIlaysLTTrcQWcCQxj+FBj/APXVmiirMm29wooooEFFFBOBk0ANkfYue9VGYscmnSOXbPasrU9cs9K2pKzSXD/6u3iG6Rz7CtFaKuzK0pu0TSqteajZ6fH5l5cxQJ6uwFZC2+v6x80si6VanoiYaYj3PQfhV6y8MaVZSed9n8+47zTne5/E1wVcypw0jqdMMJ/Oyn/wldpM22xtby9PrDCQv/fRwKBqmuzEeToLRg/8951B/wDHc10aqqjCgAegGKWuGeaVW9FY2WHpLoc4LjxUwJ/svTRg4AN02f8A0Ghh4rlJURaXbj+8JHkP5YFdHRWbzCu+pSpQX2TnR4YkvXEms6jNeAf8sU/dxfkOT+dbtvbQWkKw28KRRr0VFwBUtFcs6s6j95mnSwVyfiiW3iu7P7fv/s8ynzQoJBOPlBA7ZrrK5vxOHWwkuIgplgcSIrDhiD0NKn8aLpStNNiwapP5ITTdEmFuPultsSkey9f0rajZnjV2QoxAJU9R7VjW9hqmoRR3GoXzW7MAwt7XgL7FuprcxgAeldE7H0UArO1bQtM1y38nULSOZexYcj6GtGioTa1RbV9Dzy/8Dx6YGkhSaa1x8zQviZB9Dw36Vnvod9Hai6sJk1KzYdFG18ehHQ16nXL6ps8NXjaiqkabcH/SEQZ8t+zAe/Q/hWqrT6HNUdah79F/LoZvhHxZGbkaLeSESKMxNJwQP7rZ6H0ruq4S4PhnxZIIXbZdkfu3x5cg+hrRgv8AV9AjWLUUbULNOBdQr+8Uf7a9/qKmTUntZmVLGpvlqLlZv6jcXFuLeaJWaJJMzKvJ24I6d+cVfjlWRA6nIYZFUbDUbTU7YXFnOksZ7qen1HarYOKV7HYknqifNLmoQ1LuzT5hco8nNNJpCaQmi40hGNNooqCgrJ1fRLXWo2hu4I5Ixyu8ZwfWtaii9geuh51efB7QpbaVoJbmO62na2/5c/7uK8h8l7aWS1kx5kLFGx6ivpPWtVt9H0yW5uJFTjagJ+8x6CvOofCWm6yS+m6VcXd1KD5t0ZCkG49Tk9efSt4KVTc4sRUhSaPQvh5H5XgLSEHQRH/0ImotZmEXjSzkkZUgjsnZ2Y4A+atnw9pZ0bQLPTmZWMEe0lelYep6Va6t8Q7ZbyNZorfTjKI26bvMxkivWXupHgP3pSEGt3OpuYtCszc84NzL8kK/j1b8Kt2/hJJ5kudcuW1CdeVjPywp9F/xqTUPFGnaZILG0ja7vAPltrZckfU9AKzHtNb1051W6+w2p/5dLRvmYejP/hWnvTM0oU1fb8zUv/E1hYSGysY2vbxRgW1sAdv+8eij61mvp+q66Q2s3PkW3X7DatgH2dup/DFbGnaVbWFutvaQJDEv90f171oLCq+9UoJbmLrN6Q+8o2enw2cCwWsCQxL0VRgVcW3H8RqYY/CrUqRLCCuM0OdtEEKPMnJspqir0FOppkQOqFgGboO5p1G5NhxkYrtJ4rL8QMU8N6oynDC0lI/74NaVZHinf/wi2qBDhjbSKPxU0nojSDbmrm/4bRk8Naar/e+zR5/75FalUdGUpolgp6i3jH/joq9XGe+FFFFABRRRQAVkeIddh0LTjO6mWdzsggX70rnoBWlPNHbwvNKwWNFLMx6ACuJ0ZZNf1NvEd4hERBSwib/lnHn7/wBW/linFXZnVqKnG7LWj6TMs7arqrCbU5hyf4YV/uJ7fzqzrGtW2i2olmDSSudsUMYy8jegFLrWsQ6LYNcyq0jkhIok+9I56AVl6Lo0/wBpbV9WYS6lKOF/hgX+4v8AU1ul0R5Upc3vzIrTRrrVrlNR18hiPmhsVOY4vQn+81dGAAAAMAUtFaJWOeU3IKKKKZIUUUUAFFFFABVeeT+EHjvUsr7F965K7u7jXtQk0uwdo7SM4u7pf/QEPr6ntSnUjSjzyCMHUfKh1zqt3ql22n6HtOw4nvGGUi9l/vNWlpOgWek7pUDS3UnMtxKcu5+vYe1XLKyt9PtEtrWJY4kGAoqxXz+Jxc6z30O2EIwVohRRRXKUFFFFABRRRQMKKRmCqSxAA6k1g3fjPQbSRovtomlXqlupkIP/AAHNNRb2Czexv1Uu7CO8ikjkAZHGGU965xviFpqkf6BqhQ/8tPsjYpB8SPD+dss8ts2cATwsn8xVeyn2HyssTeGrNSqGS8G0YAW7kGB+dQyRX2i4urS4nubdP9bbStuO31UnnIq7a61p+qfPaX0E5PZHBNXOMetLnnF+8ONerCV7li1uYry2juIG3RSDKmpq53+zruzmeTSrtYEkO54JE3IT6j0NLJfeIYkz9l02QKMszTOvH02mtk4vZns08fSktXZnQ1na86R6BfPIqsohb5WGQeOP1qh4a8V2niGJlAEV0n3os5yPVT3FZPj/AFuGKzTSYnBnnYNIAfuoDn9SBVxi+bU7UueyiefSMyxbk3K6jKleobtiurjmvo8NHqFwrY5ywYH8DmuctYvPvIo8ZG7c30HP88CuqjiB5NdyimtT2HhaNaT54p20KZnuIbk3YBgue9zaDBb/AH0PDfWui0zxrAAkeqtFGHO1LqM/u2PoQeVPsaynhHVeKw7+KGSYxXFuo8zhZD0Y+h96mVGLOOtlsaTTpSsvPY9fR1kQOjBlPQg5BqC4v7Sz4uLmKI+juBXlVtdX2jWflWuotbW0ny+WxyF/3SelRwQJ9oVplL5/ic7s/jWP1fXVkwwdST5W0j0iXxZokQJfUEwPRWP8hTG8YaGuS15gevltj+VceqgcAAD2q0I0HUD6mrWHj3Oj+zmldy/A7K01vTL4gW97E7HoucE/gasXt1FaWck00gRQCM+/t715rN9mu5vs9vA13c9PLgXcw+p/h/E1uaV4L8QXkyyapqb29qg/dQZ8ySP8egP50fVW9jycbVp4bTmTZLH4vl0m2iTWNPlUlRtaFhIzfVeoP51pxXmu62gOnaf9gt2H/HxfD5iPZB/U1t6X4Z0vSW8yC3Dzn708p3ufxP8AStG5uoLOFprmaOKJRks7AAVvHCRWsjxJ5lVa5YmBaeDLHz1utVeTU7peQ9xyin/ZToK6MBI0wAFVR9ABXMS+LmvWMehWMl6ennv+7hH/AAI8n8AarNot9qp367qLzIefstv+7iH17muuEOkUcFWo271GaV/4vsLeVreyWTUbsf8ALG1G7B926Cudh0PV9X1e41XVrprNbhBGLS2bkIOdpfr164rp7OwtrKIQ2kCRIP4UXFX0g7tWqppfEc/t5bQVjP07SrXT4fJsrdIk6nA5J9Se5rRSEJyeTVu2WMN82Pamz7fMOzpRz62Qey93nbuR0UUUEhRRRQMxY5jdeLpYx9yzthz/ALTnp+Sitqua8IMb661q/wA5M96yJ6bUAX+YNdPJG0Y+bvUpo0nB306EQmjMpiDDzANxHfFZniclfDGpsATtt3bA9hVfXJ20u9s9VA/dK/kXHsjHg/gf51rXtut9p9xbE/LPE0ZPsRj+tD1uhRVmpGvpDB9GsmHQ28ZH/fIq7XPeC737V4XtUb/W22beRT1VlOMfliuhrkPeWqCiiigYUUUhoA5PxtM94tjoEDENqEn74jtCvLfn0/GtSNEghVFAVEGAPQVikG7+IV7I3Is7NIlz2Lncf5U/xXePZeGrySIkSuvlpjrljj+tawVlc87EvmmombpinxBrcmtTAmztmMVkh6EjhpPx6Cumqrplkmn6ZbWiDCxRhePX1q1W8VZHDUlzMKKKKZmFFFFABRRRQAU122LQ8gQc9fSub13V51lj03TgH1G4+76RL3dvYUSaiuZ7Ak5PliQatqF1qmoHRdMfa5Gbq47Qoew/2jW5YWFvptlHaWybIoxgep9z71DpGlQ6RZCCMl5GO6WVvvSMepNX6+fxWJdaXkd0IqC5UFFFFcgwooooAKKKKACiiigDIutEGpysdSnaaHPyW6EqgHv6mp4tItbZAltDHGg6AKBWhRTcm9Bt3KJtXAwACKiksVkBDwIwPqoNadFLVbE2OSvPBOi3jFpNMRHP8cWUb8xVMeEb6y50zXL6ADpFN+9T9ea7miq9pNdSryXU4oP4qsuJIbG/T1jYxv8ArxUkusSTWk0Nxp15ayOhGSm5Qcf3hxXXsit1UVVuIUjXcvc9KOfq0LmS1aPnyOe4sLkvFI8UqkjchwQaWK4eW9E07l2Y5ZmOSa9K8beHYLqybUYYdtxGR5rIOWTvx7Vxdtp9vDtcEydwWx/SvQpSVRcyPtctxccTTvGPvLQ19HtDEhnmGHk7HsvatsMpHFZlrOJUCk/MKsgleQa6kexCPLGxc61Wu7SO5hZHGVIpyz44ao5b+3jkEQYySnpHGu5j+AoFVnTjG9R2QyKB2jWOUBiBgkjrVO6sV08NcW0iRDOWRz8jf4H6V0Vl4d17VPmMSadbn+Kf5pD/AMBHA/Gul03wRpNk4luVe+uBz5lydwB9l6D8qtQbPn8ZnOGprlpe811OD06HUdaRG03T5XRh/rpRsjH4nr+FdXY+AjLtfWb1p/8Ap3gJSMfU9TXaYSJM8KoH0ArBvfF+nwSm3sxJqFz/AM87Vd2Pqeg/OtFBI8DE5vi8Ro3ZeRrWWn2emwiGztooIx0VFxVfU9d03SFzeXccbH7qZyzH2A5rCf8A4SPV/wDj4uY9Ltj/AMsrf55CPdiMD8Ks2Gg6dprmSGANOfvTSHe5/wCBHmto02zyZ1YR+J3ZC+ua3quV0yxFjCf+Xi8HzEeqoP60yHw1A8y3Gp3E2o3AOQ05+VT/ALKjgVuBSeAKlWAnknFaKEY7mMq05aR0RAiKihUUKB0AFTJCW5PAqdY1XoKdTc+xmodxqoFHAp1FFQaBRRRQAUUUoBPQUDRWivI5b24tVB3wBSx7fNnH8qTUJxbadczscCOJmz9BWVbTFPG1/bk8SWscmPoSP60zxzcfZfBWqyDqYGUfU8VN9DTk95LvYb8P0Nv4QsJcENKGmbPcuxb+tdPLKZcZ4ArK0GH7NoGnwDgR26L+QFaNNJBKo9V0K2oWUeo6fPZyjMcyFD7ZrF8IalJcWMum3Z/07Tn8iUHqwH3W/EYrpoiocF+lcZ4vceH/ABNZeIrcYtpgLa/2+mfkc/Qn9alu0i6cU4NX9DQiuP8AhGvFfmSNt03VmVGz0jnHQ/8AAun1xXdg5rk7yG11fTZLW4AaKZeGHb0I9+9M8L65Lb3P/CP6tJ/psS/6POTxcx9iP9odxWVWm4u524PEKa5XujsKKQdKKyO4WkIpaO1AHG2p2+OdfU8Fo7dh7jaRUPjVvL0ATFSUinjd8dhuqXVF/s3x5Z3LEiLULZrf28xTuH6A1oavYDU9JurInHnRlQfQ9v1rWPwnm4hctW5MOQKWsHw7qr3mjxCVdtzBmCdT2deP14P41pmZz3xXTGN1c86pJRk0W6Kp72/vGje3941XIzP2qLlFUt7f3jQWIGSeB3NHICqX2LZdR1IqJ7gYO3865668SW6zm20+GTULodY4OQv+83QVCNH1jVju1W9Ftbn/AJdbQ4JHoz9fyrnrYmlR3eptGjUnvoibUNfzcmw0tBeageCFOUi93Pb6Vb0XRhpkbyzym4vpzunnYck+g9APSrdhp1ppluILOBIUHZRyfqe9Wq8XFYyVZ2WiOuEIwVohRRRXGUFFFFABRRRQAUUUUAFFFFABRRRQAUUhYKMk1Xe6A4QZ96QNlgkKMk4qF7pF4HJqo0jOckmm0rkcxM1zI3Q4FRMzMeSTSUdBntSFuIQGUgjIIwQa4HX9Ak0mVrq1QvYOcsoGTCf/AIn+VdZda9YW0vkrIbi47QW673P4ChLXxFq64S3i0y2bgtP88hH+70H412YanWv7q0OrCYiphainF2POhKEXzA4VRzuzxWjpyarqrBdPspLhf+epXag/4EeD+Ga77Sfh9ommYeWI3k2d2+fkA+y9BXUKscKYVVRB6DAFeuqXc9nEcR1GuWlG3mcLY+ALi4AfV7/C94LXgfQseT+ldbp2h6ZpEYSxs4ofVgMsfqTzVPUPFel2MpgSV7q67QWq+Y36VnSXniTV1IjWLSLc9ziSYj+QrWMOyPBxGKrVferSOjvdSs9NhMt5cxQIO7sBXPyeKbvUMpoemySjoLm6Bii/Dufyptp4bsLef7TMJLu6/wCe1yxc/hnpWwq9Aq/kK2VJ9ThlXivhVzBbQrvUyG13Upbodfs8P7uIfgOT+da9rZ21lEIrWCOJB/Ci4q6sBP3jipljRegq/djsZylOp8TKyxM3biplgUfe5qWik5NhGCRZPkiDCgA4qtRRWaVjac+boGQR1orG0u4aPWdR02RiTGwniz3Ruv5HitmqTuTKNhyIznCjNIylTgjBqSCXymJxnNNlfzH3YxSu7lWjyX6jKKKKZmFTwSpGCGHWoKKTVy4TcHdHMX8wh+JtiwHy3VjLH+KspH9arfEpv+KS8rOPOuoYvzcUzxQ5tPFnhy9z8v2poG/4GppfiHh7PR7cvjzdSh49cHNS1ZNG0XzSjI622ULbRqBgAYAqWo4f9SoqStDmCqWrafDqemz2lwgaKVCrD2NXaDyMUho4fwXqElvPP4c1JibvT2ARj/y1hP3W/Liup8R6ZY6vYogPl3EZ3QzRnDRMOhBrl/GWl3EUlvr+mr/p2nksyj/lrEfvLUra+uu2FvbaERNeXyDA/wCeCnqz+mKUkvtdDeEpt3prffyOg8K6/f6jpLG7hM00EzQGeLhZduPm/wA9xRW7o2kwaNpFtp9uDshTGT1Y9yfqcmiuJ2ue1G9tWaNFFFMZznjaxa78OTTwsFurP/SYHPZl5/XpUWg6xb67o1tqFswKyryO6t3B960/Ev8AyLWo/wDXu/8AKvOdH8/wrYWeoQRM+mzxIbyBFyY2x/rB/UVpTvqcWLSsu5sa1bTaHqb61aRNLaTYF9CgyRjpIB7Dg1p2t1Be26XFvIskTjKsp61p291b3tqk8EiSwSDKupyCK5+68OXFjcyX2gyrEX5ks5P9VIfUf3T9K3hPl9DzqlNTWu5p0VjW3iK38/7LqMT6fd9PLuBtDH/Zboav31/BYafNeTN+6jXcSOc+wrfnVrnG6ck7NEep6ra6Tb+bcvyxxHGvLOfQDvWXHpmpa+RLq0jWlkeVsoWwzD/bYc/gKg0uwlurk6xqShruQfuoz0gTsB7+proIrhoxg8j0rw8XmDk3Cnojvp04099yxaWVtYQLBawRwxr0VFxU9QLdRnrkUpuYv71eW3fVm90TUVXN2nYGkN5/s0riuizRVX7Z/s0v2te6mi4XRZoqEXUZ65FOE8Z/ipjuiSimh0PRh+dKCD3oC4tFFGR60AFFMMiDqwqJrtRwoJpXFcsdOtV5bpV4Xk1XkmZ+pwPSo6Qmx7yM5+Y/hTKp3mq2FgP9Ku4Yj2DOMn6Cq0eqXt+caVpNzMD/AMtph5Uf155P4CtIUak9kKzZq1TvdVsNPH+k3UcZ7LnLH6Ac0J4a1i/wdS1UW8Z6wWS4/wDHzz+la+neGdI0xt8FmhlPWWT53J9cmu2nl8n8bsHurdnPR32q6kcaVpT7D/y8Xf7tPqB1P6Vci8IXF5hta1OW4B629v8Auo/0+Y/nXUSSxwxl5XVFA5LHAFYFz4y09XMOnRzalPnG21XcoPu3QfnXdTwtKnqlqLnl9nQ1rDSbDS4vLsrSKFe+xcE/U96df6pY6ZF5l7dRQL23tgn6Dqa5x38S6qMSTw6VAf4YR5kpHux4B+mafZ+G9OtZfPeNrm4PJmuGMjH8+B+FdcabexlKrCOrdxZPFd1fHZomlyzA/wDLzcfuox7jufyqB9Fv9TYPrWqSyr1+z237qMexI+Y/nW6AAMAYorZUktzCWIl9lWK1np9np8fl2ltHCvfYuM1aVdzAepqRISwy3AqwqqvQU20tjNRbd5E01nCkQI6/WoQoXoKdnjGaSslfqzebjJ3SsFFFFMkKKKKACiiigDl9af8As7xjot90S53WUhHv8y/qK6iuV+IMbL4YN4inzLKeO5U9xtPP6V00Eqz28cyHKuoYH6iktzWWsEySnMPlBptSDlKGZojoopVUscAZNMLCUUrKVOCMUlANWOJ+IqmLSIL5etnewzn6Bhmq/jeQyt4bYnIOoxGtzxrZfbvCupw4yWtnK/7wGRXK6ndfbfCHhm/YjH2q2Ln3PH86GjWl09WejW5zHj0qaqtu4WQbvunrWpP5XlDbjPbFE3ZmdOPNFu+xVoopCQBzQSVrhRv55BHNYPhKK18MeJLzTDbRxx6lIZ7eZV6t/Eh/pW7K2+QkVjafC3iDxfE0YP2LSGLPJ2eYjhQfbv8AWlWtyam+AlL21o7HfjpRQOBRXGe4LRRRQBj+KnMfhbU3UZItnIH4VhaXEU0i0SRefJUEfhWn47cp4I1fbnc1uyLjrk8Utrb/AOixRKuQqAc/St6Dtc83MIuSikcwdOvtDuGutCKtAx3S2Dn5G90P8J/StnSfEtjqjGHc1teJw9rONrqfp3HuKuyWxUkDg+lZ93oFnrDrHdwAsPuyDhl+jDkVtKK3RwwqSbUZo1Lqytb6AxXcEc0Z4Kuua5fUfAcM6RrYX9xapHIJBAx8yIkdBg9B9KsT6f4h8PsBY36ajbY4gu+HHsHH9QaWHxnBE4j1Wxu9Pf8AvOm6M/Rh/XFYtXWp0WlF2TKjp4hsTifToryMf8tLWTB/75NQnxBaRHbeRXNken+kwlB+ddbZ6nYagu60vIJ/+ucgYj8BVlkVxhlUj3FcU8BSlsHOvtI5WHUbKfmK7hf6OKsghhkEEeoq/ceHNGumLS6bal/74jAYfj1qi/grSM5h+1QN28u6kAH4ZxWEstfRj91hRUbeEHX/AFGu6jF7ZRv/AEJTTP8AhGdWX/V6+5H+3ApP6YrJ5fU6MLR7k9FV/wDhH9eC4GtWxPqbb/69NXQ/EyqAdW05j6mzb/4up+oVQsu5aoqo2g+JnwBrGnqAecWbc/8Aj9Pbw9rrDH9tW688lbbn+dH1CsCS7ljpS5PqarDwxqrE+Zr8i8ceXAg/mDTl8HyMP3+vajLn3Rf5KKtZdU7hp3Jy5AyWwKgkvreIZkuYlH+04FSL4H0okGd72cj+/dSAfkCBVmHwjoMBBGl27kd5V3n8zmrWXPrIOaCMOXxJpMb7PtqSOeiR5Yn8qRdZuLg4sdG1CfPRmiMa/ma7GCytrZdsFvFGPREAqbKqOTgetbxy+mviYuePRHHR2nim76W1lYqe8shkYf8AfPFWE8H3FxzqetXcwPWODEKj2yOTWxd6/pNl/wAfGo2yH+75gLfkOay5PGltKdunadf3x7NHCVX82xW8MNSjsh80+isaFh4a0fTm321jEJO8jDcx/E1qFkjTLFVQepwBXKtfeJ9QH7qK00yM93PnPj6cAH86i/4Rtbsh9V1C7v267XfYn/fK4BH1rpjBvZGU6kV8TNK98YaRaSGGOdru4H/LG1XzG/SqT6p4j1HAtLOHToT/AMtLg75MeyjgfjWha2NpYxiO1tooUHZFAqyAT0Faql3Zi8QvsowR4ZhuXEurXdxqMg7SthB9EHFbMFtFAqxQRLGvQKgxVgQue2KljhKMGzyDmq92K0M+ac37z0I5beSEAuuAairSnk85ApXgVCI0HRaUZu2o6lKPN7mxVVGY8CrCRBeTyakA9Kk8l9m/HFEpjhS7EdFFFSMKKKKAFGARnpVmeSJowFxn2qrRScbu5pGo4px7gaajpIgdGDKeQQetK33Wx1wax/CkzT+GbF3+/sw31yaL6kpaXNmnRkLICwyKbRTEnZ3Kniu3j1Lw5f2qjPmQOv6VmeCrw3/g3Spz1Nuqn6jj+lbcy74XX1UiuT+Gz48Ji1PW1uZoj7Yc1FrM3lNzg2+519SJ92o6kQHHSqlsYxQjjvSwyeW+cU4jNREYNJaqxV3F3RLK/mndjGKhqROlMIwaI6aCk3LVkF1CJrd0IyCCCK8stt0PgS7sm5k0jUMN7KJMg/ka9ZwSOnFec6nZfZPFOsWBGIdWs/OQdjIgwfxxim2VT0uduhyin2qRZWXpzVHS5DLpVpIwwzQqSPfFW63smjkejZL9ob0FXJIIzab93zYznNZ1Zep6xLDNHpthGbrUZvuQqeEH99/QCs5q2tzWg3J8trtkWrX1xPcx6LpZ3ajcjlgOIE7u39K7LRNIt9E0uGxt8lYx8znq7Hqx9zVHw14cTRLeSWWTz7+4O64uGHLH0Hoo7Ct8VyVJubPbw2HVGNuoUUUVmdIUUUUAct4/IPhryT/y3uYYv++nArRtpPJXBHGKyfGbCa90Gx4JlvfMI9kUtn9K0q2pK6Z5uNm4zVh0j+Y5akDFTkdaSit7dDgu73IrgPKd5JOKqsiuCrKGB6gjNX6ikh3cr1q4u2hlNNvmMC58NaRdMXazWOTrvhJjOf8AgJFRDRdQtsfYdevIgOiTYlUfgcfzrcIIPIp0SeZIqZxk4puEXqwhVqJ2TMRZvFdsOJdOvMf31aIn8s08eINehH7/AMPmTH/PvcKf/QsV0F3arbqGVs54qpWahGSujWdWcHyySMweLyo/f6Hqcf0jDY/75Jp3/Cb6Yqky22pxYOPmsJT/ACWtHBoIyORT9l5iWIj1iUT420VVVnkuEDdN1s4/pUv/AAmOif8AP23/AH7b/CtG2sEuVJbaAOnFV5baOORk2IcH0qFBN2uaymoxU3HRlU+MtDAJ+1Mcekbf4VGfG+i+WZFe6dRx8lrI38hVvyo/+ea/lShEHRVH4VXsvMz9vHsUf+E1sGcLHZao+RnP2KQD9RTT4vdx+40HU5PT5An/AKERWlRT9j5i+sL+Uyz4h1yRcw+HXT08+4UfyzTDeeK5+kem2g9naQ/qBWvU0drLJGXUfKKPZxW7Eq05O0YnPmx8QXH/AB8+ISg9Le2CY/Ek03/hFrWfH226vbznJ86c8n8MVuYPpT1R85AquSKJdao+pSg8NWFjGJItOhT/AGioJ/M81ZAA4AwPatN5mlt/LYAepFQLEg7ZNTGVlqh1YJv3XcqhSegqVbc9zirGBRVObIVNdSMQoPepMAdqKKm5pZBRRRSAKKKKACpjcN5WzA+tQ0UmkyozcdgpSMUlPYZUGhsW4yiiimIKKKKAEb7h+lc14Fk3eH3j5zFdSx4PbDV03auQ8DuUudfte0WouVHs3NJ7mkfhaOvooopmYVx/gICP+3oACBHqkvB98N/WuwrkfCamLxD4ni6D7argfWNaT3RrD4JHXVb86MxBR1qpSr1pSVxU5uGxLRjNFFQWIBgU1xxmn0hGRTTJa0JI5YxBtI5xXH+NLNvsdtq0CbptOmEpA6mPo4/KunpksaTRPHIoZHBVge4NVy9g9q7q/QzrTyjaRNAQYmUMpHTBpLq8trKFprqeOGNRks7AAVw1pZ6va6tfaM+tXEMNswaCNI15hb7uGPPHI/CrGlaPaSeJ7pbppbx4rUMpuXL7ST1APSteZqPNYbwdryk9DcivtT8RER6BB5ds3XUZ1ITH+wP4j79K6zQfDdpoULGPdNdS8zXMhy8h/oPaqXgED/hCtNjD7xHHsyPY4xXTjpXFObluetQoQpR91CAUtFFQbhRRRQAUUUySRY0Z3YKqjJJ6AUAcdqD/AG3x/FGPuWNmWPs7tx+ma2KwPDLNffb9ZkGDfzlo89fLXhf5Vv11U1aJ4uKnzVXYKytTumTVNKtlLDzpX3Y9FQmtWuaupPP+INjbryLeykmb2JYKP51TMqa1OlowT0FFWIJI0QhhzQ3ZChFSdm7FYoD1GaQRoDkCotRu1srO4uyPkiUtinwO0kEbsMMygkelNNkuKWpI3z/e5+tIFHoKWigGGB6CkKg9hTipAyQcUlCYNW3FR2jztOM00qrHJGTS1Gk8Uk0kStl4/vD0o2G7tWFMSHtSeSnpUlFO7I5UR+QnpR5CelSgZIFSyW5RN2c0nO2lylS5k2lsVfJT0qzFMYovLA4qKih67hB8jvEMDOQBRRTXdY0LuwCjqTQIdRRRQAUUUUAKMZ5qzMIhENpGaq0Umrs0hPlTVtwooopmYUUUoUt0BNA0m9hKKCMHBooEFSLylR1Ih4xSkVERImkJA7UjKUbB61IJGhOR3qN3LtuPWkr3Kko8um42ilIwuaSqICuI8NN9l8c+JLU8b3jnx9VxXb1wyf6N8Vb1TwLrT1Zfcq2KXVFR2l6Hc1ZghR4yzdapQvuTBPIqUEjoaJRewUppO7Vxsp2hsHpXK6ArR+KdfJHyvNGwP/bNR/Sunm4jNYGmQtHrGqy/wvImP++BVJbE81rnR0UinKg0tIRKOlPKMFzjiokParBmzHtxzWUrpnRDla1IqKKKBNXI34NNp8jIkbM7KqqMkscAVyd94vWRpYNGiW5ZMh7qRtsEXuW7/QVaaJjSlN2SI/GSx2UthqqsPPjkELRg/NMjHBAHcg4P503SEVvFurKsZyltCNx9wTisK2uJ77WII4Xe/wBRnV3S/uEIgiC43eWvfG4f413OhaMmmJM7SvPczYM079XI6YHYD0p8zsdU7U4eyb1JvAGR4WjQpt2TSrj6Oa6muU8BMP7GvYtxYxajcqc/9dDXV1yPc9KPwoKKKKRQUUUUAFcp42vnNpDolq+LvUm8vg8pF/G35cfjW7quq2mkafJeXsojhjGST3PYD1JrlNFt7q+vJtf1KPZdXI2QxH/ljD2X6nqaqEeZmFeqqcL9TYtbeO0tYreJQscahVA9BUtFFdZ4jd3ctJDGYdxPOK4nSW+1/ETXJ1wUtreK3B9CfmIrrC21Tya47wGxu313U/4brUH2n2X5RUWaep0c0ZQdl0OxoooJwM1ZzM53xpceX4fkgHW5dIP++jiugjGI1HoBXIeKpPP1jw/Z9TLfrIR7IN1diOgpdS38CCjoaX+GkpkpliSdXj2hear0UUkrFzm5u7CsTRpRNrWuHvHcJH1/6Zqf61t1zXhJhJc65KAPnv2yR3woH9KHugj8LZ0tFKFJGQM1FPPHbQPNK22NBlie1O5FmSU9pXYAE8UwHIzRRYE2tEFFFFAgrI8ST/Z9Gc5I3uifm1a9c74zYjR7dFODJeQoPfLUm9C6avJHQr90fSlpB90fSlpkhRRRQIKKswxxmIk9arkAE46Uk7uxpKm4pMSiqeqXTWWnvcLjKsvX0LAf1q2pyoI6HmmRbS4tTQTCMEEZqGik1cqEnF3Q523OW9abWfe3rwanp1spXbcM4cHrgIT/ADrQoXYUk931CnIeabSg4NN7CW5IRkVF3qbrUbLhhURZckOYfJUdSkcYqKnFikgriNdH2f4laHOeBNbSwk+/Ufyrt643x0vk3vh2+6CHUFRm9AwIpsdPVteTOlVirZFWklD/AFqpnNFbuNzkUuVli4bgKKr4AyQOvWjrRQlYJS5ncswNmPHpUtV7ZgJlDdCa0bgRbRtxn2rGbtKx00oc0Oa5XU4NS1XZ1RSzEKB1JrDvfGFnC5ttPik1G6HBW35Rf95+gqJF04SlokdGWCgknAHUmuc1HxhawyPbabG2oXa8FYjhEP8AtP0FcnqetXWoyNDeXLXDf8+GnsQg/wCukvf8PyqvHp01xCsVyyW9qORZ2o2J/wACPVqunRnU2O2FBLWbF1DVbnVrgx3crag462dqxW2jP+2/8X0qlq9hPcaYVu5hyVWO3gGyJCSB0HX8a3YoI4IxHCiog6KowBUF4PMutMg/57X8MfXHVq65YaNOm5PVm8ZWdoo6vXFS08X+HIYkVU+yXKBVGAB+7rfgH7usbxPtTxX4fYqSdk6A+mQv+FbMP3K8+D9w48Z/GRmeCmIk1yLcCEv3IAHTdzXW1yPhNgniHxLbnaCtxE4AHZowa66sHuenTd4phRRRSLCiiigDzKweTxhJBruoEfZQd1nZ5ysf+0/q38q62KTeMHqKxtU8NXukXEuo+HlEkcjF59Pc4Vj3ZD/CfbvUml6pDqNuLiHcpB2yRsMNGw6gjtXZScZRstzxMZCrGfPLVG4sTsu4DimVNFc/udoGahYgck0K99TOfIknEoazeCx0m6uSceVEz/kCax/h9am18FaduBEkymZ8+rEmq/j+5YeF7mFCRJdMttGB3LsB/WunsLZbPT7e2UYEUaoB9BQ9wT/d37s0Gt9se7NU5TiM+9WGkbYFzxVW4PygUQTb1FWcbe6cfOftfxO0yEDItLOSVh6FiAK723jR87iK4Lw4ftvxB8Q3gA228cVqD74ya7bNJq9y7qDin0RLKoU4ByKip7fdFMpx2M56u4VLBEJWOT0qKlVivQkfSh3toODSd2LMohZucgDNcl4CPmaVfXG4nzdQuGGfTeR/Sukvn22c7k9EJyfpXN/DjH/CF2rAg75JXyO+ZGP9aT3Rd1yysdnBMiRkEc1zni648vRJEBANzKkC/wDAmxW3XL+KnEuq+HrIn/W3wkI9dgzQ4pajhNyaT6HToMIo9qWilxxmqMRKKKKBFpHiEGDjNcZ44k22ulRgZ36lB/6FXU1yPjVyL/w0meG1NMj1xUNWTOiE+aS8jrh0FWvJj8ndnnHrVWlyapq5nCSje6uJRSr1xSEYNMhhRRRQIxfFrMvha/dRyiBvyINadk/mWFu/96JT+grP8VR+b4U1VeebWTp9Kf4cuPtXhrTZs53WyfyFLqav+GalFFFMyOb1pyvjHw4obCs0wPv+7NdJXJeKiIvE/haY5Obt48fWM11tJbs1n8KCnIQHBbpmm0UzNOzuW5WQqNuPwqLGaanTFOrK1jaUud3Co2GGqSmsMimmTJDfLcruCnFcv4+tnn8IXbxjMluVnX6qc11y3IWLZt5rPvrdbyxntnGVlRkI+oqrt3uP3ItOLKltMtxaxTJ92RAw/Gs/UvEFjpsghZ2muW+7bwruf8h0Hua5yx1e6Oj2Oi2cn+mpGY558f6pUJXP1JHFaen6Xb2KlYI90jHLyty7n1JrpppzWhVPB8zblsMbVfEF5/x7WVvZIehnfe/5Dj9aedP8STAM3iCKI/3Usxgfm1a8FtsO5+vpVjtk8U5Qj3O6GHpxXwmHHp3iKM/8jDG3+9Yg/wDs1SNa+InYb/EKBR1CWar+u6m6h4nsbOQwQbry67Qwc4+p6CsO5bVNYBF9cfZrY/8ALtbsQT/vN3/CkqXNpHUv2dOPQTUZrDzzb3N/fa1dA82yy4jX/exwPxNR/Zry7i8q4ZLS0/59LQbQf95upq3bWdvZxCK3iSNPRRjNT1008LFfEJyS0iiK3tobWIRwRLGg7KMVLRRXUkkrIgKZbJ53ijQ4uv8ApQk/75GafUugxibx1peRkRRTPjHfAFc+MdqTLpq8kdH4w+TWPD0m4gG5aPGOuVJ/pWtAfkNZfjzKWmk3A48nUYmzn1BH9a0oD1FePS1gzlxytVizN0LMfjnWk5xJDDJ+Qx/SuvHSuNtf3HxGB6fadP2/Uq5P9a7IdKxluehRd6aCiiikahRRRQA04xXnujOt5q+t6hEoWCa7KRgdG2AKW/MH8q7+4Vmt3CffKkL9cV554UljXSvsR+S6tpHSeJj8ytuJ/XOa2ofGcGYN+x0OgV2XoaGdm6k02iu3Q8PXY5jXh/aPinQdKHKrK15KB/dQYH6sK7UDmuQ8OR/2l4s1bWeTFEBZQHsQOWI/E/pXZIO9YN6tnY1ZKPYa3Xiqlw3zH2FWj1NYPiK9FhoWo3ZODHA7A++OKqOmplJNuxk/DoGex1PUmzuvL6V/wBwP5V2g61z3gixOn+EdPgYYfygz+5PJ/nXRDqKlbGtR3mxz9BTKmwu5d3TNOuPL2jZjNSpdB8l4uV9ivRRRVmRm+IJ/s2g3039yBz+hrL8AxGHwXpic8wK3PvzUvjmXyfBmrP3Fs/f2qx4Xi8nw5p8f9y2jGP8AgIoL+x8/0NmuSvj9q+JmmQj5haWcsrexY4FdbXGaJL9s+I3iC6HKQRxWq8dDjJqXrZFU9E35HZ08fcNMqRPu03sRHVkeKKtSSxmDaAM9Kq0RdyqkFF2TuFcf4xaP/hIPCqPjJviVB9QtdhXE+MCj+LvCiH7y3MjD/vih6hSfvHbUU1DuUGnUzMVfvU9x3pi9alPNS3qWtUQ1JHE0ucdqjPBqSOVo84703e2gQ5b+9sZ+tQs2k3sXdoWX8xWP4CnM/gnS2P3li2H2IOK37v8AeRPu5yMGuS+Gz48NTW5PNveTR/k1HVFXTg0u52VPSNpDhRTKkilMTZHNDvbQmCi5e9scZ49zbXHh6dh/qtSjyfQNx/Wuvrj/AIml5PDMtyAd1tLFMMdtrgn9K6y3kE1tFIpyGUEflSV09S52cFbzJKKKKoxHKcGpKhzg1bEJMe7NRPRm1OLlsRUUUVI7kbjFNPAz0qUjIrlPEGsSTyPo2lSj7U3E84+7boepJ/vegq0yY03OVkZPhy0in1HWb9ExDPdt5bDoQOD+oJ/GunVFjXgAVzS6/p2l2yabpMT3skK7AsX3Qf8AabpVCf8AtLVv+Qlc+XCf+Xa3JCn/AHm6muqnGTXLE9fSK1Nq/wDFFlbSGC2DXt0P+WcHIH1boKw7karrB/0+6Nvbn/l2tiVz7M3U/hirFvawWsYjgiSNR2UYqaumGHX2zNz7EFtaQWkYjgiSNPRRjNT0UV0pJbEBRRRTAKKKKACrnhBPN8cyEj/U2Oc+5fFZVzex27rEA0s78JDGNzN+H9av6FH4h0TU7jU30uK5FxGqCGOcB4wOcHPBP41wY2acORblQnGDvJ2Os8fQmTwlcSLw0MkUo/4C4J/TNTWkgkRHHR1B/Oud8ReN7KXw/qFnqWm6jYtLbOqs1uZFDEHHzLkdai8LeL9Fv9LskGpW4uBEqvG77WBAx0NebS0umY41c/LKOpqaifs3jPQLr+FzLA3/AAIDH6iu0HSuK8UxPPoq3tpiSaylS7i2nOdhyR+Wa62xu47+wt7uE5jmjWRT7EZrKe504WV4W7FiiiipOkKKKKAA81gav4Q0vWLoXcqSQXY4+0W0hjc/UjrW/RQJq+jORHgYjga7qWO2ZAawfFehDw94fmuotY1SW+dhHbIZc75DwBivTO9cR4nmifxno8N46R20Mbzp5hwGk6Dn1AzVqTbtcynCEYt8pP4d0oaPoVrZE5kVcyMeSznljn6k1sfdSqP9p6enLX1uv1lFOOr6c/CX9sx9BKv+Nb3Wx4/LJ3k0W4o/NbbnFcf8RIdukwaahyb+5jg98Zy36A10r3GWBifOO4Nc1qG/VPG+nwt8yWUTXDZ7MflX9N1W09+gqcoX1WqOntYxDbRxjoqgCp1+8KfDCZF46CkClXweopN9CVCVk2K/So6kf7tR96Udhy3CintE6rkrxTKq5LTW5yHxJkK+D7pAMmQrHj1ycV0+jQxxQxwtgBECgfSuU+IBM1lp9mOs+oQJ9fmzXSrwBjjFNRvdFOfJGL31ZoXTJEWIIwBmuG+HwNzFqeptnN7fyuM+gOBW1r18bLQL+6Zj+5t3cfUA1X8CWJs/CunRbTvMIdvq3JpctmPn5otrqzpakTpUZGDg1Kv3amWxMdxjjmm096ZTWwS3CuH8ThJfHvhtCfmUzOB9FFdxXD63GJPiXoWf4YJz+gpjg7NvyZ2VucqR6VNVaAnzNo71ekgaNAxINObSdiKcXKN10Iqm7VDUqn5RUSKiMcYNNqVhkVFTjsEtxk3+qauL8EN9n1jxHZ9Fj1BmA9mGa7WQZjNcNpY+yfEXWIFOFuLeKcfUEg1VtUKO0kd3RUcUoZcHrUmQBmhoV0zH8RWK6npF7ZHpNCyZ9CRVPwLqDX/hOyMnE0SeTIPRk4NbEjbnJrldIB0PxdfadjFvf/6Xbntu6Ov9fxpyjsEJXi49tTtqKhScHhuDUoIPQ0mrCTuLU6SsU254qCoZ7+1sl33NzFCvq7gVErNGkHJP3S5UVzdQWdu89zKkUSDLO5wBXJav8RtLstsVikl7cPkJsBVM/wC8R0+ma4TVdU1DXpfM1OYOg+7bx5Ea/h3P1q6NCdZ+6jpjRf2jf1nx5qGuSyWPhaBvJVtkt8/yj3C5/nVG00Rxb+Xd3LOhO5ooztRj6t3Y/XNJ4ZjVbCZwAN87Nx+A/pW1XbQwsEuaWp1K0dIkcUEcEYjijSNB0VRgVJRRXYklohBRRRTAKKKKACikZgilmIAAySe1U4bi61SXyNHt/PI4a4fiJPx7/hWc6sYfEw0tdlie5htozJNIqIO5NNs7TVNcwbSM2dmetzMvzMP9lf6mtrTPCNvbyrdajIb67HILj92h/wBle31610gAHSuKpiJT0WiOSpiktIGZpOg2WkKTAhedvvzyHLt9T/StOio5p4reIyzSLGi9WY4ArA4W5Td2PZQwwwBHuKpS+H9JvpM3OmWsp7logahi1C41NsabAfJzg3MwIX/gI6n9K27eJoYQrvvfu2MZrOUkzaEJR1vYjttPtLOzFpbQJDb4IEaDAwetUvBUjW0V/o0hJNhcER57xt8y/lkj8Kvy3CxKWLAADkk8CsbwfINQ8R63q0BLWcixQRv2dk3biPX7wH4VjUVkd+Dk3NpHbUUgpaxPSCiiigAooooAKp32l2WpxiO9top0U5Adc4PtVyigDCPg7w83XSbY/VKQ+DfDpGP7ItemOExW9RQKyPPfFXhy28O6Hd6zobyWc9svmeSJCYpeehU+tReEZDqaS61IgWS7IG3+6q8Y/PdW/wDEBv8AikLuIAZmeOPn3cf4VhT2l54Xv5Lywha50uY757ZPvxN3ZPUcdK2pSa3ODGQj00Z1kcrRggd6VSWJYnms3TdYsdWgEtncLIO69GX6jrWkg+WtXbdHB73wsH6VGDg5qR+lR047Ey3J3uC6bcfWoKKZK21DQo20QTm5as5HxMPtHiDw/AOf9LMuP91c10dYdzF5/jGyOP8AUWzyfmdtblawWrMar92KOY8duz6Clgn3764jtx9C3P6ZrsdKVLWJUxwqhR+Fchqaf2h4y0q1xmK0je6f0DfdX+Z/Kuvg/wBXUSV7msZOCjb1LEzh5MqOKVfu1FUq/dqGrKxfM5O7EfpUdSt901JA0SxkNjPvSTshqHNK17FauJ1RC/xP0ltxwlnMcfXArt2xuOOma42/Qn4kWDDotnLn86smKtf5nSo21wR2rQadpEAPSs2rUL7kx3FXNX1MaU3G6XUkp6UynIcGs5K6NFuSVFg5xUtOidY5CWHBqE7Giim0mVmHBBriNVU2XxA0W66Jcwy2zn1IG4fyrvJnV5MqOK4rxxE0Vhb6gn3rG6jm/wCA5w36E1otUSklO3yOjpdx9TTEYOisOhANOrc49VoFY3iOyea0ivLcf6VZOJoyO4/iH0IrZqpqlzFaaXdTTMFRY2zk+3SlLVF0rqSsYcOs6jrxZ9GMMFmp2/aJlLFz32r6D1NTjSdXbBl8QXGe/kxhB/WpPDNqLPw5YwiPy/3Ybb6Z5/rTtU1+y0siN2Mty33IIhl2/wAPxqVBNXZ70KNOKskQf8I7vG651nVJh333GB+grBujo0Nw9vpNgt/e5w80zF44/qTwfoKkuZNR1o/6c5tbU9LWFuT/AL7d/oKsQwRW8QiiRUQdFUYFb08NzatWQ24rZHIahDLHrqfaLgzSm23EYwi/N/CvalqzrBU66ePmEAGfbNU5W2Qux7KTXoYZKFOViJO7N/w2pXQ4CerFm/NjWtVHR12aRaD1iU/nV6s6StBCe4UUUVoAUUZqlc6lDBKsEYee6b7sEI3Mf8KmUoxV2wLvSqD6iZLg2unwPe3XdIui/wC83QVoWfhjUdUYSatMbS36i1gb52/3m/oK6yx06z0y3EFnbpDEOyDFcc8U3pE56uJhDRas5qx8IS3ZWfXp/N7i0hOIh9T1aurhgit4lihjWONRhVQYAqSiuV3erOGpVnUerCkZlRSzEBR1JrD1TxTZ2Nx9jtUa+1A9LaDkj/ePQCq8WgaprrCXXrjy4M5Wwt2IT6O38X8qlyHGi95aE0viM3c7Wmi25vZgcNL0ijPu3f6CrVn4ceaVbrWZzeTjlY8YiT6L/jWxa2dvZQLDbxJFGowFUYApLy/t7K3eaaVY41GWZjgCs22zXSOiRPlIlCgAAcACsbV/ENrpxWI7prp+I7aEbnc/TsPeuYvvGbalcta2Ej2lsPvXskLEsP8ApmuOT7mrek6hpWmhjpul6jfXcg+e4aElnPux6UuZLY0VKT1kUfEttq8+jrf6q7RQmZFXTbduXBPR27n2rutB8Q6NdhNPtCLSeJcC0lTy2UewPX8Kw1sdW16/tLjU4I7KxtZBMlsH3u7j7pYjjA9K1dW0Oz1eJROm2aM7oZ04eNuxBrOSctTpp1o0/dOoBzS1zPhnWbqaWfR9Vx/aFpghxwJ4+zj39a6asj0E01dBRRRQMKKKKACiiigAooooA5Hx42+y0u0HLXOpRJj2+Yn+VaM3QVl+JXFz4w0CxAz5fmXLe20AD+ZrTmOGH0reijy8wfQ5PSfDNnrmu6/dM89tcLNGkc9u2xlwnPsfxFaxtvFOjgALBrFuO4/dTY/kx/KpvAoEiazcAD95qEi5B6hcCutI4rJt30OyFKMoK6OGHjLTUuFtdQE2m3TAkRXabcgdTkZH61sW93b3ab7eeOVf7yMCP0rlfGqpceMrdJEDCKyYfNyPmYdvwrDbR7MyCWOMwyDo0TFT+ld9GhOpDmRy1cLHm0Z6ZVWaTc2Owrg0TU4ARBrd7t7LKwcCnC58Qhdo1iI+5tBn+daKhUT2OWeFk9EylqOqOvjC/uU1VrMW6JDGXiLxNxlg2OnPuK3bTxPcbM3NgZox1uLJxKn5ZyPpXJ63aG18OTxPIZpLiYGSRhjcWbk1Tmt1SKSSDMUwQ7GjJU5xTjhpu9nsdjoUnFKSO+8NzR6pcX2tR7ily4iiLDB2Jx/Mn8q6qD/VCuS8F6np954ctIrSdGkijCypn5lfvkfXNdXbn5SKw05Ty5pqo0TVKv3RUQGWA9atvEEjBBrKTNqcG02QnoaiqY/dNQ04kSCuSvf+Sg2v/Xm/8662uVvvLi8ZpPKyoqWZ+djgD5qoI9Tcp0bFWBFUINY025lEUF9bySHoquCTWvYvGkp83p2rWTXKYQg+dJ6DwcjNKOtR3E6faCY/u96eG3AEd6y6XNnZSaRP2prjihOVpSMio2ZpuiKs7WLFL+wuLaQZSaMofxFaNMlXchHetEYu/Q4qz8QtbaTZWUUD3ep7DGYVOMFTtLMewzVg2viG8yZ9RgtFP8FtHll/4E3X8qitLRLHxvf7VXFzbJKPVTuII/HrW1e39rp8Bnu50ijHUsauOq1PToUKTjz23MseH7gkmXXtTckY5dAP0Wqd5pmi6UEn1W9nuCpyiXEpfJ9kHX8qjufEV9qOY9Lg+zwn/l5nXk/7q/41Ug02KKUzyu9xcnrNMdzfh6VrGi5bI3tCOyJ7nV9U1YbLVTp9of425lYew6L+tR2lhBZhvLXLt9+RjlmPue9WhRXbToxh6kuTYYooorVEnKaoS2uz8DCxqM1Tuj/osv8AukVPetu1+/PH8A6+i1WvFL2+wdWZR+opQaVGXzB/Ednap5dpCn91AP0qakGAMAVXur+2s1HnyBWY4VRyzH0A6mpTUY6huWaqXWo29oVWR8yt9yJBudvoBUttpWt6yQQv9m2Z/jkGZWHsOg/Gun0nw5p2j/PBDvnb788vzOx+tc1TFdIGNSvCHmzmrTQtZ1nD3LNplof4AQZmH8l/Wur0vRNP0eHZZ26oT96Q8u31PU1oUVySk5O8jgqYiU9HsFFQXd7bWFu9xdzpDEgyzucAVyp8Qax4lcw+G7byLTOG1G5UgEf9M17/AFPFS5JEwpSkb2r6/p2iRB724Cu3CRL8zufQKOTWIkfiLxSfn36Pph/hU/6RIPc9FH61q6J4OstMlN3cM97qD8vdXB3MT7eg+ldGAFX0rNybN1GMfh+8zdI0DT9Ft/Ks7dUz95urMfUnqa0iyoOTVDVNZs9Kg825mCA8KOpY+gHc1lQWGteKCHnMmlaY38I4uJR7/wB0frUN23NKdKdR6feGpeKYkvv7M02P7dqLDIgjPCD1duwotPDMl5Ot5r8wu5lO5LdRiGL8P4j7mqlvbaX4W8bXdvIiWcFxbxLaSNwshGd43f3s4rr0dXUFGVh2IOaSlzal1KfsnZfeARVUAKAB0GKXAHalzVXUb6PTdOuL2biOGMyN+Apme5V1TxBp+jlEuZSZn+7DGpZiPoKTSfEFhrDSR2zss0f34ZFKsvvg1y+j20rrJql7819efO5P8C/woPYCl1eCSFoNVtFJu7R92F6un8Sn14rX2T5eYz9rDn5PxNnxPu06ew16EfPZyhZveFiA2fp1/Cu3jcOisDwRkV5xea9/wlUNzomk2E0sk8O2WS4QxpErcEnPJ/CvQbKE29nDCzbjGgUn1wK5Z7nrYVSULMsUUUVB0hRRRQAUUUUAFFFRzyLDC8rnCopYn2FAHHxsL74gancDlbK3jtgfRj85/QitSf7x+lZPg9Wm0qXUpP8AWahO9xn1Un5f/HcVp3TiOOWQ9FUk/lXTS0PFxcuaZB8PwT4caUj/AFtzLJnGM5Y11Vc14BiMXgrTA33mjLHJzyWJrpT0rne57EVZWPL/ABMwfx7eDH+rtIhnPqW/wqtTtYYP421h9uCBEmc9cD/69Nr3cEv3KOer8QUUUV1GZn6zZS3+nPDCyiQMrru6Eg5xXPtem2cR38D2smcZcZQ/Rq7CmyRpKhSRVZSMFWGQahqSfNFjutmcXNpVtPMLq1le2uOontm2n/69a2n+LfFGiMBOkOrWw/4BKB2HoTU0/hyzZi9q8lo//TFvlP8AwE8VSk0/WLQn5YbyMdCnyP8AkeD+dYTpQk7zjZ+QnBS31Ou074o6BcSCO/M+nTcBluUwoJ/2uhrsbXV7C+jD217DKp6bXFeJzXVq58m+hMLZxtuEwPz6VX/sGy3+daM0DHndG3DfWuaWDk9YO5DoQtpoe/E/LnNRV4Wn9sWS/uru4dQD/q7hgfyY/wBaePEutwMM6vfQEAfK+3H5kH+dZrD1I6Mylhr7M9xrh9f06G+8d6cLuFZrc28nyPyu4cjisHRdd8RajHcSDWCURwqExq316VYmbXn1i11OS7trhrZXVYjGUDbhg5OT6elCoz3sVSoOE02zqLzQNNu7Ywm1jjIHyPGoDIexBqjBq9/og+z61BJNAnCX0K7gw9XHY0yLxWY+L/TriD1ePEiD8uf0rTtdd0u9IEF5EWPRGO1vyPNU4q/Y6atGFVWkTWmuaXfKGtr6B89t+D+RrWtp43T5ZEbHo2axbrRNLvcm4sLeRjzuKDP51Tk8JaNJ/wAu8i/7kzr/ACNJxkzkWAindSOwQ05pEXO51GOuTXHf8Irpn/T3/wCBkv8A8VWePDWl/wDCVWNqyztHNFI0iPcu27AGOprGcJJXL+q8qu2dlcarp9qC097Ag95BXNal8RNItXMFkxvLgqWXaNqADuWPat638K6FbPvj0u2L/wB50DH8zXM+L7C1k8UaYz28beVbPsBHC8jtSjzSkooyp06blZ6mJZ6rqd1cz31vEjXdyApuZARHEg6Kg6n6mp00xWnFzeTPeXI5EkpyF/3R0FXwMUV6tPDRhvqdnNpZbBRRRXQSFFFFABSGlPAzVEX0l5ObXTIGu7gHBK/cT/eaonOMFeQeY7SPC9nr9rqF1JviuDdOkc8fDALgfiKwtX0LV9GvLZZrOS7hM64mtl3ZHuOxr03QNNfSdHhtZWVphlpWXoWPWtOvLU5JOz3OF4pqbtqjhbbR9c1QglV022PVn+aUj2HQfjXR6X4a0zS282OHzbn+K4m+Zz+J6Vr0U5Nyd5MxqYic/IO9FFYmt+KtN0MrDI7T3r8R2sA3SOfoOn41LaRlGEpOyNosFBJIAHc1yuoeMhJeNpvh61Op34OGKnEUXuzf4VBHoXiDxYfM16ZtN008rYW7Ykcf9NG/oK7HTdJsdIs1tbC2jghXoqDFZObex0xoxhrLVnL2PgiW+uk1HxRd/b7kcpbrxBF9F7/U12UcSRIFRQqjoAMU/IA56Vjat4itdNdYBvnu5OI7eEbnb8Ow9zU+ZTvJ2NZ5UjUszAAckk9K5yXXLzWLl7Pw9ALh1O17qTiGM/X+I+wqS38Nalr7CfxDJ5FqeV0+F+o/6aN3+grsLW1gs4EgtoUihQYVEGABWcqltEdlLCdan3GFo3hG3sLgX99I1/qRHM8vRPZB0UV0gFLRWR3pJKyOM+Jtolz4Onkkt1mFvLHOQy5wqsC36Zri4NMgjRHs7i6tlI3AQTsq/kDivYLu2ivLSa2nUPFKhR1PcEYNeRRWtx4f1B9DvjnYSbSbtNH2Gf7w6EV0YdxvyyPOzGFTlU6fQdN/asMEj2+tXokVDtDMGBOOOtSadZy6zpdvcX+qXdykoDvEXAQkdsDtmrHaqmiXA02+l0uY7Y5GMlqexB6r9RXW6cU9jy4V5yg0nqdEBgADoKWis/VNR+xRpFEnnXk52W8K9Xb/AAHc1o2oq7OeEJTlyx3NLwehuPE+sXI/1cKRQA9ieS35YFd2KxfC2if2JoiW8j77iRjLcP8A3pG5P+FbdeVJ3dz6qlDkgohRRRUmgUUUUAFFFFABXNeOLt4PDUtvCxE9662sZHUFzjP4V0tcbrDf2n43sLLJ8qwia5cdt5+VR+RzTSuyKkuWLZrWlulpaQ20YwkSBAPYCsvXphDoeoSnosEjfkpraPSua8Wsf+EY1FefniMfH+1x/WuqOzPDlrNI6PwvD5HhrTo+OLdenuM1rnoawZtd0zQdLtheXSRuIkCxD5nb5RwFHNZEniLX9YGNLshp9s3/AC8Xgy5HqqdvxrlUW9j25VIQV5M5i5bzfFGvvgcXmzOeuEX/ABqSsrTBJa3N9b3k5e9NyzuXAVnzjBx/hWrXv4XSkkc8nd3QUUUV0EhRRRQAUUUUAMkijmXbIiuvowzWVN4bsHYvAJLVz/FC239OlbFFTKEZboabRzkmj6nB/qbqG4XHSZdp/MVWl+2xKRcaZMf+ueHB/WusoxS5ZWsmF11Mnw9YvYaWFlQJJK7Sso/hyen5VrUUU4x5VYG7u4VXnsbW5GJoEf3I5qxRTcU9xJ2KEenPakGxvrq2A/gWTK/iDS3mu67pFqZjJaXgDKoWRTGTkgDkZ9avVma2N8FvEej3CDH0Of6Vz1aMFFtFxk7luW9168XbLc29mp+8LYFmP4t0pvhyzjtvHto4eSSV7aXfJK5Zmq1in6GinxpbNjlbaTFY4mjGNK5Mptp3PQK4fxeHHijTGH3TBIp/MV3FcR4xfb4h0kY+8knP4VxUv4iOSg/fKdFFFe4dQUUVWu76CyTMz4J4VAMsx9h3pSkoq7As1TudQjimFvGj3F03KwQjcx/wFWbPRdW1nDT7tOsz2/5bOP5LXVaXotho8Jjs4AmeWc8s59Se9clTFdIGFTERhotWc5ZeFr3UgJNZl8iHtaQNyf8Aeb+grrLSztrC3WC1hSGJeioMCp6K5G23dnBUrSqbhRRSO6ohZmCqOSSeBQZ2FqnqWqWOkWbXV/cxwQr1ZzjPsK5278XT6jdNp/he0/tC5B2vcNxBF9W7n2FWtL8DJ9rXUvEN02q6gOV3j91F/uL/AFrOVTsdEKHWehnjUfEPi47NFibS9LbrfXC/vJB/sL2+pro9B8JaZ4fzJBG014/+tupjukc/WtwAAYAwB2FBYKMmstWbcyStHRC1Xur23soHnuJUjjQZZmOABWNf+JP9KOnaVA19qB/5Zx/dT3dugFWNO8Hvc3CX3iKYXlyp3R268QxH2Hc+5pOSRpSoSqeSKEV3q/ihtukIbPTycG+nXlx/0zXv9TxXS6J4a0/Q1ZrdGkuX/wBbcyndI59zWuqKoAUAAdhTgMVlKTe56NOjCmvdCiiipNQooooAKy9d0Ky8QWP2S9jyoO5HU4aNuxU9jWpRQDVzy268LeJNHbbbiPV7UfdIYRzAe+eDWLepd3sZguPD+rLIhyrLDyjDuGFe14FLgVsq87WOR4Ki5cyVmeS6JaeM9Ri8l9NjtYuiXd42GK+pQd67fQPCdto8pvZpWvNRcYa5k7D0Ufwiui2ilxUSnKW5rTw9Om7xQCiiioNgooooAKKKKACiiigAPAzXEeGz9uvdW1g8/arkpGf+mafKP610niG9OneH9Qu1+9Dbu6+5A4/Wsfw3aiy8OWMAGCsQJ+p5/rWlNa3OTFytC3c1G4U/SsfVtMh1jTJrGd5Ejlxlozhhznitd/uGs6e8t7Vws8qxlum44zXRC1tTyJ3umilpvh/TtLPmQwb58YM8pLyH/gR5rUpqurjKMGHqDmnVoklsZSlKT94o6jo9hqqgXlusjDo/Rl+hHIrnrnwpqFrltLvxKg/5Y3Qz+AYcj8c119FNO2qNIV5w2Z55NcXun8alps8IH/LWMeZGfxHP6VLb3ttdLmCZJAOu05IrviARgjIrIvvDGj6g3mTWaLL2kj+Rh+VbQxNRb6nTDFp/Ejn6KsT+Eb+3GdO1QuB0juxu/wDHhzWdKNWsTi90qUqP+WtsfMU/h979K6I4qD30OiNWEtmWaKqQalZ3DlI518wdUbhh+Bq3nNdEZKWzNAooopgFFFFABRRRQAUUUUAFZWqr5l/paZ4+0FiPorf41q1l3h3a9p0fokr/AJYH9ayq/COO5qVJoTD/AITO3GefsznFRDpTtBU/8J1CccCzfP51li/4X3Ey+FnoVcX41dV1jRVI+Z2lAP8AwAmu0rivHjxxXugyyEKBPKNx7fumrzKbtNHLQ+Mo1HPcRW0RkmkWNB/ExxVeCe81aTytIt/NXODcyfLEv49/wrf03wjbW8q3WoSG+uxyGkHyJ/ur0FenUxSWkNTedWENzDtYNV1sj7DD9ltT1urhSCR/sr3/ABrp9J8NWOlN5wDT3Z+9cTcsfp6fhWwAAMdqWuOU5Td5M4KuJlPRaIKKKKRzhRVLUtWsdHtTcX9ykMY6bjyT6Ad650TeIPFhK2SPo+lHrcSr+/lH+yv8I9zUSmkawpOWuyNLWfFVjpMgtkD3d+/+rtLcbnJ9/Qe5rOi8Naz4ndZ/E0/2ayzldNtnIz/10bv9BXRaH4Z0zQIiLOHMz8yTyHdJIfUsa2MVlKTludEeWn8P3leysbXTrVLazgjghQYVIxgVYqOSZIlLMQAOpPaubfXL3WZ2tPDsAnYHbJdvxBH+P8R9hSsktRxjKo7RVzX1TWrLSYPNupggJwo6sx9AOpNZcFhrfigh7gyaVpbD7n/LxIPfsg/WtbR/CNtYT/br2Rr/AFIjmebovsi9FFdGBis5T7HfRwkY6y1ZS0vR7HR7RbawgSGMcnA5Y+pPc1foorM7AooooAKKKKACiiigAooooAKKKKACiiigAooooAKKKKACiiigAooooA5nx9u/4Q2/2dcKCPbcM1NYt/okS/7A/lWnq+mx6tpV1YS8JPEyE+mR1rg/Dnie2fOlXtykepWrmBg3yiXbxuXPWtaVndHBjoyaTR2dMkhjmUrIiup4IIzSo4cZp1abHCnfYxJ/DFkWL2bzWUnXNu5C5916Gqklt4ksATDLbakg6LKPLkP4jj9K6XI9aWjULp6PU5E+K47Rtmrafd6ec4Mjpuj/AAYVr2eqWGoIGtLuGbP9xwT+VazKrqVZQQeoIrBvvBmh30hlNoIJz/y1t2MTZ9flxmqU2iXTg/I06K5pvDniLTOdJ143EY6QX6Bh/wB9DBqJvEOuaXxrPh6ZkHWewPmr9cHBqlUXUh0H9l3OqorBsPGOhag4jjv445u8U/7tgfo2K3VZXXKkEHuKq6Zm4Sjuine6Rp+pJtvLOGUf7SjNYk/gyFATp1/c2h67S3mL9MN0/CuooplQrThsziJdI1+zyfJt71B3iYo2Poepqi+pJbtsvYLi0fp++jIB/GvRaa6LIpV1DKeoYZBraNepHrc3ji5faRwsdxFMuYpUceqnNS1u3XhTR7pt/wBkWGTrvgJjOfXjrWbN4SvIebHVWI7JcoG/DIwa2ji/5kbxxNN76FSimS2WuWefO05bhR/Faybj+RxVT+1beNitwstsw6iaMr+p4raNenLqbqSezL1FRxTxTruikR19VYEU/NappjFrLI8zxIv/AEztz+GT/wDWrUrLtRu8RX0vpFHH+W4/1rOp0XmNGpVnw5/yN7f9en/sxrIk1FDcC1s4nu7o8eVCM4/3j0FX/DMGpW3jp49R8lWewEixxEnZ85GCe5rmxdWHJyJ6kSa5WrnoVcn40tLe8udDS6gE0X2zlT0+6cV1lc34w+SHTJ8kbL+Icf7Tbf615py0/iNaONIoxHGiogGAqjAp1FFdBwBRRWRqfiC20+UW0SSXd833baAbm+p9B7mhtLcqMJS0SNZ3WNC7sFUckk4Armp/El1qc72Xhq2F3KOHu5OII/x/iPsKkj8OX+uuJvEU4S3zldPt2ITH+23Vj7dK6m2toLOBYLeJIokGFRFwBWUp32OiFOMNXqznNK8GwQ3S6jq87anqQ6SS/cj9kXoP511GB9KQsF6mqd5fw2kDTzypDCgyzucAVKiVKd9C2zheprG1bxDa6c6wfPNdSf6u2hG6Rvw7CqEVzq/iV9mkRmzsD96+nX5nH/TNe/1NdLovhvT9DUtbo0ly/wDrLmU7pHPuT/IcVMpqOiOilhZT1nojCtvDGo68yzeIZPJteq6dAxwR/wBNG7/QcV2VtbQWkCQ28SRRoMKijAFTUVi227s9KEIwVogKKKKRYUUUUAFFFFABRRRQAUUUUAFFFFABRRRQAUUUUAFFFFABRRRQAUUUUAFFFFAAeleX6VoWma3o88OoWolZLuX5myGRt3Y9RXYeJ9dl0uCK0sEE2qXZ2W8R5A9Xb/ZFcrbaVrvh6Sa4jYatHcv5twnCOsh+8V7Ee1a0tHdnHi3ePLF6m3oGhR6LG6Q3d1NEfupPJv2fStOZ8HAOKw4fGOlqVivPPsZemy5hK81Q8Sa7aXGjSxaffxNcXDpCgjcbvnYKSO/QmtU1e550oTdl3NxNSsnnMK3cJlXqocZFXFlYDg5FZaeEdD+xR2zabAQgA3bfmz6565rOvvDmpaZaSS+H9UnV41LLbXLeaj+2TyKfP3QvYr7LOqWYHg8GpAQehri9I1zXbvSor6TSFu4WyHNm/wA6MDhlKHnII9a0LfxTpkkvlSTtaT94rpTGw/Pil7r2KdOrH4kdJRgVXiukkQMrKynoynIqdWDdDSaZKaZm6j4f0nVkK32nwTZ7sgz+dc+/gBLNi+h6vfac3XYH8yP/AL5auzopGim0cMzeOdJz5tvY6vCO8TeVJj6Hgmkj8f2MDiPV7K+0uQ8f6TEdv/fQ4ruqjlt4Z0KSxI6nghhmqUmtiWoPdGXZarYajH5lleQTp6xuDVzNYd/8P/D97IZUtDaT9RLauYyD68Gs8+GPE+l86V4i+0RjpDfxh/w3DmqU+5Doxfwv7zrKK5I+IfEmmcav4bklQdZrB/MGP9081as/HGg3biNrs2sxOPKukMbfrVKaZm6E10OjpkkMUy7ZY0cejKDSRTxTruhlSRfVGBFSVRlrExLrwnot0S5sljk/vxMVI/KqEng1owfsWrXUXoJQJAPzrqqKa02NI4ipHZnFt4c8QRjEV3YT+8gZP5A1HYeB7uS5uZ9W1ABZnDGC0yFwABgsea7iim5Se7NPrVS1irY6bZ6ZAIbO3SFB/dHJ+p71n2qK3xAmcjldMTH/AH8atqsKxkLfEO9Q9E02MD/v41ZT2FRbcm32OprnfG6/8UzLL/zxlimz6bXBroqzPENt9s8Pahb4z5kDjH4Vkbx+JEsZ3Rq3qAaiury3soTLcSqiD1PX2FVtEme/0CymjYbpIFYE8jJFW7bR4I5xc3BNxc9nfkL/ALo7Vq56HNGneTuZJXVtd+WHdp1iesrD9849h/D9a2NM0ax0iHZawhWPLyNy7n1Jq8zBepqFpifu1FmzWU1FWRMWVRzioWn9PzrP1HVLTTIPOvJ1jB4UHksfQDvWfb2GteJ/mlMulaW3RelxKP8A2QfrTfLHcdOnUqu0dEPvNfH2w2GmwPqGoH/lnGflT3dui1b07wfJcXKX3iGcXlwp3JbrxDEfYfxH3NdBpej2Gj2ot7C3SGPqcdWPqT1Jq/isJVHI9SjhYUtd2NVFVQqqABwABTqKKzOkKKKKACiiigAooooAKKKKACiiigAooooAKKKKACiiigAooooAKKKKACiiigAooooAKbIwSMsxwoGSfQU6s/XUnl0K+jtQWnaFlQA8kkUActoCtq2o3niKcEmdjDag/wAEKnHH1IJ/KujrB8L6lp02i2lrb3EYlt4ljlhY4dGA5DDqDW9nNbx0R49ZtzdxjxRyqVkRWU9QwzVP+yNLhlFz9gtEdORJ5Sgr75xV+uQ8a37ytb6HA5VroF7hl6iIdR7ZJA/Ona+hKdluWZfHeiRTFFlmljU4eaKIsi/j/hXQ29xDd26T28iyROMqynIIrgYoYoYVhjRVjUYCgcYpmja2nhae7t7mOdtOcedD5UZfY38S8dB3rSdJxVzGnVjUbilqdVoBGm+MdU01eIrqNbyNR2b7r/8AstdPd6daahF5d5awzp/dkQN/OuU8PJfa3rsHiF7U2lkto8MCyHMkocqdxA6D5f1rth0rke57lJPkVzlJ/Aenq3maZcXWmy9c28pK/wDfLZH5CqkmmeK9O5hms9TjH8L5hfH1GQT+VdtRimptCnRhP4kcKPFD2ZCarpl7YnpueLeh/wCBLn9a1bLWbDUE3Wt3DMP+mbg4+tdEyK6lWUMp6gjNYmoeENE1Bt8likcvaWHKMD+FUqvdHNLBL7LJRKh6Gnbh6isV/CWqWYzpWuSlR0hvE8wH/gXUVWe68Q6cP+JhopnQdZbF9/8A46ea0Uos5p4arHpc6TIornLbxPpc8oia5NtOf+WNypjf8jWwk28ZRww9Qc1fKnszmk3H4kW6pXukadqKFLyygnU/30BqTzXHel89vSjkYo1Ujmpfh5pKP5mmzXmmyettOwH/AHycioxo3i/Tv+PXWbbUEH8F3Dtb/vpf8K6wTjuKcJUPWlytGntU9HqciNf1uyAGqeHbjHeSzcSr+XB/Sp7bxjos5CyXRtXzgpdIYiD/AMCxXU5B5BqG4srW7UrcW0UoPXegNPmkhctOXQrQ3EFwgeGZJEPRkYEVJWXL4M0UyGSC3e2kP8dvIUNC6BqNvj7Jrk+B/DcRiTP49aaqd0Q6K6M1Kx9PVf8AhN79sDd9jjGfbcatKmsxf62K1mUf882IY/mMU+y0xotbn1Irs863WNlJycgk/wBaUpJoqlBwbua9MlXfE6+qkfpT6Kg0Oe8F8eHIoc/6iSSEf8BYituWQg7RVHSLH+yrS4iLZMtzLMP+BsW/rUWp6ta6VCJLlyWc7Y4lGXkb0UdzVQWl2Z1G3K0C4zYBZjgDqSaxH1m51S4ay8PQC6lBxJdN/qIvqe59hUlr4f1TxG4n1pms9PPKWEZw7j/pow/kK7K0s7ext0t7aFIokGFRFwBUzq9InZh8Bb3qhhaR4Qt7O4F/qEpv9RPPnyj5U9kXoo/WukxS0VzvU9JRUVZBRRRQMKKKKACiiigAooooAKKKKACiiigAooooAKKKKACiiigAooooAKKKKACiiigAooooAKKKKACkbpS0UAeT63o9j/wsTUI54F3XNulxHIvytkEq2CPwqZNGeFdtvqmoxL2H2hmx/wB9ZrpPHGiT3ttb6pp65v8ATyXVAP8AWxkfMn49R7isPTNSt9Vs1ubZsg8Mp6ow6gjsa7aHLJWe542PVWnPni9GY+oza1Y6hYwrrl2beferEquQwAxzj60+GzEVzJcyTSz3EgCtJK2Tgdvar2u2D3+nHyf+PiFhLCf9odvx5qjY3iX1qsqDa3R0PVGHUGtoQjGTOGpVnOmnfyZZqpqkog0u4fIB2ED6ngVb7ZpNF05vE+uRRqN2mWbiSeTqsjjog/maqrNRi7k4SjKrVSR6H4ft2tPD+nwPnelugbPrjmtSkAxS15R9SFFFFABRRRQAUUUUAU73TLHUIzHeWkM6HqHQGufm8C2CZbTLq701+3kyZQf8APFdZRQm0S4qW5xL6X4r0/8A1U1nqkY7OPJkP4jj9KrnxGbQ7dV0u9sT3doi0f8A30K77FIyqwwQCPetFVkjmngqUuljk7TVLG+XNrdwy+yuM/l1q3Ut/wCEND1Fy82nxJKf+WkOY2/NcVlv4P1KzOdL12ZVHSG7QSr9M8GtVX7nJPLmvgZoZNOWVh71iSTeJdOP+maMt3GP+WljJkke6tjH5mmxeKNMZ/LuZXspemy7Qxc/VuD+Fac8ZHLPD1qfQ6NZVb2NPqhHLHKgeKRXU9CpyDU6SlcZ5FS4diVN/aLFFICCMilqbGtwpCQBkmkdti5qq8nBZ2AA5JJ4FOMb6kynbQoa1q66bbq4jaa4mYRwQJ96Rz0H+NWtB8Li1uDquqsLnVZB948rAP7qD+veszQIl17xVNqo+exsU8m2b+F5D95h68YFdyOlZVJ3dkelhKChHme7AUtFFZHaFFFFABRRRQAUUUUAFFFFABRRRQAUUUUAFFFFABRRRQAUUUUAFFFFABRRRQAUUUUAFFFFABRRRQAUUUUAFFFFACEZrkNd8FLc3balo1z9gvz98YzFN/vL/UV2FJimnZ3RMoqSszzGZ/EWm/Lf6BNMN2PNsW8wH329RWDqEGqS3y3OjaDqi3chAkSW3McUn+8T0PvXtmKMVr7efU5VgqSd0jzfT/Bms6sqHWZU0+3PL29u2529i3QfhXfadptppVjFZ2UKwwRjCooq3RWcpOTuzop0oU1aKsFFFFSaBRRRQAUUUUAFFFFABRRRQAUUUUAFFFFACYFQXNja3iFLm3imUjGJEDfzqxRQBy8/gTR2dpLL7Rp8p53WspTn6dKy7yw8QeHYmuVuf7Xsk5kjZAsyr3II+9XeVheIteXSkjtoIftOoXJKwW4P3vUt6KPWqjKSehjUpU5L3kVtPvor20huoH3QyqGU1oVxfggXMVhqFrdGMvb38qAx/dA4OB7DNdmvKiuh6q547XLNxIZzyBXO6xG+ratYaCrlIrndLclTg+Uvb8TgV0U/UGuPu9M/tfxvKBcz201tZDyp4ZCpQlvTuPY05fAOgl7a8uh6Na2lvZW0dvbRrFDGoVUUYAFT1ymg69dxah/YmuBRfAboLhRhLlR3How7iurBzXIe5Fpq6CiiigYUUUUAFFFFABRRRQAUUUUAFFFFABRRRQAUUUUAFFFFABRRRQAUUUUAFFFFABRRRQAUUUUAFFFFABRRRQAUUUUAFFFFABRRRQAUUUUAFFFFABRRRQAUUUUAFFFFABRRRQAUUUUAFFFFABRRRQBWvryKws5ruZtsUKF3PsBXI+Hraa9ml8QX6Yur0fukP/LKH+FR6Ejk/Wrnjxmk0qzsAcJe3kcMhzj5M5P8q1EUIiqowAMDFXBHFi5tJRRg3fhW3lvJLyyurmwuJG3SNA/yufUqcimro+vx8J4gDL/00tgT/MV0NHatTi52jnH0LWbjIuPEMqj/AKYwKh/M5q7o2jWOlPM0ErzXMuPNmlk3O1ZHiHUri+1L+w7KVoVVA93Ohwyg9EB7E1kv4dgtI/P0pntb2MZSYOSWPo3PINVGnKSuhTqpNRk9zq/EWmvqGml7c7L22PnW8g6q47fj0rb8P6qmtaHa36jaZU+df7rjhh+BzWFo/iC3v9EjvrmWK3dcrOrsBsdeGFHgFw1pqhhDfYjfu1s5GAyEKSR7bt1YTR3YRyV4s7CiiioO0KKKKACiiigAooooAKKKKACiiigAooooAKKKKACiiigAooooAKKKKACiiigAooooAKKKKACiiigBGYKuScAd6zhrVqZtu7EZ/jyMfXHXbnjPTNWb9d1jKME/L0FcgBceQGB/0syFDJui3GPAwC3l8jPbr70AdJLrMcbkLbzSrkgMmCDg4Pf1pkmvQRAkxkFWCOGkRNrHoMswBP0rAU3MUXl28zxKAx2NCrnGcgDkcnnpmpIYJjPcEeeWeZWUKqksMMMnj+HIb6qBQB0FjrEF84WMAZzgrKjg4xkfKT0yKvNNGpwzqDjPJrn9IR21IOd23D5RtuU4QZOOmSC31JqbVrOdpxPBE8jriSNexcBhhv8AZwQfqKANn7TBnHmpkDJ+YUfaYcgeamT23CuXbSJ4w7RJMyBR5KtnO5W3Dd7EswPtilOkSu3mMk4iYMGQfeDM+8kewIC/TNAHULPG5wrqe/BzTRdQFiomj3DqNwyK5yK21CJZJY4GSaWNi64O1ZSqjC+3y5z/ALVVZYLj7RIo38T2zpD5ZXYozuUHvnB6UAdc1zCoy0qADnJYUhu7dQCZowD0JYc/SuRk06/ZGCmbrMwZUZeTjyx0zjg5wOO1SmyvjO0wjkRPPhl5T+BUw45z1P50Abja3aJP5RPOeu5exwe9XVuoHztmjbAycMOBXDR6dd3FsVSJvMa3uVAIwVZpiYyfT5RwfStC4s7uKXzmR/J+1LJsCf8ALPawIwOuTtOO+KAOrjnilz5civjrtINN+1QfN++T5fvfMOPrXK6e999kiSEvLM8EoZ3jaNsl/lyCARx3PpTnsbxnlKxyABXEf7s/uiQAvGOcYPIz1zQB1Bu7cIHM0YU9CWHNLHcQynEcise+1ga5NdN1HazIHDMsGH2YyUJLnBHGQQOcE1paZaXUWoM7oVj82RlG3ACHGB+YzigDfooooAKKKKACiiigAooooAztb0q21nS5bS6jLqRuTBwysOhB7HNeV6LrfiWOx+XUIbgxyPEyXUWSNrEYyCPSvZCM15Nq9kfDviy5tmBWz1FzcW7noJP40/r+JrajyuVpHHjVL2V4bour4s12PAfSbWbnnZcbP5g0W3jXVb64uLeLQESSBgrl70EDIyD93mq1UoZf7P8AESyOcW96gjJ7CQdPzHFdcqMUePTxLk2rI1tMs5rcXFxdMrXdzKZZSvQegHsAKv0UVtFKKsjmnJzldmDqekae+p6cxtUaa4vowV6hvUkV6zEiRxqiKFVRgADAArzzQYDrfixbhRustMyN3Zpj2/Afzr0VRgV51dpz0PosFGUaK5txaKKKxOsKKKKACiiigAooooAKKKKACiiigAooooAKKKKACiiigAooooAKKKKACiiigAooooAKKKKACiiigAPNJtFLRQAm0ZzRtFLRQAgUCloooAKKKKACo2hjaUSFQXXoccipKKACkIyMUtFAEUdvFDnykVMnJ2jGadJGkqFHUMp6gjIp9FAEMFrDbLthjSNfRRipqKKACiiigAooooAKKKKACiiigAooooAKyfEHh+y8RaY9neqcZ3RyLw8TdmU9jWtSHpQB5BeWur+Gm8rVbaS4tV4S+t0LAj/bUcqf0qCSfTdWtWiFzE6nkEOMqR0I9xXr1z/x6yf7tfKnjj/kbL3/AK6tXTDES+Fnl18DT5uaOh6baeKIdPlWw1a4TzAMRTqdwkHvjo1bdpbat4kcR2UEtlp5/wBZdzqVdh/sKefxrxz4ef8AI223/XX+lfU8H+pX6UpVpWsbU8BSX7x7kOl6Va6PYx2dnGI4kHbqx7knuTV6gdKK5zuCiiigAooooAKKKKACiiigAooooAKKKKACiiigAooooAKKKKACiiigAooooAKKKKACiiigAooooAKKKKAP/9k=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pic>
        <p:nvPicPr>
          <p:cNvPr id="39942" name="Picture 6" descr="https://timgsa.baidu.com/timg?image&amp;quality=80&amp;size=b9999_10000&amp;sec=1536248553479&amp;di=72cf30360c8fdb4b80978f439fd39b82&amp;imgtype=0&amp;src=http%3A%2F%2Fimgsrc.baidu.com%2Fimgad%2Fpic%2Fitem%2F5243fbf2b2119313bbd89a966f380cd791238d78.jpg"/>
          <p:cNvPicPr>
            <a:picLocks noChangeAspect="1" noChangeArrowheads="1"/>
          </p:cNvPicPr>
          <p:nvPr/>
        </p:nvPicPr>
        <p:blipFill>
          <a:blip r:embed="rId3" cstate="print"/>
          <a:srcRect b="3944"/>
          <a:stretch>
            <a:fillRect/>
          </a:stretch>
        </p:blipFill>
        <p:spPr bwMode="auto">
          <a:xfrm>
            <a:off x="6138378" y="1491630"/>
            <a:ext cx="2268547" cy="2686564"/>
          </a:xfrm>
          <a:prstGeom prst="rect">
            <a:avLst/>
          </a:prstGeom>
          <a:noFill/>
        </p:spPr>
      </p:pic>
      <p:pic>
        <p:nvPicPr>
          <p:cNvPr id="117762" name="Picture 2" descr="https://timgsa.baidu.com/timg?image&amp;quality=80&amp;size=b10000_10000&amp;sec=1536239282&amp;di=39623e5ef707a0ea5bf226947312b505&amp;src=http://funpicimg.loveinhere.com/1007/2/p_5447.JPG"/>
          <p:cNvPicPr>
            <a:picLocks noChangeAspect="1" noChangeArrowheads="1"/>
          </p:cNvPicPr>
          <p:nvPr/>
        </p:nvPicPr>
        <p:blipFill>
          <a:blip r:embed="rId4" cstate="print"/>
          <a:srcRect t="10145" b="4348"/>
          <a:stretch>
            <a:fillRect/>
          </a:stretch>
        </p:blipFill>
        <p:spPr bwMode="auto">
          <a:xfrm>
            <a:off x="1088944" y="1500180"/>
            <a:ext cx="4447594" cy="285189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46593" y="1941680"/>
            <a:ext cx="1476567" cy="5762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33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共同点</a:t>
            </a:r>
          </a:p>
        </p:txBody>
      </p:sp>
      <p:sp>
        <p:nvSpPr>
          <p:cNvPr id="12" name="左大括号 11"/>
          <p:cNvSpPr/>
          <p:nvPr/>
        </p:nvSpPr>
        <p:spPr>
          <a:xfrm>
            <a:off x="2266984" y="1455626"/>
            <a:ext cx="324078" cy="1566174"/>
          </a:xfrm>
          <a:prstGeom prst="leftBrace">
            <a:avLst/>
          </a:prstGeom>
          <a:ln w="60325" cmpd="sng">
            <a:solidFill>
              <a:srgbClr val="53B94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45075" y="915566"/>
            <a:ext cx="2754665" cy="10849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婴儿在摇篮里睡觉、生活</a:t>
            </a:r>
            <a:endParaRPr lang="zh-CN" altLang="en-US" sz="33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45075" y="2535746"/>
            <a:ext cx="3564860" cy="10849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祖先在原始森林里生活、居住</a:t>
            </a:r>
            <a:endParaRPr lang="zh-CN" altLang="en-US" sz="33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938" name="AutoShape 2" descr="data:image/jpeg;base64,/9j/4AAQSkZJRgABAQAAAQABAAD/2wBDAAgGBgcGBQgHBwcJCQgKDBQNDAsLDBkSEw8UHRofHh0aHBwgJC4nICIsIxwcKDcpLDAxNDQ0Hyc5PTgyPC4zNDL/2wBDAQkJCQwLDBgNDRgyIRwhMjIyMjIyMjIyMjIyMjIyMjIyMjIyMjIyMjIyMjIyMjIyMjIyMjIyMjIyMjIyMjIyMjL/wAARCAJp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ooAKKKKACiiigAooooAKKKKACiiigAooooAKKKKACiiigAooooAKKKKACiiigAooooAKKKKACiiigAooqtfX1vp9pJdXUyQwRjLO5wBQBZqGe5gtoy88qRJ/edgB+tcg+va14gbbokQsbHp9tuUyz/7ienufypIvCGnu4m1F59SuOpkunLD/AL5+6PyqlFswniIRNWfxv4btjiTVoM+igt/IVUb4j+GVi8z7ZIV9oH5/Sr8FjaWihbe2iiAGMRoF/lU+BVezMPrnZHH/APC1rS/uTBo9hJKc48y7YW6fr1q4t54s1Ib477S7OL/pgplb8ycfpWzcaXp92pW4sreUHs8YP86yZvBmklg9os1jIOjW0pQf989P0pqFtyJYqUttBjaHqk4/0vxNqDsevlhI/wD0ECkXwjYkkzXeozswwTJduc/rTfsHiXTG/wBGvodThH/LO6GyT/vscfpSweKoEuBbarbTabOeB54/dt9HHH54rRKPYwlOs9pXGjwPoO0K1q7YORulY/1pX8FaJIMG3kA9pWH9a6BWVgCpBB5BFLVcsexh7ap3OfHhCxjA+zXWo25AwPKvHA/LNPTQ9TtjutPEmoI3pKFkH/jwrdFOG00uWPYuNeqtpGGk/jC0P/Hxpt9H3EkbRv8AmDj9KmXxldWnGr6DeQAcGS3xMn5jmtjYKaYyOlQ6cWbxxdRb6j9M8S6Rq6/6FfRu46xk7WH4HmtYEVyeo6BpuqfNd2iNJ2kHyuPow5qlHY67ovOkakbuAf8ALrfHPHorjkfjmodJrY6aeMhLSWh3VFctp/jW1luUs9Vgl0y8bgJP9xv91xwf5104Occ5zWdjrTT1Q6iiigYUUUUAFFFFABRRRQAUUUUAFFFFABRRRQAUUUUAFFFFABRRRQAUUUUAFFFFABRRRQAUUUUAFFFFABRRRQAUUUUAFFFFABRRRQAUUUUAFFFFABRRTXkWNSzHCgZJPQCgCpqmqWukafLeXkgSKMZ9yewHqa5C2sbvxJcxarrilLdTvtdPPRB2Z/Vv5UQn/hLtZ/tGZSdJs3K2aN0mcdZD6j0rdvr+20yylu7uQRwxjLE/0rSMerOHEV3fkiSyzRWsBklkWOJBksxwAK5w+JrzU2KaBp5uI84+13B2Q/h3P4VBBp1z4muI9Q1lDHYg7rawPp2aT1PtXTqqogVFCqOAAMYrVRucTko6bs58aZ4iuvmutdSAf887aAY/76PNJ/wjuphy48SX+T2wuK6KjOOc1XIiPayOebT/ABNbZ+za3BcDHC3NuB+opq+IdZsWxqWjeag+9NYvvA/4CcGtqWUucDpUVWqVzN4l9iPT/E+kanL5MF2onHWGX5HH1U81pXFtBeQtDcRJLG3VXGQaxL7SLDUkC3dqkhH3Wxhl9we1Z6LrXh4ZtJX1OwXk28xzMg/2W7/Q1EqbRpGpCWzsTPoWo6Axm0GUzWvVtPmbj/tm3b6Vp6TrlpqyusW6K4iOJbeUbXjPuKn0nWrLWYDJayHcvEkTjDofQiq2s+H49SkS8tZDaalEP3Vyg5+jDuKlOxo0paS3NSisPSNcee5bTNUiFtqcYyU/hlX+8h7ityrTuYSi4uzFDEU8OD9ajooaBOxNxTSgNNDEU8EEVNmirplO8sLa/gaC7gSaJuquM1ix2+seGT5mlzNfacvLWMzZdB/0zb+hrp6YydxSaUtzSFWdN3iSaNr9jrlqZrSQ7lOJInG14z6MO1atcTqeh+bc/wBpaZJ9k1RB8sq/dk/2XHcVq+HvEiamz2N4n2bVIAPOgJ6/7SnuprGUHE9SjXjVXmdDRR1oqDcKKKKACiiigAooooAKKKKACiiigAooooAKKKKACiiigAooooAKKKKACiiigAooooAKKKKACiiigAooooAKKKKACiiigAooooAKKKKAEPSuS8YXsl41v4cs3Kz33M7j/lnAPvE/XoPrXVzSJDC8khCoilmJ6ACuJ8Nq2pXV94imX5719tvn+GBeF/PrVRV2Y16nJC5u28EVnaxwQqEiiUKoHQAVyyL/AMJVrxuJATpFg+2FT0nlHVvcDoPer/im+mjtItNsmxe6g/kxkfwL/E34CtHT7GHTbCCzt12xQoFHv71ulc8pycY36ss0UUVoc4VBPJ/CPxqZjtUmqZOTmrgrkTfRCUUUVoYhRRRQBkalovn3I1Cwl+yakg+WZRw/+y47iruheIf7Rd7G/i+y6nEPnhJ4cf3lPcVarL1jR01ONJI5GgvYDuguE+8h/qPasp076o6aVb7MzU1rRYdYgT5jFdQnfb3Cfejb/D2qnoery3MkunajGIdTt/8AWIOki9nX2NSeHtcbUkktLxBDqVtxPF2I7MvqDS+IdHlvY472wYRanandC/Td6o3saxTsdLV/dZq0VnaNqqatYLOFMcqkpNEesbjqDWjWi1Odpp2YUA4oooAkVs06oRxUitmoaLTEZe4rG1rR/wC0ES4tpPs+o253W9wOqn0PqD3FblRsMGhWasxpuD5okfhvxB/a9u8Fygg1K2Oy5gPY/wB4eoPat6uE120ns7mHxBpyZvLQfvY1/wCW8X8S+59K6/S9Qt9V06G+tXDwzKGUg/pXPOPK7HsUKyqxuXKKKKk2CiiigAooooAKKKKACiiigAooooAKKKKACiiigAooooAKKKKACiiigAooooAKKKKACiiigAooooAKKKKACiiigAooooAKKKQ0Acv44upP7Ji0u3Yi41KZbdcdl6uf++QR+NXreCO0toreMBY40CKPYCsWVv7U8fzSE5h0uARoO3mPy36AfnVvxFqB0zQrq5XmQJtjHq54A/M1rDRXPOxUuaaijJ0of2v4lvtWbmC2zaW34H52/Pj8K6Ss7QtPGl6La2mcsiAuT1ZjyT+daNbxVkcNR3loFFFFMzIpz8uPWq1TXB+cCoa1gtDCb1CiiiqJCiiigAooooGY2tafOzxanpxCaha8r6Sr3Q+xre0fVINZ02K8gzhhhlPVGHVT7g1FWDvPhzxClyvGm6gwjmUfdjl7N7A9D+FY1I9UdVCfMuR/Im1iM+HtaTW4R/oVyRFfIOx/hk/Doa6VWDKGUgg8gjvS3VrDe2kttOgeKVSrKe4Nc74YnmtmudCvGJnsSBG5/wCWkJ+6fw6fhWcWbTXNG/VHRUUUVZzhQOKKKBkitmlYZFRdKlVs1DVik7kRGQQe9YeiTDw94nfSTlbHUczW3oko+8o+vWt5xhqx/EOnSahphNudt5bsJ7Z/SReRRJcyNsPU9nPyZ2QorK8O6wut6Nb3oGx2G2VO6OOGB+hBrVrlPaCiiigAooooAKKKKACiiigAooooAKKKKACiiigAooooAKKKKACiiigAooooAKKKKACiiigAooooAKKKKACiiigAooooAKiuZVgt5JnOFjUsfoBmpa5zxzeNa+E7tYj++uNsEfPdjj+WaBMy/B6PJpUuoyD95qFw9yT6qThf/HQKh8Q5vte0bShynmG6mH+yg+X/AMexW/ZWyWVhb2sf3IY1jX6AYrn9M/07xfq971S3C2sZ9xy364rdLoeQ5XlKR0VFFFbHKFFFFAFaf/WfhUVTXA+cH2qGto7HNP4gooopiCiiigAooooAKq6jYw6lYTWk4zHKpH0PYj3q1RQ1dDT5XdFPwnqct7pz2d2f9OsX8icf3sdG/Ec1B4ojOnXNnr8I5tmEVwB/FCx5/I4P51WnI0jxdZ34wsF8Pss/u/VD/SuovbVL6yntZQDHKhRvxFcjVnY9GMk7S7ioyugdSCrDIIpaw/Cdy8uiLbTH9/ZyNbSfVTx+hFblWndGE48srBRRRTJClU4NJRQMkbBWo6cp7UhGDSXYb7mJoco0bxjeac3y22or9pg9BIOHH8jXbVw3iiCRLGLVLdc3OnSC4THUqPvD8VzXY2N1He2MF1EcpKgdfoRmuaorM9jC1Oen6FiiiioOkKKKKACiiigAooooAKKKKACiiigAooooAKKKKACiiigAooooAKKKKACiiigAooooAKKKKACiiigAooooAKKKKACuP8VH7X4h0DTs5XzXunHsg+XP4muvNcZn7b8Qr2U/dsbRIR7MxLH9CKcdzKtLlg2bU8q29tJM5wkalj9BXPeDo2/4R9LmQYlu5HuH+rH/AAxVjxhc/ZvC97gkNKohGOuXIX+tX7G3W1sLe3UYEUapj6CuiK1PIlpD1LFFFFaGAUUUUAQ3A+UGq9W5RmM1UrWGxjPcKKKKogKKKKACiiigAooooAyfElo13oVwsXE0Y82I+jLyDW/pd4moaXa3ifdmiV/zFVWUOpUjgjBrP8EuU0iaxf71ncyRf8Bzlf0IrCqtbnXRd4NdhLIfYfGuo23SO8hW5Qf7Q+Vv5rXQVgeIAbXxDod+BwZWtpD/ALLAn+YFb9TA0q7phRRRVGIUUUUAFBOaKKAGyIskbI4yrDBB7g1S8ETtFp91pEhzJp87RjJ52HlT/P8AKr9YaOdK8eWsvSDU4TC/p5icqfy3D8ayqrS524KfLPl7ncUUUVznrBRRRQAUUUUAFFFFABRRRQAUUUUAFFFFABRRRQAUUUUAFFFFABRRRQAUUUUAFFFFABRRRQAUUUUAFFFFABRRRQAhri/DbfaL3XL7JPnX8iA+yfJ/SuvupBFbSyE4CoTn8K5DwYh/4RazmIwbgGc/Vzu/rVwWpy4t2gQ+KyZ7rRrAdJ7wM/8Auopb+YFb9c/qB+0eOtNi/ht7WWU/UkAf1roK3geZV0SQUUUVZiFFFFADZP8AVmqdW5TiM1UrSGxlU3CiiirMwooooAKKKKYBRRRSAKydCItvFmsW3I85I7kDt02H/wBBFa1Y+42/jqwf+G5tJY8+6kEfzNZVtjow795rui340iz4fa5Gd1rNHOD6bWBP6ZrZjYPEjDowBqtr1sLzw/qFvjPm27rj6g1B4fuPtfh+wnznfCpz+FZR3OiesDSoooqzAKKKKACiiigArA8WoY9Ki1BPvWFxHc/8BVgW/TNb9V762W8sLi2cZWWNkI+oxSkrqxdOXLNM6CCUTwRyryrqGH4ipK53wRePdeFbRZTma3Bt5P8AeQ7T/KuirjPoE7hRRRQAUUUUAFFFFABRRRQAUUUUAFFFFABRRRQAUUUUAFFFFABRRRQAUUUUAFFFFABRRRQAUUUUAFFFFABRRRQBkeKbj7L4X1SfOPLtnbP4VQ0OD7NodjBjGyBB+lHj5seD71OMSbYzn/aYCrkI2wxgdlA/StKZw417I522/f8Aj3U5DysFpDGv1JYn+ldBXP6J+88Q6/Lg/LcJF7cID/7NXQVvDY8+t8XyCiikZggyasyFpCwXqartOzdOBURJPU1SgZuouhJLJv4HSo6KK0SsZvV3CjrSEgDJOB6mvNvEPibVPCvjGS4cG50y4RcR5+UfQ9jWc6igrs2o0JVW1E9KorlLfx9ot/ah7W8ijuTyILj5CfbPQVbsPGWi3snkvdx29z3ilcA/gehpqrB7MTw9VbxOgoqGK8tZziK5hk/3JAamqlK5lytbhRRRTAKxNZIg1nQbg9PtghJ/3lP+FbdYfio+XptvP0EN3E+fTnH9aiorxZrQf7xHXON0TD1GK5vwYdvhqGE5/cO8XPbDGul7VzXhYeUdWt+0d/KQMdAxzXPHc6vsM6CiiitDAKKKKACiiigAooooAzPCDfZ9Z1/TyeFuFnQezrk/rmuvHSuItJPsnxDQAYW9sip92Q5/ka7YdK5Jq0j3qEuammLRRRUmoUUUUAFFFFABRRRQAUUUUAFFFFABRRRQAUUUUAFFFFABRRRQAUUUUAFFFFABRRRQAUUUUAFFFFABRRRQBy3j8sPDaKqhi95bpj1zKorRAwgHtWf48bGjWg2kg6ja8+n71a0jWlM8/GPVHMeF9rT65IjFt+ouST6hVH9K6Guf8KIFh1Mjq1/KT+ldBXRHY4a3xsKguO1T1BcdquO5hLYgoorynxh4/wBV07xJLaaZLGkEACNuTdubv9PSirWjSV5Bh8POvLlgem3+oW2mWcl3dyiOGMZZjXk2v/E/ULuV4tKH2WAdJCMuff2rm9c8W6x4hjSK/uFMUZyEjTaCfU+tYlvFPd3C21nBJcTt0VBk15tfGOelM9vCZbGnrVV2Xp9b1S4kZ5tRumLdf3rAflmqk1zNOoSaaSRQcgO5PNdtpPwo1W7QTapdLaIefKjG5v8ACl1X4WXQuoV0qXMQX53mbkn6VwuUnvI9SNFLaJwlSxyhOGRXHuK6y9+Gt/YWz3N3rFpDEgyxZDxXGSKyTlI50njHG8KQD+dRyytdMprujUgulBxFI0R/2WK/yq+niLWdOAa11O4T2Zy2fzzWHEsf3pH/AAFWDdxAY2kiiNWcdmZypQe6Oy0z4rarbELf28V0nTK/I3175r0DQ/G+ja5iOKfyZz/yxm4P4Hoa8NR4JmC7ME1XddkxEW7g8YrrpY+pD4tTjrZbRqfCrM+naxfFib/DV2OcqFbj2YH+leYeGPiNf6SyW2olru06ZY5dPoe4r0vUb601nwje3NlKs8L27MCD6DOD6HivUp14Vo+6eLUwlTD1FzbHW27+baxP/eQH8xXPaJ+68SeIoOOJonAH+1GDWxo7+Zotg/8Aet0P/jorHsjs8c6uuR88ET4xzwMVC3NGtJHQUUUVqcwUUUUAFFFFABQeBRUczbUx3NNA3ZXOf1Z/I8QaDe5xi8EGfZxj+legDpXnPismPRxcjrbTxzD2wwr0SM7o1PqM1z11aR6mXyvRHUUUVid4UUUUAFFFFABRRRQAUUUUAFFFFABRRRQAUUUUAFFFFABRRRQAUUUUAFFFFABRRRQAUUUUAFFFJkUALRUU1zBbRmSeVI0AyWc4Arnbnxxpocxack+pzDjbaoSv/fZ+X9aBNpbjfHrhNBt3PRdQtSf+/q1p9s1zV/H4i8SpHDdQ2um2QlSRkJ82VtrBh6AdPeukAwoHpWsEedipRlJcrOZ8KBwNWRxgrqEgA9uDXQ1z/h4GLVfEEJB2/bt6kn1Rf/r10B4BNbR2OOt8bGs4QZNVXcu2TQ7FmJ7U2t4xsckpXA5wcV81+K5LhvEWoydH+0PuB7c19KV4f4506LXPiGNM0gZnmCi4IHCt3P5da5MdG8Ez08plao0uqOa8LeG9T8Wah9nhyluvMs2OFH9a968PeFtM8NWaw2UI8zHzzMPnc+5qbw/oNp4d0mKwtEAVRl2xy7dyaZrPiKDSDs+yXd3NjPl20Rcge/avGcuZ2ifTRgoq8jYpMVj6B4o03xGk32J3WaE4lhlQq8Z9wa2ahprRmqd9UUb7T4r2KSKZFljkGGRxkEV5zrHwnjkkaXSrp7Yk58pxuX8PSvVKKE2hSipbnhB+GXiUMR5lrjPB39f0rC8Q+Gr/AMOy2sd7cRs8+SFj7Ae9fSbKG4Iryb4v6dKpsb9ATFESjYHTPOauMru1jKcFFXPPbYDzQxOAvNW45klkYIOg6+tZElxgFYwW9SOgrQsf4vpWbTW5mxxtAI25y3Wr+geI7nRDcwjMlpcxtHLDnjkYyPeqUEu+WQZ47VHLaEBmU89cVVKcoSvEicYzi1I+lfC0qzeFdNkXO026gZ68DFUV3J8QZ1IXbJpytnucPipPAshk8E6SzdfJx+pqO5VV+INs+7DNp7Lj1+fNe3F7M+fl8Ukb9FFFbHIFFFFABRRRQAVUlbc/sKnmfanHU1VrSC6mdR6WM3xBD9o0C+jxnMLH8hmur0G4+1eHtOuM5822jfP1UGufvV32Nwh/ijYfpWh4Hk8zwbpmOiQ+X1/u8f0rnxO6PTyx+7JHQ0UUVzHqBRRRQAUUUUAFFFFABRRRQAUUUUAFFFFABRRRQAUUUUAFFFFABRRRQAUUUUAFFMeVI0LOwVR1JOBXPX3jXR7WRoLeR7+6HSG0QyE/iOP1oE2ludJUc08VuheaRI0HJZjgVx76j4r1XH2e3ttJhP8AHOfNlx7AYAP1zTF8JWtxIJtWurrVJRz/AKS/yZ9kHy/pVKLZhPE046XL93460tJTBp6z6ncDjZaRlgD7t0FVDeeK9VyQlto8B9SJpcf+gitiC3gtoxHBEkaDgKigAVUv9b0zTAftl5FEf7uct+Q5q1BLc5p4qcvhRQj8J2Ukom1Ka41KYc5upCyj6L0FbcMENvGI4Y0jQdFRQAK5tvEuo3x26No0sqHpcXR8pPqAeT+lN/sTWdS51bWnjQ9YLAeUv0Lct+tUl2MJSk9Zs2NQ17S9LH+mX0MRPRS2WP0ArKbxHf34K6No88gPS4uf3SD3weSPpV3T/Duk6Y2+2s4/NPWVxuc/VjzWmBiqUW9zNzitlczND0qTTbaVrmYTXlzIZp5AMAsRjA9gBWoRkEUUVaVjGT5ndlIjBIpKfKMSmmV0I5nvYztd1NNH0O8v3I/cxlgD3PYVxnwv0KRLW48Q3wLXd8xKluoXOc/iavfEUtfWNjocDr5t/dIjLnkKOc/Tiuws7aOysobWFcRxIEUD0Arycwq6qKPo8mo2g6jJqFQdgATSgVIBXmJHuXRTt9Ms7a8nu4bdEuLgASuowWx0zVvGKdil21VibkeKQrUm2opw/kv5RAk2naT0B7UrDuJVPUdOt9StWguI1kjYYZWGQa4+7Xx3oAOoPe22sWyHdLbLD5bhe+31rs9OvotS063vYc+XMgdc9cGhxcdbgpJ6NHlPxH8OWeh6Jbf2baRwReePNKDk8cZrgYJljLKSAWHH1r6M1vR7bXdKmsblcpIuAe4PY14qvg2507UNWttShLRQWTywTDoWUgjn1p/EjKcXzHPQSCJix9KliuSZMP0P6VUByBRnmptcix9HfDpmbwDpJY5PlsP/AB9qffhB4704nG42kgH51V+GMrS/D/TN38Idf/HzVvU4h/wmukTZ58mVcfgDXtQ2R87P+JL5m9RRRXQcYUUUUAFBOATRUE75+UU0rsTdkRSNvbNNoorZKxgIyh1KngEYpfh87HwtHG2d0VxOhyPSRsfpiiofADZstSj2kCO/kAB/A/1rmxK0TPTyx+9JHYUUUVyHsBRRRQAUUUUAFFFFABRRRQAUUUUAFFFFABRRRQAUUUUAFFITiqV/q9jpcBmvrqGBB1LtigC9TScd+K5KXxlc6gdmgaTNdA9Lmf8AdRD355b8KrPour6sd2taxIIz1trLMafQnqapRbMp1oQ3Zu6p4r0fSZPKnvFe47QQgySH/gK5NZDa/wCItVGNM0tbGFhxPfNlvqEX+pFXdP0XTtKTbZWkcXqwGWP1PWp7m9trKMyXU8cKDqXbFWqaW5ySxcnpBGL/AMIu183ma5qV1qDdfK3eXEPoo/qTW1aWNpYRCK0t4oEHaNQv8qwn8Xx3TeXothcai2ceYo2RD/gbcUw2PiPVMG+1FLCInmGzHzY9C5/pVJdkc85Sl8bNu/1fT9Lj33t3DAD03tyfoO9YzeKLq+40TSZ7oHpPP+5jH58n8BViw8MaVp7mVLfzpzy0058xyfqa1wABgcCr5X1M+eK2VznjpGtamP8AiZ6u0EZ6wWI2fgWOSf0q7YeHdK00hrezQyf89ZPnf8zzWrRTUUiHUkwoooqiAooooEFFFFAFacYcVmatetYWDyxrulJCRr6sTgfzrUuOornvEs/2S1trwoZBBOrGJer5BAA/E/pVzk4020KlBTrRi9rlS10uKPxBaKwEtxBE080zDLM7fLjPpyeK6C5ilmtJY4ZTFKykI47Gqek2c0Ky3V2c3dydzgdFHZR9BWqor52cnKV2fawioxsjhl8C6rqiC51XxJqCXZ/ht2CIn4DrWt4Vm1iyvLjQ9ak+0yQKJLe8xjzY845/2ga6lRTtqhgzbQ3QE1opNqzM2kncTFBFSYpCKmw7kZFMNPYgDJIA9SajDo5Ox1b6HNJplJjWGQRjrUEMEdtCkMKBI0GFUdAKsGoz1rNmiGtIqHDHFcb8QtXgsNAuEBUy3K+Sg7nPX9K6nUYZprGUWzBZ9p2E+uOK+fdbXxHNqLf21bXTzAlVO0lce1NRbV0TOVkZVFE4e2dVniliZuVDoRmgVNmnqY6H0R8M/wDkRbDAx97/ANCNWdYlKeM9DjA++k/PpharfDP/AJESw/4F/wChGpda/wCR48Pf7lx/6CK9uHwo+dqfxJfM6Oiiiug4gooqKSYLwOtNK4m7BLLtGB1NVqCcnNFapWMZO4UUUUyQqHwK7F9dRhgpqDAf98If61V1TWLbS0UPulnc4igjGXkPoB/WqWhajqfh2/uZ9X0/ybHU7tWV0kDGFyoUBseuBXNiGmrI9PLk1Jt7Ho9FIDmlrkPZCiiigAooooAKKKKACiiigAooooAKKKMigAozUc00cEbSSOqIoyzMcACuVufG0dxK0GgWcmqTdPMT5YVPu54P4ZoE2krs60sAMk4Fc9qfjLSrGX7PC73t52t7Vd7fieg/Osh9F1bWiH17U2EWc/Y7ImOP6M3Vv0rYsdNstMh8qytooE77FwT9T3rRQfU5amLivh1Mp7jxTrRxui0a1bsv7ycj6/dH5GpbPwtpttKLidXvboc+fdN5jA+2eB+FW9R1rTtJQNe3ccRP3VJyzfQDk1jnXtY1XK6PpZiiPS6vfkX6hPvH8cVSikcsqtSe7sjpiyRoWJCqOpPAFYV14v02KY29p5l/c9PKtV3Y+p6frVVfDD3riXW9RnvmHPkqfLhH/AR/U1uWllbWMIitYI4Yx/CigCr5WYuUF5mIW8T6r3g0iA/9tZsfX7o/I1LbeE9OjlE955uoXHXzbtt+D7DoPwFbtFUooh1ZdNBFRUUKqhQOgAxS0UVRmFFFFAgooooAKKKKACiiigAoopruEGTTBuxBOcvj2rARTqmuu7DNrYnao7NKRyfwBH51r3EpSGWXuqlvyFZ/h+MJo0D95cyk+7HP9a5sdUcKaiup6GUUVUrOb6GmOtSbgiM7cKoyajHWnsnmxPH/AHlI/OvGifTSJ4HWaJJE+66hh9DXPnQzrWuX0mpvceTCVS3ijlZFAxndx1NX/Dl19o0tUc/vLdjC4PUFTj+WK2xXRFWOeRUsrM2VsIPOklVT8pkOWA9M96mYVKajakxox9Y0Gy1yNY77zii9FjmZAfrtIzXF6x8O5tPia98KaneWd5F8ywPMXjk9iDXo561HIgkRkboRg0uZofKmc94S159f0GC5uEWO8GY54geVcHB4rbPWqFjoOmaXK0llaLC7EkkE5JPXrV81jO19DaF7aiVXvXigtZZ5FXEaliSOlWKzPEBH9iXat0MTZ+mDSW5T2PnrxP4ru9f1MvKEEELHykA6CqENzHL0OG9DVEQNJ5jDopNRBWxuAOB3FdEoxehxpvqfUHw0/wCRFsP+Bf8AoRqXW/8AkePD3+5cf+giq/wuJPw/00nrhv5mp9dJXxroDAZASfP/AHyK9OGyR4FT+JL5nSUhZV6mqzTMfamEknmupQ7nnup2JZJyeF4FQ0UVaSRk3fcKKKz9T1mz0pB57lpn4jgjG53PoBTbsOMXJ2RfJABJOAKw5tZuNSuWsdBiE8qnEl03+qh/+KPsKWLR9U8QESaqWsdPPIs4m/eSD/pow/kK1LzU9K8M2kdpFGA+MQ2cC5ZvoB/M1hKrfY66dBR1lqxul6FZaIsl/dz+fesuZryc8geg/uj2Fc9q/iH+3LzT7aCB10V72NZ7xhjeQcqFHpuA5q5/Z1/r063OukJbqd0VhGflH++f4j7dKk8UQIPDNyUUILdRMuB93YQ3H5VHs243ZrGtGNRLdnoi4xxS1W0+b7Tp1tP3kiV/zANWa5T2gooooAKKKKACiiigAooooAKKQkVzereL4LW7bTtMhbUdSA5hiPyx/wC+3QUCbS1Z0Ms0cMbPI6oi8lmOAK5O78ZveTNa+HLJtQlB2tcP8sCf8C/i+gqsNAvNZkFx4juvPGcrZQkrAn1HVvxroIoo7eIRxIsaKMBVGABVqHc46mKS0gYC+HLjUpBP4gv3vmzuFsvyQIf93v8AU1uwwxW0QjijWONRwqjAFYt94qtIrg2mnxSaje9PKt+Qv+83QVT/ALI1nWnLa1f/AGe2P/LnZkr/AN9P1P4YrRLsck5SlrUZf1DxXp1lP9liL3l72t7Yb2/HsKotH4j1r/XyppFs3/LOI75iPdug/Ctmw0yy0yHyrK2jhTvtHJ+p71bq1DuZuol8KMnT/DemadJ5yQebcn71xMd8jfia1qKKtKxk5N7hRRTWdUHNBNx1FQG49BTfPf2quRk86LNFVvPf2o89vQU+Ri9oizRVbz29qaZXPejlYe0iWWdV6mozcAdBmqzOFUs7AKOSSeBWJL4osjMYbGKfUJQcFbZNwB92OBSlyQV5MI88/hR0f2k/3f1pPtB/u1zf9q646kxeH2HoJJwpP86x9SvvGkxPk2VjZ24Hzf6RmQfiVx+lYvFUF1NY4epKSTdjunvVjGZCqj1LYrJuPGWh20rRPqVv5o6xq+W/KvMtPaHXrmUas11JBE+HVHaXzT7HAAH0ruNL0bwxfRMtpp6Zi+Vg8ZDL+dYVMZGOyPVpZTf4p/cWn8dabuAVbpgehWBiKjfxppoIzHeHJ7W7VR1Lwj5CGfR2YMOWt5HJVvoT0Nc2byGOYw3B8idfvRS/KR/jRDFuWx6lDI8HU0lNp/L/ACO6g8SaRfjyBdrG8gICSDaf1qTw/Nu0wQMR5lu7RMB7Hj9MVwbtbzKVco6nseaueH70aHqZJlY2NzhHDHPlt2P07VniZOrHzR0U8meCbqU5Xiz0WpUNRAggEcg09WrzFozWRjX8N1oupS6xYRNPBKB9rtl+8cfxr7+o9q2dL1zT9XgEtnco/qhOGU+hFSq1Zl/4a0jUpvOntAs//PWImN/++l5rdST3OZxa2N0muf8AEGvrpMSyQFJ5FYGSBeW2dzx0x1qBPCNoo2vf6nImfutdv/POa1LTSbCxheK3tY1Vxh+Mlvqe9NtAky0jiSNZF+6wBH40hNKcKABwBTCayZokNNRnk080w1DNEUNRv102CW5mbbDGu5jjOBXmPi34lW93p8tlpIeWSZSjSsuFVT1wK9UvrOK/s5beUZSRSp+hr528YeGbjwxq/wBmWRmtZBujkI4+n4VdNK5FVtLQyoVVF8oHJHXFPWNUXaBxVZXjtozhg7n0qxESY1J6nmlJamK7H0R8Lzu8A6eT/t/+hGrmtf8AI06T67Jf5VD8NQB8PtIIAGY2J9/nal1hGbxtpbA/KttITXtU+h87W+OfzNaiio57iG2haaeRI415LOcAV2nldbElQXd5b2Nu091MkUSjJZjisj+2b3Vm8rQLTzlzg3kwKxL9O7VesfCkEcq3mrXDajdqdweXiOP/AHV6D69aylVS2OmGHe8ygl5q3iAbdJh+x2R4N7cLyw9UXv8AU1rWOiaX4eikvZpN8+N0t5ctlj+PYe1QXviqITNZ6NAdQvBwdhxHH/vN/hVGPQrjUZ1u9fuftcoO5LZOIY/w7n3NZLmmzduNNa6fmST+INQ1tzDoMQjtujahMvy/8AHf69Kn0zRLbTWebc893JzJczHc7n69h7CtJVCqFUAADAAFSLE7HgVtGCjqzmnVlPSOwyq+r24fw/qQfo1rIP8Ax01s/YFij3lskVnayP8AiR34/wCnaT/0E0pTUloXGjKE1zGp4ZYP4Y00htw+zoM+uBWtWP4Vi8jwtpsec7YF5/CtiuA+iQUUUUAFFFFABRRQeKACqeoalaaVZvdXs6QwoOWY/oPeqev+IbXQrZWkDS3Ep2wW8Yy8reg/xrAtNGutSu49V8QFZLkcw2qn91b/AEHdvemlcyq1Y01djXu9Y8WE+WZdL0ZuM9Licf8AsoP51r6dplnpVqLeygWKMddvVj6k9zUt1d29jbPcXMqQwoMszHAFc0b/AFXxLxpu/T9MJwbp1xLKP9gdh7mtVFI86dSVTV6I09V8S2mmSraoHur5/uWsA3Ofr2A+tZp0rV9fG7Wrn7Lak5Flatgkejv3+grV0vRrHR4ilpCAzHLyty7n1J71oVoo9zB1EtIlaysLTTrcQWcCQxj+FBj/APXVmiirMm29wooooEFFFBOBk0ANkfYue9VGYscmnSOXbPasrU9cs9K2pKzSXD/6u3iG6Rz7CtFaKuzK0pu0TSqteajZ6fH5l5cxQJ6uwFZC2+v6x80si6VanoiYaYj3PQfhV6y8MaVZSed9n8+47zTne5/E1wVcypw0jqdMMJ/Oyn/wldpM22xtby9PrDCQv/fRwKBqmuzEeToLRg/8951B/wDHc10aqqjCgAegGKWuGeaVW9FY2WHpLoc4LjxUwJ/svTRg4AN02f8A0Ghh4rlJURaXbj+8JHkP5YFdHRWbzCu+pSpQX2TnR4YkvXEms6jNeAf8sU/dxfkOT+dbtvbQWkKw28KRRr0VFwBUtFcs6s6j95mnSwVyfiiW3iu7P7fv/s8ynzQoJBOPlBA7ZrrK5vxOHWwkuIgplgcSIrDhiD0NKn8aLpStNNiwapP5ITTdEmFuPultsSkey9f0rajZnjV2QoxAJU9R7VjW9hqmoRR3GoXzW7MAwt7XgL7FuprcxgAeldE7H0UArO1bQtM1y38nULSOZexYcj6GtGioTa1RbV9Dzy/8Dx6YGkhSaa1x8zQviZB9Dw36Vnvod9Hai6sJk1KzYdFG18ehHQ16nXL6ps8NXjaiqkabcH/SEQZ8t+zAe/Q/hWqrT6HNUdah79F/LoZvhHxZGbkaLeSESKMxNJwQP7rZ6H0ruq4S4PhnxZIIXbZdkfu3x5cg+hrRgv8AV9AjWLUUbULNOBdQr+8Uf7a9/qKmTUntZmVLGpvlqLlZv6jcXFuLeaJWaJJMzKvJ24I6d+cVfjlWRA6nIYZFUbDUbTU7YXFnOksZ7qen1HarYOKV7HYknqifNLmoQ1LuzT5hco8nNNJpCaQmi40hGNNooqCgrJ1fRLXWo2hu4I5Ixyu8ZwfWtaii9geuh51efB7QpbaVoJbmO62na2/5c/7uK8h8l7aWS1kx5kLFGx6ivpPWtVt9H0yW5uJFTjagJ+8x6CvOofCWm6yS+m6VcXd1KD5t0ZCkG49Tk9efSt4KVTc4sRUhSaPQvh5H5XgLSEHQRH/0ImotZmEXjSzkkZUgjsnZ2Y4A+atnw9pZ0bQLPTmZWMEe0lelYep6Va6t8Q7ZbyNZorfTjKI26bvMxkivWXupHgP3pSEGt3OpuYtCszc84NzL8kK/j1b8Kt2/hJJ5kudcuW1CdeVjPywp9F/xqTUPFGnaZILG0ja7vAPltrZckfU9AKzHtNb1051W6+w2p/5dLRvmYejP/hWnvTM0oU1fb8zUv/E1hYSGysY2vbxRgW1sAdv+8eij61mvp+q66Q2s3PkW3X7DatgH2dup/DFbGnaVbWFutvaQJDEv90f171oLCq+9UoJbmLrN6Q+8o2enw2cCwWsCQxL0VRgVcW3H8RqYY/CrUqRLCCuM0OdtEEKPMnJspqir0FOppkQOqFgGboO5p1G5NhxkYrtJ4rL8QMU8N6oynDC0lI/74NaVZHinf/wi2qBDhjbSKPxU0nojSDbmrm/4bRk8Naar/e+zR5/75FalUdGUpolgp6i3jH/joq9XGe+FFFFABRRRQAVkeIddh0LTjO6mWdzsggX70rnoBWlPNHbwvNKwWNFLMx6ACuJ0ZZNf1NvEd4hERBSwib/lnHn7/wBW/linFXZnVqKnG7LWj6TMs7arqrCbU5hyf4YV/uJ7fzqzrGtW2i2olmDSSudsUMYy8jegFLrWsQ6LYNcyq0jkhIok+9I56AVl6Lo0/wBpbV9WYS6lKOF/hgX+4v8AU1ul0R5Upc3vzIrTRrrVrlNR18hiPmhsVOY4vQn+81dGAAAAMAUtFaJWOeU3IKKKKZIUUUUAFFFFABVeeT+EHjvUsr7F965K7u7jXtQk0uwdo7SM4u7pf/QEPr6ntSnUjSjzyCMHUfKh1zqt3ql22n6HtOw4nvGGUi9l/vNWlpOgWek7pUDS3UnMtxKcu5+vYe1XLKyt9PtEtrWJY4kGAoqxXz+Jxc6z30O2EIwVohRRRXKUFFFFABRRRQMKKRmCqSxAA6k1g3fjPQbSRovtomlXqlupkIP/AAHNNRb2Czexv1Uu7CO8ikjkAZHGGU965xviFpqkf6BqhQ/8tPsjYpB8SPD+dss8ts2cATwsn8xVeyn2HyssTeGrNSqGS8G0YAW7kGB+dQyRX2i4urS4nubdP9bbStuO31UnnIq7a61p+qfPaX0E5PZHBNXOMetLnnF+8ONerCV7li1uYry2juIG3RSDKmpq53+zruzmeTSrtYEkO54JE3IT6j0NLJfeIYkz9l02QKMszTOvH02mtk4vZns08fSktXZnQ1na86R6BfPIqsohb5WGQeOP1qh4a8V2niGJlAEV0n3os5yPVT3FZPj/AFuGKzTSYnBnnYNIAfuoDn9SBVxi+bU7UueyiefSMyxbk3K6jKleobtiurjmvo8NHqFwrY5ywYH8DmuctYvPvIo8ZG7c30HP88CuqjiB5NdyimtT2HhaNaT54p20KZnuIbk3YBgue9zaDBb/AH0PDfWui0zxrAAkeqtFGHO1LqM/u2PoQeVPsaynhHVeKw7+KGSYxXFuo8zhZD0Y+h96mVGLOOtlsaTTpSsvPY9fR1kQOjBlPQg5BqC4v7Sz4uLmKI+juBXlVtdX2jWflWuotbW0ny+WxyF/3SelRwQJ9oVplL5/ic7s/jWP1fXVkwwdST5W0j0iXxZokQJfUEwPRWP8hTG8YaGuS15gevltj+VceqgcAAD2q0I0HUD6mrWHj3Oj+zmldy/A7K01vTL4gW97E7HoucE/gasXt1FaWck00gRQCM+/t715rN9mu5vs9vA13c9PLgXcw+p/h/E1uaV4L8QXkyyapqb29qg/dQZ8ySP8egP50fVW9jycbVp4bTmTZLH4vl0m2iTWNPlUlRtaFhIzfVeoP51pxXmu62gOnaf9gt2H/HxfD5iPZB/U1t6X4Z0vSW8yC3Dzn708p3ufxP8AStG5uoLOFprmaOKJRks7AAVvHCRWsjxJ5lVa5YmBaeDLHz1utVeTU7peQ9xyin/ZToK6MBI0wAFVR9ABXMS+LmvWMehWMl6ennv+7hH/AAI8n8AarNot9qp367qLzIefstv+7iH17muuEOkUcFWo271GaV/4vsLeVreyWTUbsf8ALG1G7B926Cudh0PV9X1e41XVrprNbhBGLS2bkIOdpfr164rp7OwtrKIQ2kCRIP4UXFX0g7tWqppfEc/t5bQVjP07SrXT4fJsrdIk6nA5J9Se5rRSEJyeTVu2WMN82Pamz7fMOzpRz62Qey93nbuR0UUUEhRRRQMxY5jdeLpYx9yzthz/ALTnp+Sitqua8IMb661q/wA5M96yJ6bUAX+YNdPJG0Y+bvUpo0nB306EQmjMpiDDzANxHfFZniclfDGpsATtt3bA9hVfXJ20u9s9VA/dK/kXHsjHg/gf51rXtut9p9xbE/LPE0ZPsRj+tD1uhRVmpGvpDB9GsmHQ28ZH/fIq7XPeC737V4XtUb/W22beRT1VlOMfliuhrkPeWqCiiigYUUUhoA5PxtM94tjoEDENqEn74jtCvLfn0/GtSNEghVFAVEGAPQVikG7+IV7I3Is7NIlz2Lncf5U/xXePZeGrySIkSuvlpjrljj+tawVlc87EvmmombpinxBrcmtTAmztmMVkh6EjhpPx6Cumqrplkmn6ZbWiDCxRhePX1q1W8VZHDUlzMKKKKZmFFFFABRRRQAU122LQ8gQc9fSub13V51lj03TgH1G4+76RL3dvYUSaiuZ7Ak5PliQatqF1qmoHRdMfa5Gbq47Qoew/2jW5YWFvptlHaWybIoxgep9z71DpGlQ6RZCCMl5GO6WVvvSMepNX6+fxWJdaXkd0IqC5UFFFFcgwooooAKKKKACiiigDIutEGpysdSnaaHPyW6EqgHv6mp4tItbZAltDHGg6AKBWhRTcm9Bt3KJtXAwACKiksVkBDwIwPqoNadFLVbE2OSvPBOi3jFpNMRHP8cWUb8xVMeEb6y50zXL6ADpFN+9T9ea7miq9pNdSryXU4oP4qsuJIbG/T1jYxv8ArxUkusSTWk0Nxp15ayOhGSm5Qcf3hxXXsit1UVVuIUjXcvc9KOfq0LmS1aPnyOe4sLkvFI8UqkjchwQaWK4eW9E07l2Y5ZmOSa9K8beHYLqybUYYdtxGR5rIOWTvx7Vxdtp9vDtcEydwWx/SvQpSVRcyPtctxccTTvGPvLQ19HtDEhnmGHk7HsvatsMpHFZlrOJUCk/MKsgleQa6kexCPLGxc61Wu7SO5hZHGVIpyz44ao5b+3jkEQYySnpHGu5j+AoFVnTjG9R2QyKB2jWOUBiBgkjrVO6sV08NcW0iRDOWRz8jf4H6V0Vl4d17VPmMSadbn+Kf5pD/AMBHA/Gul03wRpNk4luVe+uBz5lydwB9l6D8qtQbPn8ZnOGprlpe811OD06HUdaRG03T5XRh/rpRsjH4nr+FdXY+AjLtfWb1p/8Ap3gJSMfU9TXaYSJM8KoH0ArBvfF+nwSm3sxJqFz/AM87Vd2Pqeg/OtFBI8DE5vi8Ro3ZeRrWWn2emwiGztooIx0VFxVfU9d03SFzeXccbH7qZyzH2A5rCf8A4SPV/wDj4uY9Ltj/AMsrf55CPdiMD8Ks2Gg6dprmSGANOfvTSHe5/wCBHmto02zyZ1YR+J3ZC+ua3quV0yxFjCf+Xi8HzEeqoP60yHw1A8y3Gp3E2o3AOQ05+VT/ALKjgVuBSeAKlWAnknFaKEY7mMq05aR0RAiKihUUKB0AFTJCW5PAqdY1XoKdTc+xmodxqoFHAp1FFQaBRRRQAUUUoBPQUDRWivI5b24tVB3wBSx7fNnH8qTUJxbadczscCOJmz9BWVbTFPG1/bk8SWscmPoSP60zxzcfZfBWqyDqYGUfU8VN9DTk95LvYb8P0Nv4QsJcENKGmbPcuxb+tdPLKZcZ4ArK0GH7NoGnwDgR26L+QFaNNJBKo9V0K2oWUeo6fPZyjMcyFD7ZrF8IalJcWMum3Z/07Tn8iUHqwH3W/EYrpoiocF+lcZ4vceH/ABNZeIrcYtpgLa/2+mfkc/Qn9alu0i6cU4NX9DQiuP8AhGvFfmSNt03VmVGz0jnHQ/8AAun1xXdg5rk7yG11fTZLW4AaKZeGHb0I9+9M8L65Lb3P/CP6tJ/psS/6POTxcx9iP9odxWVWm4u524PEKa5XujsKKQdKKyO4WkIpaO1AHG2p2+OdfU8Fo7dh7jaRUPjVvL0ATFSUinjd8dhuqXVF/s3x5Z3LEiLULZrf28xTuH6A1oavYDU9JurInHnRlQfQ9v1rWPwnm4hctW5MOQKWsHw7qr3mjxCVdtzBmCdT2deP14P41pmZz3xXTGN1c86pJRk0W6Kp72/vGje3941XIzP2qLlFUt7f3jQWIGSeB3NHICqX2LZdR1IqJ7gYO3865668SW6zm20+GTULodY4OQv+83QVCNH1jVju1W9Ftbn/AJdbQ4JHoz9fyrnrYmlR3eptGjUnvoibUNfzcmw0tBeageCFOUi93Pb6Vb0XRhpkbyzym4vpzunnYck+g9APSrdhp1ppluILOBIUHZRyfqe9Wq8XFYyVZ2WiOuEIwVohRRRXGUFFFFABRRRQAUUUUAFFFFABRRRQAUUhYKMk1Xe6A4QZ96QNlgkKMk4qF7pF4HJqo0jOckmm0rkcxM1zI3Q4FRMzMeSTSUdBntSFuIQGUgjIIwQa4HX9Ak0mVrq1QvYOcsoGTCf/AIn+VdZda9YW0vkrIbi47QW673P4ChLXxFq64S3i0y2bgtP88hH+70H412YanWv7q0OrCYiphainF2POhKEXzA4VRzuzxWjpyarqrBdPspLhf+epXag/4EeD+Ga77Sfh9ommYeWI3k2d2+fkA+y9BXUKscKYVVRB6DAFeuqXc9nEcR1GuWlG3mcLY+ALi4AfV7/C94LXgfQseT+ldbp2h6ZpEYSxs4ofVgMsfqTzVPUPFel2MpgSV7q67QWq+Y36VnSXniTV1IjWLSLc9ziSYj+QrWMOyPBxGKrVferSOjvdSs9NhMt5cxQIO7sBXPyeKbvUMpoemySjoLm6Bii/Dufyptp4bsLef7TMJLu6/wCe1yxc/hnpWwq9Aq/kK2VJ9ThlXivhVzBbQrvUyG13Upbodfs8P7uIfgOT+da9rZ21lEIrWCOJB/Ci4q6sBP3jipljRegq/djsZylOp8TKyxM3biplgUfe5qWik5NhGCRZPkiDCgA4qtRRWaVjac+boGQR1orG0u4aPWdR02RiTGwniz3Ruv5HitmqTuTKNhyIznCjNIylTgjBqSCXymJxnNNlfzH3YxSu7lWjyX6jKKKKZmFTwSpGCGHWoKKTVy4TcHdHMX8wh+JtiwHy3VjLH+KspH9arfEpv+KS8rOPOuoYvzcUzxQ5tPFnhy9z8v2poG/4GppfiHh7PR7cvjzdSh49cHNS1ZNG0XzSjI622ULbRqBgAYAqWo4f9SoqStDmCqWrafDqemz2lwgaKVCrD2NXaDyMUho4fwXqElvPP4c1JibvT2ARj/y1hP3W/Liup8R6ZY6vYogPl3EZ3QzRnDRMOhBrl/GWl3EUlvr+mr/p2nksyj/lrEfvLUra+uu2FvbaERNeXyDA/wCeCnqz+mKUkvtdDeEpt3prffyOg8K6/f6jpLG7hM00EzQGeLhZduPm/wA9xRW7o2kwaNpFtp9uDshTGT1Y9yfqcmiuJ2ue1G9tWaNFFFMZznjaxa78OTTwsFurP/SYHPZl5/XpUWg6xb67o1tqFswKyryO6t3B960/Ev8AyLWo/wDXu/8AKvOdH8/wrYWeoQRM+mzxIbyBFyY2x/rB/UVpTvqcWLSsu5sa1bTaHqb61aRNLaTYF9CgyRjpIB7Dg1p2t1Be26XFvIskTjKsp61p291b3tqk8EiSwSDKupyCK5+68OXFjcyX2gyrEX5ks5P9VIfUf3T9K3hPl9DzqlNTWu5p0VjW3iK38/7LqMT6fd9PLuBtDH/Zboav31/BYafNeTN+6jXcSOc+wrfnVrnG6ck7NEep6ra6Tb+bcvyxxHGvLOfQDvWXHpmpa+RLq0jWlkeVsoWwzD/bYc/gKg0uwlurk6xqShruQfuoz0gTsB7+proIrhoxg8j0rw8XmDk3Cnojvp04099yxaWVtYQLBawRwxr0VFxU9QLdRnrkUpuYv71eW3fVm90TUVXN2nYGkN5/s0riuizRVX7Z/s0v2te6mi4XRZoqEXUZ65FOE8Z/ipjuiSimh0PRh+dKCD3oC4tFFGR60AFFMMiDqwqJrtRwoJpXFcsdOtV5bpV4Xk1XkmZ+pwPSo6Qmx7yM5+Y/hTKp3mq2FgP9Ku4Yj2DOMn6Cq0eqXt+caVpNzMD/AMtph5Uf155P4CtIUak9kKzZq1TvdVsNPH+k3UcZ7LnLH6Ac0J4a1i/wdS1UW8Z6wWS4/wDHzz+la+neGdI0xt8FmhlPWWT53J9cmu2nl8n8bsHurdnPR32q6kcaVpT7D/y8Xf7tPqB1P6Vci8IXF5hta1OW4B629v8Auo/0+Y/nXUSSxwxl5XVFA5LHAFYFz4y09XMOnRzalPnG21XcoPu3QfnXdTwtKnqlqLnl9nQ1rDSbDS4vLsrSKFe+xcE/U96df6pY6ZF5l7dRQL23tgn6Dqa5x38S6qMSTw6VAf4YR5kpHux4B+mafZ+G9OtZfPeNrm4PJmuGMjH8+B+FdcabexlKrCOrdxZPFd1fHZomlyzA/wDLzcfuox7jufyqB9Fv9TYPrWqSyr1+z237qMexI+Y/nW6AAMAYorZUktzCWIl9lWK1np9np8fl2ltHCvfYuM1aVdzAepqRISwy3AqwqqvQU20tjNRbd5E01nCkQI6/WoQoXoKdnjGaSslfqzebjJ3SsFFFFMkKKKKACiiigDl9af8As7xjot90S53WUhHv8y/qK6iuV+IMbL4YN4inzLKeO5U9xtPP6V00Eqz28cyHKuoYH6iktzWWsEySnMPlBptSDlKGZojoopVUscAZNMLCUUrKVOCMUlANWOJ+IqmLSIL5etnewzn6Bhmq/jeQyt4bYnIOoxGtzxrZfbvCupw4yWtnK/7wGRXK6ndfbfCHhm/YjH2q2Ln3PH86GjWl09WejW5zHj0qaqtu4WQbvunrWpP5XlDbjPbFE3ZmdOPNFu+xVoopCQBzQSVrhRv55BHNYPhKK18MeJLzTDbRxx6lIZ7eZV6t/Eh/pW7K2+QkVjafC3iDxfE0YP2LSGLPJ2eYjhQfbv8AWlWtyam+AlL21o7HfjpRQOBRXGe4LRRRQBj+KnMfhbU3UZItnIH4VhaXEU0i0SRefJUEfhWn47cp4I1fbnc1uyLjrk8Utrb/AOixRKuQqAc/St6Dtc83MIuSikcwdOvtDuGutCKtAx3S2Dn5G90P8J/StnSfEtjqjGHc1teJw9rONrqfp3HuKuyWxUkDg+lZ93oFnrDrHdwAsPuyDhl+jDkVtKK3RwwqSbUZo1Lqytb6AxXcEc0Z4Kuua5fUfAcM6RrYX9xapHIJBAx8yIkdBg9B9KsT6f4h8PsBY36ajbY4gu+HHsHH9QaWHxnBE4j1Wxu9Pf8AvOm6M/Rh/XFYtXWp0WlF2TKjp4hsTifToryMf8tLWTB/75NQnxBaRHbeRXNken+kwlB+ddbZ6nYagu60vIJ/+ucgYj8BVlkVxhlUj3FcU8BSlsHOvtI5WHUbKfmK7hf6OKsghhkEEeoq/ceHNGumLS6bal/74jAYfj1qi/grSM5h+1QN28u6kAH4ZxWEstfRj91hRUbeEHX/AFGu6jF7ZRv/AEJTTP8AhGdWX/V6+5H+3ApP6YrJ5fU6MLR7k9FV/wDhH9eC4GtWxPqbb/69NXQ/EyqAdW05j6mzb/4up+oVQsu5aoqo2g+JnwBrGnqAecWbc/8Aj9Pbw9rrDH9tW688lbbn+dH1CsCS7ljpS5PqarDwxqrE+Zr8i8ceXAg/mDTl8HyMP3+vajLn3Rf5KKtZdU7hp3Jy5AyWwKgkvreIZkuYlH+04FSL4H0okGd72cj+/dSAfkCBVmHwjoMBBGl27kd5V3n8zmrWXPrIOaCMOXxJpMb7PtqSOeiR5Yn8qRdZuLg4sdG1CfPRmiMa/ma7GCytrZdsFvFGPREAqbKqOTgetbxy+mviYuePRHHR2nim76W1lYqe8shkYf8AfPFWE8H3FxzqetXcwPWODEKj2yOTWxd6/pNl/wAfGo2yH+75gLfkOay5PGltKdunadf3x7NHCVX82xW8MNSjsh80+isaFh4a0fTm321jEJO8jDcx/E1qFkjTLFVQepwBXKtfeJ9QH7qK00yM93PnPj6cAH86i/4Rtbsh9V1C7v267XfYn/fK4BH1rpjBvZGU6kV8TNK98YaRaSGGOdru4H/LG1XzG/SqT6p4j1HAtLOHToT/AMtLg75MeyjgfjWha2NpYxiO1tooUHZFAqyAT0Faql3Zi8QvsowR4ZhuXEurXdxqMg7SthB9EHFbMFtFAqxQRLGvQKgxVgQue2KljhKMGzyDmq92K0M+ac37z0I5beSEAuuAairSnk85ApXgVCI0HRaUZu2o6lKPN7mxVVGY8CrCRBeTyakA9Kk8l9m/HFEpjhS7EdFFFSMKKKKAFGARnpVmeSJowFxn2qrRScbu5pGo4px7gaajpIgdGDKeQQetK33Wx1wax/CkzT+GbF3+/sw31yaL6kpaXNmnRkLICwyKbRTEnZ3Kniu3j1Lw5f2qjPmQOv6VmeCrw3/g3Spz1Nuqn6jj+lbcy74XX1UiuT+Gz48Ji1PW1uZoj7Yc1FrM3lNzg2+519SJ92o6kQHHSqlsYxQjjvSwyeW+cU4jNREYNJaqxV3F3RLK/mndjGKhqROlMIwaI6aCk3LVkF1CJrd0IyCCCK8stt0PgS7sm5k0jUMN7KJMg/ka9ZwSOnFec6nZfZPFOsWBGIdWs/OQdjIgwfxxim2VT0uduhyin2qRZWXpzVHS5DLpVpIwwzQqSPfFW63smjkejZL9ob0FXJIIzab93zYznNZ1Zep6xLDNHpthGbrUZvuQqeEH99/QCs5q2tzWg3J8trtkWrX1xPcx6LpZ3ajcjlgOIE7u39K7LRNIt9E0uGxt8lYx8znq7Hqx9zVHw14cTRLeSWWTz7+4O64uGHLH0Hoo7Ct8VyVJubPbw2HVGNuoUUUVmdIUUUUAct4/IPhryT/y3uYYv++nArRtpPJXBHGKyfGbCa90Gx4JlvfMI9kUtn9K0q2pK6Z5uNm4zVh0j+Y5akDFTkdaSit7dDgu73IrgPKd5JOKqsiuCrKGB6gjNX6ikh3cr1q4u2hlNNvmMC58NaRdMXazWOTrvhJjOf8AgJFRDRdQtsfYdevIgOiTYlUfgcfzrcIIPIp0SeZIqZxk4puEXqwhVqJ2TMRZvFdsOJdOvMf31aIn8s08eINehH7/AMPmTH/PvcKf/QsV0F3arbqGVs54qpWahGSujWdWcHyySMweLyo/f6Hqcf0jDY/75Jp3/Cb6Yqky22pxYOPmsJT/ACWtHBoIyORT9l5iWIj1iUT420VVVnkuEDdN1s4/pUv/AAmOif8AP23/AH7b/CtG2sEuVJbaAOnFV5baOORk2IcH0qFBN2uaymoxU3HRlU+MtDAJ+1Mcekbf4VGfG+i+WZFe6dRx8lrI38hVvyo/+ea/lShEHRVH4VXsvMz9vHsUf+E1sGcLHZao+RnP2KQD9RTT4vdx+40HU5PT5An/AKERWlRT9j5i+sL+Uyz4h1yRcw+HXT08+4UfyzTDeeK5+kem2g9naQ/qBWvU0drLJGXUfKKPZxW7Eq05O0YnPmx8QXH/AB8+ISg9Le2CY/Ek03/hFrWfH226vbznJ86c8n8MVuYPpT1R85AquSKJdao+pSg8NWFjGJItOhT/AGioJ/M81ZAA4AwPatN5mlt/LYAepFQLEg7ZNTGVlqh1YJv3XcqhSegqVbc9zirGBRVObIVNdSMQoPepMAdqKKm5pZBRRRSAKKKKACpjcN5WzA+tQ0UmkyozcdgpSMUlPYZUGhsW4yiiimIKKKKAEb7h+lc14Fk3eH3j5zFdSx4PbDV03auQ8DuUudfte0WouVHs3NJ7mkfhaOvooopmYVx/gICP+3oACBHqkvB98N/WuwrkfCamLxD4ni6D7argfWNaT3RrD4JHXVb86MxBR1qpSr1pSVxU5uGxLRjNFFQWIBgU1xxmn0hGRTTJa0JI5YxBtI5xXH+NLNvsdtq0CbptOmEpA6mPo4/KunpksaTRPHIoZHBVge4NVy9g9q7q/QzrTyjaRNAQYmUMpHTBpLq8trKFprqeOGNRks7AAVw1pZ6va6tfaM+tXEMNswaCNI15hb7uGPPHI/CrGlaPaSeJ7pbppbx4rUMpuXL7ST1APSteZqPNYbwdryk9DcivtT8RER6BB5ds3XUZ1ITH+wP4j79K6zQfDdpoULGPdNdS8zXMhy8h/oPaqXgED/hCtNjD7xHHsyPY4xXTjpXFObluetQoQpR91CAUtFFQbhRRRQAUUUySRY0Z3YKqjJJ6AUAcdqD/AG3x/FGPuWNmWPs7tx+ma2KwPDLNffb9ZkGDfzlo89fLXhf5Vv11U1aJ4uKnzVXYKytTumTVNKtlLDzpX3Y9FQmtWuaupPP+INjbryLeykmb2JYKP51TMqa1OlowT0FFWIJI0QhhzQ3ZChFSdm7FYoD1GaQRoDkCotRu1srO4uyPkiUtinwO0kEbsMMygkelNNkuKWpI3z/e5+tIFHoKWigGGB6CkKg9hTipAyQcUlCYNW3FR2jztOM00qrHJGTS1Gk8Uk0kStl4/vD0o2G7tWFMSHtSeSnpUlFO7I5UR+QnpR5CelSgZIFSyW5RN2c0nO2lylS5k2lsVfJT0qzFMYovLA4qKih67hB8jvEMDOQBRRTXdY0LuwCjqTQIdRRRQAUUUUAKMZ5qzMIhENpGaq0Umrs0hPlTVtwooopmYUUUoUt0BNA0m9hKKCMHBooEFSLylR1Ih4xSkVERImkJA7UjKUbB61IJGhOR3qN3LtuPWkr3Kko8um42ilIwuaSqICuI8NN9l8c+JLU8b3jnx9VxXb1wyf6N8Vb1TwLrT1Zfcq2KXVFR2l6Hc1ZghR4yzdapQvuTBPIqUEjoaJRewUppO7Vxsp2hsHpXK6ArR+KdfJHyvNGwP/bNR/Sunm4jNYGmQtHrGqy/wvImP++BVJbE81rnR0UinKg0tIRKOlPKMFzjiokParBmzHtxzWUrpnRDla1IqKKKBNXI34NNp8jIkbM7KqqMkscAVyd94vWRpYNGiW5ZMh7qRtsEXuW7/QVaaJjSlN2SI/GSx2UthqqsPPjkELRg/NMjHBAHcg4P503SEVvFurKsZyltCNx9wTisK2uJ77WII4Xe/wBRnV3S/uEIgiC43eWvfG4f413OhaMmmJM7SvPczYM079XI6YHYD0p8zsdU7U4eyb1JvAGR4WjQpt2TSrj6Oa6muU8BMP7GvYtxYxajcqc/9dDXV1yPc9KPwoKKKKRQUUUUAFcp42vnNpDolq+LvUm8vg8pF/G35cfjW7quq2mkafJeXsojhjGST3PYD1JrlNFt7q+vJtf1KPZdXI2QxH/ljD2X6nqaqEeZmFeqqcL9TYtbeO0tYreJQscahVA9BUtFFdZ4jd3ctJDGYdxPOK4nSW+1/ETXJ1wUtreK3B9CfmIrrC21Tya47wGxu313U/4brUH2n2X5RUWaep0c0ZQdl0OxoooJwM1ZzM53xpceX4fkgHW5dIP++jiugjGI1HoBXIeKpPP1jw/Z9TLfrIR7IN1diOgpdS38CCjoaX+GkpkpliSdXj2hear0UUkrFzm5u7CsTRpRNrWuHvHcJH1/6Zqf61t1zXhJhJc65KAPnv2yR3woH9KHugj8LZ0tFKFJGQM1FPPHbQPNK22NBlie1O5FmSU9pXYAE8UwHIzRRYE2tEFFFFAgrI8ST/Z9Gc5I3uifm1a9c74zYjR7dFODJeQoPfLUm9C6avJHQr90fSlpB90fSlpkhRRRQIKKswxxmIk9arkAE46Uk7uxpKm4pMSiqeqXTWWnvcLjKsvX0LAf1q2pyoI6HmmRbS4tTQTCMEEZqGik1cqEnF3Q523OW9abWfe3rwanp1spXbcM4cHrgIT/ADrQoXYUk931CnIeabSg4NN7CW5IRkVF3qbrUbLhhURZckOYfJUdSkcYqKnFikgriNdH2f4laHOeBNbSwk+/Ufyrt643x0vk3vh2+6CHUFRm9AwIpsdPVteTOlVirZFWklD/AFqpnNFbuNzkUuVli4bgKKr4AyQOvWjrRQlYJS5ncswNmPHpUtV7ZgJlDdCa0bgRbRtxn2rGbtKx00oc0Oa5XU4NS1XZ1RSzEKB1JrDvfGFnC5ttPik1G6HBW35Rf95+gqJF04SlokdGWCgknAHUmuc1HxhawyPbabG2oXa8FYjhEP8AtP0FcnqetXWoyNDeXLXDf8+GnsQg/wCukvf8PyqvHp01xCsVyyW9qORZ2o2J/wACPVqunRnU2O2FBLWbF1DVbnVrgx3crag462dqxW2jP+2/8X0qlq9hPcaYVu5hyVWO3gGyJCSB0HX8a3YoI4IxHCiog6KowBUF4PMutMg/57X8MfXHVq65YaNOm5PVm8ZWdoo6vXFS08X+HIYkVU+yXKBVGAB+7rfgH7usbxPtTxX4fYqSdk6A+mQv+FbMP3K8+D9w48Z/GRmeCmIk1yLcCEv3IAHTdzXW1yPhNgniHxLbnaCtxE4AHZowa66sHuenTd4phRRRSLCiiigDzKweTxhJBruoEfZQd1nZ5ysf+0/q38q62KTeMHqKxtU8NXukXEuo+HlEkcjF59Pc4Vj3ZD/CfbvUml6pDqNuLiHcpB2yRsMNGw6gjtXZScZRstzxMZCrGfPLVG4sTsu4DimVNFc/udoGahYgck0K99TOfIknEoazeCx0m6uSceVEz/kCax/h9am18FaduBEkymZ8+rEmq/j+5YeF7mFCRJdMttGB3LsB/WunsLZbPT7e2UYEUaoB9BQ9wT/d37s0Gt9se7NU5TiM+9WGkbYFzxVW4PygUQTb1FWcbe6cfOftfxO0yEDItLOSVh6FiAK723jR87iK4Lw4ftvxB8Q3gA228cVqD74ya7bNJq9y7qDin0RLKoU4ByKip7fdFMpx2M56u4VLBEJWOT0qKlVivQkfSh3toODSd2LMohZucgDNcl4CPmaVfXG4nzdQuGGfTeR/Sukvn22c7k9EJyfpXN/DjH/CF2rAg75JXyO+ZGP9aT3Rd1yysdnBMiRkEc1zni648vRJEBANzKkC/wDAmxW3XL+KnEuq+HrIn/W3wkI9dgzQ4pajhNyaT6HToMIo9qWilxxmqMRKKKKBFpHiEGDjNcZ44k22ulRgZ36lB/6FXU1yPjVyL/w0meG1NMj1xUNWTOiE+aS8jrh0FWvJj8ndnnHrVWlyapq5nCSje6uJRSr1xSEYNMhhRRRQIxfFrMvha/dRyiBvyINadk/mWFu/96JT+grP8VR+b4U1VeebWTp9Kf4cuPtXhrTZs53WyfyFLqav+GalFFFMyOb1pyvjHw4obCs0wPv+7NdJXJeKiIvE/haY5Obt48fWM11tJbs1n8KCnIQHBbpmm0UzNOzuW5WQqNuPwqLGaanTFOrK1jaUud3Co2GGqSmsMimmTJDfLcruCnFcv4+tnn8IXbxjMluVnX6qc11y3IWLZt5rPvrdbyxntnGVlRkI+oqrt3uP3ItOLKltMtxaxTJ92RAw/Gs/UvEFjpsghZ2muW+7bwruf8h0Hua5yx1e6Oj2Oi2cn+mpGY558f6pUJXP1JHFaen6Xb2KlYI90jHLyty7n1JrpppzWhVPB8zblsMbVfEF5/x7WVvZIehnfe/5Dj9aedP8STAM3iCKI/3Usxgfm1a8FtsO5+vpVjtk8U5Qj3O6GHpxXwmHHp3iKM/8jDG3+9Yg/wDs1SNa+InYb/EKBR1CWar+u6m6h4nsbOQwQbry67Qwc4+p6CsO5bVNYBF9cfZrY/8ALtbsQT/vN3/CkqXNpHUv2dOPQTUZrDzzb3N/fa1dA82yy4jX/exwPxNR/Zry7i8q4ZLS0/59LQbQf95upq3bWdvZxCK3iSNPRRjNT1008LFfEJyS0iiK3tobWIRwRLGg7KMVLRRXUkkrIgKZbJ53ijQ4uv8ApQk/75GafUugxibx1peRkRRTPjHfAFc+MdqTLpq8kdH4w+TWPD0m4gG5aPGOuVJ/pWtAfkNZfjzKWmk3A48nUYmzn1BH9a0oD1FePS1gzlxytVizN0LMfjnWk5xJDDJ+Qx/SuvHSuNtf3HxGB6fadP2/Uq5P9a7IdKxluehRd6aCiiikahRRRQA04xXnujOt5q+t6hEoWCa7KRgdG2AKW/MH8q7+4Vmt3CffKkL9cV554UljXSvsR+S6tpHSeJj8ytuJ/XOa2ofGcGYN+x0OgV2XoaGdm6k02iu3Q8PXY5jXh/aPinQdKHKrK15KB/dQYH6sK7UDmuQ8OR/2l4s1bWeTFEBZQHsQOWI/E/pXZIO9YN6tnY1ZKPYa3Xiqlw3zH2FWj1NYPiK9FhoWo3ZODHA7A++OKqOmplJNuxk/DoGex1PUmzuvL6V/wBwP5V2g61z3gixOn+EdPgYYfygz+5PJ/nXRDqKlbGtR3mxz9BTKmwu5d3TNOuPL2jZjNSpdB8l4uV9ivRRRVmRm+IJ/s2g3039yBz+hrL8AxGHwXpic8wK3PvzUvjmXyfBmrP3Fs/f2qx4Xi8nw5p8f9y2jGP8AgIoL+x8/0NmuSvj9q+JmmQj5haWcsrexY4FdbXGaJL9s+I3iC6HKQRxWq8dDjJqXrZFU9E35HZ08fcNMqRPu03sRHVkeKKtSSxmDaAM9Kq0RdyqkFF2TuFcf4xaP/hIPCqPjJviVB9QtdhXE+MCj+LvCiH7y3MjD/vih6hSfvHbUU1DuUGnUzMVfvU9x3pi9alPNS3qWtUQ1JHE0ucdqjPBqSOVo84703e2gQ5b+9sZ+tQs2k3sXdoWX8xWP4CnM/gnS2P3li2H2IOK37v8AeRPu5yMGuS+Gz48NTW5PNveTR/k1HVFXTg0u52VPSNpDhRTKkilMTZHNDvbQmCi5e9scZ49zbXHh6dh/qtSjyfQNx/Wuvrj/AIml5PDMtyAd1tLFMMdtrgn9K6y3kE1tFIpyGUEflSV09S52cFbzJKKKKoxHKcGpKhzg1bEJMe7NRPRm1OLlsRUUUVI7kbjFNPAz0qUjIrlPEGsSTyPo2lSj7U3E84+7boepJ/vegq0yY03OVkZPhy0in1HWb9ExDPdt5bDoQOD+oJ/GunVFjXgAVzS6/p2l2yabpMT3skK7AsX3Qf8AabpVCf8AtLVv+Qlc+XCf+Xa3JCn/AHm6muqnGTXLE9fSK1Nq/wDFFlbSGC2DXt0P+WcHIH1boKw7karrB/0+6Nvbn/l2tiVz7M3U/hirFvawWsYjgiSNR2UYqaumGHX2zNz7EFtaQWkYjgiSNPRRjNT0UV0pJbEBRRRTAKKKKACrnhBPN8cyEj/U2Oc+5fFZVzex27rEA0s78JDGNzN+H9av6FH4h0TU7jU30uK5FxGqCGOcB4wOcHPBP41wY2acORblQnGDvJ2Os8fQmTwlcSLw0MkUo/4C4J/TNTWkgkRHHR1B/Oud8ReN7KXw/qFnqWm6jYtLbOqs1uZFDEHHzLkdai8LeL9Fv9LskGpW4uBEqvG77WBAx0NebS0umY41c/LKOpqaifs3jPQLr+FzLA3/AAIDH6iu0HSuK8UxPPoq3tpiSaylS7i2nOdhyR+Wa62xu47+wt7uE5jmjWRT7EZrKe504WV4W7FiiiipOkKKKKAA81gav4Q0vWLoXcqSQXY4+0W0hjc/UjrW/RQJq+jORHgYjga7qWO2ZAawfFehDw94fmuotY1SW+dhHbIZc75DwBivTO9cR4nmifxno8N46R20Mbzp5hwGk6Dn1AzVqTbtcynCEYt8pP4d0oaPoVrZE5kVcyMeSznljn6k1sfdSqP9p6enLX1uv1lFOOr6c/CX9sx9BKv+Nb3Wx4/LJ3k0W4o/NbbnFcf8RIdukwaahyb+5jg98Zy36A10r3GWBifOO4Nc1qG/VPG+nwt8yWUTXDZ7MflX9N1W09+gqcoX1WqOntYxDbRxjoqgCp1+8KfDCZF46CkClXweopN9CVCVk2K/So6kf7tR96Udhy3CintE6rkrxTKq5LTW5yHxJkK+D7pAMmQrHj1ycV0+jQxxQxwtgBECgfSuU+IBM1lp9mOs+oQJ9fmzXSrwBjjFNRvdFOfJGL31ZoXTJEWIIwBmuG+HwNzFqeptnN7fyuM+gOBW1r18bLQL+6Zj+5t3cfUA1X8CWJs/CunRbTvMIdvq3JpctmPn5otrqzpakTpUZGDg1Kv3amWxMdxjjmm096ZTWwS3CuH8ThJfHvhtCfmUzOB9FFdxXD63GJPiXoWf4YJz+gpjg7NvyZ2VucqR6VNVaAnzNo71ekgaNAxINObSdiKcXKN10Iqm7VDUqn5RUSKiMcYNNqVhkVFTjsEtxk3+qauL8EN9n1jxHZ9Fj1BmA9mGa7WQZjNcNpY+yfEXWIFOFuLeKcfUEg1VtUKO0kd3RUcUoZcHrUmQBmhoV0zH8RWK6npF7ZHpNCyZ9CRVPwLqDX/hOyMnE0SeTIPRk4NbEjbnJrldIB0PxdfadjFvf/6Xbntu6Ov9fxpyjsEJXi49tTtqKhScHhuDUoIPQ0mrCTuLU6SsU254qCoZ7+1sl33NzFCvq7gVErNGkHJP3S5UVzdQWdu89zKkUSDLO5wBXJav8RtLstsVikl7cPkJsBVM/wC8R0+ma4TVdU1DXpfM1OYOg+7bx5Ea/h3P1q6NCdZ+6jpjRf2jf1nx5qGuSyWPhaBvJVtkt8/yj3C5/nVG00Rxb+Xd3LOhO5ooztRj6t3Y/XNJ4ZjVbCZwAN87Nx+A/pW1XbQwsEuaWp1K0dIkcUEcEYjijSNB0VRgVJRRXYklohBRRRTAKKKKACikZgilmIAAySe1U4bi61SXyNHt/PI4a4fiJPx7/hWc6sYfEw0tdlie5htozJNIqIO5NNs7TVNcwbSM2dmetzMvzMP9lf6mtrTPCNvbyrdajIb67HILj92h/wBle31610gAHSuKpiJT0WiOSpiktIGZpOg2WkKTAhedvvzyHLt9T/StOio5p4reIyzSLGi9WY4ArA4W5Td2PZQwwwBHuKpS+H9JvpM3OmWsp7logahi1C41NsabAfJzg3MwIX/gI6n9K27eJoYQrvvfu2MZrOUkzaEJR1vYjttPtLOzFpbQJDb4IEaDAwetUvBUjW0V/o0hJNhcER57xt8y/lkj8Kvy3CxKWLAADkk8CsbwfINQ8R63q0BLWcixQRv2dk3biPX7wH4VjUVkd+Dk3NpHbUUgpaxPSCiiigAooooAKp32l2WpxiO9top0U5Adc4PtVyigDCPg7w83XSbY/VKQ+DfDpGP7ItemOExW9RQKyPPfFXhy28O6Hd6zobyWc9svmeSJCYpeehU+tReEZDqaS61IgWS7IG3+6q8Y/PdW/wDEBv8AikLuIAZmeOPn3cf4VhT2l54Xv5Lywha50uY757ZPvxN3ZPUcdK2pSa3ODGQj00Z1kcrRggd6VSWJYnms3TdYsdWgEtncLIO69GX6jrWkg+WtXbdHB73wsH6VGDg5qR+lR047Ey3J3uC6bcfWoKKZK21DQo20QTm5as5HxMPtHiDw/AOf9LMuP91c10dYdzF5/jGyOP8AUWzyfmdtblawWrMar92KOY8duz6Clgn3764jtx9C3P6ZrsdKVLWJUxwqhR+Fchqaf2h4y0q1xmK0je6f0DfdX+Z/Kuvg/wBXUSV7msZOCjb1LEzh5MqOKVfu1FUq/dqGrKxfM5O7EfpUdSt901JA0SxkNjPvSTshqHNK17FauJ1RC/xP0ltxwlnMcfXArt2xuOOma42/Qn4kWDDotnLn86smKtf5nSo21wR2rQadpEAPSs2rUL7kx3FXNX1MaU3G6XUkp6UynIcGs5K6NFuSVFg5xUtOidY5CWHBqE7Giim0mVmHBBriNVU2XxA0W66Jcwy2zn1IG4fyrvJnV5MqOK4rxxE0Vhb6gn3rG6jm/wCA5w36E1otUSklO3yOjpdx9TTEYOisOhANOrc49VoFY3iOyea0ivLcf6VZOJoyO4/iH0IrZqpqlzFaaXdTTMFRY2zk+3SlLVF0rqSsYcOs6jrxZ9GMMFmp2/aJlLFz32r6D1NTjSdXbBl8QXGe/kxhB/WpPDNqLPw5YwiPy/3Ybb6Z5/rTtU1+y0siN2Mty33IIhl2/wAPxqVBNXZ70KNOKskQf8I7vG651nVJh333GB+grBujo0Nw9vpNgt/e5w80zF44/qTwfoKkuZNR1o/6c5tbU9LWFuT/AL7d/oKsQwRW8QiiRUQdFUYFb08NzatWQ24rZHIahDLHrqfaLgzSm23EYwi/N/CvalqzrBU66ePmEAGfbNU5W2Qux7KTXoYZKFOViJO7N/w2pXQ4CerFm/NjWtVHR12aRaD1iU/nV6s6StBCe4UUUVoAUUZqlc6lDBKsEYee6b7sEI3Mf8KmUoxV2wLvSqD6iZLg2unwPe3XdIui/wC83QVoWfhjUdUYSatMbS36i1gb52/3m/oK6yx06z0y3EFnbpDEOyDFcc8U3pE56uJhDRas5qx8IS3ZWfXp/N7i0hOIh9T1aurhgit4lihjWONRhVQYAqSiuV3erOGpVnUerCkZlRSzEBR1JrD1TxTZ2Nx9jtUa+1A9LaDkj/ePQCq8WgaprrCXXrjy4M5Wwt2IT6O38X8qlyHGi95aE0viM3c7Wmi25vZgcNL0ijPu3f6CrVn4ceaVbrWZzeTjlY8YiT6L/jWxa2dvZQLDbxJFGowFUYApLy/t7K3eaaVY41GWZjgCs22zXSOiRPlIlCgAAcACsbV/ENrpxWI7prp+I7aEbnc/TsPeuYvvGbalcta2Ej2lsPvXskLEsP8ApmuOT7mrek6hpWmhjpul6jfXcg+e4aElnPux6UuZLY0VKT1kUfEttq8+jrf6q7RQmZFXTbduXBPR27n2rutB8Q6NdhNPtCLSeJcC0lTy2UewPX8Kw1sdW16/tLjU4I7KxtZBMlsH3u7j7pYjjA9K1dW0Oz1eJROm2aM7oZ04eNuxBrOSctTpp1o0/dOoBzS1zPhnWbqaWfR9Vx/aFpghxwJ4+zj39a6asj0E01dBRRRQMKKKKACiiigAooooA5Hx42+y0u0HLXOpRJj2+Yn+VaM3QVl+JXFz4w0CxAz5fmXLe20AD+ZrTmOGH0reijy8wfQ5PSfDNnrmu6/dM89tcLNGkc9u2xlwnPsfxFaxtvFOjgALBrFuO4/dTY/kx/KpvAoEiazcAD95qEi5B6hcCutI4rJt30OyFKMoK6OGHjLTUuFtdQE2m3TAkRXabcgdTkZH61sW93b3ab7eeOVf7yMCP0rlfGqpceMrdJEDCKyYfNyPmYdvwrDbR7MyCWOMwyDo0TFT+ld9GhOpDmRy1cLHm0Z6ZVWaTc2Owrg0TU4ARBrd7t7LKwcCnC58Qhdo1iI+5tBn+daKhUT2OWeFk9EylqOqOvjC/uU1VrMW6JDGXiLxNxlg2OnPuK3bTxPcbM3NgZox1uLJxKn5ZyPpXJ63aG18OTxPIZpLiYGSRhjcWbk1Tmt1SKSSDMUwQ7GjJU5xTjhpu9nsdjoUnFKSO+8NzR6pcX2tR7ily4iiLDB2Jx/Mn8q6qD/VCuS8F6np954ctIrSdGkijCypn5lfvkfXNdXbn5SKw05Ty5pqo0TVKv3RUQGWA9atvEEjBBrKTNqcG02QnoaiqY/dNQ04kSCuSvf+Sg2v/Xm/8662uVvvLi8ZpPKyoqWZ+djgD5qoI9Tcp0bFWBFUINY025lEUF9bySHoquCTWvYvGkp83p2rWTXKYQg+dJ6DwcjNKOtR3E6faCY/u96eG3AEd6y6XNnZSaRP2prjihOVpSMio2ZpuiKs7WLFL+wuLaQZSaMofxFaNMlXchHetEYu/Q4qz8QtbaTZWUUD3ep7DGYVOMFTtLMewzVg2viG8yZ9RgtFP8FtHll/4E3X8qitLRLHxvf7VXFzbJKPVTuII/HrW1e39rp8Bnu50ijHUsauOq1PToUKTjz23MseH7gkmXXtTckY5dAP0Wqd5pmi6UEn1W9nuCpyiXEpfJ9kHX8qjufEV9qOY9Lg+zwn/l5nXk/7q/41Ug02KKUzyu9xcnrNMdzfh6VrGi5bI3tCOyJ7nV9U1YbLVTp9of425lYew6L+tR2lhBZhvLXLt9+RjlmPue9WhRXbToxh6kuTYYooorVEnKaoS2uz8DCxqM1Tuj/osv8AukVPetu1+/PH8A6+i1WvFL2+wdWZR+opQaVGXzB/Ednap5dpCn91AP0qakGAMAVXur+2s1HnyBWY4VRyzH0A6mpTUY6huWaqXWo29oVWR8yt9yJBudvoBUttpWt6yQQv9m2Z/jkGZWHsOg/Gun0nw5p2j/PBDvnb788vzOx+tc1TFdIGNSvCHmzmrTQtZ1nD3LNplof4AQZmH8l/Wur0vRNP0eHZZ26oT96Q8u31PU1oUVySk5O8jgqYiU9HsFFQXd7bWFu9xdzpDEgyzucAVyp8Qax4lcw+G7byLTOG1G5UgEf9M17/AFPFS5JEwpSkb2r6/p2iRB724Cu3CRL8zufQKOTWIkfiLxSfn36Pph/hU/6RIPc9FH61q6J4OstMlN3cM97qD8vdXB3MT7eg+ldGAFX0rNybN1GMfh+8zdI0DT9Ft/Ks7dUz95urMfUnqa0iyoOTVDVNZs9Kg825mCA8KOpY+gHc1lQWGteKCHnMmlaY38I4uJR7/wB0frUN23NKdKdR6feGpeKYkvv7M02P7dqLDIgjPCD1duwotPDMl5Ot5r8wu5lO5LdRiGL8P4j7mqlvbaX4W8bXdvIiWcFxbxLaSNwshGd43f3s4rr0dXUFGVh2IOaSlzal1KfsnZfeARVUAKAB0GKXAHalzVXUb6PTdOuL2biOGMyN+Apme5V1TxBp+jlEuZSZn+7DGpZiPoKTSfEFhrDSR2zss0f34ZFKsvvg1y+j20rrJql7819efO5P8C/woPYCl1eCSFoNVtFJu7R92F6un8Sn14rX2T5eYz9rDn5PxNnxPu06ew16EfPZyhZveFiA2fp1/Cu3jcOisDwRkV5xea9/wlUNzomk2E0sk8O2WS4QxpErcEnPJ/CvQbKE29nDCzbjGgUn1wK5Z7nrYVSULMsUUUVB0hRRRQAUUUUAFFFRzyLDC8rnCopYn2FAHHxsL74gancDlbK3jtgfRj85/QitSf7x+lZPg9Wm0qXUpP8AWahO9xn1Un5f/HcVp3TiOOWQ9FUk/lXTS0PFxcuaZB8PwT4caUj/AFtzLJnGM5Y11Vc14BiMXgrTA33mjLHJzyWJrpT0rne57EVZWPL/ABMwfx7eDH+rtIhnPqW/wqtTtYYP421h9uCBEmc9cD/69Nr3cEv3KOer8QUUUV1GZn6zZS3+nPDCyiQMrru6Eg5xXPtem2cR38D2smcZcZQ/Rq7CmyRpKhSRVZSMFWGQahqSfNFjutmcXNpVtPMLq1le2uOontm2n/69a2n+LfFGiMBOkOrWw/4BKB2HoTU0/hyzZi9q8lo//TFvlP8AwE8VSk0/WLQn5YbyMdCnyP8AkeD+dYTpQk7zjZ+QnBS31Ou074o6BcSCO/M+nTcBluUwoJ/2uhrsbXV7C+jD217DKp6bXFeJzXVq58m+hMLZxtuEwPz6VX/sGy3+daM0DHndG3DfWuaWDk9YO5DoQtpoe/E/LnNRV4Wn9sWS/uru4dQD/q7hgfyY/wBaePEutwMM6vfQEAfK+3H5kH+dZrD1I6Mylhr7M9xrh9f06G+8d6cLuFZrc28nyPyu4cjisHRdd8RajHcSDWCURwqExq316VYmbXn1i11OS7trhrZXVYjGUDbhg5OT6elCoz3sVSoOE02zqLzQNNu7Ywm1jjIHyPGoDIexBqjBq9/og+z61BJNAnCX0K7gw9XHY0yLxWY+L/TriD1ePEiD8uf0rTtdd0u9IEF5EWPRGO1vyPNU4q/Y6atGFVWkTWmuaXfKGtr6B89t+D+RrWtp43T5ZEbHo2axbrRNLvcm4sLeRjzuKDP51Tk8JaNJ/wAu8i/7kzr/ACNJxkzkWAindSOwQ05pEXO51GOuTXHf8Irpn/T3/wCBkv8A8VWePDWl/wDCVWNqyztHNFI0iPcu27AGOprGcJJXL+q8qu2dlcarp9qC097Ag95BXNal8RNItXMFkxvLgqWXaNqADuWPat638K6FbPvj0u2L/wB50DH8zXM+L7C1k8UaYz28beVbPsBHC8jtSjzSkooyp06blZ6mJZ6rqd1cz31vEjXdyApuZARHEg6Kg6n6mp00xWnFzeTPeXI5EkpyF/3R0FXwMUV6tPDRhvqdnNpZbBRRRXQSFFFFABSGlPAzVEX0l5ObXTIGu7gHBK/cT/eaonOMFeQeY7SPC9nr9rqF1JviuDdOkc8fDALgfiKwtX0LV9GvLZZrOS7hM64mtl3ZHuOxr03QNNfSdHhtZWVphlpWXoWPWtOvLU5JOz3OF4pqbtqjhbbR9c1QglV022PVn+aUj2HQfjXR6X4a0zS282OHzbn+K4m+Zz+J6Vr0U5Nyd5MxqYic/IO9FFYmt+KtN0MrDI7T3r8R2sA3SOfoOn41LaRlGEpOyNosFBJIAHc1yuoeMhJeNpvh61Op34OGKnEUXuzf4VBHoXiDxYfM16ZtN008rYW7Ykcf9NG/oK7HTdJsdIs1tbC2jghXoqDFZObex0xoxhrLVnL2PgiW+uk1HxRd/b7kcpbrxBF9F7/U12UcSRIFRQqjoAMU/IA56Vjat4itdNdYBvnu5OI7eEbnb8Ow9zU+ZTvJ2NZ5UjUszAAckk9K5yXXLzWLl7Pw9ALh1O17qTiGM/X+I+wqS38Nalr7CfxDJ5FqeV0+F+o/6aN3+grsLW1gs4EgtoUihQYVEGABWcqltEdlLCdan3GFo3hG3sLgX99I1/qRHM8vRPZB0UV0gFLRWR3pJKyOM+Jtolz4Onkkt1mFvLHOQy5wqsC36Zri4NMgjRHs7i6tlI3AQTsq/kDivYLu2ivLSa2nUPFKhR1PcEYNeRRWtx4f1B9DvjnYSbSbtNH2Gf7w6EV0YdxvyyPOzGFTlU6fQdN/asMEj2+tXokVDtDMGBOOOtSadZy6zpdvcX+qXdykoDvEXAQkdsDtmrHaqmiXA02+l0uY7Y5GMlqexB6r9RXW6cU9jy4V5yg0nqdEBgADoKWis/VNR+xRpFEnnXk52W8K9Xb/AAHc1o2oq7OeEJTlyx3NLwehuPE+sXI/1cKRQA9ieS35YFd2KxfC2if2JoiW8j77iRjLcP8A3pG5P+FbdeVJ3dz6qlDkgohRRRUmgUUUUAFFFFABXNeOLt4PDUtvCxE9662sZHUFzjP4V0tcbrDf2n43sLLJ8qwia5cdt5+VR+RzTSuyKkuWLZrWlulpaQ20YwkSBAPYCsvXphDoeoSnosEjfkpraPSua8Wsf+EY1FefniMfH+1x/WuqOzPDlrNI6PwvD5HhrTo+OLdenuM1rnoawZtd0zQdLtheXSRuIkCxD5nb5RwFHNZEniLX9YGNLshp9s3/AC8Xgy5HqqdvxrlUW9j25VIQV5M5i5bzfFGvvgcXmzOeuEX/ABqSsrTBJa3N9b3k5e9NyzuXAVnzjBx/hWrXv4XSkkc8nd3QUUUV0EhRRRQAUUUUAMkijmXbIiuvowzWVN4bsHYvAJLVz/FC239OlbFFTKEZboabRzkmj6nB/qbqG4XHSZdp/MVWl+2xKRcaZMf+ueHB/WusoxS5ZWsmF11Mnw9YvYaWFlQJJK7Sso/hyen5VrUUU4x5VYG7u4VXnsbW5GJoEf3I5qxRTcU9xJ2KEenPakGxvrq2A/gWTK/iDS3mu67pFqZjJaXgDKoWRTGTkgDkZ9avVma2N8FvEej3CDH0Of6Vz1aMFFtFxk7luW9168XbLc29mp+8LYFmP4t0pvhyzjtvHto4eSSV7aXfJK5Zmq1in6GinxpbNjlbaTFY4mjGNK5Mptp3PQK4fxeHHijTGH3TBIp/MV3FcR4xfb4h0kY+8knP4VxUv4iOSg/fKdFFFe4dQUUVWu76CyTMz4J4VAMsx9h3pSkoq7As1TudQjimFvGj3F03KwQjcx/wFWbPRdW1nDT7tOsz2/5bOP5LXVaXotho8Jjs4AmeWc8s59Se9clTFdIGFTERhotWc5ZeFr3UgJNZl8iHtaQNyf8Aeb+grrLSztrC3WC1hSGJeioMCp6K5G23dnBUrSqbhRRSO6ohZmCqOSSeBQZ2FqnqWqWOkWbXV/cxwQr1ZzjPsK5278XT6jdNp/he0/tC5B2vcNxBF9W7n2FWtL8DJ9rXUvEN02q6gOV3j91F/uL/AFrOVTsdEKHWehnjUfEPi47NFibS9LbrfXC/vJB/sL2+pro9B8JaZ4fzJBG014/+tupjukc/WtwAAYAwB2FBYKMmstWbcyStHRC1Xur23soHnuJUjjQZZmOABWNf+JP9KOnaVA19qB/5Zx/dT3dugFWNO8Hvc3CX3iKYXlyp3R268QxH2Hc+5pOSRpSoSqeSKEV3q/ihtukIbPTycG+nXlx/0zXv9TxXS6J4a0/Q1ZrdGkuX/wBbcyndI59zWuqKoAUAAdhTgMVlKTe56NOjCmvdCiiipNQooooAKy9d0Ky8QWP2S9jyoO5HU4aNuxU9jWpRQDVzy268LeJNHbbbiPV7UfdIYRzAe+eDWLepd3sZguPD+rLIhyrLDyjDuGFe14FLgVsq87WOR4Ki5cyVmeS6JaeM9Ri8l9NjtYuiXd42GK+pQd67fQPCdto8pvZpWvNRcYa5k7D0Ufwiui2ilxUSnKW5rTw9Om7xQCiiioNgooooAKKKKACiiigAPAzXEeGz9uvdW1g8/arkpGf+mafKP610niG9OneH9Qu1+9Dbu6+5A4/Wsfw3aiy8OWMAGCsQJ+p5/rWlNa3OTFytC3c1G4U/SsfVtMh1jTJrGd5Ejlxlozhhznitd/uGs6e8t7Vws8qxlum44zXRC1tTyJ3umilpvh/TtLPmQwb58YM8pLyH/gR5rUpqurjKMGHqDmnVoklsZSlKT94o6jo9hqqgXlusjDo/Rl+hHIrnrnwpqFrltLvxKg/5Y3Qz+AYcj8c119FNO2qNIV5w2Z55NcXun8alps8IH/LWMeZGfxHP6VLb3ttdLmCZJAOu05IrviARgjIrIvvDGj6g3mTWaLL2kj+Rh+VbQxNRb6nTDFp/Ejn6KsT+Eb+3GdO1QuB0juxu/wDHhzWdKNWsTi90qUqP+WtsfMU/h979K6I4qD30OiNWEtmWaKqQalZ3DlI518wdUbhh+Bq3nNdEZKWzNAooopgFFFFABRRRQAUUUUAFZWqr5l/paZ4+0FiPorf41q1l3h3a9p0fokr/AJYH9ayq/COO5qVJoTD/AITO3GefsznFRDpTtBU/8J1CccCzfP51li/4X3Ey+FnoVcX41dV1jRVI+Z2lAP8AwAmu0rivHjxxXugyyEKBPKNx7fumrzKbtNHLQ+Mo1HPcRW0RkmkWNB/ExxVeCe81aTytIt/NXODcyfLEv49/wrf03wjbW8q3WoSG+uxyGkHyJ/ur0FenUxSWkNTedWENzDtYNV1sj7DD9ltT1urhSCR/sr3/ABrp9J8NWOlN5wDT3Z+9cTcsfp6fhWwAAMdqWuOU5Td5M4KuJlPRaIKKKKRzhRVLUtWsdHtTcX9ykMY6bjyT6Ad650TeIPFhK2SPo+lHrcSr+/lH+yv8I9zUSmkawpOWuyNLWfFVjpMgtkD3d+/+rtLcbnJ9/Qe5rOi8Naz4ndZ/E0/2ayzldNtnIz/10bv9BXRaH4Z0zQIiLOHMz8yTyHdJIfUsa2MVlKTludEeWn8P3leysbXTrVLazgjghQYVIxgVYqOSZIlLMQAOpPaubfXL3WZ2tPDsAnYHbJdvxBH+P8R9hSsktRxjKo7RVzX1TWrLSYPNupggJwo6sx9AOpNZcFhrfigh7gyaVpbD7n/LxIPfsg/WtbR/CNtYT/br2Rr/AFIjmebovsi9FFdGBis5T7HfRwkY6y1ZS0vR7HR7RbawgSGMcnA5Y+pPc1foorM7AooooAKKKKACiiigAooooAKKKKACiiigAooooAKKKKACiiigAooooA5nx9u/4Q2/2dcKCPbcM1NYt/okS/7A/lWnq+mx6tpV1YS8JPEyE+mR1rg/Dnie2fOlXtykepWrmBg3yiXbxuXPWtaVndHBjoyaTR2dMkhjmUrIiup4IIzSo4cZp1abHCnfYxJ/DFkWL2bzWUnXNu5C5916Gqklt4ksATDLbakg6LKPLkP4jj9K6XI9aWjULp6PU5E+K47Rtmrafd6ec4Mjpuj/AAYVr2eqWGoIGtLuGbP9xwT+VazKrqVZQQeoIrBvvBmh30hlNoIJz/y1t2MTZ9flxmqU2iXTg/I06K5pvDniLTOdJ143EY6QX6Bh/wB9DBqJvEOuaXxrPh6ZkHWewPmr9cHBqlUXUh0H9l3OqorBsPGOhag4jjv445u8U/7tgfo2K3VZXXKkEHuKq6Zm4Sjuine6Rp+pJtvLOGUf7SjNYk/gyFATp1/c2h67S3mL9MN0/CuooplQrThsziJdI1+zyfJt71B3iYo2Poepqi+pJbtsvYLi0fp++jIB/GvRaa6LIpV1DKeoYZBraNepHrc3ji5faRwsdxFMuYpUceqnNS1u3XhTR7pt/wBkWGTrvgJjOfXjrWbN4SvIebHVWI7JcoG/DIwa2ji/5kbxxNN76FSimS2WuWefO05bhR/Faybj+RxVT+1beNitwstsw6iaMr+p4raNenLqbqSezL1FRxTxTruikR19VYEU/NappjFrLI8zxIv/AEztz+GT/wDWrUrLtRu8RX0vpFHH+W4/1rOp0XmNGpVnw5/yN7f9en/sxrIk1FDcC1s4nu7o8eVCM4/3j0FX/DMGpW3jp49R8lWewEixxEnZ85GCe5rmxdWHJyJ6kSa5WrnoVcn40tLe8udDS6gE0X2zlT0+6cV1lc34w+SHTJ8kbL+Icf7Tbf615py0/iNaONIoxHGiogGAqjAp1FFdBwBRRWRqfiC20+UW0SSXd833baAbm+p9B7mhtLcqMJS0SNZ3WNC7sFUckk4Armp/El1qc72Xhq2F3KOHu5OII/x/iPsKkj8OX+uuJvEU4S3zldPt2ITH+23Vj7dK6m2toLOBYLeJIokGFRFwBWUp32OiFOMNXqznNK8GwQ3S6jq87anqQ6SS/cj9kXoP511GB9KQsF6mqd5fw2kDTzypDCgyzucAVKiVKd9C2zheprG1bxDa6c6wfPNdSf6u2hG6Rvw7CqEVzq/iV9mkRmzsD96+nX5nH/TNe/1NdLovhvT9DUtbo0ly/wDrLmU7pHPuT/IcVMpqOiOilhZT1nojCtvDGo68yzeIZPJteq6dAxwR/wBNG7/QcV2VtbQWkCQ28SRRoMKijAFTUVi227s9KEIwVogKKKKRYUUUUAFFFFABRRRQAUUUUAFFFFABRRRQAUUUUAFFFFABRRRQAUUUUAFFFFAAeleX6VoWma3o88OoWolZLuX5myGRt3Y9RXYeJ9dl0uCK0sEE2qXZ2W8R5A9Xb/ZFcrbaVrvh6Sa4jYatHcv5twnCOsh+8V7Ee1a0tHdnHi3ePLF6m3oGhR6LG6Q3d1NEfupPJv2fStOZ8HAOKw4fGOlqVivPPsZemy5hK81Q8Sa7aXGjSxaffxNcXDpCgjcbvnYKSO/QmtU1e550oTdl3NxNSsnnMK3cJlXqocZFXFlYDg5FZaeEdD+xR2zabAQgA3bfmz6565rOvvDmpaZaSS+H9UnV41LLbXLeaj+2TyKfP3QvYr7LOqWYHg8GpAQehri9I1zXbvSor6TSFu4WyHNm/wA6MDhlKHnII9a0LfxTpkkvlSTtaT94rpTGw/Pil7r2KdOrH4kdJRgVXiukkQMrKynoynIqdWDdDSaZKaZm6j4f0nVkK32nwTZ7sgz+dc+/gBLNi+h6vfac3XYH8yP/AL5auzopGim0cMzeOdJz5tvY6vCO8TeVJj6Hgmkj8f2MDiPV7K+0uQ8f6TEdv/fQ4ruqjlt4Z0KSxI6nghhmqUmtiWoPdGXZarYajH5lleQTp6xuDVzNYd/8P/D97IZUtDaT9RLauYyD68Gs8+GPE+l86V4i+0RjpDfxh/w3DmqU+5Doxfwv7zrKK5I+IfEmmcav4bklQdZrB/MGP9081as/HGg3biNrs2sxOPKukMbfrVKaZm6E10OjpkkMUy7ZY0cejKDSRTxTruhlSRfVGBFSVRlrExLrwnot0S5sljk/vxMVI/KqEng1owfsWrXUXoJQJAPzrqqKa02NI4ipHZnFt4c8QRjEV3YT+8gZP5A1HYeB7uS5uZ9W1ABZnDGC0yFwABgsea7iim5Se7NPrVS1irY6bZ6ZAIbO3SFB/dHJ+p71n2qK3xAmcjldMTH/AH8atqsKxkLfEO9Q9E02MD/v41ZT2FRbcm32OprnfG6/8UzLL/zxlimz6bXBroqzPENt9s8Pahb4z5kDjH4Vkbx+JEsZ3Rq3qAaiury3soTLcSqiD1PX2FVtEme/0CymjYbpIFYE8jJFW7bR4I5xc3BNxc9nfkL/ALo7Vq56HNGneTuZJXVtd+WHdp1iesrD9849h/D9a2NM0ax0iHZawhWPLyNy7n1Jq8zBepqFpifu1FmzWU1FWRMWVRzioWn9PzrP1HVLTTIPOvJ1jB4UHksfQDvWfb2GteJ/mlMulaW3RelxKP8A2QfrTfLHcdOnUqu0dEPvNfH2w2GmwPqGoH/lnGflT3dui1b07wfJcXKX3iGcXlwp3JbrxDEfYfxH3NdBpej2Gj2ot7C3SGPqcdWPqT1Jq/isJVHI9SjhYUtd2NVFVQqqABwABTqKKzOkKKKKACiiigAooooAKKKKACiiigAooooAKKKKACiiigAooooAKKKKACiiigAooooAKbIwSMsxwoGSfQU6s/XUnl0K+jtQWnaFlQA8kkUActoCtq2o3niKcEmdjDag/wAEKnHH1IJ/KujrB8L6lp02i2lrb3EYlt4ljlhY4dGA5DDqDW9nNbx0R49ZtzdxjxRyqVkRWU9QwzVP+yNLhlFz9gtEdORJ5Sgr75xV+uQ8a37ytb6HA5VroF7hl6iIdR7ZJA/Ona+hKdluWZfHeiRTFFlmljU4eaKIsi/j/hXQ29xDd26T28iyROMqynIIrgYoYoYVhjRVjUYCgcYpmja2nhae7t7mOdtOcedD5UZfY38S8dB3rSdJxVzGnVjUbilqdVoBGm+MdU01eIrqNbyNR2b7r/8AstdPd6daahF5d5awzp/dkQN/OuU8PJfa3rsHiF7U2lkto8MCyHMkocqdxA6D5f1rth0rke57lJPkVzlJ/Aenq3maZcXWmy9c28pK/wDfLZH5CqkmmeK9O5hms9TjH8L5hfH1GQT+VdtRimptCnRhP4kcKPFD2ZCarpl7YnpueLeh/wCBLn9a1bLWbDUE3Wt3DMP+mbg4+tdEyK6lWUMp6gjNYmoeENE1Bt8likcvaWHKMD+FUqvdHNLBL7LJRKh6Gnbh6isV/CWqWYzpWuSlR0hvE8wH/gXUVWe68Q6cP+JhopnQdZbF9/8A46ea0Uos5p4arHpc6TIornLbxPpc8oia5NtOf+WNypjf8jWwk28ZRww9Qc1fKnszmk3H4kW6pXukadqKFLyygnU/30BqTzXHel89vSjkYo1Ujmpfh5pKP5mmzXmmyettOwH/AHycioxo3i/Tv+PXWbbUEH8F3Dtb/vpf8K6wTjuKcJUPWlytGntU9HqciNf1uyAGqeHbjHeSzcSr+XB/Sp7bxjos5CyXRtXzgpdIYiD/AMCxXU5B5BqG4srW7UrcW0UoPXegNPmkhctOXQrQ3EFwgeGZJEPRkYEVJWXL4M0UyGSC3e2kP8dvIUNC6BqNvj7Jrk+B/DcRiTP49aaqd0Q6K6M1Kx9PVf8AhN79sDd9jjGfbcatKmsxf62K1mUf882IY/mMU+y0xotbn1Irs863WNlJycgk/wBaUpJoqlBwbua9MlXfE6+qkfpT6Kg0Oe8F8eHIoc/6iSSEf8BYituWQg7RVHSLH+yrS4iLZMtzLMP+BsW/rUWp6ta6VCJLlyWc7Y4lGXkb0UdzVQWl2Z1G3K0C4zYBZjgDqSaxH1m51S4ay8PQC6lBxJdN/qIvqe59hUlr4f1TxG4n1pms9PPKWEZw7j/pow/kK7K0s7ext0t7aFIokGFRFwBUzq9InZh8Bb3qhhaR4Qt7O4F/qEpv9RPPnyj5U9kXoo/WukxS0VzvU9JRUVZBRRRQMKKKKACiiigAooooAKKKKACiiigAooooAKKKKACiiigAooooAKKKKACiiigAooooAKKKKACkbpS0UAeT63o9j/wsTUI54F3XNulxHIvytkEq2CPwqZNGeFdtvqmoxL2H2hmx/wB9ZrpPHGiT3ttb6pp65v8ATyXVAP8AWxkfMn49R7isPTNSt9Vs1ubZsg8Mp6ow6gjsa7aHLJWe542PVWnPni9GY+oza1Y6hYwrrl2beferEquQwAxzj60+GzEVzJcyTSz3EgCtJK2Tgdvar2u2D3+nHyf+PiFhLCf9odvx5qjY3iX1qsqDa3R0PVGHUGtoQjGTOGpVnOmnfyZZqpqkog0u4fIB2ED6ngVb7ZpNF05vE+uRRqN2mWbiSeTqsjjog/maqrNRi7k4SjKrVSR6H4ft2tPD+nwPnelugbPrjmtSkAxS15R9SFFFFABRRRQAUUUUAU73TLHUIzHeWkM6HqHQGufm8C2CZbTLq701+3kyZQf8APFdZRQm0S4qW5xL6X4r0/8A1U1nqkY7OPJkP4jj9KrnxGbQ7dV0u9sT3doi0f8A30K77FIyqwwQCPetFVkjmngqUuljk7TVLG+XNrdwy+yuM/l1q3Ut/wCEND1Fy82nxJKf+WkOY2/NcVlv4P1KzOdL12ZVHSG7QSr9M8GtVX7nJPLmvgZoZNOWVh71iSTeJdOP+maMt3GP+WljJkke6tjH5mmxeKNMZ/LuZXspemy7Qxc/VuD+Fac8ZHLPD1qfQ6NZVb2NPqhHLHKgeKRXU9CpyDU6SlcZ5FS4diVN/aLFFICCMilqbGtwpCQBkmkdti5qq8nBZ2AA5JJ4FOMb6kynbQoa1q66bbq4jaa4mYRwQJ96Rz0H+NWtB8Li1uDquqsLnVZB948rAP7qD+veszQIl17xVNqo+exsU8m2b+F5D95h68YFdyOlZVJ3dkelhKChHme7AUtFFZHaFFFFABRRRQAUUUUAFFFFABRRRQAUUUUAFFFFABRRRQAUUUUAFFFFABRRRQAUUUUAFFFFABRRRQAUUUUAFFFFACEZrkNd8FLc3balo1z9gvz98YzFN/vL/UV2FJimnZ3RMoqSszzGZ/EWm/Lf6BNMN2PNsW8wH329RWDqEGqS3y3OjaDqi3chAkSW3McUn+8T0PvXtmKMVr7efU5VgqSd0jzfT/Bms6sqHWZU0+3PL29u2529i3QfhXfadptppVjFZ2UKwwRjCooq3RWcpOTuzop0oU1aKsFFFFSaBRRRQAUUUUAFFFFABRRRQAUUUUAFFFFACYFQXNja3iFLm3imUjGJEDfzqxRQBy8/gTR2dpLL7Rp8p53WspTn6dKy7yw8QeHYmuVuf7Xsk5kjZAsyr3II+9XeVheIteXSkjtoIftOoXJKwW4P3vUt6KPWqjKSehjUpU5L3kVtPvor20huoH3QyqGU1oVxfggXMVhqFrdGMvb38qAx/dA4OB7DNdmvKiuh6q547XLNxIZzyBXO6xG+ratYaCrlIrndLclTg+Uvb8TgV0U/UGuPu9M/tfxvKBcz201tZDyp4ZCpQlvTuPY05fAOgl7a8uh6Na2lvZW0dvbRrFDGoVUUYAFT1ymg69dxah/YmuBRfAboLhRhLlR3How7iurBzXIe5Fpq6CiiigYUUUUAFFFFABRRRQAUUUUAFFFFABRRRQAUUUUAFFFFABRRRQAUUUUAFFFFABRRRQAUUUUAFFFFABRRRQAUUUUAFFFFABRRRQAUUUUAFFFFABRRRQAUUUUAFFFFABRRRQAUUUUAFFFFABRRRQBWvryKws5ruZtsUKF3PsBXI+Hraa9ml8QX6Yur0fukP/LKH+FR6Ejk/Wrnjxmk0qzsAcJe3kcMhzj5M5P8q1EUIiqowAMDFXBHFi5tJRRg3fhW3lvJLyyurmwuJG3SNA/yufUqcimro+vx8J4gDL/00tgT/MV0NHatTi52jnH0LWbjIuPEMqj/AKYwKh/M5q7o2jWOlPM0ErzXMuPNmlk3O1ZHiHUri+1L+w7KVoVVA93Ohwyg9EB7E1kv4dgtI/P0pntb2MZSYOSWPo3PINVGnKSuhTqpNRk9zq/EWmvqGml7c7L22PnW8g6q47fj0rb8P6qmtaHa36jaZU+df7rjhh+BzWFo/iC3v9EjvrmWK3dcrOrsBsdeGFHgFw1pqhhDfYjfu1s5GAyEKSR7bt1YTR3YRyV4s7CiiioO0KKKKACiiigAooooAKKKKACiiigAooooAKKKKACiiigAooooAKKKKACiiigAooooAKKKKACiiigBGYKuScAd6zhrVqZtu7EZ/jyMfXHXbnjPTNWb9d1jKME/L0FcgBceQGB/0syFDJui3GPAwC3l8jPbr70AdJLrMcbkLbzSrkgMmCDg4Pf1pkmvQRAkxkFWCOGkRNrHoMswBP0rAU3MUXl28zxKAx2NCrnGcgDkcnnpmpIYJjPcEeeWeZWUKqksMMMnj+HIb6qBQB0FjrEF84WMAZzgrKjg4xkfKT0yKvNNGpwzqDjPJrn9IR21IOd23D5RtuU4QZOOmSC31JqbVrOdpxPBE8jriSNexcBhhv8AZwQfqKANn7TBnHmpkDJ+YUfaYcgeamT23CuXbSJ4w7RJMyBR5KtnO5W3Dd7EswPtilOkSu3mMk4iYMGQfeDM+8kewIC/TNAHULPG5wrqe/BzTRdQFiomj3DqNwyK5yK21CJZJY4GSaWNi64O1ZSqjC+3y5z/ALVVZYLj7RIo38T2zpD5ZXYozuUHvnB6UAdc1zCoy0qADnJYUhu7dQCZowD0JYc/SuRk06/ZGCmbrMwZUZeTjyx0zjg5wOO1SmyvjO0wjkRPPhl5T+BUw45z1P50Abja3aJP5RPOeu5exwe9XVuoHztmjbAycMOBXDR6dd3FsVSJvMa3uVAIwVZpiYyfT5RwfStC4s7uKXzmR/J+1LJsCf8ALPawIwOuTtOO+KAOrjnilz5civjrtINN+1QfN++T5fvfMOPrXK6e999kiSEvLM8EoZ3jaNsl/lyCARx3PpTnsbxnlKxyABXEf7s/uiQAvGOcYPIz1zQB1Bu7cIHM0YU9CWHNLHcQynEcise+1ga5NdN1HazIHDMsGH2YyUJLnBHGQQOcE1paZaXUWoM7oVj82RlG3ACHGB+YzigDfooooAKKKKACiiigAooooAztb0q21nS5bS6jLqRuTBwysOhB7HNeV6LrfiWOx+XUIbgxyPEyXUWSNrEYyCPSvZCM15Nq9kfDviy5tmBWz1FzcW7noJP40/r+JrajyuVpHHjVL2V4bour4s12PAfSbWbnnZcbP5g0W3jXVb64uLeLQESSBgrl70EDIyD93mq1UoZf7P8AESyOcW96gjJ7CQdPzHFdcqMUePTxLk2rI1tMs5rcXFxdMrXdzKZZSvQegHsAKv0UVtFKKsjmnJzldmDqekae+p6cxtUaa4vowV6hvUkV6zEiRxqiKFVRgADAArzzQYDrfixbhRustMyN3Zpj2/Afzr0VRgV51dpz0PosFGUaK5txaKKKxOsKKKKACiiigAooooAKKKKACiiigAooooAKKKKACiiigAooooAKKKKACiiigAooooAKKKKACiiigAPNJtFLRQAm0ZzRtFLRQAgUCloooAKKKKACo2hjaUSFQXXoccipKKACkIyMUtFAEUdvFDnykVMnJ2jGadJGkqFHUMp6gjIp9FAEMFrDbLthjSNfRRipqKKACiiigAooooAKKKKACiiigAooooAKyfEHh+y8RaY9neqcZ3RyLw8TdmU9jWtSHpQB5BeWur+Gm8rVbaS4tV4S+t0LAj/bUcqf0qCSfTdWtWiFzE6nkEOMqR0I9xXr1z/x6yf7tfKnjj/kbL3/AK6tXTDES+Fnl18DT5uaOh6baeKIdPlWw1a4TzAMRTqdwkHvjo1bdpbat4kcR2UEtlp5/wBZdzqVdh/sKefxrxz4ef8AI223/XX+lfU8H+pX6UpVpWsbU8BSX7x7kOl6Va6PYx2dnGI4kHbqx7knuTV6gdKK5zuCiiigAooooAKKKKACiiigAooooAKKKKACiiigAooooAKKKKACiiigAooooAKKKKACiiigAooooAKKKKAP/9k=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9940" name="AutoShape 4" descr="data:image/jpeg;base64,/9j/4AAQSkZJRgABAQAAAQABAAD/2wBDAAgGBgcGBQgHBwcJCQgKDBQNDAsLDBkSEw8UHRofHh0aHBwgJC4nICIsIxwcKDcpLDAxNDQ0Hyc5PTgyPC4zNDL/2wBDAQkJCQwLDBgNDRgyIRwhMjIyMjIyMjIyMjIyMjIyMjIyMjIyMjIyMjIyMjIyMjIyMjIyMjIyMjIyMjIyMjIyMjL/wAARCAJp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ooAKKKKACiiigAooooAKKKKACiiigAooooAKKKKACiiigAooooAKKKKACiiigAooooAKKKKACiiigAooqtfX1vp9pJdXUyQwRjLO5wBQBZqGe5gtoy88qRJ/edgB+tcg+va14gbbokQsbHp9tuUyz/7ienufypIvCGnu4m1F59SuOpkunLD/AL5+6PyqlFswniIRNWfxv4btjiTVoM+igt/IVUb4j+GVi8z7ZIV9oH5/Sr8FjaWihbe2iiAGMRoF/lU+BVezMPrnZHH/APC1rS/uTBo9hJKc48y7YW6fr1q4t54s1Ib477S7OL/pgplb8ycfpWzcaXp92pW4sreUHs8YP86yZvBmklg9os1jIOjW0pQf989P0pqFtyJYqUttBjaHqk4/0vxNqDsevlhI/wD0ECkXwjYkkzXeozswwTJduc/rTfsHiXTG/wBGvodThH/LO6GyT/vscfpSweKoEuBbarbTabOeB54/dt9HHH54rRKPYwlOs9pXGjwPoO0K1q7YORulY/1pX8FaJIMG3kA9pWH9a6BWVgCpBB5BFLVcsexh7ap3OfHhCxjA+zXWo25AwPKvHA/LNPTQ9TtjutPEmoI3pKFkH/jwrdFOG00uWPYuNeqtpGGk/jC0P/Hxpt9H3EkbRv8AmDj9KmXxldWnGr6DeQAcGS3xMn5jmtjYKaYyOlQ6cWbxxdRb6j9M8S6Rq6/6FfRu46xk7WH4HmtYEVyeo6BpuqfNd2iNJ2kHyuPow5qlHY67ovOkakbuAf8ALrfHPHorjkfjmodJrY6aeMhLSWh3VFctp/jW1luUs9Vgl0y8bgJP9xv91xwf5104Occ5zWdjrTT1Q6iiigYUUUUAFFFFABRRRQAUUUUAFFFFABRRRQAUUUUAFFFFABRRRQAUUUUAFFFFABRRRQAUUUUAFFFFABRRRQAUUUUAFFFFABRRRQAUUUUAFFFFABRRTXkWNSzHCgZJPQCgCpqmqWukafLeXkgSKMZ9yewHqa5C2sbvxJcxarrilLdTvtdPPRB2Z/Vv5UQn/hLtZ/tGZSdJs3K2aN0mcdZD6j0rdvr+20yylu7uQRwxjLE/0rSMerOHEV3fkiSyzRWsBklkWOJBksxwAK5w+JrzU2KaBp5uI84+13B2Q/h3P4VBBp1z4muI9Q1lDHYg7rawPp2aT1PtXTqqogVFCqOAAMYrVRucTko6bs58aZ4iuvmutdSAf887aAY/76PNJ/wjuphy48SX+T2wuK6KjOOc1XIiPayOebT/ABNbZ+za3BcDHC3NuB+opq+IdZsWxqWjeag+9NYvvA/4CcGtqWUucDpUVWqVzN4l9iPT/E+kanL5MF2onHWGX5HH1U81pXFtBeQtDcRJLG3VXGQaxL7SLDUkC3dqkhH3Wxhl9we1Z6LrXh4ZtJX1OwXk28xzMg/2W7/Q1EqbRpGpCWzsTPoWo6Axm0GUzWvVtPmbj/tm3b6Vp6TrlpqyusW6K4iOJbeUbXjPuKn0nWrLWYDJayHcvEkTjDofQiq2s+H49SkS8tZDaalEP3Vyg5+jDuKlOxo0paS3NSisPSNcee5bTNUiFtqcYyU/hlX+8h7ityrTuYSi4uzFDEU8OD9ajooaBOxNxTSgNNDEU8EEVNmirplO8sLa/gaC7gSaJuquM1ix2+seGT5mlzNfacvLWMzZdB/0zb+hrp6YydxSaUtzSFWdN3iSaNr9jrlqZrSQ7lOJInG14z6MO1atcTqeh+bc/wBpaZJ9k1RB8sq/dk/2XHcVq+HvEiamz2N4n2bVIAPOgJ6/7SnuprGUHE9SjXjVXmdDRR1oqDcKKKKACiiigAooooAKKKKACiiigAooooAKKKKACiiigAooooAKKKKACiiigAooooAKKKKACiiigAooooAKKKKACiiigAooooAKKKKAEPSuS8YXsl41v4cs3Kz33M7j/lnAPvE/XoPrXVzSJDC8khCoilmJ6ACuJ8Nq2pXV94imX5719tvn+GBeF/PrVRV2Y16nJC5u28EVnaxwQqEiiUKoHQAVyyL/AMJVrxuJATpFg+2FT0nlHVvcDoPer/im+mjtItNsmxe6g/kxkfwL/E34CtHT7GHTbCCzt12xQoFHv71ulc8pycY36ss0UUVoc4VBPJ/CPxqZjtUmqZOTmrgrkTfRCUUUVoYhRRRQBkalovn3I1Cwl+yakg+WZRw/+y47iruheIf7Rd7G/i+y6nEPnhJ4cf3lPcVarL1jR01ONJI5GgvYDuguE+8h/qPasp076o6aVb7MzU1rRYdYgT5jFdQnfb3Cfejb/D2qnoery3MkunajGIdTt/8AWIOki9nX2NSeHtcbUkktLxBDqVtxPF2I7MvqDS+IdHlvY472wYRanandC/Td6o3saxTsdLV/dZq0VnaNqqatYLOFMcqkpNEesbjqDWjWi1Odpp2YUA4oooAkVs06oRxUitmoaLTEZe4rG1rR/wC0ES4tpPs+o253W9wOqn0PqD3FblRsMGhWasxpuD5okfhvxB/a9u8Fygg1K2Oy5gPY/wB4eoPat6uE120ns7mHxBpyZvLQfvY1/wCW8X8S+59K6/S9Qt9V06G+tXDwzKGUg/pXPOPK7HsUKyqxuXKKKKk2CiiigAooooAKKKKACiiigAooooAKKKKACiiigAooooAKKKKACiiigAooooAKKKKACiiigAooooAKKKKACiiigAooooAKKKQ0Acv44upP7Ji0u3Yi41KZbdcdl6uf++QR+NXreCO0toreMBY40CKPYCsWVv7U8fzSE5h0uARoO3mPy36AfnVvxFqB0zQrq5XmQJtjHq54A/M1rDRXPOxUuaaijJ0of2v4lvtWbmC2zaW34H52/Pj8K6Ss7QtPGl6La2mcsiAuT1ZjyT+daNbxVkcNR3loFFFFMzIpz8uPWq1TXB+cCoa1gtDCb1CiiiqJCiiigAooooGY2tafOzxanpxCaha8r6Sr3Q+xre0fVINZ02K8gzhhhlPVGHVT7g1FWDvPhzxClyvGm6gwjmUfdjl7N7A9D+FY1I9UdVCfMuR/Im1iM+HtaTW4R/oVyRFfIOx/hk/Doa6VWDKGUgg8gjvS3VrDe2kttOgeKVSrKe4Nc74YnmtmudCvGJnsSBG5/wCWkJ+6fw6fhWcWbTXNG/VHRUUUVZzhQOKKKBkitmlYZFRdKlVs1DVik7kRGQQe9YeiTDw94nfSTlbHUczW3oko+8o+vWt5xhqx/EOnSahphNudt5bsJ7Z/SReRRJcyNsPU9nPyZ2QorK8O6wut6Nb3oGx2G2VO6OOGB+hBrVrlPaCiiigAooooAKKKKACiiigAooooAKKKKACiiigAooooAKKKKACiiigAooooAKKKKACiiigAooooAKKKKACiiigAooooAKiuZVgt5JnOFjUsfoBmpa5zxzeNa+E7tYj++uNsEfPdjj+WaBMy/B6PJpUuoyD95qFw9yT6qThf/HQKh8Q5vte0bShynmG6mH+yg+X/AMexW/ZWyWVhb2sf3IY1jX6AYrn9M/07xfq971S3C2sZ9xy364rdLoeQ5XlKR0VFFFbHKFFFFAFaf/WfhUVTXA+cH2qGto7HNP4gooopiCiiigAooooAKq6jYw6lYTWk4zHKpH0PYj3q1RQ1dDT5XdFPwnqct7pz2d2f9OsX8icf3sdG/Ec1B4ojOnXNnr8I5tmEVwB/FCx5/I4P51WnI0jxdZ34wsF8Pss/u/VD/SuovbVL6yntZQDHKhRvxFcjVnY9GMk7S7ioyugdSCrDIIpaw/Cdy8uiLbTH9/ZyNbSfVTx+hFblWndGE48srBRRRTJClU4NJRQMkbBWo6cp7UhGDSXYb7mJoco0bxjeac3y22or9pg9BIOHH8jXbVw3iiCRLGLVLdc3OnSC4THUqPvD8VzXY2N1He2MF1EcpKgdfoRmuaorM9jC1Oen6FiiiioOkKKKKACiiigAooooAKKKKACiiigAooooAKKKKACiiigAooooAKKKKACiiigAooooAKKKKACiiigAooooAKKKKACuP8VH7X4h0DTs5XzXunHsg+XP4muvNcZn7b8Qr2U/dsbRIR7MxLH9CKcdzKtLlg2bU8q29tJM5wkalj9BXPeDo2/4R9LmQYlu5HuH+rH/AAxVjxhc/ZvC97gkNKohGOuXIX+tX7G3W1sLe3UYEUapj6CuiK1PIlpD1LFFFFaGAUUUUAQ3A+UGq9W5RmM1UrWGxjPcKKKKogKKKKACiiigAooooAyfElo13oVwsXE0Y82I+jLyDW/pd4moaXa3ifdmiV/zFVWUOpUjgjBrP8EuU0iaxf71ncyRf8Bzlf0IrCqtbnXRd4NdhLIfYfGuo23SO8hW5Qf7Q+Vv5rXQVgeIAbXxDod+BwZWtpD/ALLAn+YFb9TA0q7phRRRVGIUUUUAFBOaKKAGyIskbI4yrDBB7g1S8ETtFp91pEhzJp87RjJ52HlT/P8AKr9YaOdK8eWsvSDU4TC/p5icqfy3D8ayqrS524KfLPl7ncUUUVznrBRRRQAUUUUAFFFFABRRRQAUUUUAFFFFABRRRQAUUUUAFFFFABRRRQAUUUUAFFFFABRRRQAUUUUAFFFFABRRRQAhri/DbfaL3XL7JPnX8iA+yfJ/SuvupBFbSyE4CoTn8K5DwYh/4RazmIwbgGc/Vzu/rVwWpy4t2gQ+KyZ7rRrAdJ7wM/8Auopb+YFb9c/qB+0eOtNi/ht7WWU/UkAf1roK3geZV0SQUUUVZiFFFFADZP8AVmqdW5TiM1UrSGxlU3CiiirMwooooAKKKKYBRRRSAKydCItvFmsW3I85I7kDt02H/wBBFa1Y+42/jqwf+G5tJY8+6kEfzNZVtjow795rui340iz4fa5Gd1rNHOD6bWBP6ZrZjYPEjDowBqtr1sLzw/qFvjPm27rj6g1B4fuPtfh+wnznfCpz+FZR3OiesDSoooqzAKKKKACiiigArA8WoY9Ki1BPvWFxHc/8BVgW/TNb9V762W8sLi2cZWWNkI+oxSkrqxdOXLNM6CCUTwRyryrqGH4ipK53wRePdeFbRZTma3Bt5P8AeQ7T/KuirjPoE7hRRRQAUUUUAFFFFABRRRQAUUUUAFFFFABRRRQAUUUUAFFFFABRRRQAUUUUAFFFFABRRRQAUUUUAFFFFABRRRQBkeKbj7L4X1SfOPLtnbP4VQ0OD7NodjBjGyBB+lHj5seD71OMSbYzn/aYCrkI2wxgdlA/StKZw417I522/f8Aj3U5DysFpDGv1JYn+ldBXP6J+88Q6/Lg/LcJF7cID/7NXQVvDY8+t8XyCiikZggyasyFpCwXqartOzdOBURJPU1SgZuouhJLJv4HSo6KK0SsZvV3CjrSEgDJOB6mvNvEPibVPCvjGS4cG50y4RcR5+UfQ9jWc6igrs2o0JVW1E9KorlLfx9ot/ah7W8ijuTyILj5CfbPQVbsPGWi3snkvdx29z3ilcA/gehpqrB7MTw9VbxOgoqGK8tZziK5hk/3JAamqlK5lytbhRRRTAKxNZIg1nQbg9PtghJ/3lP+FbdYfio+XptvP0EN3E+fTnH9aiorxZrQf7xHXON0TD1GK5vwYdvhqGE5/cO8XPbDGul7VzXhYeUdWt+0d/KQMdAxzXPHc6vsM6CiiitDAKKKKACiiigAooooAzPCDfZ9Z1/TyeFuFnQezrk/rmuvHSuItJPsnxDQAYW9sip92Q5/ka7YdK5Jq0j3qEuammLRRRUmoUUUUAFFFFABRRRQAUUUUAFFFFABRRRQAUUUUAFFFFABRRRQAUUUUAFFFFABRRRQAUUUUAFFFFABRRRQBy3j8sPDaKqhi95bpj1zKorRAwgHtWf48bGjWg2kg6ja8+n71a0jWlM8/GPVHMeF9rT65IjFt+ouST6hVH9K6Guf8KIFh1Mjq1/KT+ldBXRHY4a3xsKguO1T1BcdquO5hLYgoorynxh4/wBV07xJLaaZLGkEACNuTdubv9PSirWjSV5Bh8POvLlgem3+oW2mWcl3dyiOGMZZjXk2v/E/ULuV4tKH2WAdJCMuff2rm9c8W6x4hjSK/uFMUZyEjTaCfU+tYlvFPd3C21nBJcTt0VBk15tfGOelM9vCZbGnrVV2Xp9b1S4kZ5tRumLdf3rAflmqk1zNOoSaaSRQcgO5PNdtpPwo1W7QTapdLaIefKjG5v8ACl1X4WXQuoV0qXMQX53mbkn6VwuUnvI9SNFLaJwlSxyhOGRXHuK6y9+Gt/YWz3N3rFpDEgyxZDxXGSKyTlI50njHG8KQD+dRyytdMprujUgulBxFI0R/2WK/yq+niLWdOAa11O4T2Zy2fzzWHEsf3pH/AAFWDdxAY2kiiNWcdmZypQe6Oy0z4rarbELf28V0nTK/I3175r0DQ/G+ja5iOKfyZz/yxm4P4Hoa8NR4JmC7ME1XddkxEW7g8YrrpY+pD4tTjrZbRqfCrM+naxfFib/DV2OcqFbj2YH+leYeGPiNf6SyW2olru06ZY5dPoe4r0vUb601nwje3NlKs8L27MCD6DOD6HivUp14Vo+6eLUwlTD1FzbHW27+baxP/eQH8xXPaJ+68SeIoOOJonAH+1GDWxo7+Zotg/8Aet0P/jorHsjs8c6uuR88ET4xzwMVC3NGtJHQUUUVqcwUUUUAFFFFABQeBRUczbUx3NNA3ZXOf1Z/I8QaDe5xi8EGfZxj+legDpXnPismPRxcjrbTxzD2wwr0SM7o1PqM1z11aR6mXyvRHUUUVid4UUUUAFFFFABRRRQAUUUUAFFFFABRRRQAUUUUAFFFFABRRRQAUUUUAFFFFABRRRQAUUUUAFFFJkUALRUU1zBbRmSeVI0AyWc4Arnbnxxpocxack+pzDjbaoSv/fZ+X9aBNpbjfHrhNBt3PRdQtSf+/q1p9s1zV/H4i8SpHDdQ2um2QlSRkJ82VtrBh6AdPeukAwoHpWsEedipRlJcrOZ8KBwNWRxgrqEgA9uDXQ1z/h4GLVfEEJB2/bt6kn1Rf/r10B4BNbR2OOt8bGs4QZNVXcu2TQ7FmJ7U2t4xsckpXA5wcV81+K5LhvEWoydH+0PuB7c19KV4f4506LXPiGNM0gZnmCi4IHCt3P5da5MdG8Ez08plao0uqOa8LeG9T8Wah9nhyluvMs2OFH9a968PeFtM8NWaw2UI8zHzzMPnc+5qbw/oNp4d0mKwtEAVRl2xy7dyaZrPiKDSDs+yXd3NjPl20Rcge/avGcuZ2ifTRgoq8jYpMVj6B4o03xGk32J3WaE4lhlQq8Z9wa2ahprRmqd9UUb7T4r2KSKZFljkGGRxkEV5zrHwnjkkaXSrp7Yk58pxuX8PSvVKKE2hSipbnhB+GXiUMR5lrjPB39f0rC8Q+Gr/AMOy2sd7cRs8+SFj7Ae9fSbKG4Iryb4v6dKpsb9ATFESjYHTPOauMru1jKcFFXPPbYDzQxOAvNW45klkYIOg6+tZElxgFYwW9SOgrQsf4vpWbTW5mxxtAI25y3Wr+geI7nRDcwjMlpcxtHLDnjkYyPeqUEu+WQZ47VHLaEBmU89cVVKcoSvEicYzi1I+lfC0qzeFdNkXO026gZ68DFUV3J8QZ1IXbJpytnucPipPAshk8E6SzdfJx+pqO5VV+INs+7DNp7Lj1+fNe3F7M+fl8Ukb9FFFbHIFFFFABRRRQAVUlbc/sKnmfanHU1VrSC6mdR6WM3xBD9o0C+jxnMLH8hmur0G4+1eHtOuM5822jfP1UGufvV32Nwh/ijYfpWh4Hk8zwbpmOiQ+X1/u8f0rnxO6PTyx+7JHQ0UUVzHqBRRRQAUUUUAFFFFABRRRQAUUUUAFFFFABRRRQAUUUUAFFFFABRRRQAUUUUAFFMeVI0LOwVR1JOBXPX3jXR7WRoLeR7+6HSG0QyE/iOP1oE2ludJUc08VuheaRI0HJZjgVx76j4r1XH2e3ttJhP8AHOfNlx7AYAP1zTF8JWtxIJtWurrVJRz/AKS/yZ9kHy/pVKLZhPE046XL93460tJTBp6z6ncDjZaRlgD7t0FVDeeK9VyQlto8B9SJpcf+gitiC3gtoxHBEkaDgKigAVUv9b0zTAftl5FEf7uct+Q5q1BLc5p4qcvhRQj8J2Ukom1Ka41KYc5upCyj6L0FbcMENvGI4Y0jQdFRQAK5tvEuo3x26No0sqHpcXR8pPqAeT+lN/sTWdS51bWnjQ9YLAeUv0Lct+tUl2MJSk9Zs2NQ17S9LH+mX0MRPRS2WP0ArKbxHf34K6No88gPS4uf3SD3weSPpV3T/Duk6Y2+2s4/NPWVxuc/VjzWmBiqUW9zNzitlczND0qTTbaVrmYTXlzIZp5AMAsRjA9gBWoRkEUUVaVjGT5ndlIjBIpKfKMSmmV0I5nvYztd1NNH0O8v3I/cxlgD3PYVxnwv0KRLW48Q3wLXd8xKluoXOc/iavfEUtfWNjocDr5t/dIjLnkKOc/Tiuws7aOysobWFcRxIEUD0Arycwq6qKPo8mo2g6jJqFQdgATSgVIBXmJHuXRTt9Ms7a8nu4bdEuLgASuowWx0zVvGKdil21VibkeKQrUm2opw/kv5RAk2naT0B7UrDuJVPUdOt9StWguI1kjYYZWGQa4+7Xx3oAOoPe22sWyHdLbLD5bhe+31rs9OvotS063vYc+XMgdc9cGhxcdbgpJ6NHlPxH8OWeh6Jbf2baRwReePNKDk8cZrgYJljLKSAWHH1r6M1vR7bXdKmsblcpIuAe4PY14qvg2507UNWttShLRQWTywTDoWUgjn1p/EjKcXzHPQSCJix9KliuSZMP0P6VUByBRnmptcix9HfDpmbwDpJY5PlsP/AB9qffhB4704nG42kgH51V+GMrS/D/TN38Idf/HzVvU4h/wmukTZ58mVcfgDXtQ2R87P+JL5m9RRRXQcYUUUUAFBOATRUE75+UU0rsTdkRSNvbNNoorZKxgIyh1KngEYpfh87HwtHG2d0VxOhyPSRsfpiiofADZstSj2kCO/kAB/A/1rmxK0TPTyx+9JHYUUUVyHsBRRRQAUUUUAFFFFABRRRQAUUUUAFFFFABRRRQAUUUUAFFITiqV/q9jpcBmvrqGBB1LtigC9TScd+K5KXxlc6gdmgaTNdA9Lmf8AdRD355b8KrPour6sd2taxIIz1trLMafQnqapRbMp1oQ3Zu6p4r0fSZPKnvFe47QQgySH/gK5NZDa/wCItVGNM0tbGFhxPfNlvqEX+pFXdP0XTtKTbZWkcXqwGWP1PWp7m9trKMyXU8cKDqXbFWqaW5ySxcnpBGL/AMIu183ma5qV1qDdfK3eXEPoo/qTW1aWNpYRCK0t4oEHaNQv8qwn8Xx3TeXothcai2ceYo2RD/gbcUw2PiPVMG+1FLCInmGzHzY9C5/pVJdkc85Sl8bNu/1fT9Lj33t3DAD03tyfoO9YzeKLq+40TSZ7oHpPP+5jH58n8BViw8MaVp7mVLfzpzy0058xyfqa1wABgcCr5X1M+eK2VznjpGtamP8AiZ6u0EZ6wWI2fgWOSf0q7YeHdK00hrezQyf89ZPnf8zzWrRTUUiHUkwoooqiAooooEFFFFAFacYcVmatetYWDyxrulJCRr6sTgfzrUuOornvEs/2S1trwoZBBOrGJer5BAA/E/pVzk4020KlBTrRi9rlS10uKPxBaKwEtxBE080zDLM7fLjPpyeK6C5ilmtJY4ZTFKykI47Gqek2c0Ky3V2c3dydzgdFHZR9BWqor52cnKV2fawioxsjhl8C6rqiC51XxJqCXZ/ht2CIn4DrWt4Vm1iyvLjQ9ak+0yQKJLe8xjzY845/2ga6lRTtqhgzbQ3QE1opNqzM2kncTFBFSYpCKmw7kZFMNPYgDJIA9SajDo5Ox1b6HNJplJjWGQRjrUEMEdtCkMKBI0GFUdAKsGoz1rNmiGtIqHDHFcb8QtXgsNAuEBUy3K+Sg7nPX9K6nUYZprGUWzBZ9p2E+uOK+fdbXxHNqLf21bXTzAlVO0lce1NRbV0TOVkZVFE4e2dVniliZuVDoRmgVNmnqY6H0R8M/wDkRbDAx97/ANCNWdYlKeM9DjA++k/PpharfDP/AJESw/4F/wChGpda/wCR48Pf7lx/6CK9uHwo+dqfxJfM6Oiiiug4gooqKSYLwOtNK4m7BLLtGB1NVqCcnNFapWMZO4UUUUyQqHwK7F9dRhgpqDAf98If61V1TWLbS0UPulnc4igjGXkPoB/WqWhajqfh2/uZ9X0/ybHU7tWV0kDGFyoUBseuBXNiGmrI9PLk1Jt7Ho9FIDmlrkPZCiiigAooooAKKKKACiiigAooooAKKKMigAozUc00cEbSSOqIoyzMcACuVufG0dxK0GgWcmqTdPMT5YVPu54P4ZoE2krs60sAMk4Fc9qfjLSrGX7PC73t52t7Vd7fieg/Osh9F1bWiH17U2EWc/Y7ImOP6M3Vv0rYsdNstMh8qytooE77FwT9T3rRQfU5amLivh1Mp7jxTrRxui0a1bsv7ycj6/dH5GpbPwtpttKLidXvboc+fdN5jA+2eB+FW9R1rTtJQNe3ccRP3VJyzfQDk1jnXtY1XK6PpZiiPS6vfkX6hPvH8cVSikcsqtSe7sjpiyRoWJCqOpPAFYV14v02KY29p5l/c9PKtV3Y+p6frVVfDD3riXW9RnvmHPkqfLhH/AR/U1uWllbWMIitYI4Yx/CigCr5WYuUF5mIW8T6r3g0iA/9tZsfX7o/I1LbeE9OjlE955uoXHXzbtt+D7DoPwFbtFUooh1ZdNBFRUUKqhQOgAxS0UVRmFFFFAgooooAKKKKACiiigAoopruEGTTBuxBOcvj2rARTqmuu7DNrYnao7NKRyfwBH51r3EpSGWXuqlvyFZ/h+MJo0D95cyk+7HP9a5sdUcKaiup6GUUVUrOb6GmOtSbgiM7cKoyajHWnsnmxPH/AHlI/OvGifTSJ4HWaJJE+66hh9DXPnQzrWuX0mpvceTCVS3ijlZFAxndx1NX/Dl19o0tUc/vLdjC4PUFTj+WK2xXRFWOeRUsrM2VsIPOklVT8pkOWA9M96mYVKajakxox9Y0Gy1yNY77zii9FjmZAfrtIzXF6x8O5tPia98KaneWd5F8ywPMXjk9iDXo561HIgkRkboRg0uZofKmc94S159f0GC5uEWO8GY54geVcHB4rbPWqFjoOmaXK0llaLC7EkkE5JPXrV81jO19DaF7aiVXvXigtZZ5FXEaliSOlWKzPEBH9iXat0MTZ+mDSW5T2PnrxP4ru9f1MvKEEELHykA6CqENzHL0OG9DVEQNJ5jDopNRBWxuAOB3FdEoxehxpvqfUHw0/wCRFsP+Bf8AoRqXW/8AkePD3+5cf+giq/wuJPw/00nrhv5mp9dJXxroDAZASfP/AHyK9OGyR4FT+JL5nSUhZV6mqzTMfamEknmupQ7nnup2JZJyeF4FQ0UVaSRk3fcKKKz9T1mz0pB57lpn4jgjG53PoBTbsOMXJ2RfJABJOAKw5tZuNSuWsdBiE8qnEl03+qh/+KPsKWLR9U8QESaqWsdPPIs4m/eSD/pow/kK1LzU9K8M2kdpFGA+MQ2cC5ZvoB/M1hKrfY66dBR1lqxul6FZaIsl/dz+fesuZryc8geg/uj2Fc9q/iH+3LzT7aCB10V72NZ7xhjeQcqFHpuA5q5/Z1/r063OukJbqd0VhGflH++f4j7dKk8UQIPDNyUUILdRMuB93YQ3H5VHs243ZrGtGNRLdnoi4xxS1W0+b7Tp1tP3kiV/zANWa5T2gooooAKKKKACiiigAooooAKKQkVzereL4LW7bTtMhbUdSA5hiPyx/wC+3QUCbS1Z0Ms0cMbPI6oi8lmOAK5O78ZveTNa+HLJtQlB2tcP8sCf8C/i+gqsNAvNZkFx4juvPGcrZQkrAn1HVvxroIoo7eIRxIsaKMBVGABVqHc46mKS0gYC+HLjUpBP4gv3vmzuFsvyQIf93v8AU1uwwxW0QjijWONRwqjAFYt94qtIrg2mnxSaje9PKt+Qv+83QVT/ALI1nWnLa1f/AGe2P/LnZkr/AN9P1P4YrRLsck5SlrUZf1DxXp1lP9liL3l72t7Yb2/HsKotH4j1r/XyppFs3/LOI75iPdug/Ctmw0yy0yHyrK2jhTvtHJ+p71bq1DuZuol8KMnT/DemadJ5yQebcn71xMd8jfia1qKKtKxk5N7hRRTWdUHNBNx1FQG49BTfPf2quRk86LNFVvPf2o89vQU+Ri9oizRVbz29qaZXPejlYe0iWWdV6mozcAdBmqzOFUs7AKOSSeBWJL4osjMYbGKfUJQcFbZNwB92OBSlyQV5MI88/hR0f2k/3f1pPtB/u1zf9q646kxeH2HoJJwpP86x9SvvGkxPk2VjZ24Hzf6RmQfiVx+lYvFUF1NY4epKSTdjunvVjGZCqj1LYrJuPGWh20rRPqVv5o6xq+W/KvMtPaHXrmUas11JBE+HVHaXzT7HAAH0ruNL0bwxfRMtpp6Zi+Vg8ZDL+dYVMZGOyPVpZTf4p/cWn8dabuAVbpgehWBiKjfxppoIzHeHJ7W7VR1Lwj5CGfR2YMOWt5HJVvoT0Nc2byGOYw3B8idfvRS/KR/jRDFuWx6lDI8HU0lNp/L/ACO6g8SaRfjyBdrG8gICSDaf1qTw/Nu0wQMR5lu7RMB7Hj9MVwbtbzKVco6nseaueH70aHqZJlY2NzhHDHPlt2P07VniZOrHzR0U8meCbqU5Xiz0WpUNRAggEcg09WrzFozWRjX8N1oupS6xYRNPBKB9rtl+8cfxr7+o9q2dL1zT9XgEtnco/qhOGU+hFSq1Zl/4a0jUpvOntAs//PWImN/++l5rdST3OZxa2N0muf8AEGvrpMSyQFJ5FYGSBeW2dzx0x1qBPCNoo2vf6nImfutdv/POa1LTSbCxheK3tY1Vxh+Mlvqe9NtAky0jiSNZF+6wBH40hNKcKABwBTCayZokNNRnk080w1DNEUNRv102CW5mbbDGu5jjOBXmPi34lW93p8tlpIeWSZSjSsuFVT1wK9UvrOK/s5beUZSRSp+hr528YeGbjwxq/wBmWRmtZBujkI4+n4VdNK5FVtLQyoVVF8oHJHXFPWNUXaBxVZXjtozhg7n0qxESY1J6nmlJamK7H0R8Lzu8A6eT/t/+hGrmtf8AI06T67Jf5VD8NQB8PtIIAGY2J9/nal1hGbxtpbA/KttITXtU+h87W+OfzNaiio57iG2haaeRI415LOcAV2nldbElQXd5b2Nu091MkUSjJZjisj+2b3Vm8rQLTzlzg3kwKxL9O7VesfCkEcq3mrXDajdqdweXiOP/AHV6D69aylVS2OmGHe8ygl5q3iAbdJh+x2R4N7cLyw9UXv8AU1rWOiaX4eikvZpN8+N0t5ctlj+PYe1QXviqITNZ6NAdQvBwdhxHH/vN/hVGPQrjUZ1u9fuftcoO5LZOIY/w7n3NZLmmzduNNa6fmST+INQ1tzDoMQjtujahMvy/8AHf69Kn0zRLbTWebc893JzJczHc7n69h7CtJVCqFUAADAAFSLE7HgVtGCjqzmnVlPSOwyq+r24fw/qQfo1rIP8Ax01s/YFij3lskVnayP8AiR34/wCnaT/0E0pTUloXGjKE1zGp4ZYP4Y00htw+zoM+uBWtWP4Vi8jwtpsec7YF5/CtiuA+iQUUUUAFFFFABRRQeKACqeoalaaVZvdXs6QwoOWY/oPeqev+IbXQrZWkDS3Ep2wW8Yy8reg/xrAtNGutSu49V8QFZLkcw2qn91b/AEHdvemlcyq1Y01djXu9Y8WE+WZdL0ZuM9Licf8AsoP51r6dplnpVqLeygWKMddvVj6k9zUt1d29jbPcXMqQwoMszHAFc0b/AFXxLxpu/T9MJwbp1xLKP9gdh7mtVFI86dSVTV6I09V8S2mmSraoHur5/uWsA3Ofr2A+tZp0rV9fG7Wrn7Lak5Flatgkejv3+grV0vRrHR4ilpCAzHLyty7n1J71oVoo9zB1EtIlaysLTTrcQWcCQxj+FBj/APXVmiirMm29wooooEFFFBOBk0ANkfYue9VGYscmnSOXbPasrU9cs9K2pKzSXD/6u3iG6Rz7CtFaKuzK0pu0TSqteajZ6fH5l5cxQJ6uwFZC2+v6x80si6VanoiYaYj3PQfhV6y8MaVZSed9n8+47zTne5/E1wVcypw0jqdMMJ/Oyn/wldpM22xtby9PrDCQv/fRwKBqmuzEeToLRg/8951B/wDHc10aqqjCgAegGKWuGeaVW9FY2WHpLoc4LjxUwJ/svTRg4AN02f8A0Ghh4rlJURaXbj+8JHkP5YFdHRWbzCu+pSpQX2TnR4YkvXEms6jNeAf8sU/dxfkOT+dbtvbQWkKw28KRRr0VFwBUtFcs6s6j95mnSwVyfiiW3iu7P7fv/s8ynzQoJBOPlBA7ZrrK5vxOHWwkuIgplgcSIrDhiD0NKn8aLpStNNiwapP5ITTdEmFuPultsSkey9f0rajZnjV2QoxAJU9R7VjW9hqmoRR3GoXzW7MAwt7XgL7FuprcxgAeldE7H0UArO1bQtM1y38nULSOZexYcj6GtGioTa1RbV9Dzy/8Dx6YGkhSaa1x8zQviZB9Dw36Vnvod9Hai6sJk1KzYdFG18ehHQ16nXL6ps8NXjaiqkabcH/SEQZ8t+zAe/Q/hWqrT6HNUdah79F/LoZvhHxZGbkaLeSESKMxNJwQP7rZ6H0ruq4S4PhnxZIIXbZdkfu3x5cg+hrRgv8AV9AjWLUUbULNOBdQr+8Uf7a9/qKmTUntZmVLGpvlqLlZv6jcXFuLeaJWaJJMzKvJ24I6d+cVfjlWRA6nIYZFUbDUbTU7YXFnOksZ7qen1HarYOKV7HYknqifNLmoQ1LuzT5hco8nNNJpCaQmi40hGNNooqCgrJ1fRLXWo2hu4I5Ixyu8ZwfWtaii9geuh51efB7QpbaVoJbmO62na2/5c/7uK8h8l7aWS1kx5kLFGx6ivpPWtVt9H0yW5uJFTjagJ+8x6CvOofCWm6yS+m6VcXd1KD5t0ZCkG49Tk9efSt4KVTc4sRUhSaPQvh5H5XgLSEHQRH/0ImotZmEXjSzkkZUgjsnZ2Y4A+atnw9pZ0bQLPTmZWMEe0lelYep6Va6t8Q7ZbyNZorfTjKI26bvMxkivWXupHgP3pSEGt3OpuYtCszc84NzL8kK/j1b8Kt2/hJJ5kudcuW1CdeVjPywp9F/xqTUPFGnaZILG0ja7vAPltrZckfU9AKzHtNb1051W6+w2p/5dLRvmYejP/hWnvTM0oU1fb8zUv/E1hYSGysY2vbxRgW1sAdv+8eij61mvp+q66Q2s3PkW3X7DatgH2dup/DFbGnaVbWFutvaQJDEv90f171oLCq+9UoJbmLrN6Q+8o2enw2cCwWsCQxL0VRgVcW3H8RqYY/CrUqRLCCuM0OdtEEKPMnJspqir0FOppkQOqFgGboO5p1G5NhxkYrtJ4rL8QMU8N6oynDC0lI/74NaVZHinf/wi2qBDhjbSKPxU0nojSDbmrm/4bRk8Naar/e+zR5/75FalUdGUpolgp6i3jH/joq9XGe+FFFFABRRRQAVkeIddh0LTjO6mWdzsggX70rnoBWlPNHbwvNKwWNFLMx6ACuJ0ZZNf1NvEd4hERBSwib/lnHn7/wBW/linFXZnVqKnG7LWj6TMs7arqrCbU5hyf4YV/uJ7fzqzrGtW2i2olmDSSudsUMYy8jegFLrWsQ6LYNcyq0jkhIok+9I56AVl6Lo0/wBpbV9WYS6lKOF/hgX+4v8AU1ul0R5Upc3vzIrTRrrVrlNR18hiPmhsVOY4vQn+81dGAAAAMAUtFaJWOeU3IKKKKZIUUUUAFFFFABVeeT+EHjvUsr7F965K7u7jXtQk0uwdo7SM4u7pf/QEPr6ntSnUjSjzyCMHUfKh1zqt3ql22n6HtOw4nvGGUi9l/vNWlpOgWek7pUDS3UnMtxKcu5+vYe1XLKyt9PtEtrWJY4kGAoqxXz+Jxc6z30O2EIwVohRRRXKUFFFFABRRRQMKKRmCqSxAA6k1g3fjPQbSRovtomlXqlupkIP/AAHNNRb2Czexv1Uu7CO8ikjkAZHGGU965xviFpqkf6BqhQ/8tPsjYpB8SPD+dss8ts2cATwsn8xVeyn2HyssTeGrNSqGS8G0YAW7kGB+dQyRX2i4urS4nubdP9bbStuO31UnnIq7a61p+qfPaX0E5PZHBNXOMetLnnF+8ONerCV7li1uYry2juIG3RSDKmpq53+zruzmeTSrtYEkO54JE3IT6j0NLJfeIYkz9l02QKMszTOvH02mtk4vZns08fSktXZnQ1na86R6BfPIqsohb5WGQeOP1qh4a8V2niGJlAEV0n3os5yPVT3FZPj/AFuGKzTSYnBnnYNIAfuoDn9SBVxi+bU7UueyiefSMyxbk3K6jKleobtiurjmvo8NHqFwrY5ywYH8DmuctYvPvIo8ZG7c30HP88CuqjiB5NdyimtT2HhaNaT54p20KZnuIbk3YBgue9zaDBb/AH0PDfWui0zxrAAkeqtFGHO1LqM/u2PoQeVPsaynhHVeKw7+KGSYxXFuo8zhZD0Y+h96mVGLOOtlsaTTpSsvPY9fR1kQOjBlPQg5BqC4v7Sz4uLmKI+juBXlVtdX2jWflWuotbW0ny+WxyF/3SelRwQJ9oVplL5/ic7s/jWP1fXVkwwdST5W0j0iXxZokQJfUEwPRWP8hTG8YaGuS15gevltj+VceqgcAAD2q0I0HUD6mrWHj3Oj+zmldy/A7K01vTL4gW97E7HoucE/gasXt1FaWck00gRQCM+/t715rN9mu5vs9vA13c9PLgXcw+p/h/E1uaV4L8QXkyyapqb29qg/dQZ8ySP8egP50fVW9jycbVp4bTmTZLH4vl0m2iTWNPlUlRtaFhIzfVeoP51pxXmu62gOnaf9gt2H/HxfD5iPZB/U1t6X4Z0vSW8yC3Dzn708p3ufxP8AStG5uoLOFprmaOKJRks7AAVvHCRWsjxJ5lVa5YmBaeDLHz1utVeTU7peQ9xyin/ZToK6MBI0wAFVR9ABXMS+LmvWMehWMl6ennv+7hH/AAI8n8AarNot9qp367qLzIefstv+7iH17muuEOkUcFWo271GaV/4vsLeVreyWTUbsf8ALG1G7B926Cudh0PV9X1e41XVrprNbhBGLS2bkIOdpfr164rp7OwtrKIQ2kCRIP4UXFX0g7tWqppfEc/t5bQVjP07SrXT4fJsrdIk6nA5J9Se5rRSEJyeTVu2WMN82Pamz7fMOzpRz62Qey93nbuR0UUUEhRRRQMxY5jdeLpYx9yzthz/ALTnp+Sitqua8IMb661q/wA5M96yJ6bUAX+YNdPJG0Y+bvUpo0nB306EQmjMpiDDzANxHfFZniclfDGpsATtt3bA9hVfXJ20u9s9VA/dK/kXHsjHg/gf51rXtut9p9xbE/LPE0ZPsRj+tD1uhRVmpGvpDB9GsmHQ28ZH/fIq7XPeC737V4XtUb/W22beRT1VlOMfliuhrkPeWqCiiigYUUUhoA5PxtM94tjoEDENqEn74jtCvLfn0/GtSNEghVFAVEGAPQVikG7+IV7I3Is7NIlz2Lncf5U/xXePZeGrySIkSuvlpjrljj+tawVlc87EvmmombpinxBrcmtTAmztmMVkh6EjhpPx6Cumqrplkmn6ZbWiDCxRhePX1q1W8VZHDUlzMKKKKZmFFFFABRRRQAU122LQ8gQc9fSub13V51lj03TgH1G4+76RL3dvYUSaiuZ7Ak5PliQatqF1qmoHRdMfa5Gbq47Qoew/2jW5YWFvptlHaWybIoxgep9z71DpGlQ6RZCCMl5GO6WVvvSMepNX6+fxWJdaXkd0IqC5UFFFFcgwooooAKKKKACiiigDIutEGpysdSnaaHPyW6EqgHv6mp4tItbZAltDHGg6AKBWhRTcm9Bt3KJtXAwACKiksVkBDwIwPqoNadFLVbE2OSvPBOi3jFpNMRHP8cWUb8xVMeEb6y50zXL6ADpFN+9T9ea7miq9pNdSryXU4oP4qsuJIbG/T1jYxv8ArxUkusSTWk0Nxp15ayOhGSm5Qcf3hxXXsit1UVVuIUjXcvc9KOfq0LmS1aPnyOe4sLkvFI8UqkjchwQaWK4eW9E07l2Y5ZmOSa9K8beHYLqybUYYdtxGR5rIOWTvx7Vxdtp9vDtcEydwWx/SvQpSVRcyPtctxccTTvGPvLQ19HtDEhnmGHk7HsvatsMpHFZlrOJUCk/MKsgleQa6kexCPLGxc61Wu7SO5hZHGVIpyz44ao5b+3jkEQYySnpHGu5j+AoFVnTjG9R2QyKB2jWOUBiBgkjrVO6sV08NcW0iRDOWRz8jf4H6V0Vl4d17VPmMSadbn+Kf5pD/AMBHA/Gul03wRpNk4luVe+uBz5lydwB9l6D8qtQbPn8ZnOGprlpe811OD06HUdaRG03T5XRh/rpRsjH4nr+FdXY+AjLtfWb1p/8Ap3gJSMfU9TXaYSJM8KoH0ArBvfF+nwSm3sxJqFz/AM87Vd2Pqeg/OtFBI8DE5vi8Ro3ZeRrWWn2emwiGztooIx0VFxVfU9d03SFzeXccbH7qZyzH2A5rCf8A4SPV/wDj4uY9Ltj/AMsrf55CPdiMD8Ks2Gg6dprmSGANOfvTSHe5/wCBHmto02zyZ1YR+J3ZC+ua3quV0yxFjCf+Xi8HzEeqoP60yHw1A8y3Gp3E2o3AOQ05+VT/ALKjgVuBSeAKlWAnknFaKEY7mMq05aR0RAiKihUUKB0AFTJCW5PAqdY1XoKdTc+xmodxqoFHAp1FFQaBRRRQAUUUoBPQUDRWivI5b24tVB3wBSx7fNnH8qTUJxbadczscCOJmz9BWVbTFPG1/bk8SWscmPoSP60zxzcfZfBWqyDqYGUfU8VN9DTk95LvYb8P0Nv4QsJcENKGmbPcuxb+tdPLKZcZ4ArK0GH7NoGnwDgR26L+QFaNNJBKo9V0K2oWUeo6fPZyjMcyFD7ZrF8IalJcWMum3Z/07Tn8iUHqwH3W/EYrpoiocF+lcZ4vceH/ABNZeIrcYtpgLa/2+mfkc/Qn9alu0i6cU4NX9DQiuP8AhGvFfmSNt03VmVGz0jnHQ/8AAun1xXdg5rk7yG11fTZLW4AaKZeGHb0I9+9M8L65Lb3P/CP6tJ/psS/6POTxcx9iP9odxWVWm4u524PEKa5XujsKKQdKKyO4WkIpaO1AHG2p2+OdfU8Fo7dh7jaRUPjVvL0ATFSUinjd8dhuqXVF/s3x5Z3LEiLULZrf28xTuH6A1oavYDU9JurInHnRlQfQ9v1rWPwnm4hctW5MOQKWsHw7qr3mjxCVdtzBmCdT2deP14P41pmZz3xXTGN1c86pJRk0W6Kp72/vGje3941XIzP2qLlFUt7f3jQWIGSeB3NHICqX2LZdR1IqJ7gYO3865668SW6zm20+GTULodY4OQv+83QVCNH1jVju1W9Ftbn/AJdbQ4JHoz9fyrnrYmlR3eptGjUnvoibUNfzcmw0tBeageCFOUi93Pb6Vb0XRhpkbyzym4vpzunnYck+g9APSrdhp1ppluILOBIUHZRyfqe9Wq8XFYyVZ2WiOuEIwVohRRRXGUFFFFABRRRQAUUUUAFFFFABRRRQAUUhYKMk1Xe6A4QZ96QNlgkKMk4qF7pF4HJqo0jOckmm0rkcxM1zI3Q4FRMzMeSTSUdBntSFuIQGUgjIIwQa4HX9Ak0mVrq1QvYOcsoGTCf/AIn+VdZda9YW0vkrIbi47QW673P4ChLXxFq64S3i0y2bgtP88hH+70H412YanWv7q0OrCYiphainF2POhKEXzA4VRzuzxWjpyarqrBdPspLhf+epXag/4EeD+Ga77Sfh9ommYeWI3k2d2+fkA+y9BXUKscKYVVRB6DAFeuqXc9nEcR1GuWlG3mcLY+ALi4AfV7/C94LXgfQseT+ldbp2h6ZpEYSxs4ofVgMsfqTzVPUPFel2MpgSV7q67QWq+Y36VnSXniTV1IjWLSLc9ziSYj+QrWMOyPBxGKrVferSOjvdSs9NhMt5cxQIO7sBXPyeKbvUMpoemySjoLm6Bii/Dufyptp4bsLef7TMJLu6/wCe1yxc/hnpWwq9Aq/kK2VJ9ThlXivhVzBbQrvUyG13Upbodfs8P7uIfgOT+da9rZ21lEIrWCOJB/Ci4q6sBP3jipljRegq/djsZylOp8TKyxM3biplgUfe5qWik5NhGCRZPkiDCgA4qtRRWaVjac+boGQR1orG0u4aPWdR02RiTGwniz3Ruv5HitmqTuTKNhyIznCjNIylTgjBqSCXymJxnNNlfzH3YxSu7lWjyX6jKKKKZmFTwSpGCGHWoKKTVy4TcHdHMX8wh+JtiwHy3VjLH+KspH9arfEpv+KS8rOPOuoYvzcUzxQ5tPFnhy9z8v2poG/4GppfiHh7PR7cvjzdSh49cHNS1ZNG0XzSjI622ULbRqBgAYAqWo4f9SoqStDmCqWrafDqemz2lwgaKVCrD2NXaDyMUho4fwXqElvPP4c1JibvT2ARj/y1hP3W/Liup8R6ZY6vYogPl3EZ3QzRnDRMOhBrl/GWl3EUlvr+mr/p2nksyj/lrEfvLUra+uu2FvbaERNeXyDA/wCeCnqz+mKUkvtdDeEpt3prffyOg8K6/f6jpLG7hM00EzQGeLhZduPm/wA9xRW7o2kwaNpFtp9uDshTGT1Y9yfqcmiuJ2ue1G9tWaNFFFMZznjaxa78OTTwsFurP/SYHPZl5/XpUWg6xb67o1tqFswKyryO6t3B960/Ev8AyLWo/wDXu/8AKvOdH8/wrYWeoQRM+mzxIbyBFyY2x/rB/UVpTvqcWLSsu5sa1bTaHqb61aRNLaTYF9CgyRjpIB7Dg1p2t1Be26XFvIskTjKsp61p291b3tqk8EiSwSDKupyCK5+68OXFjcyX2gyrEX5ks5P9VIfUf3T9K3hPl9DzqlNTWu5p0VjW3iK38/7LqMT6fd9PLuBtDH/Zboav31/BYafNeTN+6jXcSOc+wrfnVrnG6ck7NEep6ra6Tb+bcvyxxHGvLOfQDvWXHpmpa+RLq0jWlkeVsoWwzD/bYc/gKg0uwlurk6xqShruQfuoz0gTsB7+proIrhoxg8j0rw8XmDk3Cnojvp04099yxaWVtYQLBawRwxr0VFxU9QLdRnrkUpuYv71eW3fVm90TUVXN2nYGkN5/s0riuizRVX7Z/s0v2te6mi4XRZoqEXUZ65FOE8Z/ipjuiSimh0PRh+dKCD3oC4tFFGR60AFFMMiDqwqJrtRwoJpXFcsdOtV5bpV4Xk1XkmZ+pwPSo6Qmx7yM5+Y/hTKp3mq2FgP9Ku4Yj2DOMn6Cq0eqXt+caVpNzMD/AMtph5Uf155P4CtIUak9kKzZq1TvdVsNPH+k3UcZ7LnLH6Ac0J4a1i/wdS1UW8Z6wWS4/wDHzz+la+neGdI0xt8FmhlPWWT53J9cmu2nl8n8bsHurdnPR32q6kcaVpT7D/y8Xf7tPqB1P6Vci8IXF5hta1OW4B629v8Auo/0+Y/nXUSSxwxl5XVFA5LHAFYFz4y09XMOnRzalPnG21XcoPu3QfnXdTwtKnqlqLnl9nQ1rDSbDS4vLsrSKFe+xcE/U96df6pY6ZF5l7dRQL23tgn6Dqa5x38S6qMSTw6VAf4YR5kpHux4B+mafZ+G9OtZfPeNrm4PJmuGMjH8+B+FdcabexlKrCOrdxZPFd1fHZomlyzA/wDLzcfuox7jufyqB9Fv9TYPrWqSyr1+z237qMexI+Y/nW6AAMAYorZUktzCWIl9lWK1np9np8fl2ltHCvfYuM1aVdzAepqRISwy3AqwqqvQU20tjNRbd5E01nCkQI6/WoQoXoKdnjGaSslfqzebjJ3SsFFFFMkKKKKACiiigDl9af8As7xjot90S53WUhHv8y/qK6iuV+IMbL4YN4inzLKeO5U9xtPP6V00Eqz28cyHKuoYH6iktzWWsEySnMPlBptSDlKGZojoopVUscAZNMLCUUrKVOCMUlANWOJ+IqmLSIL5etnewzn6Bhmq/jeQyt4bYnIOoxGtzxrZfbvCupw4yWtnK/7wGRXK6ndfbfCHhm/YjH2q2Ln3PH86GjWl09WejW5zHj0qaqtu4WQbvunrWpP5XlDbjPbFE3ZmdOPNFu+xVoopCQBzQSVrhRv55BHNYPhKK18MeJLzTDbRxx6lIZ7eZV6t/Eh/pW7K2+QkVjafC3iDxfE0YP2LSGLPJ2eYjhQfbv8AWlWtyam+AlL21o7HfjpRQOBRXGe4LRRRQBj+KnMfhbU3UZItnIH4VhaXEU0i0SRefJUEfhWn47cp4I1fbnc1uyLjrk8Utrb/AOixRKuQqAc/St6Dtc83MIuSikcwdOvtDuGutCKtAx3S2Dn5G90P8J/StnSfEtjqjGHc1teJw9rONrqfp3HuKuyWxUkDg+lZ93oFnrDrHdwAsPuyDhl+jDkVtKK3RwwqSbUZo1Lqytb6AxXcEc0Z4Kuua5fUfAcM6RrYX9xapHIJBAx8yIkdBg9B9KsT6f4h8PsBY36ajbY4gu+HHsHH9QaWHxnBE4j1Wxu9Pf8AvOm6M/Rh/XFYtXWp0WlF2TKjp4hsTifToryMf8tLWTB/75NQnxBaRHbeRXNken+kwlB+ddbZ6nYagu60vIJ/+ucgYj8BVlkVxhlUj3FcU8BSlsHOvtI5WHUbKfmK7hf6OKsghhkEEeoq/ceHNGumLS6bal/74jAYfj1qi/grSM5h+1QN28u6kAH4ZxWEstfRj91hRUbeEHX/AFGu6jF7ZRv/AEJTTP8AhGdWX/V6+5H+3ApP6YrJ5fU6MLR7k9FV/wDhH9eC4GtWxPqbb/69NXQ/EyqAdW05j6mzb/4up+oVQsu5aoqo2g+JnwBrGnqAecWbc/8Aj9Pbw9rrDH9tW688lbbn+dH1CsCS7ljpS5PqarDwxqrE+Zr8i8ceXAg/mDTl8HyMP3+vajLn3Rf5KKtZdU7hp3Jy5AyWwKgkvreIZkuYlH+04FSL4H0okGd72cj+/dSAfkCBVmHwjoMBBGl27kd5V3n8zmrWXPrIOaCMOXxJpMb7PtqSOeiR5Yn8qRdZuLg4sdG1CfPRmiMa/ma7GCytrZdsFvFGPREAqbKqOTgetbxy+mviYuePRHHR2nim76W1lYqe8shkYf8AfPFWE8H3FxzqetXcwPWODEKj2yOTWxd6/pNl/wAfGo2yH+75gLfkOay5PGltKdunadf3x7NHCVX82xW8MNSjsh80+isaFh4a0fTm321jEJO8jDcx/E1qFkjTLFVQepwBXKtfeJ9QH7qK00yM93PnPj6cAH86i/4Rtbsh9V1C7v267XfYn/fK4BH1rpjBvZGU6kV8TNK98YaRaSGGOdru4H/LG1XzG/SqT6p4j1HAtLOHToT/AMtLg75MeyjgfjWha2NpYxiO1tooUHZFAqyAT0Faql3Zi8QvsowR4ZhuXEurXdxqMg7SthB9EHFbMFtFAqxQRLGvQKgxVgQue2KljhKMGzyDmq92K0M+ac37z0I5beSEAuuAairSnk85ApXgVCI0HRaUZu2o6lKPN7mxVVGY8CrCRBeTyakA9Kk8l9m/HFEpjhS7EdFFFSMKKKKAFGARnpVmeSJowFxn2qrRScbu5pGo4px7gaajpIgdGDKeQQetK33Wx1wax/CkzT+GbF3+/sw31yaL6kpaXNmnRkLICwyKbRTEnZ3Kniu3j1Lw5f2qjPmQOv6VmeCrw3/g3Spz1Nuqn6jj+lbcy74XX1UiuT+Gz48Ji1PW1uZoj7Yc1FrM3lNzg2+519SJ92o6kQHHSqlsYxQjjvSwyeW+cU4jNREYNJaqxV3F3RLK/mndjGKhqROlMIwaI6aCk3LVkF1CJrd0IyCCCK8stt0PgS7sm5k0jUMN7KJMg/ka9ZwSOnFec6nZfZPFOsWBGIdWs/OQdjIgwfxxim2VT0uduhyin2qRZWXpzVHS5DLpVpIwwzQqSPfFW63smjkejZL9ob0FXJIIzab93zYznNZ1Zep6xLDNHpthGbrUZvuQqeEH99/QCs5q2tzWg3J8trtkWrX1xPcx6LpZ3ajcjlgOIE7u39K7LRNIt9E0uGxt8lYx8znq7Hqx9zVHw14cTRLeSWWTz7+4O64uGHLH0Hoo7Ct8VyVJubPbw2HVGNuoUUUVmdIUUUUAct4/IPhryT/y3uYYv++nArRtpPJXBHGKyfGbCa90Gx4JlvfMI9kUtn9K0q2pK6Z5uNm4zVh0j+Y5akDFTkdaSit7dDgu73IrgPKd5JOKqsiuCrKGB6gjNX6ikh3cr1q4u2hlNNvmMC58NaRdMXazWOTrvhJjOf8AgJFRDRdQtsfYdevIgOiTYlUfgcfzrcIIPIp0SeZIqZxk4puEXqwhVqJ2TMRZvFdsOJdOvMf31aIn8s08eINehH7/AMPmTH/PvcKf/QsV0F3arbqGVs54qpWahGSujWdWcHyySMweLyo/f6Hqcf0jDY/75Jp3/Cb6Yqky22pxYOPmsJT/ACWtHBoIyORT9l5iWIj1iUT420VVVnkuEDdN1s4/pUv/AAmOif8AP23/AH7b/CtG2sEuVJbaAOnFV5baOORk2IcH0qFBN2uaymoxU3HRlU+MtDAJ+1Mcekbf4VGfG+i+WZFe6dRx8lrI38hVvyo/+ea/lShEHRVH4VXsvMz9vHsUf+E1sGcLHZao+RnP2KQD9RTT4vdx+40HU5PT5An/AKERWlRT9j5i+sL+Uyz4h1yRcw+HXT08+4UfyzTDeeK5+kem2g9naQ/qBWvU0drLJGXUfKKPZxW7Eq05O0YnPmx8QXH/AB8+ISg9Le2CY/Ek03/hFrWfH226vbznJ86c8n8MVuYPpT1R85AquSKJdao+pSg8NWFjGJItOhT/AGioJ/M81ZAA4AwPatN5mlt/LYAepFQLEg7ZNTGVlqh1YJv3XcqhSegqVbc9zirGBRVObIVNdSMQoPepMAdqKKm5pZBRRRSAKKKKACpjcN5WzA+tQ0UmkyozcdgpSMUlPYZUGhsW4yiiimIKKKKAEb7h+lc14Fk3eH3j5zFdSx4PbDV03auQ8DuUudfte0WouVHs3NJ7mkfhaOvooopmYVx/gICP+3oACBHqkvB98N/WuwrkfCamLxD4ni6D7argfWNaT3RrD4JHXVb86MxBR1qpSr1pSVxU5uGxLRjNFFQWIBgU1xxmn0hGRTTJa0JI5YxBtI5xXH+NLNvsdtq0CbptOmEpA6mPo4/KunpksaTRPHIoZHBVge4NVy9g9q7q/QzrTyjaRNAQYmUMpHTBpLq8trKFprqeOGNRks7AAVw1pZ6va6tfaM+tXEMNswaCNI15hb7uGPPHI/CrGlaPaSeJ7pbppbx4rUMpuXL7ST1APSteZqPNYbwdryk9DcivtT8RER6BB5ds3XUZ1ITH+wP4j79K6zQfDdpoULGPdNdS8zXMhy8h/oPaqXgED/hCtNjD7xHHsyPY4xXTjpXFObluetQoQpR91CAUtFFQbhRRRQAUUUySRY0Z3YKqjJJ6AUAcdqD/AG3x/FGPuWNmWPs7tx+ma2KwPDLNffb9ZkGDfzlo89fLXhf5Vv11U1aJ4uKnzVXYKytTumTVNKtlLDzpX3Y9FQmtWuaupPP+INjbryLeykmb2JYKP51TMqa1OlowT0FFWIJI0QhhzQ3ZChFSdm7FYoD1GaQRoDkCotRu1srO4uyPkiUtinwO0kEbsMMygkelNNkuKWpI3z/e5+tIFHoKWigGGB6CkKg9hTipAyQcUlCYNW3FR2jztOM00qrHJGTS1Gk8Uk0kStl4/vD0o2G7tWFMSHtSeSnpUlFO7I5UR+QnpR5CelSgZIFSyW5RN2c0nO2lylS5k2lsVfJT0qzFMYovLA4qKih67hB8jvEMDOQBRRTXdY0LuwCjqTQIdRRRQAUUUUAKMZ5qzMIhENpGaq0Umrs0hPlTVtwooopmYUUUoUt0BNA0m9hKKCMHBooEFSLylR1Ih4xSkVERImkJA7UjKUbB61IJGhOR3qN3LtuPWkr3Kko8um42ilIwuaSqICuI8NN9l8c+JLU8b3jnx9VxXb1wyf6N8Vb1TwLrT1Zfcq2KXVFR2l6Hc1ZghR4yzdapQvuTBPIqUEjoaJRewUppO7Vxsp2hsHpXK6ArR+KdfJHyvNGwP/bNR/Sunm4jNYGmQtHrGqy/wvImP++BVJbE81rnR0UinKg0tIRKOlPKMFzjiokParBmzHtxzWUrpnRDla1IqKKKBNXI34NNp8jIkbM7KqqMkscAVyd94vWRpYNGiW5ZMh7qRtsEXuW7/QVaaJjSlN2SI/GSx2UthqqsPPjkELRg/NMjHBAHcg4P503SEVvFurKsZyltCNx9wTisK2uJ77WII4Xe/wBRnV3S/uEIgiC43eWvfG4f413OhaMmmJM7SvPczYM079XI6YHYD0p8zsdU7U4eyb1JvAGR4WjQpt2TSrj6Oa6muU8BMP7GvYtxYxajcqc/9dDXV1yPc9KPwoKKKKRQUUUUAFcp42vnNpDolq+LvUm8vg8pF/G35cfjW7quq2mkafJeXsojhjGST3PYD1JrlNFt7q+vJtf1KPZdXI2QxH/ljD2X6nqaqEeZmFeqqcL9TYtbeO0tYreJQscahVA9BUtFFdZ4jd3ctJDGYdxPOK4nSW+1/ETXJ1wUtreK3B9CfmIrrC21Tya47wGxu313U/4brUH2n2X5RUWaep0c0ZQdl0OxoooJwM1ZzM53xpceX4fkgHW5dIP++jiugjGI1HoBXIeKpPP1jw/Z9TLfrIR7IN1diOgpdS38CCjoaX+GkpkpliSdXj2hear0UUkrFzm5u7CsTRpRNrWuHvHcJH1/6Zqf61t1zXhJhJc65KAPnv2yR3woH9KHugj8LZ0tFKFJGQM1FPPHbQPNK22NBlie1O5FmSU9pXYAE8UwHIzRRYE2tEFFFFAgrI8ST/Z9Gc5I3uifm1a9c74zYjR7dFODJeQoPfLUm9C6avJHQr90fSlpB90fSlpkhRRRQIKKswxxmIk9arkAE46Uk7uxpKm4pMSiqeqXTWWnvcLjKsvX0LAf1q2pyoI6HmmRbS4tTQTCMEEZqGik1cqEnF3Q523OW9abWfe3rwanp1spXbcM4cHrgIT/ADrQoXYUk931CnIeabSg4NN7CW5IRkVF3qbrUbLhhURZckOYfJUdSkcYqKnFikgriNdH2f4laHOeBNbSwk+/Ufyrt643x0vk3vh2+6CHUFRm9AwIpsdPVteTOlVirZFWklD/AFqpnNFbuNzkUuVli4bgKKr4AyQOvWjrRQlYJS5ncswNmPHpUtV7ZgJlDdCa0bgRbRtxn2rGbtKx00oc0Oa5XU4NS1XZ1RSzEKB1JrDvfGFnC5ttPik1G6HBW35Rf95+gqJF04SlokdGWCgknAHUmuc1HxhawyPbabG2oXa8FYjhEP8AtP0FcnqetXWoyNDeXLXDf8+GnsQg/wCukvf8PyqvHp01xCsVyyW9qORZ2o2J/wACPVqunRnU2O2FBLWbF1DVbnVrgx3crag462dqxW2jP+2/8X0qlq9hPcaYVu5hyVWO3gGyJCSB0HX8a3YoI4IxHCiog6KowBUF4PMutMg/57X8MfXHVq65YaNOm5PVm8ZWdoo6vXFS08X+HIYkVU+yXKBVGAB+7rfgH7usbxPtTxX4fYqSdk6A+mQv+FbMP3K8+D9w48Z/GRmeCmIk1yLcCEv3IAHTdzXW1yPhNgniHxLbnaCtxE4AHZowa66sHuenTd4phRRRSLCiiigDzKweTxhJBruoEfZQd1nZ5ysf+0/q38q62KTeMHqKxtU8NXukXEuo+HlEkcjF59Pc4Vj3ZD/CfbvUml6pDqNuLiHcpB2yRsMNGw6gjtXZScZRstzxMZCrGfPLVG4sTsu4DimVNFc/udoGahYgck0K99TOfIknEoazeCx0m6uSceVEz/kCax/h9am18FaduBEkymZ8+rEmq/j+5YeF7mFCRJdMttGB3LsB/WunsLZbPT7e2UYEUaoB9BQ9wT/d37s0Gt9se7NU5TiM+9WGkbYFzxVW4PygUQTb1FWcbe6cfOftfxO0yEDItLOSVh6FiAK723jR87iK4Lw4ftvxB8Q3gA228cVqD74ya7bNJq9y7qDin0RLKoU4ByKip7fdFMpx2M56u4VLBEJWOT0qKlVivQkfSh3toODSd2LMohZucgDNcl4CPmaVfXG4nzdQuGGfTeR/Sukvn22c7k9EJyfpXN/DjH/CF2rAg75JXyO+ZGP9aT3Rd1yysdnBMiRkEc1zni648vRJEBANzKkC/wDAmxW3XL+KnEuq+HrIn/W3wkI9dgzQ4pajhNyaT6HToMIo9qWilxxmqMRKKKKBFpHiEGDjNcZ44k22ulRgZ36lB/6FXU1yPjVyL/w0meG1NMj1xUNWTOiE+aS8jrh0FWvJj8ndnnHrVWlyapq5nCSje6uJRSr1xSEYNMhhRRRQIxfFrMvha/dRyiBvyINadk/mWFu/96JT+grP8VR+b4U1VeebWTp9Kf4cuPtXhrTZs53WyfyFLqav+GalFFFMyOb1pyvjHw4obCs0wPv+7NdJXJeKiIvE/haY5Obt48fWM11tJbs1n8KCnIQHBbpmm0UzNOzuW5WQqNuPwqLGaanTFOrK1jaUud3Co2GGqSmsMimmTJDfLcruCnFcv4+tnn8IXbxjMluVnX6qc11y3IWLZt5rPvrdbyxntnGVlRkI+oqrt3uP3ItOLKltMtxaxTJ92RAw/Gs/UvEFjpsghZ2muW+7bwruf8h0Hua5yx1e6Oj2Oi2cn+mpGY558f6pUJXP1JHFaen6Xb2KlYI90jHLyty7n1JrpppzWhVPB8zblsMbVfEF5/x7WVvZIehnfe/5Dj9aedP8STAM3iCKI/3Usxgfm1a8FtsO5+vpVjtk8U5Qj3O6GHpxXwmHHp3iKM/8jDG3+9Yg/wDs1SNa+InYb/EKBR1CWar+u6m6h4nsbOQwQbry67Qwc4+p6CsO5bVNYBF9cfZrY/8ALtbsQT/vN3/CkqXNpHUv2dOPQTUZrDzzb3N/fa1dA82yy4jX/exwPxNR/Zry7i8q4ZLS0/59LQbQf95upq3bWdvZxCK3iSNPRRjNT1008LFfEJyS0iiK3tobWIRwRLGg7KMVLRRXUkkrIgKZbJ53ijQ4uv8ApQk/75GafUugxibx1peRkRRTPjHfAFc+MdqTLpq8kdH4w+TWPD0m4gG5aPGOuVJ/pWtAfkNZfjzKWmk3A48nUYmzn1BH9a0oD1FePS1gzlxytVizN0LMfjnWk5xJDDJ+Qx/SuvHSuNtf3HxGB6fadP2/Uq5P9a7IdKxluehRd6aCiiikahRRRQA04xXnujOt5q+t6hEoWCa7KRgdG2AKW/MH8q7+4Vmt3CffKkL9cV554UljXSvsR+S6tpHSeJj8ytuJ/XOa2ofGcGYN+x0OgV2XoaGdm6k02iu3Q8PXY5jXh/aPinQdKHKrK15KB/dQYH6sK7UDmuQ8OR/2l4s1bWeTFEBZQHsQOWI/E/pXZIO9YN6tnY1ZKPYa3Xiqlw3zH2FWj1NYPiK9FhoWo3ZODHA7A++OKqOmplJNuxk/DoGex1PUmzuvL6V/wBwP5V2g61z3gixOn+EdPgYYfygz+5PJ/nXRDqKlbGtR3mxz9BTKmwu5d3TNOuPL2jZjNSpdB8l4uV9ivRRRVmRm+IJ/s2g3039yBz+hrL8AxGHwXpic8wK3PvzUvjmXyfBmrP3Fs/f2qx4Xi8nw5p8f9y2jGP8AgIoL+x8/0NmuSvj9q+JmmQj5haWcsrexY4FdbXGaJL9s+I3iC6HKQRxWq8dDjJqXrZFU9E35HZ08fcNMqRPu03sRHVkeKKtSSxmDaAM9Kq0RdyqkFF2TuFcf4xaP/hIPCqPjJviVB9QtdhXE+MCj+LvCiH7y3MjD/vih6hSfvHbUU1DuUGnUzMVfvU9x3pi9alPNS3qWtUQ1JHE0ucdqjPBqSOVo84703e2gQ5b+9sZ+tQs2k3sXdoWX8xWP4CnM/gnS2P3li2H2IOK37v8AeRPu5yMGuS+Gz48NTW5PNveTR/k1HVFXTg0u52VPSNpDhRTKkilMTZHNDvbQmCi5e9scZ49zbXHh6dh/qtSjyfQNx/Wuvrj/AIml5PDMtyAd1tLFMMdtrgn9K6y3kE1tFIpyGUEflSV09S52cFbzJKKKKoxHKcGpKhzg1bEJMe7NRPRm1OLlsRUUUVI7kbjFNPAz0qUjIrlPEGsSTyPo2lSj7U3E84+7boepJ/vegq0yY03OVkZPhy0in1HWb9ExDPdt5bDoQOD+oJ/GunVFjXgAVzS6/p2l2yabpMT3skK7AsX3Qf8AabpVCf8AtLVv+Qlc+XCf+Xa3JCn/AHm6muqnGTXLE9fSK1Nq/wDFFlbSGC2DXt0P+WcHIH1boKw7karrB/0+6Nvbn/l2tiVz7M3U/hirFvawWsYjgiSNR2UYqaumGHX2zNz7EFtaQWkYjgiSNPRRjNT0UV0pJbEBRRRTAKKKKACrnhBPN8cyEj/U2Oc+5fFZVzex27rEA0s78JDGNzN+H9av6FH4h0TU7jU30uK5FxGqCGOcB4wOcHPBP41wY2acORblQnGDvJ2Os8fQmTwlcSLw0MkUo/4C4J/TNTWkgkRHHR1B/Oud8ReN7KXw/qFnqWm6jYtLbOqs1uZFDEHHzLkdai8LeL9Fv9LskGpW4uBEqvG77WBAx0NebS0umY41c/LKOpqaifs3jPQLr+FzLA3/AAIDH6iu0HSuK8UxPPoq3tpiSaylS7i2nOdhyR+Wa62xu47+wt7uE5jmjWRT7EZrKe504WV4W7FiiiipOkKKKKAA81gav4Q0vWLoXcqSQXY4+0W0hjc/UjrW/RQJq+jORHgYjga7qWO2ZAawfFehDw94fmuotY1SW+dhHbIZc75DwBivTO9cR4nmifxno8N46R20Mbzp5hwGk6Dn1AzVqTbtcynCEYt8pP4d0oaPoVrZE5kVcyMeSznljn6k1sfdSqP9p6enLX1uv1lFOOr6c/CX9sx9BKv+Nb3Wx4/LJ3k0W4o/NbbnFcf8RIdukwaahyb+5jg98Zy36A10r3GWBifOO4Nc1qG/VPG+nwt8yWUTXDZ7MflX9N1W09+gqcoX1WqOntYxDbRxjoqgCp1+8KfDCZF46CkClXweopN9CVCVk2K/So6kf7tR96Udhy3CintE6rkrxTKq5LTW5yHxJkK+D7pAMmQrHj1ycV0+jQxxQxwtgBECgfSuU+IBM1lp9mOs+oQJ9fmzXSrwBjjFNRvdFOfJGL31ZoXTJEWIIwBmuG+HwNzFqeptnN7fyuM+gOBW1r18bLQL+6Zj+5t3cfUA1X8CWJs/CunRbTvMIdvq3JpctmPn5otrqzpakTpUZGDg1Kv3amWxMdxjjmm096ZTWwS3CuH8ThJfHvhtCfmUzOB9FFdxXD63GJPiXoWf4YJz+gpjg7NvyZ2VucqR6VNVaAnzNo71ekgaNAxINObSdiKcXKN10Iqm7VDUqn5RUSKiMcYNNqVhkVFTjsEtxk3+qauL8EN9n1jxHZ9Fj1BmA9mGa7WQZjNcNpY+yfEXWIFOFuLeKcfUEg1VtUKO0kd3RUcUoZcHrUmQBmhoV0zH8RWK6npF7ZHpNCyZ9CRVPwLqDX/hOyMnE0SeTIPRk4NbEjbnJrldIB0PxdfadjFvf/6Xbntu6Ov9fxpyjsEJXi49tTtqKhScHhuDUoIPQ0mrCTuLU6SsU254qCoZ7+1sl33NzFCvq7gVErNGkHJP3S5UVzdQWdu89zKkUSDLO5wBXJav8RtLstsVikl7cPkJsBVM/wC8R0+ma4TVdU1DXpfM1OYOg+7bx5Ea/h3P1q6NCdZ+6jpjRf2jf1nx5qGuSyWPhaBvJVtkt8/yj3C5/nVG00Rxb+Xd3LOhO5ooztRj6t3Y/XNJ4ZjVbCZwAN87Nx+A/pW1XbQwsEuaWp1K0dIkcUEcEYjijSNB0VRgVJRRXYklohBRRRTAKKKKACikZgilmIAAySe1U4bi61SXyNHt/PI4a4fiJPx7/hWc6sYfEw0tdlie5htozJNIqIO5NNs7TVNcwbSM2dmetzMvzMP9lf6mtrTPCNvbyrdajIb67HILj92h/wBle31610gAHSuKpiJT0WiOSpiktIGZpOg2WkKTAhedvvzyHLt9T/StOio5p4reIyzSLGi9WY4ArA4W5Td2PZQwwwBHuKpS+H9JvpM3OmWsp7logahi1C41NsabAfJzg3MwIX/gI6n9K27eJoYQrvvfu2MZrOUkzaEJR1vYjttPtLOzFpbQJDb4IEaDAwetUvBUjW0V/o0hJNhcER57xt8y/lkj8Kvy3CxKWLAADkk8CsbwfINQ8R63q0BLWcixQRv2dk3biPX7wH4VjUVkd+Dk3NpHbUUgpaxPSCiiigAooooAKp32l2WpxiO9top0U5Adc4PtVyigDCPg7w83XSbY/VKQ+DfDpGP7ItemOExW9RQKyPPfFXhy28O6Hd6zobyWc9svmeSJCYpeehU+tReEZDqaS61IgWS7IG3+6q8Y/PdW/wDEBv8AikLuIAZmeOPn3cf4VhT2l54Xv5Lywha50uY757ZPvxN3ZPUcdK2pSa3ODGQj00Z1kcrRggd6VSWJYnms3TdYsdWgEtncLIO69GX6jrWkg+WtXbdHB73wsH6VGDg5qR+lR047Ey3J3uC6bcfWoKKZK21DQo20QTm5as5HxMPtHiDw/AOf9LMuP91c10dYdzF5/jGyOP8AUWzyfmdtblawWrMar92KOY8duz6Clgn3764jtx9C3P6ZrsdKVLWJUxwqhR+Fchqaf2h4y0q1xmK0je6f0DfdX+Z/Kuvg/wBXUSV7msZOCjb1LEzh5MqOKVfu1FUq/dqGrKxfM5O7EfpUdSt901JA0SxkNjPvSTshqHNK17FauJ1RC/xP0ltxwlnMcfXArt2xuOOma42/Qn4kWDDotnLn86smKtf5nSo21wR2rQadpEAPSs2rUL7kx3FXNX1MaU3G6XUkp6UynIcGs5K6NFuSVFg5xUtOidY5CWHBqE7Giim0mVmHBBriNVU2XxA0W66Jcwy2zn1IG4fyrvJnV5MqOK4rxxE0Vhb6gn3rG6jm/wCA5w36E1otUSklO3yOjpdx9TTEYOisOhANOrc49VoFY3iOyea0ivLcf6VZOJoyO4/iH0IrZqpqlzFaaXdTTMFRY2zk+3SlLVF0rqSsYcOs6jrxZ9GMMFmp2/aJlLFz32r6D1NTjSdXbBl8QXGe/kxhB/WpPDNqLPw5YwiPy/3Ybb6Z5/rTtU1+y0siN2Mty33IIhl2/wAPxqVBNXZ70KNOKskQf8I7vG651nVJh333GB+grBujo0Nw9vpNgt/e5w80zF44/qTwfoKkuZNR1o/6c5tbU9LWFuT/AL7d/oKsQwRW8QiiRUQdFUYFb08NzatWQ24rZHIahDLHrqfaLgzSm23EYwi/N/CvalqzrBU66ePmEAGfbNU5W2Qux7KTXoYZKFOViJO7N/w2pXQ4CerFm/NjWtVHR12aRaD1iU/nV6s6StBCe4UUUVoAUUZqlc6lDBKsEYee6b7sEI3Mf8KmUoxV2wLvSqD6iZLg2unwPe3XdIui/wC83QVoWfhjUdUYSatMbS36i1gb52/3m/oK6yx06z0y3EFnbpDEOyDFcc8U3pE56uJhDRas5qx8IS3ZWfXp/N7i0hOIh9T1aurhgit4lihjWONRhVQYAqSiuV3erOGpVnUerCkZlRSzEBR1JrD1TxTZ2Nx9jtUa+1A9LaDkj/ePQCq8WgaprrCXXrjy4M5Wwt2IT6O38X8qlyHGi95aE0viM3c7Wmi25vZgcNL0ijPu3f6CrVn4ceaVbrWZzeTjlY8YiT6L/jWxa2dvZQLDbxJFGowFUYApLy/t7K3eaaVY41GWZjgCs22zXSOiRPlIlCgAAcACsbV/ENrpxWI7prp+I7aEbnc/TsPeuYvvGbalcta2Ej2lsPvXskLEsP8ApmuOT7mrek6hpWmhjpul6jfXcg+e4aElnPux6UuZLY0VKT1kUfEttq8+jrf6q7RQmZFXTbduXBPR27n2rutB8Q6NdhNPtCLSeJcC0lTy2UewPX8Kw1sdW16/tLjU4I7KxtZBMlsH3u7j7pYjjA9K1dW0Oz1eJROm2aM7oZ04eNuxBrOSctTpp1o0/dOoBzS1zPhnWbqaWfR9Vx/aFpghxwJ4+zj39a6asj0E01dBRRRQMKKKKACiiigAooooA5Hx42+y0u0HLXOpRJj2+Yn+VaM3QVl+JXFz4w0CxAz5fmXLe20AD+ZrTmOGH0reijy8wfQ5PSfDNnrmu6/dM89tcLNGkc9u2xlwnPsfxFaxtvFOjgALBrFuO4/dTY/kx/KpvAoEiazcAD95qEi5B6hcCutI4rJt30OyFKMoK6OGHjLTUuFtdQE2m3TAkRXabcgdTkZH61sW93b3ab7eeOVf7yMCP0rlfGqpceMrdJEDCKyYfNyPmYdvwrDbR7MyCWOMwyDo0TFT+ld9GhOpDmRy1cLHm0Z6ZVWaTc2Owrg0TU4ARBrd7t7LKwcCnC58Qhdo1iI+5tBn+daKhUT2OWeFk9EylqOqOvjC/uU1VrMW6JDGXiLxNxlg2OnPuK3bTxPcbM3NgZox1uLJxKn5ZyPpXJ63aG18OTxPIZpLiYGSRhjcWbk1Tmt1SKSSDMUwQ7GjJU5xTjhpu9nsdjoUnFKSO+8NzR6pcX2tR7ily4iiLDB2Jx/Mn8q6qD/VCuS8F6np954ctIrSdGkijCypn5lfvkfXNdXbn5SKw05Ty5pqo0TVKv3RUQGWA9atvEEjBBrKTNqcG02QnoaiqY/dNQ04kSCuSvf+Sg2v/Xm/8662uVvvLi8ZpPKyoqWZ+djgD5qoI9Tcp0bFWBFUINY025lEUF9bySHoquCTWvYvGkp83p2rWTXKYQg+dJ6DwcjNKOtR3E6faCY/u96eG3AEd6y6XNnZSaRP2prjihOVpSMio2ZpuiKs7WLFL+wuLaQZSaMofxFaNMlXchHetEYu/Q4qz8QtbaTZWUUD3ep7DGYVOMFTtLMewzVg2viG8yZ9RgtFP8FtHll/4E3X8qitLRLHxvf7VXFzbJKPVTuII/HrW1e39rp8Bnu50ijHUsauOq1PToUKTjz23MseH7gkmXXtTckY5dAP0Wqd5pmi6UEn1W9nuCpyiXEpfJ9kHX8qjufEV9qOY9Lg+zwn/l5nXk/7q/41Ug02KKUzyu9xcnrNMdzfh6VrGi5bI3tCOyJ7nV9U1YbLVTp9of425lYew6L+tR2lhBZhvLXLt9+RjlmPue9WhRXbToxh6kuTYYooorVEnKaoS2uz8DCxqM1Tuj/osv8AukVPetu1+/PH8A6+i1WvFL2+wdWZR+opQaVGXzB/Ednap5dpCn91AP0qakGAMAVXur+2s1HnyBWY4VRyzH0A6mpTUY6huWaqXWo29oVWR8yt9yJBudvoBUttpWt6yQQv9m2Z/jkGZWHsOg/Gun0nw5p2j/PBDvnb788vzOx+tc1TFdIGNSvCHmzmrTQtZ1nD3LNplof4AQZmH8l/Wur0vRNP0eHZZ26oT96Q8u31PU1oUVySk5O8jgqYiU9HsFFQXd7bWFu9xdzpDEgyzucAVyp8Qax4lcw+G7byLTOG1G5UgEf9M17/AFPFS5JEwpSkb2r6/p2iRB724Cu3CRL8zufQKOTWIkfiLxSfn36Pph/hU/6RIPc9FH61q6J4OstMlN3cM97qD8vdXB3MT7eg+ldGAFX0rNybN1GMfh+8zdI0DT9Ft/Ks7dUz95urMfUnqa0iyoOTVDVNZs9Kg825mCA8KOpY+gHc1lQWGteKCHnMmlaY38I4uJR7/wB0frUN23NKdKdR6feGpeKYkvv7M02P7dqLDIgjPCD1duwotPDMl5Ot5r8wu5lO5LdRiGL8P4j7mqlvbaX4W8bXdvIiWcFxbxLaSNwshGd43f3s4rr0dXUFGVh2IOaSlzal1KfsnZfeARVUAKAB0GKXAHalzVXUb6PTdOuL2biOGMyN+Apme5V1TxBp+jlEuZSZn+7DGpZiPoKTSfEFhrDSR2zss0f34ZFKsvvg1y+j20rrJql7819efO5P8C/woPYCl1eCSFoNVtFJu7R92F6un8Sn14rX2T5eYz9rDn5PxNnxPu06ew16EfPZyhZveFiA2fp1/Cu3jcOisDwRkV5xea9/wlUNzomk2E0sk8O2WS4QxpErcEnPJ/CvQbKE29nDCzbjGgUn1wK5Z7nrYVSULMsUUUVB0hRRRQAUUUUAFFFRzyLDC8rnCopYn2FAHHxsL74gancDlbK3jtgfRj85/QitSf7x+lZPg9Wm0qXUpP8AWahO9xn1Un5f/HcVp3TiOOWQ9FUk/lXTS0PFxcuaZB8PwT4caUj/AFtzLJnGM5Y11Vc14BiMXgrTA33mjLHJzyWJrpT0rne57EVZWPL/ABMwfx7eDH+rtIhnPqW/wqtTtYYP421h9uCBEmc9cD/69Nr3cEv3KOer8QUUUV1GZn6zZS3+nPDCyiQMrru6Eg5xXPtem2cR38D2smcZcZQ/Rq7CmyRpKhSRVZSMFWGQahqSfNFjutmcXNpVtPMLq1le2uOontm2n/69a2n+LfFGiMBOkOrWw/4BKB2HoTU0/hyzZi9q8lo//TFvlP8AwE8VSk0/WLQn5YbyMdCnyP8AkeD+dYTpQk7zjZ+QnBS31Ou074o6BcSCO/M+nTcBluUwoJ/2uhrsbXV7C+jD217DKp6bXFeJzXVq58m+hMLZxtuEwPz6VX/sGy3+daM0DHndG3DfWuaWDk9YO5DoQtpoe/E/LnNRV4Wn9sWS/uru4dQD/q7hgfyY/wBaePEutwMM6vfQEAfK+3H5kH+dZrD1I6Mylhr7M9xrh9f06G+8d6cLuFZrc28nyPyu4cjisHRdd8RajHcSDWCURwqExq316VYmbXn1i11OS7trhrZXVYjGUDbhg5OT6elCoz3sVSoOE02zqLzQNNu7Ywm1jjIHyPGoDIexBqjBq9/og+z61BJNAnCX0K7gw9XHY0yLxWY+L/TriD1ePEiD8uf0rTtdd0u9IEF5EWPRGO1vyPNU4q/Y6atGFVWkTWmuaXfKGtr6B89t+D+RrWtp43T5ZEbHo2axbrRNLvcm4sLeRjzuKDP51Tk8JaNJ/wAu8i/7kzr/ACNJxkzkWAindSOwQ05pEXO51GOuTXHf8Irpn/T3/wCBkv8A8VWePDWl/wDCVWNqyztHNFI0iPcu27AGOprGcJJXL+q8qu2dlcarp9qC097Ag95BXNal8RNItXMFkxvLgqWXaNqADuWPat638K6FbPvj0u2L/wB50DH8zXM+L7C1k8UaYz28beVbPsBHC8jtSjzSkooyp06blZ6mJZ6rqd1cz31vEjXdyApuZARHEg6Kg6n6mp00xWnFzeTPeXI5EkpyF/3R0FXwMUV6tPDRhvqdnNpZbBRRRXQSFFFFABSGlPAzVEX0l5ObXTIGu7gHBK/cT/eaonOMFeQeY7SPC9nr9rqF1JviuDdOkc8fDALgfiKwtX0LV9GvLZZrOS7hM64mtl3ZHuOxr03QNNfSdHhtZWVphlpWXoWPWtOvLU5JOz3OF4pqbtqjhbbR9c1QglV022PVn+aUj2HQfjXR6X4a0zS282OHzbn+K4m+Zz+J6Vr0U5Nyd5MxqYic/IO9FFYmt+KtN0MrDI7T3r8R2sA3SOfoOn41LaRlGEpOyNosFBJIAHc1yuoeMhJeNpvh61Op34OGKnEUXuzf4VBHoXiDxYfM16ZtN008rYW7Ykcf9NG/oK7HTdJsdIs1tbC2jghXoqDFZObex0xoxhrLVnL2PgiW+uk1HxRd/b7kcpbrxBF9F7/U12UcSRIFRQqjoAMU/IA56Vjat4itdNdYBvnu5OI7eEbnb8Ow9zU+ZTvJ2NZ5UjUszAAckk9K5yXXLzWLl7Pw9ALh1O17qTiGM/X+I+wqS38Nalr7CfxDJ5FqeV0+F+o/6aN3+grsLW1gs4EgtoUihQYVEGABWcqltEdlLCdan3GFo3hG3sLgX99I1/qRHM8vRPZB0UV0gFLRWR3pJKyOM+Jtolz4Onkkt1mFvLHOQy5wqsC36Zri4NMgjRHs7i6tlI3AQTsq/kDivYLu2ivLSa2nUPFKhR1PcEYNeRRWtx4f1B9DvjnYSbSbtNH2Gf7w6EV0YdxvyyPOzGFTlU6fQdN/asMEj2+tXokVDtDMGBOOOtSadZy6zpdvcX+qXdykoDvEXAQkdsDtmrHaqmiXA02+l0uY7Y5GMlqexB6r9RXW6cU9jy4V5yg0nqdEBgADoKWis/VNR+xRpFEnnXk52W8K9Xb/AAHc1o2oq7OeEJTlyx3NLwehuPE+sXI/1cKRQA9ieS35YFd2KxfC2if2JoiW8j77iRjLcP8A3pG5P+FbdeVJ3dz6qlDkgohRRRUmgUUUUAFFFFABXNeOLt4PDUtvCxE9662sZHUFzjP4V0tcbrDf2n43sLLJ8qwia5cdt5+VR+RzTSuyKkuWLZrWlulpaQ20YwkSBAPYCsvXphDoeoSnosEjfkpraPSua8Wsf+EY1FefniMfH+1x/WuqOzPDlrNI6PwvD5HhrTo+OLdenuM1rnoawZtd0zQdLtheXSRuIkCxD5nb5RwFHNZEniLX9YGNLshp9s3/AC8Xgy5HqqdvxrlUW9j25VIQV5M5i5bzfFGvvgcXmzOeuEX/ABqSsrTBJa3N9b3k5e9NyzuXAVnzjBx/hWrXv4XSkkc8nd3QUUUV0EhRRRQAUUUUAMkijmXbIiuvowzWVN4bsHYvAJLVz/FC239OlbFFTKEZboabRzkmj6nB/qbqG4XHSZdp/MVWl+2xKRcaZMf+ueHB/WusoxS5ZWsmF11Mnw9YvYaWFlQJJK7Sso/hyen5VrUUU4x5VYG7u4VXnsbW5GJoEf3I5qxRTcU9xJ2KEenPakGxvrq2A/gWTK/iDS3mu67pFqZjJaXgDKoWRTGTkgDkZ9avVma2N8FvEej3CDH0Of6Vz1aMFFtFxk7luW9168XbLc29mp+8LYFmP4t0pvhyzjtvHto4eSSV7aXfJK5Zmq1in6GinxpbNjlbaTFY4mjGNK5Mptp3PQK4fxeHHijTGH3TBIp/MV3FcR4xfb4h0kY+8knP4VxUv4iOSg/fKdFFFe4dQUUVWu76CyTMz4J4VAMsx9h3pSkoq7As1TudQjimFvGj3F03KwQjcx/wFWbPRdW1nDT7tOsz2/5bOP5LXVaXotho8Jjs4AmeWc8s59Se9clTFdIGFTERhotWc5ZeFr3UgJNZl8iHtaQNyf8Aeb+grrLSztrC3WC1hSGJeioMCp6K5G23dnBUrSqbhRRSO6ohZmCqOSSeBQZ2FqnqWqWOkWbXV/cxwQr1ZzjPsK5278XT6jdNp/he0/tC5B2vcNxBF9W7n2FWtL8DJ9rXUvEN02q6gOV3j91F/uL/AFrOVTsdEKHWehnjUfEPi47NFibS9LbrfXC/vJB/sL2+pro9B8JaZ4fzJBG014/+tupjukc/WtwAAYAwB2FBYKMmstWbcyStHRC1Xur23soHnuJUjjQZZmOABWNf+JP9KOnaVA19qB/5Zx/dT3dugFWNO8Hvc3CX3iKYXlyp3R268QxH2Hc+5pOSRpSoSqeSKEV3q/ihtukIbPTycG+nXlx/0zXv9TxXS6J4a0/Q1ZrdGkuX/wBbcyndI59zWuqKoAUAAdhTgMVlKTe56NOjCmvdCiiipNQooooAKy9d0Ky8QWP2S9jyoO5HU4aNuxU9jWpRQDVzy268LeJNHbbbiPV7UfdIYRzAe+eDWLepd3sZguPD+rLIhyrLDyjDuGFe14FLgVsq87WOR4Ki5cyVmeS6JaeM9Ri8l9NjtYuiXd42GK+pQd67fQPCdto8pvZpWvNRcYa5k7D0Ufwiui2ilxUSnKW5rTw9Om7xQCiiioNgooooAKKKKACiiigAPAzXEeGz9uvdW1g8/arkpGf+mafKP610niG9OneH9Qu1+9Dbu6+5A4/Wsfw3aiy8OWMAGCsQJ+p5/rWlNa3OTFytC3c1G4U/SsfVtMh1jTJrGd5Ejlxlozhhznitd/uGs6e8t7Vws8qxlum44zXRC1tTyJ3umilpvh/TtLPmQwb58YM8pLyH/gR5rUpqurjKMGHqDmnVoklsZSlKT94o6jo9hqqgXlusjDo/Rl+hHIrnrnwpqFrltLvxKg/5Y3Qz+AYcj8c119FNO2qNIV5w2Z55NcXun8alps8IH/LWMeZGfxHP6VLb3ttdLmCZJAOu05IrviARgjIrIvvDGj6g3mTWaLL2kj+Rh+VbQxNRb6nTDFp/Ejn6KsT+Eb+3GdO1QuB0juxu/wDHhzWdKNWsTi90qUqP+WtsfMU/h979K6I4qD30OiNWEtmWaKqQalZ3DlI518wdUbhh+Bq3nNdEZKWzNAooopgFFFFABRRRQAUUUUAFZWqr5l/paZ4+0FiPorf41q1l3h3a9p0fokr/AJYH9ayq/COO5qVJoTD/AITO3GefsznFRDpTtBU/8J1CccCzfP51li/4X3Ey+FnoVcX41dV1jRVI+Z2lAP8AwAmu0rivHjxxXugyyEKBPKNx7fumrzKbtNHLQ+Mo1HPcRW0RkmkWNB/ExxVeCe81aTytIt/NXODcyfLEv49/wrf03wjbW8q3WoSG+uxyGkHyJ/ur0FenUxSWkNTedWENzDtYNV1sj7DD9ltT1urhSCR/sr3/ABrp9J8NWOlN5wDT3Z+9cTcsfp6fhWwAAMdqWuOU5Td5M4KuJlPRaIKKKKRzhRVLUtWsdHtTcX9ykMY6bjyT6Ad650TeIPFhK2SPo+lHrcSr+/lH+yv8I9zUSmkawpOWuyNLWfFVjpMgtkD3d+/+rtLcbnJ9/Qe5rOi8Naz4ndZ/E0/2ayzldNtnIz/10bv9BXRaH4Z0zQIiLOHMz8yTyHdJIfUsa2MVlKTludEeWn8P3leysbXTrVLazgjghQYVIxgVYqOSZIlLMQAOpPaubfXL3WZ2tPDsAnYHbJdvxBH+P8R9hSsktRxjKo7RVzX1TWrLSYPNupggJwo6sx9AOpNZcFhrfigh7gyaVpbD7n/LxIPfsg/WtbR/CNtYT/br2Rr/AFIjmebovsi9FFdGBis5T7HfRwkY6y1ZS0vR7HR7RbawgSGMcnA5Y+pPc1foorM7AooooAKKKKACiiigAooooAKKKKACiiigAooooAKKKKACiiigAooooA5nx9u/4Q2/2dcKCPbcM1NYt/okS/7A/lWnq+mx6tpV1YS8JPEyE+mR1rg/Dnie2fOlXtykepWrmBg3yiXbxuXPWtaVndHBjoyaTR2dMkhjmUrIiup4IIzSo4cZp1abHCnfYxJ/DFkWL2bzWUnXNu5C5916Gqklt4ksATDLbakg6LKPLkP4jj9K6XI9aWjULp6PU5E+K47Rtmrafd6ec4Mjpuj/AAYVr2eqWGoIGtLuGbP9xwT+VazKrqVZQQeoIrBvvBmh30hlNoIJz/y1t2MTZ9flxmqU2iXTg/I06K5pvDniLTOdJ143EY6QX6Bh/wB9DBqJvEOuaXxrPh6ZkHWewPmr9cHBqlUXUh0H9l3OqorBsPGOhag4jjv445u8U/7tgfo2K3VZXXKkEHuKq6Zm4Sjuine6Rp+pJtvLOGUf7SjNYk/gyFATp1/c2h67S3mL9MN0/CuooplQrThsziJdI1+zyfJt71B3iYo2Poepqi+pJbtsvYLi0fp++jIB/GvRaa6LIpV1DKeoYZBraNepHrc3ji5faRwsdxFMuYpUceqnNS1u3XhTR7pt/wBkWGTrvgJjOfXjrWbN4SvIebHVWI7JcoG/DIwa2ji/5kbxxNN76FSimS2WuWefO05bhR/Faybj+RxVT+1beNitwstsw6iaMr+p4raNenLqbqSezL1FRxTxTruikR19VYEU/NappjFrLI8zxIv/AEztz+GT/wDWrUrLtRu8RX0vpFHH+W4/1rOp0XmNGpVnw5/yN7f9en/sxrIk1FDcC1s4nu7o8eVCM4/3j0FX/DMGpW3jp49R8lWewEixxEnZ85GCe5rmxdWHJyJ6kSa5WrnoVcn40tLe8udDS6gE0X2zlT0+6cV1lc34w+SHTJ8kbL+Icf7Tbf615py0/iNaONIoxHGiogGAqjAp1FFdBwBRRWRqfiC20+UW0SSXd833baAbm+p9B7mhtLcqMJS0SNZ3WNC7sFUckk4Armp/El1qc72Xhq2F3KOHu5OII/x/iPsKkj8OX+uuJvEU4S3zldPt2ITH+23Vj7dK6m2toLOBYLeJIokGFRFwBWUp32OiFOMNXqznNK8GwQ3S6jq87anqQ6SS/cj9kXoP511GB9KQsF6mqd5fw2kDTzypDCgyzucAVKiVKd9C2zheprG1bxDa6c6wfPNdSf6u2hG6Rvw7CqEVzq/iV9mkRmzsD96+nX5nH/TNe/1NdLovhvT9DUtbo0ly/wDrLmU7pHPuT/IcVMpqOiOilhZT1nojCtvDGo68yzeIZPJteq6dAxwR/wBNG7/QcV2VtbQWkCQ28SRRoMKijAFTUVi227s9KEIwVogKKKKRYUUUUAFFFFABRRRQAUUUUAFFFFABRRRQAUUUUAFFFFABRRRQAUUUUAFFFFAAeleX6VoWma3o88OoWolZLuX5myGRt3Y9RXYeJ9dl0uCK0sEE2qXZ2W8R5A9Xb/ZFcrbaVrvh6Sa4jYatHcv5twnCOsh+8V7Ee1a0tHdnHi3ePLF6m3oGhR6LG6Q3d1NEfupPJv2fStOZ8HAOKw4fGOlqVivPPsZemy5hK81Q8Sa7aXGjSxaffxNcXDpCgjcbvnYKSO/QmtU1e550oTdl3NxNSsnnMK3cJlXqocZFXFlYDg5FZaeEdD+xR2zabAQgA3bfmz6565rOvvDmpaZaSS+H9UnV41LLbXLeaj+2TyKfP3QvYr7LOqWYHg8GpAQehri9I1zXbvSor6TSFu4WyHNm/wA6MDhlKHnII9a0LfxTpkkvlSTtaT94rpTGw/Pil7r2KdOrH4kdJRgVXiukkQMrKynoynIqdWDdDSaZKaZm6j4f0nVkK32nwTZ7sgz+dc+/gBLNi+h6vfac3XYH8yP/AL5auzopGim0cMzeOdJz5tvY6vCO8TeVJj6Hgmkj8f2MDiPV7K+0uQ8f6TEdv/fQ4ruqjlt4Z0KSxI6nghhmqUmtiWoPdGXZarYajH5lleQTp6xuDVzNYd/8P/D97IZUtDaT9RLauYyD68Gs8+GPE+l86V4i+0RjpDfxh/w3DmqU+5Doxfwv7zrKK5I+IfEmmcav4bklQdZrB/MGP9081as/HGg3biNrs2sxOPKukMbfrVKaZm6E10OjpkkMUy7ZY0cejKDSRTxTruhlSRfVGBFSVRlrExLrwnot0S5sljk/vxMVI/KqEng1owfsWrXUXoJQJAPzrqqKa02NI4ipHZnFt4c8QRjEV3YT+8gZP5A1HYeB7uS5uZ9W1ABZnDGC0yFwABgsea7iim5Se7NPrVS1irY6bZ6ZAIbO3SFB/dHJ+p71n2qK3xAmcjldMTH/AH8atqsKxkLfEO9Q9E02MD/v41ZT2FRbcm32OprnfG6/8UzLL/zxlimz6bXBroqzPENt9s8Pahb4z5kDjH4Vkbx+JEsZ3Rq3qAaiury3soTLcSqiD1PX2FVtEme/0CymjYbpIFYE8jJFW7bR4I5xc3BNxc9nfkL/ALo7Vq56HNGneTuZJXVtd+WHdp1iesrD9849h/D9a2NM0ax0iHZawhWPLyNy7n1Jq8zBepqFpifu1FmzWU1FWRMWVRzioWn9PzrP1HVLTTIPOvJ1jB4UHksfQDvWfb2GteJ/mlMulaW3RelxKP8A2QfrTfLHcdOnUqu0dEPvNfH2w2GmwPqGoH/lnGflT3dui1b07wfJcXKX3iGcXlwp3JbrxDEfYfxH3NdBpej2Gj2ot7C3SGPqcdWPqT1Jq/isJVHI9SjhYUtd2NVFVQqqABwABTqKKzOkKKKKACiiigAooooAKKKKACiiigAooooAKKKKACiiigAooooAKKKKACiiigAooooAKbIwSMsxwoGSfQU6s/XUnl0K+jtQWnaFlQA8kkUActoCtq2o3niKcEmdjDag/wAEKnHH1IJ/KujrB8L6lp02i2lrb3EYlt4ljlhY4dGA5DDqDW9nNbx0R49ZtzdxjxRyqVkRWU9QwzVP+yNLhlFz9gtEdORJ5Sgr75xV+uQ8a37ytb6HA5VroF7hl6iIdR7ZJA/Ona+hKdluWZfHeiRTFFlmljU4eaKIsi/j/hXQ29xDd26T28iyROMqynIIrgYoYoYVhjRVjUYCgcYpmja2nhae7t7mOdtOcedD5UZfY38S8dB3rSdJxVzGnVjUbilqdVoBGm+MdU01eIrqNbyNR2b7r/8AstdPd6daahF5d5awzp/dkQN/OuU8PJfa3rsHiF7U2lkto8MCyHMkocqdxA6D5f1rth0rke57lJPkVzlJ/Aenq3maZcXWmy9c28pK/wDfLZH5CqkmmeK9O5hms9TjH8L5hfH1GQT+VdtRimptCnRhP4kcKPFD2ZCarpl7YnpueLeh/wCBLn9a1bLWbDUE3Wt3DMP+mbg4+tdEyK6lWUMp6gjNYmoeENE1Bt8likcvaWHKMD+FUqvdHNLBL7LJRKh6Gnbh6isV/CWqWYzpWuSlR0hvE8wH/gXUVWe68Q6cP+JhopnQdZbF9/8A46ea0Uos5p4arHpc6TIornLbxPpc8oia5NtOf+WNypjf8jWwk28ZRww9Qc1fKnszmk3H4kW6pXukadqKFLyygnU/30BqTzXHel89vSjkYo1Ujmpfh5pKP5mmzXmmyettOwH/AHycioxo3i/Tv+PXWbbUEH8F3Dtb/vpf8K6wTjuKcJUPWlytGntU9HqciNf1uyAGqeHbjHeSzcSr+XB/Sp7bxjos5CyXRtXzgpdIYiD/AMCxXU5B5BqG4srW7UrcW0UoPXegNPmkhctOXQrQ3EFwgeGZJEPRkYEVJWXL4M0UyGSC3e2kP8dvIUNC6BqNvj7Jrk+B/DcRiTP49aaqd0Q6K6M1Kx9PVf8AhN79sDd9jjGfbcatKmsxf62K1mUf882IY/mMU+y0xotbn1Irs863WNlJycgk/wBaUpJoqlBwbua9MlXfE6+qkfpT6Kg0Oe8F8eHIoc/6iSSEf8BYituWQg7RVHSLH+yrS4iLZMtzLMP+BsW/rUWp6ta6VCJLlyWc7Y4lGXkb0UdzVQWl2Z1G3K0C4zYBZjgDqSaxH1m51S4ay8PQC6lBxJdN/qIvqe59hUlr4f1TxG4n1pms9PPKWEZw7j/pow/kK7K0s7ext0t7aFIokGFRFwBUzq9InZh8Bb3qhhaR4Qt7O4F/qEpv9RPPnyj5U9kXoo/WukxS0VzvU9JRUVZBRRRQMKKKKACiiigAooooAKKKKACiiigAooooAKKKKACiiigAooooAKKKKACiiigAooooAKKKKACkbpS0UAeT63o9j/wsTUI54F3XNulxHIvytkEq2CPwqZNGeFdtvqmoxL2H2hmx/wB9ZrpPHGiT3ttb6pp65v8ATyXVAP8AWxkfMn49R7isPTNSt9Vs1ubZsg8Mp6ow6gjsa7aHLJWe542PVWnPni9GY+oza1Y6hYwrrl2beferEquQwAxzj60+GzEVzJcyTSz3EgCtJK2Tgdvar2u2D3+nHyf+PiFhLCf9odvx5qjY3iX1qsqDa3R0PVGHUGtoQjGTOGpVnOmnfyZZqpqkog0u4fIB2ED6ngVb7ZpNF05vE+uRRqN2mWbiSeTqsjjog/maqrNRi7k4SjKrVSR6H4ft2tPD+nwPnelugbPrjmtSkAxS15R9SFFFFABRRRQAUUUUAU73TLHUIzHeWkM6HqHQGufm8C2CZbTLq701+3kyZQf8APFdZRQm0S4qW5xL6X4r0/8A1U1nqkY7OPJkP4jj9KrnxGbQ7dV0u9sT3doi0f8A30K77FIyqwwQCPetFVkjmngqUuljk7TVLG+XNrdwy+yuM/l1q3Ut/wCEND1Fy82nxJKf+WkOY2/NcVlv4P1KzOdL12ZVHSG7QSr9M8GtVX7nJPLmvgZoZNOWVh71iSTeJdOP+maMt3GP+WljJkke6tjH5mmxeKNMZ/LuZXspemy7Qxc/VuD+Fac8ZHLPD1qfQ6NZVb2NPqhHLHKgeKRXU9CpyDU6SlcZ5FS4diVN/aLFFICCMilqbGtwpCQBkmkdti5qq8nBZ2AA5JJ4FOMb6kynbQoa1q66bbq4jaa4mYRwQJ96Rz0H+NWtB8Li1uDquqsLnVZB948rAP7qD+veszQIl17xVNqo+exsU8m2b+F5D95h68YFdyOlZVJ3dkelhKChHme7AUtFFZHaFFFFABRRRQAUUUUAFFFFABRRRQAUUUUAFFFFABRRRQAUUUUAFFFFABRRRQAUUUUAFFFFABRRRQAUUUUAFFFFACEZrkNd8FLc3balo1z9gvz98YzFN/vL/UV2FJimnZ3RMoqSszzGZ/EWm/Lf6BNMN2PNsW8wH329RWDqEGqS3y3OjaDqi3chAkSW3McUn+8T0PvXtmKMVr7efU5VgqSd0jzfT/Bms6sqHWZU0+3PL29u2529i3QfhXfadptppVjFZ2UKwwRjCooq3RWcpOTuzop0oU1aKsFFFFSaBRRRQAUUUUAFFFFABRRRQAUUUUAFFFFACYFQXNja3iFLm3imUjGJEDfzqxRQBy8/gTR2dpLL7Rp8p53WspTn6dKy7yw8QeHYmuVuf7Xsk5kjZAsyr3II+9XeVheIteXSkjtoIftOoXJKwW4P3vUt6KPWqjKSehjUpU5L3kVtPvor20huoH3QyqGU1oVxfggXMVhqFrdGMvb38qAx/dA4OB7DNdmvKiuh6q547XLNxIZzyBXO6xG+ratYaCrlIrndLclTg+Uvb8TgV0U/UGuPu9M/tfxvKBcz201tZDyp4ZCpQlvTuPY05fAOgl7a8uh6Na2lvZW0dvbRrFDGoVUUYAFT1ymg69dxah/YmuBRfAboLhRhLlR3How7iurBzXIe5Fpq6CiiigYUUUUAFFFFABRRRQAUUUUAFFFFABRRRQAUUUUAFFFFABRRRQAUUUUAFFFFABRRRQAUUUUAFFFFABRRRQAUUUUAFFFFABRRRQAUUUUAFFFFABRRRQAUUUUAFFFFABRRRQAUUUUAFFFFABRRRQBWvryKws5ruZtsUKF3PsBXI+Hraa9ml8QX6Yur0fukP/LKH+FR6Ejk/Wrnjxmk0qzsAcJe3kcMhzj5M5P8q1EUIiqowAMDFXBHFi5tJRRg3fhW3lvJLyyurmwuJG3SNA/yufUqcimro+vx8J4gDL/00tgT/MV0NHatTi52jnH0LWbjIuPEMqj/AKYwKh/M5q7o2jWOlPM0ErzXMuPNmlk3O1ZHiHUri+1L+w7KVoVVA93Ohwyg9EB7E1kv4dgtI/P0pntb2MZSYOSWPo3PINVGnKSuhTqpNRk9zq/EWmvqGml7c7L22PnW8g6q47fj0rb8P6qmtaHa36jaZU+df7rjhh+BzWFo/iC3v9EjvrmWK3dcrOrsBsdeGFHgFw1pqhhDfYjfu1s5GAyEKSR7bt1YTR3YRyV4s7CiiioO0KKKKACiiigAooooAKKKKACiiigAooooAKKKKACiiigAooooAKKKKACiiigAooooAKKKKACiiigBGYKuScAd6zhrVqZtu7EZ/jyMfXHXbnjPTNWb9d1jKME/L0FcgBceQGB/0syFDJui3GPAwC3l8jPbr70AdJLrMcbkLbzSrkgMmCDg4Pf1pkmvQRAkxkFWCOGkRNrHoMswBP0rAU3MUXl28zxKAx2NCrnGcgDkcnnpmpIYJjPcEeeWeZWUKqksMMMnj+HIb6qBQB0FjrEF84WMAZzgrKjg4xkfKT0yKvNNGpwzqDjPJrn9IR21IOd23D5RtuU4QZOOmSC31JqbVrOdpxPBE8jriSNexcBhhv8AZwQfqKANn7TBnHmpkDJ+YUfaYcgeamT23CuXbSJ4w7RJMyBR5KtnO5W3Dd7EswPtilOkSu3mMk4iYMGQfeDM+8kewIC/TNAHULPG5wrqe/BzTRdQFiomj3DqNwyK5yK21CJZJY4GSaWNi64O1ZSqjC+3y5z/ALVVZYLj7RIo38T2zpD5ZXYozuUHvnB6UAdc1zCoy0qADnJYUhu7dQCZowD0JYc/SuRk06/ZGCmbrMwZUZeTjyx0zjg5wOO1SmyvjO0wjkRPPhl5T+BUw45z1P50Abja3aJP5RPOeu5exwe9XVuoHztmjbAycMOBXDR6dd3FsVSJvMa3uVAIwVZpiYyfT5RwfStC4s7uKXzmR/J+1LJsCf8ALPawIwOuTtOO+KAOrjnilz5civjrtINN+1QfN++T5fvfMOPrXK6e999kiSEvLM8EoZ3jaNsl/lyCARx3PpTnsbxnlKxyABXEf7s/uiQAvGOcYPIz1zQB1Bu7cIHM0YU9CWHNLHcQynEcise+1ga5NdN1HazIHDMsGH2YyUJLnBHGQQOcE1paZaXUWoM7oVj82RlG3ACHGB+YzigDfooooAKKKKACiiigAooooAztb0q21nS5bS6jLqRuTBwysOhB7HNeV6LrfiWOx+XUIbgxyPEyXUWSNrEYyCPSvZCM15Nq9kfDviy5tmBWz1FzcW7noJP40/r+JrajyuVpHHjVL2V4bour4s12PAfSbWbnnZcbP5g0W3jXVb64uLeLQESSBgrl70EDIyD93mq1UoZf7P8AESyOcW96gjJ7CQdPzHFdcqMUePTxLk2rI1tMs5rcXFxdMrXdzKZZSvQegHsAKv0UVtFKKsjmnJzldmDqekae+p6cxtUaa4vowV6hvUkV6zEiRxqiKFVRgADAArzzQYDrfixbhRustMyN3Zpj2/Afzr0VRgV51dpz0PosFGUaK5txaKKKxOsKKKKACiiigAooooAKKKKACiiigAooooAKKKKACiiigAooooAKKKKACiiigAooooAKKKKACiiigAPNJtFLRQAm0ZzRtFLRQAgUCloooAKKKKACo2hjaUSFQXXoccipKKACkIyMUtFAEUdvFDnykVMnJ2jGadJGkqFHUMp6gjIp9FAEMFrDbLthjSNfRRipqKKACiiigAooooAKKKKACiiigAooooAKyfEHh+y8RaY9neqcZ3RyLw8TdmU9jWtSHpQB5BeWur+Gm8rVbaS4tV4S+t0LAj/bUcqf0qCSfTdWtWiFzE6nkEOMqR0I9xXr1z/x6yf7tfKnjj/kbL3/AK6tXTDES+Fnl18DT5uaOh6baeKIdPlWw1a4TzAMRTqdwkHvjo1bdpbat4kcR2UEtlp5/wBZdzqVdh/sKefxrxz4ef8AI223/XX+lfU8H+pX6UpVpWsbU8BSX7x7kOl6Va6PYx2dnGI4kHbqx7knuTV6gdKK5zuCiiigAooooAKKKKACiiigAooooAKKKKACiiigAooooAKKKKACiiigAooooAKKKKACiiigAooooAKKKKAP/9k=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5" name="左大括号 14"/>
          <p:cNvSpPr/>
          <p:nvPr/>
        </p:nvSpPr>
        <p:spPr>
          <a:xfrm flipH="1">
            <a:off x="6263949" y="1455626"/>
            <a:ext cx="324078" cy="1566174"/>
          </a:xfrm>
          <a:prstGeom prst="leftBrace">
            <a:avLst/>
          </a:prstGeom>
          <a:ln w="60325" cmpd="sng">
            <a:solidFill>
              <a:srgbClr val="53B94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6" name="文本框 10"/>
          <p:cNvSpPr txBox="1"/>
          <p:nvPr/>
        </p:nvSpPr>
        <p:spPr>
          <a:xfrm>
            <a:off x="6750066" y="1455626"/>
            <a:ext cx="1350326" cy="15927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感觉</a:t>
            </a:r>
            <a:endParaRPr lang="en-US" altLang="zh-CN" sz="33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安全、</a:t>
            </a:r>
            <a:endParaRPr lang="en-US" altLang="zh-CN" sz="33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快乐</a:t>
            </a:r>
            <a:endParaRPr lang="zh-CN" altLang="en-US" sz="33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/>
          <p:cNvGrpSpPr/>
          <p:nvPr/>
        </p:nvGrpSpPr>
        <p:grpSpPr>
          <a:xfrm>
            <a:off x="737075" y="1599643"/>
            <a:ext cx="3294795" cy="2214246"/>
            <a:chOff x="5760161" y="1660821"/>
            <a:chExt cx="5916740" cy="3257578"/>
          </a:xfrm>
        </p:grpSpPr>
        <p:cxnSp>
          <p:nvCxnSpPr>
            <p:cNvPr id="18" name="直接连接符 17"/>
            <p:cNvCxnSpPr/>
            <p:nvPr/>
          </p:nvCxnSpPr>
          <p:spPr>
            <a:xfrm flipH="1">
              <a:off x="5760354" y="4918399"/>
              <a:ext cx="5916547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组合 18"/>
            <p:cNvGrpSpPr/>
            <p:nvPr/>
          </p:nvGrpSpPr>
          <p:grpSpPr>
            <a:xfrm>
              <a:off x="5760161" y="1660821"/>
              <a:ext cx="5916740" cy="3257578"/>
              <a:chOff x="5760161" y="1660821"/>
              <a:chExt cx="5916740" cy="3257578"/>
            </a:xfrm>
          </p:grpSpPr>
          <p:cxnSp>
            <p:nvCxnSpPr>
              <p:cNvPr id="20" name="直接连接符 19"/>
              <p:cNvCxnSpPr/>
              <p:nvPr/>
            </p:nvCxnSpPr>
            <p:spPr>
              <a:xfrm flipH="1">
                <a:off x="11676901" y="1986455"/>
                <a:ext cx="0" cy="2931944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flipH="1" flipV="1">
                <a:off x="5760161" y="1661401"/>
                <a:ext cx="2136271" cy="46789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5760354" y="1660821"/>
                <a:ext cx="0" cy="3257578"/>
              </a:xfrm>
              <a:prstGeom prst="line">
                <a:avLst/>
              </a:prstGeom>
              <a:ln w="12700">
                <a:solidFill>
                  <a:srgbClr val="8543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文本框 3"/>
          <p:cNvSpPr txBox="1"/>
          <p:nvPr/>
        </p:nvSpPr>
        <p:spPr>
          <a:xfrm>
            <a:off x="899114" y="1707654"/>
            <a:ext cx="3540427" cy="204979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3000" b="1" dirty="0" smtClean="0"/>
              <a:t> </a:t>
            </a:r>
            <a:r>
              <a:rPr lang="zh-CN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那浓绿的</a:t>
            </a:r>
            <a:r>
              <a:rPr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树荫</a:t>
            </a:r>
            <a:r>
              <a:rPr lang="zh-CN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zh-CN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一望无边</a:t>
            </a:r>
            <a:r>
              <a:rPr lang="zh-CN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zh-CN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遮住了蓝天</a:t>
            </a:r>
            <a:r>
              <a:rPr lang="zh-CN" altLang="en-US" sz="33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3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061" y="573528"/>
            <a:ext cx="410328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0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原始森林里是什么样的？</a:t>
            </a:r>
            <a:endParaRPr lang="zh-CN" altLang="en-US" sz="3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69179" y="2517744"/>
            <a:ext cx="1836443" cy="486054"/>
          </a:xfrm>
          <a:prstGeom prst="rect">
            <a:avLst/>
          </a:prstGeom>
          <a:grpFill/>
          <a:ln>
            <a:solidFill>
              <a:srgbClr val="0000FF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b="1"/>
          </a:p>
        </p:txBody>
      </p:sp>
      <p:sp>
        <p:nvSpPr>
          <p:cNvPr id="23" name="圆角矩形标注 22"/>
          <p:cNvSpPr/>
          <p:nvPr/>
        </p:nvSpPr>
        <p:spPr>
          <a:xfrm>
            <a:off x="4572000" y="1167594"/>
            <a:ext cx="3294795" cy="918102"/>
          </a:xfrm>
          <a:prstGeom prst="wedgeRoundRectCallout">
            <a:avLst>
              <a:gd name="adj1" fmla="val -96098"/>
              <a:gd name="adj2" fmla="val 125604"/>
              <a:gd name="adj3" fmla="val 16667"/>
            </a:avLst>
          </a:prstGeom>
          <a:noFill/>
          <a:ln>
            <a:solidFill>
              <a:schemeClr val="accent2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7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一眼看不到边际，形容地域十分辽阔。</a:t>
            </a:r>
          </a:p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4572000" y="2884606"/>
            <a:ext cx="3240782" cy="549702"/>
          </a:xfrm>
          <a:prstGeom prst="rect">
            <a:avLst/>
          </a:prstGeom>
          <a:solidFill>
            <a:srgbClr val="48F9FB"/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CN" altLang="en-US" sz="3000" b="1" dirty="0">
                <a:latin typeface="黑体" panose="02010609060101010101" pitchFamily="49" charset="-122"/>
                <a:ea typeface="黑体" panose="02010609060101010101" pitchFamily="49" charset="-122"/>
              </a:rPr>
              <a:t>说明原始森林很大。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  <p:bldP spid="23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timgsa.baidu.com/timg?image&amp;quality=80&amp;size=b9999_10000&amp;sec=1536250979069&amp;di=7ade41cda29c00c7aeaf5247d9178a87&amp;imgtype=0&amp;src=http%3A%2F%2Fimgsrc.baidu.com%2Fimage%2Fc0%253Dshijue1%252C0%252C0%252C294%252C40%2Fsign%3Df43f61fa7c094b36cf9f13aecba516ac%2Fadaf2edda3cc7cd94882abfc3301213fb80e916c.jpg"/>
          <p:cNvPicPr>
            <a:picLocks noChangeAspect="1" noChangeArrowheads="1"/>
          </p:cNvPicPr>
          <p:nvPr/>
        </p:nvPicPr>
        <p:blipFill>
          <a:blip r:embed="rId2" cstate="print"/>
          <a:srcRect t="6606" b="530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文本框 5"/>
          <p:cNvSpPr txBox="1"/>
          <p:nvPr/>
        </p:nvSpPr>
        <p:spPr>
          <a:xfrm>
            <a:off x="5868312" y="87474"/>
            <a:ext cx="3186769" cy="734047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浓绿的树荫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05" y="1167594"/>
            <a:ext cx="6103472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文本框 6"/>
          <p:cNvSpPr txBox="1"/>
          <p:nvPr/>
        </p:nvSpPr>
        <p:spPr>
          <a:xfrm>
            <a:off x="1817335" y="1491630"/>
            <a:ext cx="5024161" cy="2109224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一望无边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一望无际 </a:t>
            </a:r>
            <a:endParaRPr lang="en-US" altLang="zh-CN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无边无际 </a:t>
            </a:r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辽阔无垠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 </a:t>
            </a:r>
          </a:p>
        </p:txBody>
      </p:sp>
      <p:sp>
        <p:nvSpPr>
          <p:cNvPr id="17" name="文本框 11"/>
          <p:cNvSpPr txBox="1"/>
          <p:nvPr/>
        </p:nvSpPr>
        <p:spPr>
          <a:xfrm>
            <a:off x="1282708" y="488658"/>
            <a:ext cx="4266813" cy="49243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词语积累</a:t>
            </a:r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6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表示辽阔的</a:t>
            </a:r>
            <a:r>
              <a:rPr lang="zh-CN" altLang="en-US" sz="2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词语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99" y="465178"/>
            <a:ext cx="447979" cy="539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979712" y="1491630"/>
            <a:ext cx="6432053" cy="178465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    自由读课文第二小节，看看祖先在原始森林里是怎样生活的？在文中勾画出来。</a:t>
            </a:r>
            <a:endParaRPr lang="zh-CN" altLang="en-US" sz="3000" b="1" dirty="0" smtClean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6" y="2079754"/>
            <a:ext cx="1104039" cy="1582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8319" y="483518"/>
            <a:ext cx="3186318" cy="42057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我想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</a:p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我们的祖先，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可曾在这些大树上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摘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野果，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掏鹊蛋？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可曾在那片草地上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和野兔赛跑，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看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蘑菇打伞？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1003327" y="2552065"/>
            <a:ext cx="918222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003327" y="3057804"/>
            <a:ext cx="918222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056929" y="4083918"/>
            <a:ext cx="1512365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003327" y="4587974"/>
            <a:ext cx="1768473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4716016" y="771550"/>
            <a:ext cx="3402821" cy="108012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zh-CN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这一小节用问句的形式为我们介绍了当年我们的祖先是怎样生活的。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椭圆形标注 23"/>
          <p:cNvSpPr/>
          <p:nvPr/>
        </p:nvSpPr>
        <p:spPr>
          <a:xfrm>
            <a:off x="4004637" y="2806243"/>
            <a:ext cx="1728417" cy="594066"/>
          </a:xfrm>
          <a:prstGeom prst="wedgeEllipseCallout">
            <a:avLst>
              <a:gd name="adj1" fmla="val -115081"/>
              <a:gd name="adj2" fmla="val 17193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33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拟人</a:t>
            </a:r>
            <a:endParaRPr lang="zh-CN" altLang="en-US" sz="33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4283968" y="3799994"/>
            <a:ext cx="3618873" cy="501612"/>
          </a:xfrm>
          <a:prstGeom prst="rect">
            <a:avLst/>
          </a:prstGeom>
          <a:solidFill>
            <a:srgbClr val="48F9FB"/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27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体现了祖先生活的快乐。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s://timgsa.baidu.com/timg?image&amp;quality=80&amp;size=b9999_10000&amp;sec=1536252283087&amp;di=0f1bd562c26906e3ee28f0adafb79f62&amp;imgtype=0&amp;src=http%3A%2F%2Fimg5q.duitang.com%2Fuploads%2Fitem%2F201409%2F30%2F20140930152028_LxLQd.thumb.700_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58"/>
            <a:ext cx="9144000" cy="5129743"/>
          </a:xfrm>
          <a:prstGeom prst="rect">
            <a:avLst/>
          </a:prstGeom>
          <a:noFill/>
        </p:spPr>
      </p:pic>
      <p:sp>
        <p:nvSpPr>
          <p:cNvPr id="5" name="文本框 5"/>
          <p:cNvSpPr txBox="1"/>
          <p:nvPr/>
        </p:nvSpPr>
        <p:spPr>
          <a:xfrm>
            <a:off x="196944" y="3381840"/>
            <a:ext cx="2268547" cy="645754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摘野果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s://timgsa.baidu.com/timg?image&amp;quality=80&amp;size=b9999_10000&amp;sec=1536253170690&amp;di=3515dc7c46fd2e11220a6f1573a52724&amp;imgtype=jpg&amp;src=http%3A%2F%2Fimg1.imgtn.bdimg.com%2Fit%2Fu%3D3595505096%2C4230439076%26fm%3D214%26gp%3D0.jpg"/>
          <p:cNvPicPr>
            <a:picLocks noChangeAspect="1" noChangeArrowheads="1"/>
          </p:cNvPicPr>
          <p:nvPr/>
        </p:nvPicPr>
        <p:blipFill>
          <a:blip r:embed="rId2" cstate="print"/>
          <a:srcRect l="2953" r="4763" b="5181"/>
          <a:stretch>
            <a:fillRect/>
          </a:stretch>
        </p:blipFill>
        <p:spPr bwMode="auto">
          <a:xfrm>
            <a:off x="0" y="7390"/>
            <a:ext cx="9144000" cy="5136110"/>
          </a:xfrm>
          <a:prstGeom prst="rect">
            <a:avLst/>
          </a:prstGeom>
          <a:noFill/>
        </p:spPr>
      </p:pic>
      <p:sp>
        <p:nvSpPr>
          <p:cNvPr id="5" name="文本框 5"/>
          <p:cNvSpPr txBox="1"/>
          <p:nvPr/>
        </p:nvSpPr>
        <p:spPr>
          <a:xfrm>
            <a:off x="6138378" y="195486"/>
            <a:ext cx="2268547" cy="645754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掏鹊蛋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50" name="Picture 6" descr="https://timgsa.baidu.com/timg?image&amp;quality=80&amp;size=b9999_10000&amp;sec=1536244874357&amp;di=ed01205d3d424fb6eb4e37ef85909115&amp;imgtype=0&amp;src=http%3A%2F%2Fimg0.ph.126.net%2FIOhgfvXRa-QUyPvFvD92rA%3D%3D%2F94857067169492409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2" name="文本框 5"/>
          <p:cNvSpPr txBox="1"/>
          <p:nvPr/>
        </p:nvSpPr>
        <p:spPr>
          <a:xfrm>
            <a:off x="1655296" y="1599642"/>
            <a:ext cx="6697616" cy="1897443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3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同学们，美丽的原始森林，你们喜欢吗？</a:t>
            </a:r>
            <a:endParaRPr lang="zh-CN" altLang="en-US" sz="3300" b="1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preview.quanjing.com/age_foto123/k97-1102639.jpg"/>
          <p:cNvPicPr>
            <a:picLocks noChangeAspect="1" noChangeArrowheads="1"/>
          </p:cNvPicPr>
          <p:nvPr/>
        </p:nvPicPr>
        <p:blipFill>
          <a:blip r:embed="rId2" cstate="print"/>
          <a:srcRect t="932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>
            <a:off x="5508104" y="339502"/>
            <a:ext cx="3240782" cy="645754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和野兔赛跑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timgsa.baidu.com/timg?image&amp;quality=80&amp;size=b9999_10000&amp;sec=1536254025498&amp;di=c5fe31a0ef1a080f98a4484d28bf3cf8&amp;imgtype=0&amp;src=http%3A%2F%2Fpic.qiantucdn.com%2F58pic%2F26%2F10%2F69%2F58c09cda31f43_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文本框 5"/>
          <p:cNvSpPr txBox="1"/>
          <p:nvPr/>
        </p:nvSpPr>
        <p:spPr>
          <a:xfrm>
            <a:off x="5760286" y="2625756"/>
            <a:ext cx="3240782" cy="645754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看蘑菇打伞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14" y="1113588"/>
            <a:ext cx="7313093" cy="295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58" y="433316"/>
            <a:ext cx="850943" cy="69710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403648" y="1640870"/>
            <a:ext cx="6048672" cy="2677648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用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舒缓的语气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读出对祖先美好生活的向往。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重读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“摘野果、掏鹊蛋”、“和野兔赛跑，看蘑菇打伞”。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其中，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读这样的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问句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时，表示疑问的词（如：谁、什么等）要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重读，最后一个字的语调要上扬，声音适当拉长。</a:t>
            </a:r>
          </a:p>
          <a:p>
            <a:endParaRPr lang="zh-CN" altLang="zh-CN" sz="2400" b="1" dirty="0" smtClean="0"/>
          </a:p>
          <a:p>
            <a:endParaRPr lang="zh-CN" altLang="en-US" sz="2400" b="1" dirty="0"/>
          </a:p>
        </p:txBody>
      </p:sp>
      <p:sp>
        <p:nvSpPr>
          <p:cNvPr id="17" name="文本框 10"/>
          <p:cNvSpPr txBox="1"/>
          <p:nvPr/>
        </p:nvSpPr>
        <p:spPr>
          <a:xfrm>
            <a:off x="1399878" y="614681"/>
            <a:ext cx="3578860" cy="49243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朗读指</a:t>
            </a:r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导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573518" y="1383618"/>
            <a:ext cx="3514675" cy="3024297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144418" y="555526"/>
            <a:ext cx="8324126" cy="62940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仿照课文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写一写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：祖先还会做什么？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（课后第</a:t>
            </a:r>
            <a:r>
              <a:rPr lang="en-US" altLang="zh-CN" sz="20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题）</a:t>
            </a:r>
            <a:endParaRPr lang="zh-CN" altLang="en-US" sz="2000" b="1" dirty="0" smtClean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2789570" y="1599642"/>
            <a:ext cx="4213016" cy="25622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我想，</a:t>
            </a:r>
          </a:p>
          <a:p>
            <a:pPr indent="2000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我们的祖先，</a:t>
            </a:r>
          </a:p>
          <a:p>
            <a:pPr indent="2000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可曾在这些树枝上</a:t>
            </a:r>
          </a:p>
          <a:p>
            <a:pPr indent="2000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尝试着钻木取火？</a:t>
            </a:r>
          </a:p>
          <a:p>
            <a:pPr indent="2000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可曾在那些石头上</a:t>
            </a:r>
          </a:p>
          <a:p>
            <a:pPr indent="2000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雕琢石器？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6" y="627534"/>
            <a:ext cx="455882" cy="444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31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27584" y="547753"/>
            <a:ext cx="7560840" cy="111011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读课文第三小节，那时候小孩子们可能会做些什么呢？ 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1600" y="2247714"/>
            <a:ext cx="1831509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68580" tIns="34290" rIns="68580" bIns="34290" rtlCol="0" anchor="t">
            <a:spAutoFit/>
          </a:bodyPr>
          <a:lstStyle/>
          <a:p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逗小松鼠</a:t>
            </a:r>
          </a:p>
        </p:txBody>
      </p:sp>
      <p:sp>
        <p:nvSpPr>
          <p:cNvPr id="3" name="线形标注 1 2"/>
          <p:cNvSpPr/>
          <p:nvPr/>
        </p:nvSpPr>
        <p:spPr>
          <a:xfrm>
            <a:off x="6894560" y="519522"/>
            <a:ext cx="1188287" cy="432048"/>
          </a:xfrm>
          <a:prstGeom prst="borderCallout1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7"/>
          <p:cNvSpPr txBox="1"/>
          <p:nvPr/>
        </p:nvSpPr>
        <p:spPr>
          <a:xfrm>
            <a:off x="2483965" y="2949792"/>
            <a:ext cx="1831509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68580" tIns="34290" rIns="68580" bIns="34290" rtlCol="0" anchor="t">
            <a:spAutoFit/>
          </a:bodyPr>
          <a:lstStyle/>
          <a:p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采野蔷薇</a:t>
            </a:r>
          </a:p>
        </p:txBody>
      </p:sp>
      <p:sp>
        <p:nvSpPr>
          <p:cNvPr id="13" name="文本框 7"/>
          <p:cNvSpPr txBox="1"/>
          <p:nvPr/>
        </p:nvSpPr>
        <p:spPr>
          <a:xfrm>
            <a:off x="4590473" y="2463738"/>
            <a:ext cx="1831509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68580" tIns="34290" rIns="68580" bIns="34290" rtlCol="0" anchor="t">
            <a:spAutoFit/>
          </a:bodyPr>
          <a:lstStyle/>
          <a:p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捉红蜻蜓</a:t>
            </a:r>
          </a:p>
        </p:txBody>
      </p:sp>
      <p:sp>
        <p:nvSpPr>
          <p:cNvPr id="14" name="文本框 7"/>
          <p:cNvSpPr txBox="1"/>
          <p:nvPr/>
        </p:nvSpPr>
        <p:spPr>
          <a:xfrm>
            <a:off x="6642968" y="1923678"/>
            <a:ext cx="1831509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68580" tIns="34290" rIns="68580" bIns="34290" rtlCol="0" anchor="t">
            <a:spAutoFit/>
          </a:bodyPr>
          <a:lstStyle/>
          <a:p>
            <a:r>
              <a:rPr lang="zh-CN" altLang="en-US" sz="33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逮绿蝈蝈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 animBg="1"/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27534"/>
            <a:ext cx="3402821" cy="368870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/>
              <a:t>          </a:t>
            </a:r>
            <a:r>
              <a:rPr lang="zh-CN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那时候，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孩子们也在这里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逗小松鼠，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采野蔷薇吗？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也在这里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捉红蜻蜓，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　　逮绿蝈蝈吗？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1547270" y="2139702"/>
            <a:ext cx="1296313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601283" y="2643758"/>
            <a:ext cx="174658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547664" y="3705876"/>
            <a:ext cx="1296313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547664" y="4227934"/>
            <a:ext cx="165618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4355976" y="2355726"/>
            <a:ext cx="4104990" cy="153017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altLang="zh-CN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zh-CN" sz="24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用问句让我们知道作者在想象、在猜测当年我们的祖先在孩子的时候做些什么游戏。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椭圆形标注 23"/>
          <p:cNvSpPr/>
          <p:nvPr/>
        </p:nvSpPr>
        <p:spPr>
          <a:xfrm>
            <a:off x="4788024" y="270970"/>
            <a:ext cx="2736304" cy="810090"/>
          </a:xfrm>
          <a:prstGeom prst="wedgeEllipseCallout">
            <a:avLst>
              <a:gd name="adj1" fmla="val -75300"/>
              <a:gd name="adj2" fmla="val 79237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700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指原始森林</a:t>
            </a:r>
            <a:endParaRPr lang="zh-CN" altLang="en-US" sz="27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005622" y="1545636"/>
            <a:ext cx="108026" cy="54006"/>
          </a:xfrm>
          <a:prstGeom prst="ellipse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2915816" y="1059582"/>
            <a:ext cx="1134274" cy="594066"/>
          </a:xfrm>
          <a:prstGeom prst="ellipse">
            <a:avLst/>
          </a:prstGeom>
          <a:grpFill/>
          <a:ln>
            <a:solidFill>
              <a:schemeClr val="accent2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s://timgsa.baidu.com/timg?image&amp;quality=80&amp;size=b9999_10000&amp;sec=1536255259803&amp;di=023fad1c50fba9a4fce52231ed778c53&amp;imgtype=0&amp;src=http%3A%2F%2Fimg.zcool.cn%2Fcommunity%2F01db145542f31d0000019ae9418493.jpg%40900w_1l_2o_100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  <p:sp>
        <p:nvSpPr>
          <p:cNvPr id="5" name="文本框 5"/>
          <p:cNvSpPr txBox="1"/>
          <p:nvPr/>
        </p:nvSpPr>
        <p:spPr>
          <a:xfrm>
            <a:off x="683061" y="411510"/>
            <a:ext cx="2646639" cy="645754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逗小松鼠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s://timgsa.baidu.com/timg?image&amp;quality=80&amp;size=b9999_10000&amp;sec=1536255529858&amp;di=e7140c1c90537bb9a028690290acc0f8&amp;imgtype=0&amp;src=http%3A%2F%2Fpic16.photophoto.cn%2F20100815%2F0008020206204730_b.jpg"/>
          <p:cNvPicPr>
            <a:picLocks noChangeAspect="1" noChangeArrowheads="1"/>
          </p:cNvPicPr>
          <p:nvPr/>
        </p:nvPicPr>
        <p:blipFill>
          <a:blip r:embed="rId2" cstate="print"/>
          <a:srcRect t="24125" b="6201"/>
          <a:stretch>
            <a:fillRect/>
          </a:stretch>
        </p:blipFill>
        <p:spPr bwMode="auto">
          <a:xfrm>
            <a:off x="0" y="816"/>
            <a:ext cx="9144000" cy="5142684"/>
          </a:xfrm>
          <a:prstGeom prst="rect">
            <a:avLst/>
          </a:prstGeom>
          <a:noFill/>
        </p:spPr>
      </p:pic>
      <p:sp>
        <p:nvSpPr>
          <p:cNvPr id="5" name="文本框 5"/>
          <p:cNvSpPr txBox="1"/>
          <p:nvPr/>
        </p:nvSpPr>
        <p:spPr>
          <a:xfrm>
            <a:off x="5706273" y="519522"/>
            <a:ext cx="2646639" cy="645754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采野蔷薇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s://timgsa.baidu.com/timg?image&amp;quality=80&amp;size=b9999_10000&amp;sec=1536255953390&amp;di=6c3a03a7ebeaf61478db8ea61abcffb0&amp;imgtype=0&amp;src=http%3A%2F%2Fimg02.tooopen.com%2Fimages%2F20150602%2Ftooopen_sy_127943054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</p:spPr>
      </p:pic>
      <p:sp>
        <p:nvSpPr>
          <p:cNvPr id="5" name="文本框 5"/>
          <p:cNvSpPr txBox="1"/>
          <p:nvPr/>
        </p:nvSpPr>
        <p:spPr>
          <a:xfrm>
            <a:off x="4680025" y="141480"/>
            <a:ext cx="2646639" cy="645754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捉红蜻蜓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 descr="https://timgsa.baidu.com/timg?image&amp;quality=80&amp;size=b9999_10000&amp;sec=1536256431701&amp;di=abcf631bf9adaf61860e9ea2aabee675&amp;imgtype=0&amp;src=http%3A%2F%2Fs1.sinaimg.cn%2Flarge%2F003U1FLxzy7hxG9iwIFd1"/>
          <p:cNvPicPr>
            <a:picLocks noChangeAspect="1" noChangeArrowheads="1"/>
          </p:cNvPicPr>
          <p:nvPr/>
        </p:nvPicPr>
        <p:blipFill>
          <a:blip r:embed="rId2" cstate="print"/>
          <a:srcRect b="6701"/>
          <a:stretch>
            <a:fillRect/>
          </a:stretch>
        </p:blipFill>
        <p:spPr bwMode="auto">
          <a:xfrm>
            <a:off x="-73121" y="-1389"/>
            <a:ext cx="9217121" cy="5144889"/>
          </a:xfrm>
          <a:prstGeom prst="rect">
            <a:avLst/>
          </a:prstGeom>
          <a:noFill/>
        </p:spPr>
      </p:pic>
      <p:sp>
        <p:nvSpPr>
          <p:cNvPr id="5" name="文本框 5"/>
          <p:cNvSpPr txBox="1"/>
          <p:nvPr/>
        </p:nvSpPr>
        <p:spPr>
          <a:xfrm>
            <a:off x="412996" y="519522"/>
            <a:ext cx="2646639" cy="645754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逮绿蝈蝈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s://timgsa.baidu.com/timg?image&amp;quality=80&amp;size=b10000_10000&amp;sec=1538055697&amp;di=f10a8194fbc036fd296af382cbcac98c&amp;src=http://img3.redocn.com/20100515/Redocn_2010051509044349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t="4057" b="9389"/>
          <a:stretch>
            <a:fillRect/>
          </a:stretch>
        </p:blipFill>
        <p:spPr bwMode="auto">
          <a:xfrm>
            <a:off x="0" y="-5600"/>
            <a:ext cx="9144000" cy="5149100"/>
          </a:xfrm>
          <a:prstGeom prst="rect">
            <a:avLst/>
          </a:prstGeom>
          <a:noFill/>
        </p:spPr>
      </p:pic>
      <p:sp>
        <p:nvSpPr>
          <p:cNvPr id="12" name="文本框 5"/>
          <p:cNvSpPr txBox="1"/>
          <p:nvPr/>
        </p:nvSpPr>
        <p:spPr>
          <a:xfrm>
            <a:off x="1601283" y="1221600"/>
            <a:ext cx="6697616" cy="256224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我们的祖先就生活在这里，今天就让我们一起走进原始森林，体验一下祖先生活的环境吧。</a:t>
            </a:r>
          </a:p>
          <a:p>
            <a:pPr>
              <a:lnSpc>
                <a:spcPct val="120000"/>
              </a:lnSpc>
            </a:pPr>
            <a:r>
              <a:rPr lang="zh-CN" altLang="en-US" sz="33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14" y="1221600"/>
            <a:ext cx="7313093" cy="295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58" y="433316"/>
            <a:ext cx="850943" cy="69710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331218" y="1491631"/>
            <a:ext cx="6553150" cy="193898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以充满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儿童情趣的口吻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，读出祖先森林生活的快乐。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重读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“逗小松鼠，采野蔷薇吗”及“捉红蜻蜓，逮绿蝈蝈”。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其中，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读这样的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问句</a:t>
            </a:r>
            <a:r>
              <a:rPr lang="zh-CN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时，表示疑问的词（如：谁、什么等）要</a:t>
            </a:r>
            <a:r>
              <a:rPr lang="zh-CN" altLang="zh-CN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重读，最后一个字的语调要上扬，声音适当拉长。</a:t>
            </a:r>
          </a:p>
        </p:txBody>
      </p:sp>
      <p:sp>
        <p:nvSpPr>
          <p:cNvPr id="17" name="文本框 10"/>
          <p:cNvSpPr txBox="1"/>
          <p:nvPr/>
        </p:nvSpPr>
        <p:spPr>
          <a:xfrm>
            <a:off x="1399878" y="614681"/>
            <a:ext cx="3578860" cy="49243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朗读指</a:t>
            </a:r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导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07402" y="411510"/>
            <a:ext cx="8761142" cy="54995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仿照课文想一想：小孩子们还会做什么？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（课后第</a:t>
            </a:r>
            <a:r>
              <a:rPr lang="en-US" altLang="zh-CN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题）</a:t>
            </a:r>
            <a:endParaRPr lang="zh-CN" altLang="en-US" sz="24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2843808" y="1275606"/>
            <a:ext cx="4213016" cy="355943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那时候，</a:t>
            </a:r>
            <a:endParaRPr lang="en-US" altLang="zh-CN" sz="27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孩子们也在这里</a:t>
            </a:r>
            <a:endParaRPr lang="en-US" altLang="zh-CN" sz="27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捉泥鳅，</a:t>
            </a:r>
            <a:endParaRPr lang="en-US" altLang="zh-CN" sz="27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打水仗吗</a:t>
            </a:r>
            <a:r>
              <a:rPr lang="en-US" altLang="zh-CN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也在这里</a:t>
            </a:r>
            <a:endParaRPr lang="en-US" altLang="zh-CN" sz="27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捉知了，</a:t>
            </a:r>
            <a:endParaRPr lang="en-US" altLang="zh-CN" sz="27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逮天牛吗</a:t>
            </a:r>
            <a:r>
              <a:rPr lang="en-US" altLang="zh-CN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  <a:endParaRPr lang="zh-CN" altLang="en-US" sz="2700" b="1" dirty="0" smtClean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03625"/>
            <a:ext cx="455882" cy="444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9114" y="551947"/>
            <a:ext cx="7075707" cy="84484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说一说</a:t>
            </a:r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：这些对祖先和孩子们在森林中活动的描写说明了什么呢？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5"/>
          <p:cNvSpPr txBox="1"/>
          <p:nvPr/>
        </p:nvSpPr>
        <p:spPr>
          <a:xfrm>
            <a:off x="1709309" y="2355726"/>
            <a:ext cx="5455316" cy="1310552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说明祖先的生活很快乐，人与自然相处很和谐。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66112" r="40708" b="9251"/>
          <a:stretch>
            <a:fillRect/>
          </a:stretch>
        </p:blipFill>
        <p:spPr>
          <a:xfrm>
            <a:off x="1670685" y="908685"/>
            <a:ext cx="5226685" cy="2666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691680" y="987574"/>
            <a:ext cx="6859655" cy="186974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000" b="1" dirty="0" smtClean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    有感情地朗读课文最后一小节，体会作者在课文最后为什么又强调原始森林是祖先的摇篮呢？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73" y="1635646"/>
            <a:ext cx="1261578" cy="18079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27584" y="555526"/>
            <a:ext cx="3322299" cy="327012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风儿吹动树叶，</a:t>
            </a:r>
            <a:r>
              <a:rPr 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“沙沙，沙沙！” </a:t>
            </a:r>
            <a:r>
              <a:rPr 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那回忆</a:t>
            </a:r>
            <a:r>
              <a:rPr 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多么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美好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又那么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遥远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 </a:t>
            </a: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线形标注 1 24"/>
          <p:cNvSpPr/>
          <p:nvPr/>
        </p:nvSpPr>
        <p:spPr>
          <a:xfrm>
            <a:off x="5188232" y="555526"/>
            <a:ext cx="2786445" cy="1017992"/>
          </a:xfrm>
          <a:prstGeom prst="borderCallout1">
            <a:avLst>
              <a:gd name="adj1" fmla="val 38595"/>
              <a:gd name="adj2" fmla="val -2228"/>
              <a:gd name="adj3" fmla="val 210212"/>
              <a:gd name="adj4" fmla="val -910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700" b="1" dirty="0" smtClean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自在悠闲，与大自然和谐相处</a:t>
            </a:r>
            <a:endParaRPr lang="zh-CN" altLang="en-US" sz="2700" b="1" dirty="0">
              <a:solidFill>
                <a:srgbClr val="FFC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线形标注 1 26"/>
          <p:cNvSpPr/>
          <p:nvPr/>
        </p:nvSpPr>
        <p:spPr>
          <a:xfrm>
            <a:off x="5643709" y="2303858"/>
            <a:ext cx="1875492" cy="642942"/>
          </a:xfrm>
          <a:prstGeom prst="borderCallout1">
            <a:avLst>
              <a:gd name="adj1" fmla="val 18750"/>
              <a:gd name="adj2" fmla="val -8333"/>
              <a:gd name="adj3" fmla="val 159935"/>
              <a:gd name="adj4" fmla="val -1493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CN" altLang="en-US" sz="2700" b="1" dirty="0" smtClean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时间久远</a:t>
            </a:r>
            <a:endParaRPr lang="zh-CN" altLang="en-US" sz="2700" b="1" dirty="0">
              <a:solidFill>
                <a:srgbClr val="FFC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5436096" y="1635646"/>
            <a:ext cx="2754665" cy="91810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611560" y="931884"/>
            <a:ext cx="4104990" cy="189898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啊！</a:t>
            </a:r>
            <a:endParaRPr lang="en-US" altLang="zh-CN" sz="32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苍苍茫茫的原始森林，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/>
            </a:r>
            <a:b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我们祖先的摇篮！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471748" y="1691829"/>
            <a:ext cx="2700652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一个“啊”字抒发了作者强烈的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情感。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81625" y="3147814"/>
            <a:ext cx="7146759" cy="8079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这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句话表达了对祖先与自然和谐相处的生活方式的向往，对大自然的歌颂和赞叹。</a:t>
            </a:r>
          </a:p>
        </p:txBody>
      </p:sp>
      <p:sp>
        <p:nvSpPr>
          <p:cNvPr id="10" name="矩形 9"/>
          <p:cNvSpPr/>
          <p:nvPr/>
        </p:nvSpPr>
        <p:spPr>
          <a:xfrm>
            <a:off x="4664332" y="777995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啊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”字有什么作用？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/>
      <p:bldP spid="9" grpId="0" animBg="1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https://timgsa.baidu.com/timg?image&amp;quality=80&amp;size=b10000_10000&amp;sec=1536247804&amp;di=8b56352b4a56406f2cb360885dfcfb84&amp;src=http://img.pconline.com.cn/images/upload/upc/tx/photoblog/1212/17/c3/16667352_16667352_13557203289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175" cy="5143501"/>
          </a:xfrm>
          <a:prstGeom prst="rect">
            <a:avLst/>
          </a:prstGeom>
          <a:noFill/>
        </p:spPr>
      </p:pic>
      <p:sp>
        <p:nvSpPr>
          <p:cNvPr id="5" name="文本框 5"/>
          <p:cNvSpPr txBox="1"/>
          <p:nvPr/>
        </p:nvSpPr>
        <p:spPr>
          <a:xfrm>
            <a:off x="3059832" y="233571"/>
            <a:ext cx="2808678" cy="645754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3600" b="1" dirty="0" smtClean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和谐共处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27" y="1167594"/>
            <a:ext cx="7723863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文本框 6"/>
          <p:cNvSpPr txBox="1"/>
          <p:nvPr/>
        </p:nvSpPr>
        <p:spPr>
          <a:xfrm>
            <a:off x="1115166" y="1437624"/>
            <a:ext cx="7723863" cy="2109224"/>
          </a:xfrm>
          <a:prstGeom prst="rect">
            <a:avLst/>
          </a:prstGeom>
          <a:noFill/>
        </p:spPr>
        <p:txBody>
          <a:bodyPr wrap="square" lIns="91431" tIns="45716" rIns="91431" bIns="45716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苍茫</a:t>
            </a:r>
            <a:r>
              <a:rPr lang="en-US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苍苍茫茫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反复</a:t>
            </a:r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反反复复 </a:t>
            </a:r>
            <a:endParaRPr lang="en-US" altLang="zh-CN" sz="36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欢喜</a:t>
            </a:r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欢欢喜喜 </a:t>
            </a:r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来往</a:t>
            </a:r>
            <a:r>
              <a:rPr lang="en-US" altLang="zh-CN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来来往往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 </a:t>
            </a:r>
          </a:p>
        </p:txBody>
      </p:sp>
      <p:sp>
        <p:nvSpPr>
          <p:cNvPr id="17" name="文本框 11"/>
          <p:cNvSpPr txBox="1"/>
          <p:nvPr/>
        </p:nvSpPr>
        <p:spPr>
          <a:xfrm>
            <a:off x="1282707" y="488657"/>
            <a:ext cx="4477579" cy="5078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词语积累</a:t>
            </a:r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70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AB—AABB</a:t>
            </a:r>
            <a:r>
              <a:rPr lang="zh-CN" altLang="en-US" sz="2700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式</a:t>
            </a:r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99" y="465178"/>
            <a:ext cx="447979" cy="539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"/>
          <p:cNvSpPr txBox="1"/>
          <p:nvPr/>
        </p:nvSpPr>
        <p:spPr>
          <a:xfrm>
            <a:off x="855887" y="845809"/>
            <a:ext cx="7605051" cy="53277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7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说一说</a:t>
            </a:r>
            <a:r>
              <a:rPr lang="zh-CN" altLang="en-US" sz="27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：在实际生活中该怎样与大自然和谐相处？</a:t>
            </a:r>
          </a:p>
        </p:txBody>
      </p:sp>
      <p:sp>
        <p:nvSpPr>
          <p:cNvPr id="9" name="文本框 1"/>
          <p:cNvSpPr txBox="1"/>
          <p:nvPr/>
        </p:nvSpPr>
        <p:spPr>
          <a:xfrm>
            <a:off x="1223192" y="1761660"/>
            <a:ext cx="7129720" cy="161307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实际生活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中，我们应该</a:t>
            </a:r>
            <a:endParaRPr lang="en-US" altLang="zh-CN" sz="27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endParaRPr lang="en-US" altLang="zh-CN" sz="27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endParaRPr lang="zh-CN" altLang="en-US" sz="2700" b="1" u="sng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680026" y="2247714"/>
            <a:ext cx="36728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1331218" y="3165816"/>
            <a:ext cx="70756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4734039" y="1815667"/>
            <a:ext cx="3947748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保护环境，不乱丢垃圾，</a:t>
            </a:r>
            <a:endParaRPr lang="zh-CN" altLang="en-US" sz="2700" b="1" dirty="0"/>
          </a:p>
        </p:txBody>
      </p:sp>
      <p:sp>
        <p:nvSpPr>
          <p:cNvPr id="10" name="矩形 9"/>
          <p:cNvSpPr/>
          <p:nvPr/>
        </p:nvSpPr>
        <p:spPr>
          <a:xfrm>
            <a:off x="1439244" y="2679763"/>
            <a:ext cx="6024726" cy="53277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爱护树木和动物，与大自然和谐相处。</a:t>
            </a:r>
            <a:endParaRPr lang="en-US" altLang="zh-CN" sz="27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祖先的摇篮.swf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TextBox 48"/>
          <p:cNvSpPr txBox="1"/>
          <p:nvPr/>
        </p:nvSpPr>
        <p:spPr>
          <a:xfrm>
            <a:off x="2483485" y="1141730"/>
            <a:ext cx="4993005" cy="85280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1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23  </a:t>
            </a:r>
            <a:r>
              <a:rPr lang="zh-CN" altLang="en-US" sz="51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祖先的摇篮</a:t>
            </a:r>
            <a:endParaRPr lang="zh-CN" altLang="en-US" sz="51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pic>
        <p:nvPicPr>
          <p:cNvPr id="2" name="23祖先的摇篮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48650" y="4234180"/>
            <a:ext cx="495300" cy="5054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6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432572" y="977244"/>
            <a:ext cx="2617216" cy="4847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森林  一望无边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左大括号 1"/>
          <p:cNvSpPr/>
          <p:nvPr/>
        </p:nvSpPr>
        <p:spPr>
          <a:xfrm>
            <a:off x="1111059" y="1030822"/>
            <a:ext cx="267927" cy="3321867"/>
          </a:xfrm>
          <a:prstGeom prst="leftBrace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62" name="组合 61"/>
          <p:cNvGrpSpPr/>
          <p:nvPr/>
        </p:nvGrpSpPr>
        <p:grpSpPr bwMode="auto">
          <a:xfrm rot="180569">
            <a:off x="315400" y="1635997"/>
            <a:ext cx="665859" cy="2414047"/>
            <a:chOff x="2739154" y="1988582"/>
            <a:chExt cx="1032743" cy="6356001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63" name="圆角矩形 62"/>
            <p:cNvSpPr/>
            <p:nvPr/>
          </p:nvSpPr>
          <p:spPr>
            <a:xfrm rot="21436152">
              <a:off x="2739154" y="2911539"/>
              <a:ext cx="900975" cy="3303939"/>
            </a:xfrm>
            <a:prstGeom prst="roundRect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ysDot"/>
            </a:ln>
            <a:effectLst>
              <a:outerShdw dist="12700" algn="l" rotWithShape="0">
                <a:srgbClr val="F79646">
                  <a:lumMod val="50000"/>
                </a:srgbClr>
              </a:outerShdw>
            </a:effectLst>
          </p:spPr>
          <p:txBody>
            <a:bodyPr anchor="ctr"/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 b="1" kern="0" dirty="0">
                <a:solidFill>
                  <a:sysClr val="window" lastClr="FFFF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 rot="21444755">
              <a:off x="2742437" y="1988582"/>
              <a:ext cx="1029460" cy="6035224"/>
            </a:xfrm>
            <a:prstGeom prst="roundRect">
              <a:avLst/>
            </a:prstGeom>
            <a:grpFill/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 b="1" kern="0" dirty="0">
                <a:solidFill>
                  <a:sysClr val="window" lastClr="FFFF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5" name="矩形 18"/>
            <p:cNvSpPr>
              <a:spLocks noChangeArrowheads="1"/>
            </p:cNvSpPr>
            <p:nvPr/>
          </p:nvSpPr>
          <p:spPr bwMode="auto">
            <a:xfrm rot="21419431">
              <a:off x="2936415" y="2631601"/>
              <a:ext cx="556020" cy="571298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700" b="1" dirty="0" smtClean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祖先的摇篮</a:t>
              </a:r>
              <a:endParaRPr lang="zh-CN" altLang="en-US" sz="27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378986" y="2263127"/>
            <a:ext cx="1553979" cy="9002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pPr algn="ctr"/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想象祖先的生活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左大括号 18"/>
          <p:cNvSpPr/>
          <p:nvPr/>
        </p:nvSpPr>
        <p:spPr>
          <a:xfrm flipH="1">
            <a:off x="7005461" y="1780921"/>
            <a:ext cx="375098" cy="1985473"/>
          </a:xfrm>
          <a:prstGeom prst="leftBrace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3308063" y="1727343"/>
            <a:ext cx="2732859" cy="4847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摘野果、掏鹊蛋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3200892" y="2263128"/>
            <a:ext cx="3965325" cy="4847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和野兔赛跑，看蘑菇打伞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左大括号 36"/>
          <p:cNvSpPr/>
          <p:nvPr/>
        </p:nvSpPr>
        <p:spPr>
          <a:xfrm>
            <a:off x="2986551" y="1941656"/>
            <a:ext cx="267927" cy="1768091"/>
          </a:xfrm>
          <a:prstGeom prst="leftBrace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361649" y="2798913"/>
            <a:ext cx="3322299" cy="4847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逗小松鼠、采野蔷薇 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68820" y="3388276"/>
            <a:ext cx="3268714" cy="4847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捉红蜻蜓、逮绿蝈蝈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86157" y="4031218"/>
            <a:ext cx="5090620" cy="4847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3200">
                <a:latin typeface="+mn-ea"/>
              </a:defRPr>
            </a:lvl1pPr>
          </a:lstStyle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发出感慨：感叹祖先的美好生活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34145" y="2370285"/>
            <a:ext cx="1602351" cy="4847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热爱生活</a:t>
            </a:r>
            <a:endParaRPr lang="zh-CN" altLang="en-US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64091" y="281866"/>
            <a:ext cx="2651725" cy="561692"/>
            <a:chOff x="192083" y="411510"/>
            <a:chExt cx="2651725" cy="561692"/>
          </a:xfrm>
        </p:grpSpPr>
        <p:sp>
          <p:nvSpPr>
            <p:cNvPr id="22" name="文本框 14"/>
            <p:cNvSpPr txBox="1"/>
            <p:nvPr/>
          </p:nvSpPr>
          <p:spPr>
            <a:xfrm>
              <a:off x="624428" y="411510"/>
              <a:ext cx="2219380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结构梳理</a:t>
              </a: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83" y="479078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" grpId="0" bldLvl="0" animBg="1"/>
      <p:bldP spid="23" grpId="0" bldLvl="0" animBg="1"/>
      <p:bldP spid="19" grpId="0" bldLvl="0" animBg="1"/>
      <p:bldP spid="32" grpId="0" bldLvl="0" animBg="1"/>
      <p:bldP spid="33" grpId="0" bldLvl="0" animBg="1"/>
      <p:bldP spid="37" grpId="0" bldLvl="0" animBg="1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06674" y="1285866"/>
            <a:ext cx="7879350" cy="283923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本文以诗歌的形式，用</a:t>
            </a:r>
            <a: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__________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去追想那古老的原始森林，幻想</a:t>
            </a:r>
            <a: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_________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的情景，表达了对古老的原始森林</a:t>
            </a:r>
            <a: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——______________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______________</a:t>
            </a:r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61440" y="1393023"/>
            <a:ext cx="241134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儿童的眼光</a:t>
            </a:r>
            <a:endParaRPr lang="zh-CN" altLang="en-US" sz="3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93512" y="2089543"/>
            <a:ext cx="167440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祖先生活</a:t>
            </a:r>
            <a:endParaRPr lang="zh-CN" altLang="en-US" sz="3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0124" y="2786064"/>
            <a:ext cx="3322299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人类祖先的摇篮</a:t>
            </a:r>
            <a:endParaRPr lang="zh-CN" altLang="en-US" sz="3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5358" y="3429006"/>
            <a:ext cx="3000787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赞美、向往之情</a:t>
            </a:r>
            <a:endParaRPr lang="zh-CN" altLang="en-US" sz="3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79512" y="411510"/>
            <a:ext cx="2481672" cy="561692"/>
            <a:chOff x="179512" y="411510"/>
            <a:chExt cx="2481672" cy="561692"/>
          </a:xfrm>
        </p:grpSpPr>
        <p:sp>
          <p:nvSpPr>
            <p:cNvPr id="9" name="文本框 14"/>
            <p:cNvSpPr txBox="1"/>
            <p:nvPr/>
          </p:nvSpPr>
          <p:spPr>
            <a:xfrm>
              <a:off x="624427" y="411510"/>
              <a:ext cx="2036757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主题概括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73582" y="1190149"/>
            <a:ext cx="7578124" cy="241360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41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原始森林神秘美丽，自古以来就有许多描写原始森林的诗句，把你知道的和大家分享。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79512" y="411510"/>
            <a:ext cx="2376264" cy="561692"/>
            <a:chOff x="179512" y="411510"/>
            <a:chExt cx="2376264" cy="561692"/>
          </a:xfrm>
        </p:grpSpPr>
        <p:sp>
          <p:nvSpPr>
            <p:cNvPr id="5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拓展延伸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s://timgsa.baidu.com/timg?image&amp;quality=80&amp;size=b9999_10000&amp;sec=1536318599264&amp;di=3fb2201e80ee30c0c7ed8fa1e584aa1e&amp;imgtype=0&amp;src=http%3A%2F%2Fmmbiz.qpic.cn%2Fmmbiz_jpg%2FFhLL5tEbiaWQ0p3qQugQSHzaEHlLl58WuwQicI8fu6J1oBmKicQEXscPxxs1nR9J5icj7iaUgZIxWOntibuORrricLHXQ%2F640%3Fwx_fmt%3D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1"/>
            <a:ext cx="9144000" cy="5142629"/>
          </a:xfrm>
          <a:prstGeom prst="rect">
            <a:avLst/>
          </a:prstGeom>
          <a:noFill/>
        </p:spPr>
      </p:pic>
      <p:sp>
        <p:nvSpPr>
          <p:cNvPr id="7" name="文本框 1"/>
          <p:cNvSpPr txBox="1"/>
          <p:nvPr/>
        </p:nvSpPr>
        <p:spPr>
          <a:xfrm>
            <a:off x="0" y="750081"/>
            <a:ext cx="9144000" cy="2529923"/>
          </a:xfrm>
          <a:prstGeom prst="rect">
            <a:avLst/>
          </a:prstGeom>
          <a:solidFill>
            <a:srgbClr val="FFC000">
              <a:alpha val="45000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深林人不知，明月来相照</a:t>
            </a:r>
            <a:endParaRPr lang="en-US" altLang="zh-CN" sz="41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30000"/>
              </a:lnSpc>
            </a:pPr>
            <a:r>
              <a:rPr lang="en-US" sz="41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   </a:t>
            </a:r>
            <a:r>
              <a:rPr lang="en-US" altLang="zh-CN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王维</a:t>
            </a:r>
            <a:r>
              <a:rPr lang="en-US" altLang="zh-CN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竹里馆</a:t>
            </a:r>
            <a:r>
              <a:rPr lang="en-US" altLang="zh-CN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 </a:t>
            </a:r>
            <a:endParaRPr lang="zh-CN" altLang="en-US" sz="41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s://timgsa.baidu.com/timg?image&amp;quality=80&amp;size=b9999_10000&amp;sec=1536319020795&amp;di=0f3b0cd33e5b8b77490900f291e02fa8&amp;imgtype=0&amp;src=http%3A%2F%2Fstatic.dcfever.com%2Fmedia%2Fsharing%2F12%2F11%2F05%2F4185541352087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283"/>
            <a:ext cx="9144000" cy="51557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文本框 1"/>
          <p:cNvSpPr txBox="1"/>
          <p:nvPr/>
        </p:nvSpPr>
        <p:spPr>
          <a:xfrm>
            <a:off x="0" y="750081"/>
            <a:ext cx="9144000" cy="1709699"/>
          </a:xfrm>
          <a:prstGeom prst="rect">
            <a:avLst/>
          </a:prstGeom>
          <a:solidFill>
            <a:srgbClr val="FFC000">
              <a:alpha val="45000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水清石出直可数，林深无人鸟相呼</a:t>
            </a:r>
            <a:endParaRPr lang="en-US" altLang="zh-CN" sz="41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苏轼</a:t>
            </a:r>
            <a:r>
              <a:rPr lang="en-US" altLang="zh-CN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腊日游孤山访惠勤、惠思二僧</a:t>
            </a:r>
            <a:r>
              <a:rPr lang="en-US" altLang="zh-CN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en-US" altLang="zh-CN" sz="4100" b="1" dirty="0" smtClean="0"/>
              <a:t> </a:t>
            </a:r>
            <a:endParaRPr lang="zh-CN" altLang="en-US" sz="41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s://timgsa.baidu.com/timg?image&amp;quality=80&amp;size=b9999_10000&amp;sec=1536319674894&amp;di=88f27f429ec4479f32aed150df90b408&amp;imgtype=0&amp;src=http%3A%2F%2Fimages.pccoo.cn%2Fbbs%2F20110802%2F20110802143504634.jpg"/>
          <p:cNvPicPr>
            <a:picLocks noChangeAspect="1" noChangeArrowheads="1"/>
          </p:cNvPicPr>
          <p:nvPr/>
        </p:nvPicPr>
        <p:blipFill>
          <a:blip r:embed="rId2" cstate="print"/>
          <a:srcRect l="3000" t="3000" r="2999" b="399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文本框 1"/>
          <p:cNvSpPr txBox="1"/>
          <p:nvPr/>
        </p:nvSpPr>
        <p:spPr>
          <a:xfrm>
            <a:off x="72876" y="593884"/>
            <a:ext cx="8998010" cy="1709699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平林漠漠烟如织，寒山一带伤心碧</a:t>
            </a:r>
            <a:endParaRPr lang="en-US" altLang="zh-CN" sz="41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sz="41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</a:t>
            </a:r>
            <a:r>
              <a:rPr lang="en-US" altLang="zh-CN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李白</a:t>
            </a:r>
            <a:r>
              <a:rPr lang="en-US" altLang="zh-CN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41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菩萨蛮</a:t>
            </a:r>
            <a:r>
              <a:rPr lang="zh-CN" altLang="en-US" sz="41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lang="zh-CN" altLang="en-US" sz="41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timgsa.baidu.com/timg?image&amp;quality=80&amp;size=b9999_10000&amp;sec=1537440212965&amp;di=a8c2a24eb9345cc4b7bd8a525342c883&amp;imgtype=0&amp;src=http%3A%2F%2Fs10.sinaimg.cn%2Fmiddle%2F4c8f5e6ah8cc66dcbdca9%266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1410" y="2786064"/>
            <a:ext cx="2197004" cy="1591825"/>
          </a:xfrm>
          <a:prstGeom prst="rect">
            <a:avLst/>
          </a:prstGeom>
          <a:noFill/>
        </p:spPr>
      </p:pic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1277205" y="1059582"/>
            <a:ext cx="564898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3000" dirty="0" err="1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zǔ</a:t>
            </a:r>
            <a:endParaRPr lang="en-US" altLang="zh-CN" sz="3000" dirty="0">
              <a:solidFill>
                <a:srgbClr val="FF0000"/>
              </a:solidFill>
              <a:latin typeface="汉语拼音" panose="000B0604020202020204" pitchFamily="34" charset="0"/>
              <a:ea typeface="方正姚体" panose="02010601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1169178" y="1491630"/>
            <a:ext cx="741856" cy="90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祖</a:t>
            </a:r>
            <a:endParaRPr lang="en-US" altLang="zh-CN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" name="图片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387" y="1139211"/>
            <a:ext cx="2052495" cy="1108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409961" y="1167594"/>
            <a:ext cx="1034787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祖先祖父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矩形 9"/>
          <p:cNvSpPr>
            <a:spLocks noChangeArrowheads="1"/>
          </p:cNvSpPr>
          <p:nvPr/>
        </p:nvSpPr>
        <p:spPr bwMode="auto">
          <a:xfrm>
            <a:off x="2411478" y="2247714"/>
            <a:ext cx="5401303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我们的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祖先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生活在原始森林。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TextBox 24"/>
          <p:cNvSpPr txBox="1">
            <a:spLocks noChangeArrowheads="1"/>
          </p:cNvSpPr>
          <p:nvPr/>
        </p:nvSpPr>
        <p:spPr bwMode="auto">
          <a:xfrm>
            <a:off x="1223192" y="3287744"/>
            <a:ext cx="741856" cy="90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荫</a:t>
            </a:r>
            <a:endParaRPr lang="en-US" altLang="zh-CN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1331218" y="2679762"/>
            <a:ext cx="693138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3000" dirty="0" err="1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y</a:t>
            </a:r>
            <a:r>
              <a:rPr lang="en-US" altLang="zh-CN" sz="3000" dirty="0" err="1" smtClean="0">
                <a:solidFill>
                  <a:srgbClr val="FF0000"/>
                </a:solidFill>
                <a:latin typeface="汉语拼音" panose="000B0604020202020204" pitchFamily="34" charset="0"/>
                <a:ea typeface="黑体" panose="02010609060101010101" pitchFamily="49" charset="-122"/>
                <a:cs typeface="汉语拼音" panose="000B0604020202020204" pitchFamily="34" charset="0"/>
              </a:rPr>
              <a:t>ī</a:t>
            </a:r>
            <a:r>
              <a:rPr lang="en-US" altLang="zh-CN" sz="3000" dirty="0" err="1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n</a:t>
            </a:r>
            <a:endParaRPr lang="en-US" altLang="zh-CN" sz="3000" dirty="0">
              <a:solidFill>
                <a:srgbClr val="FF0000"/>
              </a:solidFill>
              <a:latin typeface="汉语拼音" panose="000B0604020202020204" pitchFamily="34" charset="0"/>
              <a:ea typeface="方正姚体" panose="02010601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625585" y="3175885"/>
            <a:ext cx="1998482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树荫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绿树成荫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矩形 9"/>
          <p:cNvSpPr>
            <a:spLocks noChangeArrowheads="1"/>
          </p:cNvSpPr>
          <p:nvPr/>
        </p:nvSpPr>
        <p:spPr bwMode="auto">
          <a:xfrm>
            <a:off x="2267824" y="4193876"/>
            <a:ext cx="5401303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</a:t>
            </a:r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夏天我们在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树荫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下乘凉。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1" y="1383618"/>
            <a:ext cx="1108833" cy="567000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606674" y="2732486"/>
            <a:ext cx="7662723" cy="119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圆角矩形 19"/>
          <p:cNvSpPr/>
          <p:nvPr/>
        </p:nvSpPr>
        <p:spPr>
          <a:xfrm>
            <a:off x="5940152" y="1139211"/>
            <a:ext cx="2779839" cy="11703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巧记</a:t>
            </a: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礻＋且＝祖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210041" y="339502"/>
            <a:ext cx="5154047" cy="600074"/>
            <a:chOff x="210041" y="422324"/>
            <a:chExt cx="5154047" cy="600074"/>
          </a:xfrm>
        </p:grpSpPr>
        <p:sp>
          <p:nvSpPr>
            <p:cNvPr id="23" name="文本框 14"/>
            <p:cNvSpPr txBox="1"/>
            <p:nvPr/>
          </p:nvSpPr>
          <p:spPr>
            <a:xfrm>
              <a:off x="653667" y="422324"/>
              <a:ext cx="4033837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朗读课文 扫清障碍</a:t>
              </a: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3018" y="603851"/>
              <a:ext cx="351070" cy="380165"/>
            </a:xfrm>
            <a:prstGeom prst="rect">
              <a:avLst/>
            </a:prstGeom>
          </p:spPr>
        </p:pic>
        <p:pic>
          <p:nvPicPr>
            <p:cNvPr id="26" name="图片 25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4408959" y="550061"/>
              <a:ext cx="335134" cy="472337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41" y="489080"/>
              <a:ext cx="366860" cy="45633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17" grpId="0"/>
      <p:bldP spid="25" grpId="0" build="p" autoUpdateAnimBg="0"/>
      <p:bldP spid="28" grpId="0"/>
      <p:bldP spid="32" grpId="0"/>
      <p:bldP spid="33" grpId="0" autoUpdateAnimBg="0"/>
      <p:bldP spid="34" grpId="0" build="p" autoUpdateAnimBg="0"/>
      <p:bldP spid="35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357658" y="910817"/>
            <a:ext cx="1034787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鸡蛋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鸟蛋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304072" y="2786064"/>
            <a:ext cx="1302085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掏鸟蛋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掏腰包</a:t>
            </a:r>
            <a:endParaRPr lang="zh-CN" altLang="en-US" sz="3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981773" y="699542"/>
            <a:ext cx="665888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dàn</a:t>
            </a:r>
            <a:endParaRPr lang="en-US" altLang="zh-CN" sz="2400" b="1" dirty="0">
              <a:solidFill>
                <a:srgbClr val="FF0000"/>
              </a:solidFill>
              <a:latin typeface="汉语拼音" panose="000B0604020202020204" pitchFamily="34" charset="0"/>
              <a:ea typeface="方正姚体" panose="02010601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981773" y="2625329"/>
            <a:ext cx="643446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err="1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t</a:t>
            </a:r>
            <a:r>
              <a:rPr lang="en-US" altLang="zh-CN" sz="2700" b="1" dirty="0" err="1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ā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o</a:t>
            </a:r>
            <a:endParaRPr lang="en-US" altLang="zh-CN" sz="2400" b="1" dirty="0">
              <a:solidFill>
                <a:srgbClr val="FF0000"/>
              </a:solidFill>
              <a:latin typeface="汉语拼音" panose="000B0604020202020204" pitchFamily="34" charset="0"/>
              <a:ea typeface="方正姚体" panose="02010601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928187" y="1164630"/>
            <a:ext cx="741856" cy="8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蛋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874602" y="3161114"/>
            <a:ext cx="741856" cy="8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掏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7" name="图片 22"/>
          <p:cNvPicPr>
            <a:picLocks noChangeAspect="1" noChangeArrowheads="1"/>
          </p:cNvPicPr>
          <p:nvPr/>
        </p:nvPicPr>
        <p:blipFill>
          <a:blip r:embed="rId2" cstate="print"/>
          <a:srcRect t="13725"/>
          <a:stretch>
            <a:fillRect/>
          </a:stretch>
        </p:blipFill>
        <p:spPr bwMode="auto">
          <a:xfrm>
            <a:off x="2066859" y="2732486"/>
            <a:ext cx="1929077" cy="124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9"/>
          <p:cNvSpPr>
            <a:spLocks noChangeArrowheads="1"/>
          </p:cNvSpPr>
          <p:nvPr/>
        </p:nvSpPr>
        <p:spPr bwMode="auto">
          <a:xfrm>
            <a:off x="2267824" y="1928808"/>
            <a:ext cx="5401303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小明最爱吃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鸡蛋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了。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9"/>
          <p:cNvSpPr>
            <a:spLocks noChangeArrowheads="1"/>
          </p:cNvSpPr>
          <p:nvPr/>
        </p:nvSpPr>
        <p:spPr bwMode="auto">
          <a:xfrm>
            <a:off x="2374995" y="4071948"/>
            <a:ext cx="5401303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大哥哥们经常爬树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掏鸟蛋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4754" name="Picture 2" descr="https://ss2.bdstatic.com/70cFvnSh_Q1YnxGkpoWK1HF6hhy/it/u=2005150761,2842763013&amp;fm=200&amp;gp=0.jpg"/>
          <p:cNvPicPr>
            <a:picLocks noChangeAspect="1" noChangeArrowheads="1"/>
          </p:cNvPicPr>
          <p:nvPr/>
        </p:nvPicPr>
        <p:blipFill>
          <a:blip r:embed="rId3" cstate="print"/>
          <a:srcRect b="10722"/>
          <a:stretch>
            <a:fillRect/>
          </a:stretch>
        </p:blipFill>
        <p:spPr bwMode="auto">
          <a:xfrm>
            <a:off x="1979374" y="735546"/>
            <a:ext cx="1998482" cy="1188132"/>
          </a:xfrm>
          <a:prstGeom prst="rect">
            <a:avLst/>
          </a:prstGeom>
          <a:noFill/>
        </p:spPr>
      </p:pic>
      <p:cxnSp>
        <p:nvCxnSpPr>
          <p:cNvPr id="15" name="直接连接符 14"/>
          <p:cNvCxnSpPr/>
          <p:nvPr/>
        </p:nvCxnSpPr>
        <p:spPr>
          <a:xfrm>
            <a:off x="606674" y="2518172"/>
            <a:ext cx="7662723" cy="119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6084168" y="2697201"/>
            <a:ext cx="2779839" cy="11703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字谜</a:t>
            </a: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用手换掉</a:t>
            </a:r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淘气的水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  <p:bldP spid="3" grpId="0"/>
      <p:bldP spid="4" grpId="0" autoUpdateAnimBg="0"/>
      <p:bldP spid="5" grpId="0" autoUpdateAnimBg="0"/>
      <p:bldP spid="17" grpId="0"/>
      <p:bldP spid="19" grpId="0"/>
      <p:bldP spid="13" grpId="0"/>
      <p:bldP spid="14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761349" y="910817"/>
            <a:ext cx="1034787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逗留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挑逗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854091" y="3053956"/>
            <a:ext cx="1302085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蔷薇</a:t>
            </a:r>
            <a:endParaRPr lang="en-US" altLang="zh-CN" sz="3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981773" y="699542"/>
            <a:ext cx="672300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d</a:t>
            </a:r>
            <a:r>
              <a:rPr lang="en-US" altLang="zh-CN" sz="27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黑体" panose="02010609060101010101" pitchFamily="49" charset="-122"/>
                <a:cs typeface="汉语拼音" panose="000B0604020202020204" pitchFamily="34" charset="0"/>
              </a:rPr>
              <a:t>ò</a:t>
            </a:r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u</a:t>
            </a:r>
            <a:endParaRPr lang="en-US" altLang="zh-CN" sz="2400" b="1" dirty="0">
              <a:solidFill>
                <a:srgbClr val="FF0000"/>
              </a:solidFill>
              <a:latin typeface="汉语拼音" panose="000B0604020202020204" pitchFamily="34" charset="0"/>
              <a:ea typeface="方正姚体" panose="02010601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874602" y="2709233"/>
            <a:ext cx="89992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汉语拼音" panose="000B0604020202020204" pitchFamily="34" charset="0"/>
                <a:ea typeface="方正姚体" panose="02010601030101010101" pitchFamily="2" charset="-122"/>
                <a:cs typeface="汉语拼音" panose="000B0604020202020204" pitchFamily="34" charset="0"/>
              </a:rPr>
              <a:t>qiáng</a:t>
            </a:r>
            <a:endParaRPr lang="en-US" altLang="zh-CN" sz="2400" b="1" dirty="0">
              <a:solidFill>
                <a:srgbClr val="FF0000"/>
              </a:solidFill>
              <a:latin typeface="汉语拼音" panose="000B0604020202020204" pitchFamily="34" charset="0"/>
              <a:ea typeface="方正姚体" panose="0201060103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928187" y="1236638"/>
            <a:ext cx="741856" cy="83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逗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949824" y="3363838"/>
            <a:ext cx="7418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蔷</a:t>
            </a:r>
            <a:endParaRPr lang="en-US" altLang="zh-CN" sz="5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9"/>
          <p:cNvSpPr>
            <a:spLocks noChangeArrowheads="1"/>
          </p:cNvSpPr>
          <p:nvPr/>
        </p:nvSpPr>
        <p:spPr bwMode="auto">
          <a:xfrm>
            <a:off x="2123728" y="2193708"/>
            <a:ext cx="5401303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不要在危险的地方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逗留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9"/>
          <p:cNvSpPr>
            <a:spLocks noChangeArrowheads="1"/>
          </p:cNvSpPr>
          <p:nvPr/>
        </p:nvSpPr>
        <p:spPr bwMode="auto">
          <a:xfrm>
            <a:off x="2123728" y="4264553"/>
            <a:ext cx="5401303" cy="4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5" tIns="25718" rIns="51435" bIns="2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7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造句：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我家种了很多</a:t>
            </a:r>
            <a:r>
              <a:rPr lang="zh-CN" altLang="en-US" sz="27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蔷薇</a:t>
            </a:r>
            <a:r>
              <a:rPr lang="zh-CN" altLang="en-US" sz="27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7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1682" name="AutoShape 2" descr="http://img3.imgtn.bdimg.com/it/u=2419311224,2417957747&amp;fm=26&amp;gp=0.jpg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sp>
        <p:nvSpPr>
          <p:cNvPr id="71684" name="AutoShape 4" descr="http://img3.imgtn.bdimg.com/it/u=2419311224,2417957747&amp;fm=26&amp;gp=0.jpg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pic>
        <p:nvPicPr>
          <p:cNvPr id="71686" name="Picture 6" descr="https://timgsa.baidu.com/timg?image&amp;quality=80&amp;size=b9999_10000&amp;sec=1537466629592&amp;di=fae1d7d02f49fcaa432135c9ae6bf44a&amp;imgtype=0&amp;src=http%3A%2F%2Fwww.bjwtqx.com%2Fd%2Ffile%2Fjiuyexinwen%2F2015-07-30%2Fb95ba1cbe413928bf0d646081598fb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426" y="735546"/>
            <a:ext cx="2160550" cy="1375113"/>
          </a:xfrm>
          <a:prstGeom prst="rect">
            <a:avLst/>
          </a:prstGeom>
          <a:noFill/>
        </p:spPr>
      </p:pic>
      <p:sp>
        <p:nvSpPr>
          <p:cNvPr id="71688" name="AutoShape 8" descr="data:image/jpeg;base64,/9j/4AAQSkZJRgABAQAAAQABAAD/2wBDAAgGBgcGBQgHBwcJCQgKDBQNDAsLDBkSEw8UHRofHh0aHBwgJC4nICIsIxwcKDcpLDAxNDQ0Hyc5PTgyPC4zNDL/2wBDAQkJCQwLDBgNDRgyIRwhMjIyMjIyMjIyMjIyMjIyMjIyMjIyMjIyMjIyMjIyMjIyMjIyMjIyMjIyMjIyMjIyMjL/wAARCAFN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uLIXBJJ96iuSpQgqGx0FQR3yrK6O2Rn5TVlYvMYPJ17D0rCnOFeD5X5E+RQuofMAdRtUd64rWtElE7/YwZVkOdqD5s1398YorZslQccAnrWbb2E0ksVwNyovOFODXLy1KeI/dx0e52YTGTwsuaOpx9p4Aa60z/SGaO4kAfa3O0/0qn4i0iXS5FZDI6sgUy4yuR39q9SG9gcLtbpzVO7h86EWchUxuvzcZyK3qT5GnbT+rHZSzqvGpz1NY9j561OObdGVRFZjyepJroPh1pty/ie11GNg5jbY4ZP4SDk16XN4a8PXHlhbDcwfgqSM/wD1q3rLSbHT4VSztYoADk7Rz+daUfZuXMnex34vPKNWlKEYu77nG6/YN4l8ZRafFKSlom6ZyPljzzgep6V18NjHEGElvGiIm0MgyGX0IpbLRrWzlvJUBZ7uUyyMTz9PpUlzDcYRbWTZjk7uQfaqd467/wBfofLe9bVhCwAeSMRy7sbdgAI+tM1awXUbBoZN4BHRDg0sUIsAxjiaSSQ7mKjAzViNpXCuy7PVaFPmfLJa/h95UZOLTvqeM+ILlrVvIKbQJgrBmx371goLnxF4gjsEvIbS3RwzOenrkn04/lXaeJdOs7qee4iSXYJlUKR15AP4VF4g8PahF9i8N6WI0juIhPcgIAoAOMs3oDmqnztuR9Pic0gsNF03qaPifWoNUEdtYXMTx252NIgG1n46ewrnCrfLAgLTswGR3rf0/wAH2un6Vd2w1CG8lhPns0UTEgbfugAnPTsKzbTdb6xHBNbzQuYzLmaNl4A6cjrmqVpW5tDbLcVShh1T2kuj0uaqiPTYPLjaQAYLH+8az9X1cxornrjIGeRUd9dq0bFXBZBwTxtY/pVSfxNDFo0mnG3iMzx8+YvO4962q1re6jqVNxSqOPM7kOl6iLliGIZ8MQhJA6e3vimCyt7SAx3Ujzy7sllx8vtWd4Z1Ce1j1e3K26eTHl5yBnBOPlJB9uKgF5JcuXUcscAFu4riVazaetjXCVJV8RUa92MbafeXNRskuYFNjPJHgZMZc/Mo61UvRF/ZdvEqxRgr87qu539OvT0qdfMW5ElyyjkL8p6D2qrIouJWcYjTPU8YFY16qUbrRnBn+L9hSjTjq3t5f5mppGvR2GkmzdJCQ7NkdOfrTX1/UpI1itZRDCvVsBj+Z/pWRLNYwRbtrSY6tn/Cs1fEkMiuYonCo+z7v6/SsHVxE4+6n+R8u8Tiaite34HQ3d1c3+myWNzdStDLjeAQCwHYkDpVfS7G3huIrNLZXiZs+WRkH865WfxNKt55CIrJnhl5zTx4hv7BGme4jjlPAcJkqD6VzPD4yafvfiZynWcrylqtNza8QeF7GwvpJFgCRucjDkflzXOXNkvlOiyFx2381GLjWNbKzRtcXALFWk2ZB+mafc6bqFom551Ys2Au0cD1zW9ChiKcU6krs0hhK04uolojHkvLm2KO2N8TbGBPDL2NRW9ncapq0/2RQVBLhzwMe9XQJLuQq8SPxhEC5Y++BVuPzLSGDyGaKRVO4EYyckHI/CuxTUVdolKEbOpsUXgkSZbSe3ZWY/Iznjcfp2NS6ULX9+12sQCc7doy39asJdSzTYmCqF+ZpD0UVVbIuJViMZ3tuDkZwM+laU5pO6RdWFK37mVxnnWl5qj2Udomwr948HHXtU8GkmCYCN41RecnJY/0/Ss271aG2uNi2MDSRnPmoSu/6/SrVl4i5j+1ouxjgyJ1T6juK0Wr1RCKOo2F3FODuQlzhQMtn9OKyDNcBuJZD7gmuu1i7hXUBZPcmGMoNsyjIyefwHTn3rPu9D1SEB4LlrhCM8HnHr7j6UrpOzBoxI7+5gbcshz1ywyR+dRy3M0zFpZnYt1JY1t2lmbmQQuPMc/e39q2P+EesfK2sgJ9RinpcydRHFGeQp5e9jGOik8Cr1nZD7DJfzlhEnyxhTgu/pVnV9DWykRopkET9Q7cr/jVm6t2cWOlwtlYovMdlGcluc/yrSKuNy0uiGyjjv1/eRjz0H3uzD3960XYQoiEEkdgO1dH4d8Kwx2Z+2I3myDBUOQUH4d6y9a0hbXzIDcq00ZDLuODt/rWjpu1zK92ZLxKGExRt4HHPT39KI4GZioDsqjLN1zU9rYyXKbnlYL0G4dfpVy8sJV08LbZMjthjnGRipTV7FIwLhopJRHBGzHOOTUK6dIzPvCqewFWzbSabcRyTKrITglTkCrs2DGvlEEsOG6ge9Ekraj5nsjChtiecHB7VNJEsabpSq+nrV5jaW0BRp49wQjAb5ulc+iy3EmxQ8jnoAMk1lY0Wo6eZpGxn5AeBinFmeJdz4C9Fz096lXTrzazvA8MaDJeQFQP8ahjTcpLcYBI96Q7ljTT/psSySMsTnnHc1uwOEnLwoTtBxzxiuaVOA3Y9qt213NbrsHMZ6qazqRuelgMZCg+WS+Z1sVv51o1zLL5ZkHJ7AcVFJbiYbzIrKo+Ungnjrim29yXsIV5mVhgIPlx6V11l4SuZLeKbUGWNQAUSNssPqcVg43PqlXppK/Uo+HtKk+W8EgOzkIRyxrWmkmjuWVApRgS23njBqUyQWhkhWVEQHdlB/KqwLNfbY0chxy4xgZ4/D/61DdtEelRilG62JI7iOR0kQMZV4Cn7oHan3Gl2tzcYuLWGUypjzWQNg+2QcYpIIJLIw2xnd5juLSHoRn+ma0X8qwTzJpgFiXeZX561dO6ZNXlnG0loY8ngDRp/LWzkkt9g2ylTu3fmetebeINDm0fV57ZlbCHKOVxvXsRXqWla7BJceUsqF3YkAdWPrVPxxaQ3cFi86NE7TCM3GcLGpBOD9f6V0RqxlF+R81meXUI0nWp2Vux5DmVwVBJC9q73wpZad4jWz08XDW18ZGe6d1AEFugySnPzO3QDHHp3rk9RitE1l0Xe1vF8jbHwWPscHiqSh48FWIYdxRBp2dj5du5LrMcP9sXX2Saea3Eh8t7hQshXtuA6GioGZ3YtId7HqzHJNFXKV3ogufalvNDcaf9saFiQSW29qv22pWzRDl0HYuOtUtHga1s2huWGHHKelU9fvkj8i22hFGG35/TFeNCoqVH2sGrpaq3X5A1y7mpdtZy4lLq0rDCKx/pSyNdQWhZHUsg4AH3qyLa6tmBu5gZii7I1A/WtWz1SC4ZQ8QjJ4BzxW8MZQcleSTlt/wSeVskjujNpbTZIcKdx6YNVbKWC7KTRzb8Ah8npWibWLy5AmNjg7lHQ1zsiJAoS2jMYD7SOmanFe5yynq/zYLsdFb2ccRLjqSSPaq09vM4eQz8KTxnAxVYahcZWDbyvXHGaieJ5L2Iopey586MNnL+/tTi6OJTpKLSXqt/zE3aw6C92ozW7NJL/Co5BrWhnaWFWZSrkcoe1VZp7bz4ljZElVsYxzj0pt1eHTzK8iu6EZVsdD6Vvhqaw8OVu6WgtbjrnUMXSwQgmQYL8ZAFaEciSplSCOhrAsdQxYtfMEVWbABHPXFTLqbo7GNE+c5x71lUxkKM7Te+uxcdS75u7U/s32A+Uq5+0cbc+mOtY/i69EWnyRQriR8JJIMcL6VtSTTtaiRAqvjkE1zWoEy2Fw1y6CfaQwHf3FXVxV5xhDrbfsdGEdq8HJXV0ct4Z1qPSNbdp0lcSoUUIMlmyMfyrvvEG6Xw/NKsY37Q2C2MDPP6V5fpdlDfakElDvBkj5Thm+lbeta1MA2iaRYTrfKArSSKNyrjkk/SqqSqxalFX/rc9nO3To4mFVb9fkc5eTIFY5+VVBKsP1/Cs6O90eFS9/JJLI/CRJD8xz3J6V18nhDU9RtIXWGJZWGHR5Ac+54rjNV8Majp2pFdTiwu44zjDD2xVOpK/PHU9/DYrD4mCjTlq+nU1oI9Ll0y8W1MjXUqKP36gbQDkdOp6/nXGf2qtter9ohMboTuYDIz9K6BEmhO+FAVIywHQKKxb7QtbuWnvJNNuli2NOS8WCEHf360JOeqWphWr4fL6tnL4vmWBq1vNfxxq4bAMjlfugAZOTVO8vIr6xaeSRo43YCJVHTB7/hWfBAi23nK0iBxsLEcMCfWpNetPsVlYrHhkmXeXByF9vrihXje6vY8vM8Th6kHWupNqy8vMaWghhRBJnuQcE4+lUbnU5bgSW0QWNdpB4/SmWkUZLbZAHHf+tRSxIJcw7j3Lt60nWk32OHA4CVdRqzXure/UPLjgtd0QxIRyZOQP8apXV3GLco/7yX+EenvVm/t1t9MW5kfe2dsa54+uKz9Nt5Ly5SORcl24cD7o71q7pI8usoKcuXY9L8GD7X4ZtRC4aRWePbjATnJP61X8S2zW86QjaW5LAdPr7VBpMj6FC8dhIYg5y+QCWP4/wBKbqF1Lf3HnTMGdgFOOB6VlWalTslr+h2yzKcqH1eKsrW+dzFtI3tHc27kSyfeYUsM2mNMmmxzkzpnMjH5WYnJUH2/U59qilklmvfskACxbcvJ3I9B6U6W0soISZIYwFHLFeR+NaLlceU813krNlTX1lgmNjbxl1CBmftz3rHmhdvL33LxxmNVIRSTkDHPQdvXvVi41OZ5macmUMoVWPXaOn86mtri1ubUoSy8nIIzzTjorGnvJcr6GVLFYRH5munGODtUZ/U0tq9jM5gEMqhx/eB6UuoIghcJkhWGKq6ZEZL2PAO4MMHt+NWnoJDtSvFu5I9gKpFGI1UjnA/nW94avLyC0ffh7XkRqx5De3tWUNEmn1B4wyKhY/P1FdJpcEVvdiwkbMNo2WlbCqw68+/OKfInHXYUpPpuXLt0tENxMgSSRQWKj8qxpNTluVZYyYwOwPP51Nrmu2+o3ssEIZoQoVGAzucHt7c/pUlpoUltIskzkv18uM9PqayfuuxlJdWQxaKbhd1yQQcMEJ5rX0JYbDVGkvI08yYgRsD8q7RwAT0/+tVhm2ws8wfKj5QQOfxqs4W9tZInjK5XIdedpHOfwrWD5WrCu2rHaSsk2JISFcDvxmuK8V2U13c2s6L+8UmNjxnb1/x/OoobrU44FjjuHCr3PLH8asLd3zkCVWnUHP3a6JVuboCi1qVreMnZEvbC5Nacmm6teCCDTbGWdpGwWxtTAGeWPA/Gruh6HLqd+wT90hG8lxyo+nevRIt0VxFBGCIo0x8oxgAdaKNG/vM9PBZbKunKeiPINX0HU7eFYL+ya1ZjwzMrKQDzggnP/wBeud1Wwx5EFrHLKcHcFUn/ACa98fUI0t3+0RpN5EmVcgHaemRmobe/01LYJaosAY7i6JjnvkCrkqbduax3f2DPmvF+6fPlvoE91CJVdEBzgNnJrqvDGhixjleSRHnkO0gD7oHv75/SvVtTs7C50q4kbT0kkSFipRQHBxkY9ee1ePW18LbWNQjgv4zDKzKjS/IwAOFOOgOO1Zzgqdne6PNxmEnQfK3uVfEtxPe3f2SziZ4IDh2UcF//AK1Ns9D+QNOhZyPunoK6Sz0kzRgW4V17EHj86bqYl0sRqwRi2eCQeK5pqTV9jk16GX/ZcOzZ5K7fQDFUNR0ry4mnijIC8sq9APUVfHiX7O4It0kPpnFV9R8YT3FubeK2jg3rgsvzH3HTiohFdy0YtnqktjcLsbKI6umR3HNe1aV4jsvEWlLMD5Ux+V4g2djV4VsBAq5YzMi3LpdTWxABwjkbj+FEop6ndRxM0lFvY9Q1LSP9RDHLmFfvHdhgOpq+ltHNHHa2VxtGAvlou5iPfvXBeCNcB1Z7S/d52ucKkskhJGM/Lz616vp+nXFpdSTm32uV2I+R936fgKlUm5WPrMBjFVw3NfVaD7bQ2Ym5nu2Q4IEQiwM5681Wfwn9tmmGo3cxszjCRuAW+vHGK3JrjzEKB1RhyPeqP2t5LdXT94MkDYfX1rq5Ka6Fc9Wad3ucfB4QOg6lJNEs01u74ilJ6ZzgHFdHN9lmtliuRFcBCCFdcqD2OD1rQnbUHgjtraAhpMBn/hjHcn/Cp7XQ7SGFRNmW43bmdcrmpVJqT5OoKdOFNQktui/U5HW/Bmna3p7JbxwWd4pzHLHEFB/2WA7e/avJtX0qfRtRmsbuSLzYjglGyDX0JqEDWWPsyvsk6nH3T7nmvIvidpUiapa3m/cJkMYQDhNuO/fOSauS0s+h4uaYWnKl9YgjhtyfX3oqzHpm5Ms5B9qKyuj5w+3LSKQgyzptYjoe1cTfpLf3lzcOVO1jhB6DgV0c+q3skJjRYldhndnoKyYLPOpwAxOYx/rdvP514dRRkoUKKdnrcJJy3ILe3mlsVaAMCp3bT3qzY+eEV5YwpPJTPNXNUultFO1THCCMDH3qxTfJuZ5ZRGQcbBXoU8gpTpp1Za9PI9ShgOePMa83iC5Vha6XbIZ85YyZI+mBUF1HdXFw89yZLeQquETlQe5q5aXNv9kFxHiTH8SjnNMiu57txJswhJ4Y15lXG+ylKlUXNZ6djhnQ5Jcty/YKNQzKzBUT5Y9p+Y+5rQhgisrdlSM7MkkdyT3rlJNQtNMuHiWRzP8AeJj5x7EU2fxHPJp07xjaSuARwwPbg16+FqSlHmqRt5nM7LYs6tfxw6zb28dtsJ+dnx1FWXuptSt50eRFQNiMAc/jWdoE82pK82o3AcqNqnGB+FZN7ZyabqEtybyS3tTkll5JHoAe9cmKny86g9Zf10FG63IdSvrnTYjbOS28/u1Xua1dFu5IdJWa9nRnb5nzxsHpXNWdvdak73YtrhFZsI05zgev1rRitbSe5kg+aSWJgsjSdAfYVyRioqK1vbXyHH4rnY2mr2t6Gt9KjN1Kv32bIRfq3f6Con8Mx3WpedqE7SsBlEX5UH4d/wAaZaKbSJfJO0Y/h4zUv9qObhAH3uOOe1aUsdhptRcLNdTTllvc5+9sbTQ9R+32YdpIwUjjZd2XPA2j8axrWDU7GVrm7bbeXMnmSSFvm9ga0NTvrrS9WluWlVmU5QkZGD14/Sor+7v/ABPbQ3FhbK8ycPGvfHeu+lzwalOV77I9zC06zlDE4l3i1a76drmlc+KjYWNxNHJE89sQjICOTjtXEa+/iXU9Cl1a+uJo4tyyRW4XC4Jxn1qHTrS3mme8v3SJFkKpCq8yyDtiquq3er6v4j8qS6lVnOzYThEUdgBxXnXtJypqyT3ex4U6jU24v0JLG/bSs31/fW7S+SBDCHyyMSDkj1AH610vh/xRZXN+91qTyXCvGYw6Mflz1BGelZEmjKttdTXc1jHHwsakDc9crJqEVrqLW9kkfk7QpZVxk1qlWnJVk7Pp2/pGVSc5y5pPU9OuLbw04FpcMlnYEbUIOAMDgZrznxvYaLaaa9zp9ysoEoWNU4Qj1xWDqLXT3U7vetGImyFycDPas4awcLFJElxEDyv949q7MMoxhJbt6iV29CvYTQCQMqhSVO5s/KPzrvfDfgeTX7cXt1IbewflBGwLOOmQT0H1rGsvhxq8l1YvqVsospZUacQyDfGhPOR/hnFeuFbeKBNPgRYIBGUjEa/KAOnAr0qGE15qi+R9Hlvt4Jx2RUsNF02x0o6RFaC4tyCX88B959WOMf8A6qx9b8L6RMlvLZJDplxESVaKIbXHcMBjP6GtfUg9vbQ2MUrF/U8ZrKWSNk8qdo8gEKo5H5+vvXRUqJfu7HqxwNKrG8ldfiY9z4PvDoct19sia9QF9scQKFB7HnOP8PeuXA2Jhm59TgE/lXpUd8vkbYsqqfKy55b05rE17S5r6yuJLC0hja3j80uFCkrj5h059a5q1OE4+6eXjso5IOdLS3Q4aV47UvOi5dxjbjGTVCymudQjlM6oYS2AAOQe9TzTR2cf751cnnb1JrLl1a4MDCwVogSS6gDdz3Brlil8jxIuUPejoyHWoYYSscIIdfvDPQdvxrNsbpbebD/cbr7USboo2jlOZAxyc8k96ihjV5uegGauyIu3uXdSaMxbkdWDY6HNOtldII0hBMjjPA5qMWkcrKAME8VtWxS1uXhAjaYjjdIFCr9TU76EvyLVhbzkRb4G88nBB447H6f4VleJJYYdSa3BDPEAsjL/ABP1P6kirqas93MsMLyRF0eNHjYjnr+WSa5BsiRg4Oc85PetNGrDjHqzb8PiObVo3k4jjO78e1d5cM0bqEAVT/F1JrivD8cUdtLPMQiZxk98VoXmtNLDsRiqfdBJwzfT0rO6u0S7NlnU42uFaVZSyr8pIOee9VdMOpWs7bYZlgkAUoynMmenHXmrttqNjBFGsSMncjaOv9a7jw54eu9aeO/+0NblGDoJockqP4uvStYU+fSJpRpzqy5Yr19Btl4V1K6WMi0WINjJkYAr9cZrZTwRNBMhuGWYHPyxtxx6k4NdJLvgu0jEyqAM+WBjcfU1JBqG+VYPtKyzM2AAOBXoqEFoz3YZbSg+dK/qQ6NYuYw0qeREh2DaQOB2/lWwy2Su0gh3Bxgp1FRy3Cef5K/MFTk9ADWHLNeNcOAdkffnsO1NyUVqdahKs77LsM1HRrm9vvLs0UWZU7tzAGM9lA71ifZraCbZAUS4jyJA5xjHt2Nbk9zNCQyyYiA5IOWz+FY2uC3udEmvJLdVuVkXa6jaXJP8WPQZrlrKF20tT08PKpG0ZPTb/h+5ds5S8nlyIxUn5nHA/CvLviEsM3iG8+y6eoSRBELl+FdlOWZcDk8gZ9q7201CW5tY4p0CxOoQKBnf65NR69pFnq0draSFoYrZSVWDHcYH0x6UOSqU7JnNmeCqVo8kdzxuyt2sy5bGCB909akmd39lrrfFHheLSLS2nsTcS728tkYbmY4JyMD26VwE8ZkcmNmCH+EmuWdNxep8nXw86EuSotR00qplVILfyqnG5DOu4qW4z+NJIrK2zPHeniNNu4jp3NCSMdh3nIqHIIccYrpvD2g63e6S8ttNAtldlkZJjkcdwCODxjI5q14M8PLcOdVvIYpIMbYUbnc2euPwI59a7mVobPyo4kjgRTvEYHHJyf51E3FLU+hy3JvrEVUrfC9l1MfRfDMOm21un2SKadH8z7SQFZW/PPFd0J7hrVA026YqAwA4Oais/D808i3NxKYYdn3cZc56ew4q9beGrOK8Fza3s6vnDrIQykH24wfet6dKq9T25Sw1GKhTW3ZfqU47ae4RpWn+zxIwYvHgk89MGr9k1hb24tYozt5YHGWz1zU0tvbRMUll2LjjZ1x/Ks64sLuQjyGjYHkurHJ9OKfLKnqldk80avxOxpRtHYxbAs0sUpLOC2Sp9aia4EyhYCxlUcjGM9s9aynu7qytbgyqgkjQnD/dJ7D8Tik0TxPbXNuwWEfaI2IkKf6tv90k5pOonpsKVJp3Suzehd/IVGLNu5wy4zXkfxYuHjubBEChEeQj5h7Dp1/pXZ+LfF66Vod1dxBku2wkCzDqT16eg5/CvBrq+nvpfNupWkfGMt6elNy92ydzyMyxCpwdFr3nYvR3UbRg+YF9jRWcHixyPyorE+dsfV4aM3xRJH+UheOxq/bawESVEJRRxvxnJrKtblLSAzOgM8rEYJ+6PWqd5dOlsESQbgDkA+vrUZbQ9lTdSp12Pdy/A88eaa32OmN/Be2BtZLoSSOOGYdDXHXts1g7rcyZ54IPUVmPcG1ZZTMxcfoauXXiazjjhs7y2W6lmXcSCMxjtmumVaE4u+jPdpYSWHfuapmj4Tu557ySztlZ4mOSc8D3rd1AalYxM9rEJOeWzXP6ZewW0UcUOEebo6jBBrSOtS2tizSyPdKXI8uTC9PevKxODjXqRur2X3+p4ma0Z4jF8lKNnb+rmQ51O4uHvVtDHOucZbqf71XLOyup7Q3GqXS7FGQFOM/X1NSQ6it9bR3LRPGkTHzUQ9vaqetbb2GNLS3e2tFfAMzncxx1AHT8aIqVf91J2a7PoePLBVY1nSSvJdBn2gabfKbS4aMysCqHlfqa2r2ewhu4ZmuGu7lhlyxyoPsBwK59tMjtLYT+dHczyPsG48KuKowTwpJ9ruP3VvGSFGeWNY1qcsPenHf72c9WnOlLknud3BfTR6eUCjDNkgD7o9c1BaKkl08kojEhPVT27VhWWpSajbFnlCoDkRA4yO2a0bFYzeOjKVMhy7elefUc7fvFv1/QItOyNgSM92qAGMA4IzncPWmXkaQO9wvBXoRUjWTxr+5mX0Dk1l3135FlKkuXbH3lOaypwnOtG1+Vs6sPT9pVjC27Rzuv3j3do7PnKt1XqaxPDs7RX6XX26WJYwcRREgnPrUs2phJxCgYKR87etY1xrUSXThSY42OQR3r6So4ydz7yWEjKj7CorRZ2l9rWkw2wuZLKLzkXZCqjJUev/1652YP5R1K5YLd5Lom7AjUjjNYEt8Li6Egc7Bjk88VXv7vUdQuI7dsP9pbhIjy/bn0HFcMlJzu/hvc+Bx+FdGrJRXuptIo32ptdSFUdnZwSZSe3tVdpJ/LSOLO0cszHtWofCJtb1lubiSNgM+XGu4/Tir/AIc0ZL7XITJN+7tP3zpOOHUMMjHT867KfLOUVHqctKm5zUFuze8M+EcxR3upwxTwTxBkgkfPX+J8j06c1vXkel2dtHbppVl5cjBCscK4HpzjOfetU2Nze3X2pJoreNMBRKuSwx1GO3vVeLRnEzC8ljZGdTGUPcEnPscHFeuockeSmreZ9bhcNhqMbSs7feJqV3LaWjTogdP4lyDx61kW2v8AlanHYN5YEvyKoPIOOMZ68jFbN9YtbRTyo0Zj2bWjxjPYe3f9a4eK5t9K8Uss4bzFBdNwxt3DgDPcc/lWeIqVITi72R6VBU5U31f9fkdVqN5FbskE7NK5+9tGdo/CsSBIJ9RaIXCRwopaQMp3ZHfOcD3rPvNZaC7KQIbrzTtROeT7e31pnkmWIPd3kKADBhUFwGPoQOSPbiuOrW55Xtp/XU64QUVyJ6l1b/YrLEnmxBi7SKpPU/Sta0caj4fu7X7THBNMgC5PJ5HH8x+NcjB9hVFI1dyEkIIZGzn6elamnfZ2V5bKRnlRWMZdflYgfXNTSk3K3fTcMTShUoSUvwPOvEkT2twyyAbomZGHuDjFO8M2D7he3EYZCCFUnBNb08VkbhWvUts7iS0248n2zVa5urmKNYbW18s52eYV+RCAOF9etVTpKC5ZH5xJykrR2Rk6/oEuTcWxQh2yIM/N9fesqLSb2O9FqIt1wYTKYweQApY/jgdK6a30WJmE9wzySA7jJK5JJ966fTdPjS3W+EnkSR58qdcHOeCNp/pim016GuGpqrLl+b9DhbrSL6y0NNREbJJwxjdCGVc8GsrU7KWKC0LgtPKhklY9ck8V6hc6tPqMUryxR3AVdodCNrY64z1/lWTfP9rh2SWsTDsWXJH5YrN1LP3Y6DxFFUmuV3T1WhytxKwTT7hE+5CrM2OSR1rK1KBP7aZUI2SvkD+7mujuHW1nW1Qo6Y6BeFJ5IHtWZqGni5vGkEwimVVONp2njjB/pTjO10zFNWKt7cqhEKcIoxgVMLe1itYpJ2aWWRQwjB6A9KhudNkkQSKQWJ5BOOKuwrFYBHRVaU9CxzilBxS0I0H2lvItzDm1eMNIoVQMluemM9frXvFlJFaZt4ZiZfLCksfmwOwwMeleExX9zJJ5yHDRjerbeQR0Ir2nSZwq28kxhYywKxYEHc3GdvqOvFdWHbTPdyWMWql99DVt7efzM3Cu5HEZYg5/LpVh44E2MjGHB3fJgAn6Vlzag0t6I4pSyt2C4z+VVLTUYik9qryTKPmJdeIzn17iur21OPunvOhOS5mad3eXEm4QANExw2Dzn6VnXU4kt47cShkaXDKMgnHbn+Yotobqa+mH2iANLyir8o/QcfhWXFrXh6WeW3v5rq1mgJEvmAsobJBww6855rmqXlq9PUrmpUWlJmvatLLJLbq7BVbbzzgVrJDptlaXKzt5iLCWkDD5cen1rAk1LTooGmstQgkhhfGAOS3se5rntf1Vb21NrbtLHLJIBIrAbXGOnB7cUOsqUddWV7P29uR6Mtf2kIrowkJHawnKlX5Y44/nVi31tBOkaxSKMZORuznpzXKWcT7xvVZnkYpknlWHTj8K07l5hfIZISsoQY2kDd78+9cKrTWqPS9nF2TRuahrV2f9TpzTEoQAWCgDHqfevFrhfJLeZ8hHGCOc+les2lzL5paV1OHzgEnn8q8/8easL/xWVltkiFuoj8wL88nGcn19vaulVPaRu3qfNZ/hVCEZ38rHN/fX5lx/SokimubhLe3Qu7nCqvUmryw/aWYREHHfsK7PwL4eghEup3Sea6tthbHCEdTj15FK58/hMO8RVVNGpoGn3GkaVaR3dwkM0bEMqAMACc88/rXS6ZY2eoXUcgtSYopMly+VJHbb1HbpxWDcpC80m4OX2/djbkntxW3oGbKxLGZNuTwPvL061FNpz1Wh95yclBQpvbQ6iad2icJlPmOCT1qK0uMyBlkB3ZOPb1oSaKe3d5MquCWV/lBHrxWHHrCx38VqrKYJFZ3nQfKqgEhRxwfrXZOdpJ30OKNO8WrCSyT3F+ZpnO6U7VQe+cfpWjbGS2kSPYQ2cfMeT71Rt4r+W4h2hJkkdiTu+6owBn8T2q3prlPEElkm5ooI/NdnbIyWICj16Zzn0rnhGXPzdzorTSjbT0KGratOL+6tbe0d02/vJWQkKSMg8dB7niudubqExQSIVjG35fl+RefbqTg+1em/ao3LRFG5YkiOuJ8aWVkyGaz2LI3yvEp5BAJBx/n9avEUbxck7meHxPI+Wat5mVZzx3lo0GorHcRysN3m8qOe3pXk15HAb65+zsFgEreXk5+XPFdbqt1qQ00W9j9p3THbJGkTEY+vbntXGGRzEIGLBEJO09iev8h+VYUr8lrng55iqdWqowW27I5FVWwrbh60U3B7UVoeEfW3iHRxbQpJCskir39O9cXbxSnUmmZAsOMPk4zXol9qLCDySCcZznvXE6vO81vL5UQ3RjOB02isaMansYSqK1kfZZTVqexUJLTv5GdqMkSzjy/LZv4EPc1ztnYvLcvM8gfe3zPnoakneSZQ0Z8yUsCNgqW30pbNCzTM7M2/ZngVlJuTue4lqktTphc/ZYbdI1UsinLZHSqGoa212j2sblnJGcDG31x70swt205XjRzKoxjPWsax0e/e62GPa0mf3jewq3VcVbZHJJ0qfvz0t3O/0yWObTLFoGSOJFJkVv4m9feotTWWdFa3dfsxH38knd9K561sLyVYoFSQQxSrmRDkD1rutKsIrSffeS+datyAepPc15tRxp1fbU9E9+x8ZiqzjiHWwze+5xlj4b1fUDO0UbTxQtknfjk81q23guO8Qvfs65XCAN92t2a9/sa4mezhMFvcPkkHt06Vtxy21xpJeFyJFTgMOpoqKdeHNQe279Dzqk3Um5zd2cFeeH7HRrS2WEytcyXCI8jHgLmtmylV4p54F3ASFA7d8ccVR1vUJlt4Et4GmnEgBBHy59ajsr1rOe3tTE5U7nfb2Oef51kqlSuotNKX4GdrOyNCPTbm5M7mWRC/zKgHAqnf3MljpTWTopVz/rD65rYOpNbXEjCYqHT5Iz61yuoXRaXNxIoQkgjHpXoRwdSDcpvb8T3cuy2tKSq7W1Xmc/qNtMV2K2FAJYjvXKX32mW0iiWNDl9gYLzmu9ubWPUJWAVvs6qBvB6k9gKptY6fBMwcOsY6MW6fStKceZKUtLn1EcRPF4fmhFqXZ9zm/wDhHtahgjla2Bh3LGCCMFj+tdBHp9r4d043U8oa/kVURF/5ZnPPPfitBb6FY4DD+92ngO2Aoz1rE1O8iv8AU5oHMXlKdwIzjjsD9aym3slb8T43MK+K5nSrx5W/xsb8l3NKq3k1tDarcR4jWNcZAHB9efWqHg6xvbnWihLxQyAvOdmQyj+HOODzWZdXxEsdnbS+YwwhkByOT0WvSNPaGyjaytgQVixuxycYyfcmunDUlVq87ekSMtw7qt1FdOJZuS9y6fZzhEbDANjdgdB+dVblhbxSRznbERnG7JU4qL7dJbApAvmHO9huG88enUCsm5vpLY7/ACz587qux+kQ7n1r1J1kj6mlRk9OhsW120dqxXM7tgopwuSOQDnp9a4fxJ4XvrlDeRmS4v7iQ+cuOB6YJ7D1P1rWlvbq3ngRYJfsan5iqE8/5/Srkl4ku5YmAbAI28d+fxrGc4VY8suh0ewlCXNHqeYW1pe2OphbtJ1MIJCSHvyOD0NaP229YiFph5bqSx2jIB7Z61395bx6pYJbysBkldyrypGfmH9frWBeeFJ4tQdoAjWpQHzJMA59P8+oriq4ae9PVGtCrCjCSn6nOxRpBEqybBlsMQ2cgd8VqabfwwjbHtJDFgORx25IqF9NmjkO5Mt3wKvWogtLV2wrSsMYNYOnUpe8lqfNVeJK93GnFcv4mYbS5uJ21aGxhQFjIskoXA5zwDk/yq9PFdahJFJctE6LlvkyuWPfFVhdTw27xO58tuhLHC+3pVu3nzbhQQQejDvXoUvf1Z5s8XGnFKjrf4r66/lYXUdBh1aCJtOkgiuIYh5kBc8/7X19/wDCsqW2u/sFpp7QuZHc/LnO4scKB9cGqWs3sMWopGshW4VBgrwRknHNetaJoaaZpyPcMs9+0YLzSKAwO0fKD6fzq40XUnZbI6sNKliVL3eWTVnbb7vkcvZeALlF2SXMccnDfKCwI9D0796p3vhnVtPBeSGKaIAtvhYnHPTBAOfpmu6S6mntW8tSrI21snr9KhW4aOPdOwZmcgA9AP8AGuiVGlbQ9KrltOpBQatbTTc8kngC6isgDI+Mcggg8/8A1qL2aGKGbNqs8j4RQR37nPavUrqy03UbpHu7dWmA2KXzyv8Ak9eteb3to1rqN4s5VYopmESnPC9ic9TjFc7pci0Z4OMy+eGtKTujBmW3tbYPebpJDyFQ7R9KynuFZGwo+YfdODt9MH2qxr+p2k0ZgiVZZM/K4/g/Gsa2a4kyIxkg9SOgrCUY9DjitLmhayTwEs6rMuMKQcAfX9K9h8D30OpaHAZgouLZjBIFHKoo4x9c14yIJE5LEf7tdJ4O1+TQdVdnUm3mXZLhenoeadObjK72PRy7EKlW7J6HrGoyhoY5IFZADzkBd3rjvVS31PyIXECMSzZkYDk4GAoHp1NPZjPc+X5mfJAdlU/fHfFVb54vMLWhZ1QbSVfAQn/Z9ff8qc5u/OmfbwhFpQauMe6WyeOaWaX7TLnCRjKxj3Pr7Cs670rT9f0C7U2UZvAMxSIoRywPGfX8ahSdrfU1McMtwEX5mkOQW9h6VrRQXcDT3LWpEbsXTyTk8n0696zp1G3oViKFOdPkqdTiJ/D1/o+mpPO6IidEMnOf61DZTTMcA4aFhICK746m8kQmliZU3Y3sMFe2DWbr2n6dHZvqMBSCVgA6ocK4PHA7HOKzlSUtYMiMXQSvsjLs42kvjdsh8tZQ0iqOcY4P9a1L62tWjmunmJ28gq3Jz7Vws3iu6s7cpHAIrzYI3JO5WX1x61Bb+M7saeYLkebKmDGTgA/73rSjBpbHM85wsZ2bs7dvw9TovEOsNp2nwyadKZQ/ysQuVB/3h39q81uJZJZmeSRnc9WYkn9anklmnuHkUffctsXoCfQVdOjeYnmebhjzjFbxikj5PH5hUxdTmk9OiG2F+UjKS4XJyH9T716Ho0+/RYDbo8Q6uVTIc9Cc9+lcFBZJA22Yb/TI4qxJqV7p0e2zunjjI27Oqj6DtSauVluMjharnJX0PQo3nkuVKRElOSWHJ7D+dOW+OlXTTtaq+5ChAODk4OQa47wp4mvLa5W1mJuFk4BJyfx9RXQ3Ugu7hFlXaB1Kg81jL3dtz7DBYqniqTlEmstVu9U1IRL58gzt2GQkKnrk962mjhhvUd4h5cmU+ReMkEcgen+Nc9p+uJp0DQWaLHIrZEmPmkJ4Awa3kni8qe51K5YyjhiRtAHYAKKcNVvqbqXKrPY0NKj8+MxTXQ8sYYSR/UfkPWrqv+7n8mSJhETHvC7Cc4wPc1U0/Q7fUdGfYPLcEoGB6kd6kutKkisHKv5jxbSIUHDkDnr3J79q6adGpyppaHNOcHNtv8C0LySEvGiAvtyoL/dHvXMeMdQFjpAnMP76d9nnFQegz+BP+NXTMNAsppdTaFrh3aSTHAHHCruxnA4HrXHeJNdvtY0yO8j0aeLSon4mlGQxPAP6HketC5tYs87F4mEKTdve6LcxdPju76WS8mdlAwiJvJXOOTj1p2p6PpA0lJPMeK+DHcVA2Fff3pimRrKPyZTGj/MQvTP/AOqsm4ij+0o15POY8/NgZI/WoTS2Pk5TcpNszZI40bCMzj1xiiu3tbTSJLdWhFuyepAJ/Wii5nzHsN/4iSVzI42u3BAHArC1OdTG4S5CNIhDnPCgjmm6jKqIRAhZyMjPSs3ULiyu9Jms7iEi9YbfMB+6w/pTnUuuV7LY/Q3GFCneCKejyQm7iRWAAyOudxrTnWV3cQDBHBO3isey8OFbiKS11AmaL7mU4Bq/Df3VsZYtQi3XEI+bAwWz0NYNJI1o1aruqkbM04YXVYo5CAM9en410lg1rMyT3iLJOCRGyHIz9K80vNYmmLeTujU5DEnJPsK6Dwhqpt5EhmO5GcFeelcWMpe3jaDs1/Vjz80wU8TDmpv3l+KOl1e8udOsUiWECJMlccZbtms/w3rM95dOl3KBhwQreneuvmgs7gsLgow7KxrmNcg0wPF9kKxykFWUdz25rPB1ZVaXspLo79tevqcWWVaVah9WcNddbHSzz2N0uxcSEdF7VT23In8s5ihxwqnk1zegawdMuLqGSPzCgyVLcg12q+JNM1iGEBWt3VcZK9T6VxzwMqDapy0e3mzxcxwbw1b2cXdPbzKUy2ptXc7vMQduAPrXEaM9xFfM7MXSSdgZM5GP7tdVca5o4vTaTz+Z/fCjj8a56XVXl817WKKGySTFum3nry3412YaEvaKNSNkl0/UWEwNWpWUUtf63Oit4laQ3U4zISQmTwoqpNJHeJODsXBKZZe9SR3kUNlbhkL+bhmLN61SujEJlaJ9q7s4B619A58sUr+p9bShJyu/l8itLZSWNiscEokwu5iRgs3rXGyaixlB2mQLnah5z611U97ukaSRTs6YPYVyXiSeS0voXihREZMrt9fU151dqbvHoejCTpQ94ks7wi+RNo2qpK56HPY/jWfcw3NzfCK3gd2BO7y0zn8utQRXBF00rEKGGee5r0Pwham10Z77yhvuOVkLchenp3pUqPtJW/E+azeh9bxMIrTR6nCWbCDU7YXDeWvmqGZv4eea9gsrSN4Z7mSQ/vOFkUduvFcb4p06DU7eS62CO4gXc7AD96v+Ire0Oa6/4Ri3tpoZImgTy9p43dw30wf0NdWFpqm5LdHPg6FTC1ZYd9bO/kR6nPdtK/2adRvIDgoDx3znpWPNItnE/lyySFyDKXHO8DGR6j6VpXUsdzEUb/XLwHI5OO4rn7iC7uH+02szLGhBUE98Z61jVm29NT6nDwUUPmuJ7ULFcRSLvTcNzspJ6dvr9KLG3vY5Q+d6KOCDtUDrg56Y4qra2l5dLLvvv9KDZKNg7QD79e1S2uj3ltMEmvdhYY27SCR9cisoptp20N3Jq/c1xqMV9NHDAfkQHzGHQt7HvU51RY5kjnMRXv1/AVRso7Gyci0Dl+jedyFP9Kpap9ggvWSTKs8YKhCMBvUZPtXV7SUY8yauYqEL2toSeLNVhsdCeS2CpdySjY4+UjjPYjPHH41wn9s6i8W+S8mGccBz1rsCYtV0y6tCseyVSkZB3Hd25PIOcelQ+FPB6yapaG7uUeaMl/s6rkYHct/gD0qo3qyTR8vmmV1JYjmpr3Xr6Gl4e8D32twQ3l9I8VuAP9aSWY9wB259a7N/Cnh6wkNwbAqAu0R+c2364zn9a25LoQIkMMDYxwFH+c1jXF4nnbbuIssg+62Rx69q7+WnTWu5OGy+HVX/ADIk8HeGYtRjv49LRrhG8wSNK7c9ASCcYH09Ku38kyxvIGDwn+Jeo+oqKO4Ro3haB4iU/drKeW/A1LdWl3d2nl2jqkrkF/M6AD0rS65G4HbSowoyWyRiXFwEh8twU2nekxGQCOmfY8VE19A0CLcHzZpmYuFO1QcdB+fXikS1u3tZd1jNdxMfkkjVgDx0x29j0oTw/qv7sRRiANkuruHGAOAcfU1wN1W9Ff5f0j1V7FfFK3z/AKZLbPG0UaopR8kl5DuYDFcj46gtbz7JZq8TXm7zHkQ52IB90juTkHnpiulnjeC5liDSXDRrukZdu0t6f5Ncr4itxqOy4kuv7PeNtxIGc8dDyPSq15WmeTnWIjSopLeRzt54eF0qEAZXnLfKMe+KrWOnRSXTW8XMa9ZFXAqS51ZbiFLRbhd3RsAjf6fSpbK5/s63lUgGZyNuTxWPNC58jKVSTvLViavBpum23MW+dvuAuR+Jwelc3cT3F4nzbRHn7o4z/jXQixW7kE9yd7Zzlu/+NSS6VAx3CJQxHBAxQ3foEdDW8LeKbm/H2O+nRJQv7qUxgB8dj710N08qXEcuNqEfMsQ68V5tLA9u7iVsKvJauk0rxhFJZGDUlk3Rr+6lUZZx6EevvWE02j6vKs4jb2WIfz/zN155WuE2XLfKTuVB+Q9DW1a3slvqgtp38xGXdGT2Fc/ZeINIuIZC0xi2tvw6HOPTj3Gap3HinSUlE0DS+YpKqCmVx61MOaLue3UxuFcU5TVnsddq1zFcQR2xRmdiSWA+Xjpk1zuoO9roCiKYrMzgFCgcMuDkEEHjpXOXfiuTy3+zBmdgGLydmzk4FVrLVby+hHmPG2CdwY4J9cVTqOUuYz+sUuX2MXe5l3tityfP3NuPBQj096rjS4V67s+lbr2YaMTou8BeAP4frSSLHCgZpItvdgfu0oyezZ4mOwVouVOF2/6vqZEekRBSy7lPYg1E8k9iw81DJHnh06j6ilutcjjleOKIyAHAffgH9Kyri+nuiB0Gc7Vrax83Zp2ZsXdystqrwkFwwypGDjBqmr/bAFf5dpywBzmprRGkXO3J2iqV4Db3WI/kOMnFG40rG7o+j3l3fRHT4JGKuMuudq/U9BxXtOlJDpUYSWC3WIDC/KrMT3Jb+lcV4Pt7yHQovtG1WcF0CnJYHkE1vW8kkDlxtcegJbaT1qoySabR9jl+XKGHu3fms7Fy40PRJbgXH2OJVMgkzGxG3BBxjpjiuve70y506S1McZjkXzNqIATjp+IPf2rjlnEkyi3LOz/LkpwD7VYurR1aSZWV5Y4zsYMQSO4P8610esUb18HCbSkzRN1DbBbe3hRE25Gwdz1yB61XuNQS0wsgDSsOEzwPrWNpV5IIZpCjl0wq7RkAnr9TU+qXWmRl3WN3wQN2c4NP27dO6djojh4xnyNXRZv7vTbqzU30dtP5fzKsiBtp79aVoodV05rWZIxDKgUwrldyEdM8Y/CudiuY/PjEeSGbc/mKCBgdR1IrVtbhRes0ruS7fIFxtAB6n+n0rKGJcmrlzwkIp2WpzniTwjbaTaxNpxn8l8qUf5hG3bn0+vpXn16pKuJBj5TkGvfoDFFaGKZhcvcE9Rgba898a+D3soLjUo/sy2mRuiEhLKDx3A7n1redNTV47nyOYYD2cnOmtDy8rzwuBRVw2EJOUlZR6A0Vznj3Pa49Kmu76OMnCA4LMOMVQ1vRZbS+b5AsJxgjvXawWN0ulZiiMc5wSpOdw9qlWL7TpcjXNq80Y4ZthJU1xVqsYS5Erry11Pra+bKjjPf1ja3/AATgLeYwKoiHRvmbvXVW2l2mvXEMmoXDW4EO1uMbgOma3NC8P6BcXEbzO0pOGVG4XNXtXto1vxaQx4AILYH8HpSlJwjHl11/q5lmGdRkksM7NdTyLU9Cns2IaM+WXOw9ePWtrQPC13HMZ5ItkQUHcec98V6PrH9myW0dsUxIMBVK45rIMK6fcfZpWZGOCFDZya469fkg3H0MpZ/WlT5IxSl3L9npsV/G5dAJIx97PyivPNRKw3beYcnfgc/rWvf608U0yxysowQAD1NYMt5bXGmZlIkcjIJHIPtXZTpxhTS+11PWyrBVMHGU5u97FC8vY7XVI5HJYXCbGHcYrr7We1k0dZLe3ZcEgSMfmbH0rzWbTdR1ZI54xukXIKf1rorZdRttOtLFpVS4LcguMKprpjFSd5LbYipTjWrxqz0tsdBb2GmWxW9uxtuepG7qfeq2qvb337qDaoI4Cdaw9e1BVk2CRS8QxnPeqPh3VPK1YfaGx1XB9T0putFv2aVkenCjCklK+p2F/HstUbzBsSJdrE+2KxrbUFvA6kqjg7VMhwCPatM3UF7ZG2EZ8yIkqhxgjPWuf1eQW4FurJF5jfeH8K96itLXmWxpSVo2fQ1p/IMpZgp2jvJxXNeMRdSR2ltHbnYEDiQDLHrxx2qtd2yy2yJE4Zo3OXB/hPQH3rutB0YNZJey3bnKbI1JyMA/40qUHUbSObGSkoWSOZ+HVkouLx7pPuqqjzB0yT6/SvQrgpb2+xAgVRyqjgDtWQtrNp/iDKQu9nNEC20ZVXB/l3pmq3UC7jMrRRYOMnqfp1rshL2VOz3ObDx9o1fSxR1KYLHmNgTIwC4YjjPPNamjSlY7p7q7kaIERqrHOD17VyzzrcF3hnYLsCB8EgZIwf6Vo6ff7HIluQiTYwSvRuc8dsiueFRJ8yOmrTTqOL3aWvozZvIIms3aFW37eCeOvua56We7tWAjIeMZRlJwrN/k9a1TqEtpbbArHecr0z/MU8wfa1Hl24EYYEnpiokudpx3No3gmpbdzCKyWcPAEc85BlmOGweyqf61Yjti0TztlZ85PHT0GRz3rQkt45ETeThGPynqDjFMFt9nUBXUiRsMv+fyrJxafkaqSsZtmnkeS9yUIIJZSNw56cfgefpVPxBObma3hVoxLECxYA8Z7D8q07m23IELtFGH3MpONo9OK57VjNJO09rORbmUR79o3DB659DzRey5RTfW1y7Y40srticuSNx9M8V6B4Y06K1VtSeQlpQcLj+HPH8q87sLWSSUwtJJIWlVZACCc59s/wAq9O1HybMqFYKAoRF9hXbgVa8nsjlxr5kqa05i/datCkX7pwdp+mKoXEsOrwLyiXC9HZdygnoD7GsGW7Qypjco34y3G7pxjmmzzu8ztaffh4KdAyn09a0ljFJtHPDBqFraPubumJc2Ya4u4ALtmKIODtXPJz7/AMq2X1OLaI1kAYnrwcetc7b3J1CKf7VMHiQGKSMHgOOc57HGPzrAudQmCvLC6iJnyxdj8oz2wDzn6dRVvEKlFWV/zM/qvtpNy3X3HoQ1KPzV2SAkHacjP61V1h1soVnUyn58lVHAz79hWBaaiLWYq1ow+bO5xkjNdGt6lxaEAgvJwcH7vHNb06yqJ2epzToOjNNLQw9VjGraJcbImWQLvQRty5HOPcH3rxSDUJdSvLiS6bMwJ8pCflXHYCvZrBgk7Ayu7ZKsecY9vavKvF1nFoevzW9ikSxkBwzRqSCRk846c/WuTEXnDmRwZthrNSRV0vWtF06wnEttOt8ARyoKyOO27qBXNy3UtwzyMSXJySasy7LrYk+4ysPldO3bpT4dOeNWFz8yAY6kD61g5X0l0PDUUXNN1ySyjjiuF3xYxwfmrek1SxjthNscK2NvIy3Fc5FZQII3YbgB09aWayxCzq2yQ8gk4CitE5WFGUdmiLUb5L2YSLE8aqMAOfvUxG8mZTtRgwyTnoPQVVht5ZFkdleXPAfnkCrdjaW/2J7h59rqcbCRg1k273O6hhfaRsrNvz2+Q6NQ0+A7LuPQY59qkuI1RGxHlUOMNwxqa6gmi8u4W1h8ottBj6k/41LcYuphIQw3gdece1RzJHesLKdOVNayXlb+vkZhiaaEldkRzgBmzxWhBbx2tqh4E2MswbOfcVFPaRxltkg3DqhPNLG6bI0kG5MHbkdOKmbtsb5bF2ftI2a01F895IwvmOQo4O48+2KrtEkkpZicP95WOM/lTm2AuEIwc8H0qFnSOJjLGWXuc9qhN3Oyqote9sY1/CsN66Rg7ByM02PIGEQlu5p1y0b3LNDkR9OanR4VhDO3HoOpNdSPk6tueXLsPgvp7KOQgId3HPaq4uSzNJJ8zE8n1prSiTOVwOwqFyMYFO5nc9Y0W5caVpzi4Me2IKxDAjGOmcY/Cr2nQzajquLRZpY937wqSAQOSCen61zngLUk1JodFuoVaKFWYEKeRnPJ7da9Nhs1tLPzoUjt0WQYZRjj3FZxoub8kffYbGQqYaLhvZL5l83ETR7ZAkUSjC4bb/SqM+owzxzGO3i/dfLgdHB6g+vFZMl1bMZYjBLNGTwY+T1/nU2mSQwkW7loGfLJGrEsM9CSPpXR7ZydlsX9XjBXd7mlfwxPoKrp8aQvMuVROM4//XWBbafctZMNUspPNBLKy7tuOMBsdMc8VvzWdwuipeOG+1o/FuuCAPb+dVk10MCAsiTED5OBz60VFC6c9NBUXPkap66nOtFHaSGaB3LygMiI2VB6ZHHHep9Qa4IRInaTb81zscqq9MA44Pfit0RQyiW7ZtrdSpAA3fXtWHf43x+cyxx3EwDL2wOf6Vzyhyxuup002m/Q34Zka2gWIECMZOTyeKp+NTqN74NuREq+UmHkPfyxycfp+AqpZtDHfSTSv8jM2NnIHOAD+GKzfG/iaDT/AA1c6et1K9zeLtjQ8kJnkn2xkV00Ki+16Hm5lTjGjJva35nBQ2byxB4wpX1DCism280wK3nyLnnCnFFY8p8LofS1nqIuXW8WXc0IH7s9G9K72yuFbTvP8kRlxuZQOp+leVeG7+MXyWe1SxI3Ejj6Vra/ealpl83mXTRq64VV6BT6e9Z163JD2kV6+p7+dUYUZcqVrlzVLWSK582zuFbfk4PAT2yKm0YXVpIDcuJMnmVnB21x8dzILYzxbtpO0HHU0jw+ZEkW5w7nJxxXnT5oe83ZvU8JNdjt9bv7O7eNXhVpsH51/h981kOfMcHcHkTlWI6VnafYkQuq3hkMOcgjNW7k29jGjT3KsXGAV7n6V59SnOvV53ZIavuc5q2n3ESPII9wfow54rjprW+mllht4ZJZF+Zto+6K9NE0t1dxxxoPJPy7D3NbBudO0WyEZjBuZGMUS47465r1YyjKXInsfSYbPKsqcaTjeW17nitrfXdn13RqPlOOtalyl02njWEUMrJghRkjHeumu7OF4JVu7eMyM+5f8isa61B4YvskShY1HQDgCumUVTVpM+gqVVCHO+n5+Rxwhudr3DLuEpzlzg1X1BL2e5iMELHOPnT1FaF9qCu7xQO8ijhBjvUX26a2txuOJMc7TkVmtzwMZmD5Wqb0X4suxanfx3drbWoMuoMwRFQZLHvmt1LA3cEp1aJ4L6J8ukgwMdsHofwrF8G3slpqFzfC0mncr5cbqmSWJ5x+FdRreuS+SEn0+RnYghiRkD8DXRyRVP3tzowGIr8ntas7rroc5FpN5dM0VqpmmByI0Hfp/KvQrSCSz0a0shCYnhtwHVsZDd/61m+BZRLY6hqbDYTN5SqeoCgE59OTV651SaYSomQCOufu/wD1q2pU40qd29Wehz/WJ81P4UaM4FrbKsUxLDhi2Otc7qgZ8vG6GRhwHGee9aMs8JtEa8uMHHypEeT7/Ss7Uvs72vmQP0++rHnb3pV5cysjbDx5HdnK3rt59shDSO0gkbb0xwBx+f50t09zpp+03EDwxTfOruNyrk8/jwK1Ibu3julkFzDHI2QisAVwOn0qTVNUub3SZrZ7SJoMfNIGyOOa5oRSvzMnF881+6dmtTnZfEyq/lXUvmA/6tyNp/H2ruNLnB0iWKIxC5XJaTJxt7EH0HNeF3zt9sb5y2Dwe2K7r4e6lcQX8emyTu8FzG5KEZC4BI+netoJJ6dT5/C5xOc1TrLrpb+tTe1S72SLF5pkAOXdc4XPU+tN828t4tgm8xeB2JAH4dcY61euZYkRnSAEJx5mMdOuPeqUM7KGJmjlgDHIcbGxj+E9/wBa5ZR13Prouy1WhTmElzOTJKDn7oKgd8Yq5Z2yeT5UqlVkZlGe+ec1Dc3mlQObmETSuCGZPlO09Bxmhbm0uLc3ou5ZfJHyROu3DngcVMYWd7kqpBe6hbARz3xC25TY3+sTOXIPXr612urMLqFHkVlVlDZPOOK5bQbuP7dNZeWrPGCGk29OOM/hn8q6fTQ114YWWRdsas0caHqyjofau+ivcafU469RKcX20+8y4ZbcOiuDhfnVjweO/sKguS1w8l1ZsFKLlQ5KqPVj9ew/+tVfUFaOZoGXak2RuJO5cc9ay2hubSycJnbPhmYktkDjIHviuNytdWOxU7vmRqaHfJqNh9glvFgukkYPtBIlUnOR7jn8q1pNDt5tPktGu2Nvk5YKNucHqQf0rjRHHcWchtPkMalvmXGCDzj/AB9sH1resNfnt72JJ7Z5LNowglLDc5H8RA9a1pVIbVF8zCpCotIM0U0q6dYXAZ1VQFmB6j371uWkZt7Wfziu7YchT7fnWAdQ03eWW4MCsT8qsWz+HY1Hf69DYyC3S4DxOuWZjgAHjjHet4Sp0/eX5mVWE5rlen4Dobm4tHgjmgKJnK5YkE/0rjviLJptxcf65ftTIrSRqc4fkc/hitbWvFGk2mmXUXm/abmSIiMRksASMZJrz+CFWtvNWIGcsBuc9Mj07d6Iz5U0ne54OeYunJKlFXfVoqW0nkZcLghdoJ61rWxLQLJNdIu7kDIz+VZb28jzsXJEeMgdKs2FldTyO1nbyXLRjJSOMtx+FZRk+Y8ieHU4KUFv6XZPIiRSJJBudRk4IAB61Xe5WVzJeHaicLGDncfU1saf4T17WZV3QNbwspYSS/KPYY69Rj2pbrwFr1hEt1Jai6UuQY4W8xk9/cfStVCe6Whj9VrOPM4sxbrUJ502Wy7Y/wC8RzVGK2dpTuO89fc5rVH72Heigfhg/lUljaNHI0uVKY4GOf8A61TJPczpuMW+bYs2by2+nLbOvmHspGdvNMeZklB2E8ZGePwqSThNw5x1Pv6VPb2mBvmy7HnB7VzyjrofQUMwVPDqc426Lu7f1uY+TFMzyr8zZILfyp8QO4M6/IOSOlbTadHNIsjI25W3AA8Z+lQ6jpMt1bn7M/lzLyq44b2Pv70ezbI/telF7Oxgz3lqvOeS3GD0rNur6QySRBkdDwDjtVWSKWN2V1IdThgexpgU7S38R4rWMEjgr5jVq6LT0HBl2980h+YZxVw6W6aONSeeFVMvlLEW+duMkgY6D39aryHKhsAcdqs4ENRQeoomjClcADIpUY46Ur/MV7+w60upKPSfhnEkOm3U/kr5zygCQEZ2gdPYZ/pXZtfS3FvJbWqbp4lO4E8OCf51wvgKeQ2nk73Kh2DKAQEB9T657V3FjbzWzysoYCUcMWx+XcdTRGUnKyPu8uhBYODW5RkjudO0xPKlL+TMZZgq4AOegbuOKofbAbM3SagEVwWCyIct9D0H0NdTb+Vb2ZjgidEXJZmJ3MT1PPWkENpfQwxXIhlKYYIx4UjuDVOgnZJnX7SS1sVhqmoyyOY7w/ZvM8iOE4AAKg5+ucc+9UUsJ4rwGKKPzNgEmRznJ59Knv4pYbG8jgQvHt+R1XgcEHvxjisO21SOa5Wdrt450+RVJOc45P0NZVW1pIqlBW92yOlnndSbVoFdjjcrDI5HeuN1PXbIeKXWWVoo7VRGP3J2q4+9x1//AFV2+n+ZKwkkVpU/ieMZ4PILNj9Ko6n4G0PXrye8inuIriQ7n2NlQe/UH+ddEaftI7nnY6daCj7BK6evY4f/AITu2s0uYYLKSVuRFKxwG9yK4rUb57+5e6ugWmkOTxgfh7V6BefDK9naT+zLu2njQ/J5xKFvb0z+NefXdv5N0Y5lMUyMVkjYcqR1qORw6aHzePrYuo1HEfcPjDiJQsh244oqsI9xJDEDPTNFFzzuR9j6603SNNTM6QIL6Ib/AJRjIx6VjateXGv24+1GOCKOTaCByTUmjXr+TIIm3SyY2Enk81Ye6hsx5syBZ5HxgLzmtK1FVFdvlj+B72Mwk6k7Tle3cm0Ow02zsXjuV5RtwdwQp755rn5Z7F9TllklZQzZiIXIx0xitfXdZL2L2JljhRYi88jLkoMcL9TXIaBKZ0eZstIFJPmDHHtXk4pQg027paHiTgoTcDotPgnjsZJXljWOZuBnDD0yKnnOh2q4uSk8sIycHccmsia/t2tJHuWVoxwI1OCfqaxk12xaYWVlapFGwMkmBkuw6ZNYRwrqpScrJ/f/AMA9TDZZUqxjP7L6nZRCyS8V412HrnP3azZdOuru8kvDeJN5P+rjxjGR6VhQ3E88uC7qgyX2nGRVeTxNNYNJtxkEbQBk16LjQSTSse68limnDdWKWs3V5GzbThycfSsWWZ9yyF1hCjaSxzvNX9c1aWWNbmJ+Zf8AWIF+6a5KRJZroSykiMfMQT6VlLV7muY1ZKi3azXmJdTo0rwQNswcFscmk020lvJorIZd3kCAdOp9azkV5ZnYZOWJ4Fes6P4DitdK0/U4ZG/tEOk7eYfkIPVcY9D+ddNGk57dDwnh1OELLqrm2YrLSLOKys4lhjTps55PU5rntVkjvI5Y0j/0hATuB7geldJe2bzyS+XMmP4Rjp9a4TVNTWLULyInEix7dqjHzZ5+nU1eInJS12PpKMKSp8vkbXhzUnPh6WFiRMZMScYIyOvv/wDWqC6mjWMoY2kkjHLZPH1rMsNRe2vWmkdBAyhWiB5Y4zn61PLremybfKvYxCCN4P3iSenPasqrk0mZ5fWp04+ym7SXyv5kk+oAwhWUK5iDbvw5q1YX3lW8hkMb5AwTyD9ay7mFrmeMxqFhQbVyeGGOay765a2gkjErGBcMABzWEW07ndUqQjByk9EVdbeJtQElsyhWUEqowAar3E00+mzxg/IxBIJx0rMlvbmVwRt2noMZx9agnmkdiHbHsvStle92fKYjNqcoSjBPUzmilkkPlgufTrXonw30HW7TWYdUurGddPmt22SnGCMjtnODj0rO8A6LDqniiC3uPmhVGlkUHGVHb88V7NcS/vUgVUgtwwjQ7sewGK66MU1zs5MtwvtJKpfY5PXE/eSwoMOcsfk4A9OvT/Gsud2Eg3wKAhwXU/dU5HTt3+ldLd3Frd3jxKHDJ1JOM47/AErLurNnu2VmEUG9QTIOG55P6CuStH3m4n21KfupPR2M3S9JhvXaU/LHNERIfM3YyenT07Yq22h6ZbtIBDJKgUnc0rZAHcHpnH8jXRtaLcRBnJiRRiONFAIHrisp5GkvDaWxG5gAN4+8MgH9M1XJyJaGKcZttmJHDLpd1cyQzCOFtpBfgvwWyfcZ/UetdZ4a1R7uW5sriWI4iDqm7LAjjIHv3+grA1yxI05QHZolkUsWbGCqkFfzUVjW95c3NiIbOOOO7R97sXKhQP4mPTpxzzVJuDOaok04fM7XWYzHHIrKGZiFH+yDXKyX13FPHbIZXjiG1VIGcE9fpzXT/wBoR3um2zTywJceSM/N8sgxjI/KsdYs3X2uEx4ki2/P0wD259RWVVNu6Z24eXuWktUY9yJmnIkuHSJWATYSC+TjIA69aU2gvJJhc7keBQQTw23nr2z3qa1tzHcb2kCCAPsJ52gnIIqcqskcsskoHmKELHOW9zmudI6La3ZAtjBBFG0bkTqcTFvuexNcbeG6vdSMRLTSyYyE5yR0xiun127s4baBoZizISr7Rwfbnqao+DtKGoX73bbisMgKorbcv1GT6D0rohDsePmFWNWosMtWxYfBN3cWCSBkDvjfExO4Ke/TGfar+m+CdUkumsZniS3iAxcZyD9F6k/lXoDachtlkSTy8YLKTyfXmq91eBZNsCsuAASq8V2ckYK8v+HOFZNhp2UbkE3hrw5LaQW89kP3Yx5gcqWHckg881PZaFY6PEo0hdhkbEhY7iwz1z3xVSMxou3a0kmSQSehPOMfrVuwuJmeRZtx+fIJ7ewpwrxk+W256CwNOk+eC2JRfJHebPlZP4go6dv849KuRzwt8+7coOTziqWreSLKMyBElcsqyKAMcfzzispbpREhLM3mbs7gRjBHYd6qVV05WeprGkqkboyvFOhG4jk1KxjtlEcbPJECELY5z0wT1rg7JL9Wa7lt5UimGFdgdpI6AfSvR9X1Kw0/T3urkOElBQRf3xjt7153feN9VudLtNGiCLZW4G2IIDuI7k9c/SsKknKx8vneHp0aycN3uuxYSPYcnljgknuap3Wo3NreABsoRuwTWjYalC0BFxZsrkchXBH/ANasHWLxZNQ3LCyRhQoywNS4Lc8tYiqrWlsaw1eQDIKAEZyQKzb/AFvVZA8cd0xhP91QpI9MgZqbR9In168NvZjLLwS5woPYZ7ZIwPcisvUJYEuyln5ojCrkTAbt2PmHHbOce1KMWlcylNyk2yj5h5BBxTQhYn5unrSs2+QF+AepFACiRwDkdj0qhoarfMokyU9PT6VdMEQkEbSAIP4z0xVHkt9K2G8ibToEaJEZSWaZT8zAjoaG7FR2ZnttDEIQyg8EU2O5MciOgKuCcn1FQM2XJHApMZ5o5ST1bQLCKy3KjyLJJGru6ElCT2weM+9dfcSPFEx8wApgoN+3H+Ncl4bhYeF7S8NxtkdcBBznBwPp0rrrCy/tVY5Jgwt8gsueM1Mbq6W5+g4VU4YaEkrRsVYppp2WSK0aWdRvcpuIB59On41Osp2NJKIo5CMICB+7X3GOtddayWmm2yxQQ+V/ssST9ec80o1KLyG3IJQ+diADB/CumNBJay1MJYybfuw0OMvNQubXRHGn232qdn2AohPBzk49K5PQrM6zqMx+zEGI5Nuqksf8mvVfsFhNcRz21v8AvUxlF4H1AHGeapIbG3vJZ7dkE8rAzlVwTjpkinKgpJXlsKNZym5RT9DLj1S90+5WzmYw+bGuIJiFUEd92cdOPepoHayeWOTzEuFOVKPlCPUVe1DS7XWpYZ5LuSCOM/KYSPmX0P41yN951lfy6S3mDy8FblmYF885HY/rUVYyp67robUpQm+XZvc6yC3guYknknYNn5duFw3rgda83+I/hi5mml8QWuzYAv2mMLgjAxv9+1ddb6/FDbRCVftShsOEU4A/vcdT0rO8Q6oW8Ias0RDLLHtBcnJBIHfPNONSElbucuOwvtKU+fZao8V3uf4qKsqlsF55PfNFYnxfPPufQHhnV4bRWaRJJ5ukSIucmmCe+1bVk3qy4JIGctnNY+j3sM08QtJfIm+6pfoa6cxXiabdTRjF/FhiwA55559OtcUqrcOWT26H0EsW8RWdTZrp6bXZdn0r7AqW80rgXeTJKeu7r81Yn2eWNmU3UTR56qeoqqviW8fzLW6KypM+POY4I4+6KiedBqDwvAHJXYuD04rmqUoO877nk4qmoTTb3KevyW5Hk25B288H71ZtpdaNp9vunWWW7242xjB9a0pbeaS4QtAsckIwi4zurOtPBl/ey3txeP8AZSTlMjJYH09q66LU9IH0TmsXSpRpS5VHe3fsammXy3doxb907Lkx5yQKydWjWONiC21juLVDoejS2viB47icIIl3h88OK27/AE2GFwjXkcwkJbYOqinOEnG57lCun7snqzliZltlbyC24YHvz1NZwtbm9lAjdVw3c8j8K695QphQxo8afdOKZHYWEt80yOsMsmTzwD60rXj7u542c0MRGDqw18ivp+n29mB5aAufvMRyxr0OW/eezhZFIVl6ehryu7v75rp4LBAsanBmbv8ASuw8M3M0Xh6c38pnEchKup5HGduP89aMGqsHJSe54WTVZ/WeSpq2aDSTRz8lURRlh/erzLxNfSXWsy3EMIjB+RGznd78da7DXdXnvFjs7RVthcZ3s+NwX+lcvA0f2+eSSc7IQdpI6gcVo5q9tz6vFYedWCinys56SC+Rh57njow9KrRwFJ1kwXYHJDGukhlOpXEoJ2gnIZf5Vn6gv2bzIiu2bPTHUetSp3ny3Pm61WlCToTV2upYi8R3dvbeUkhVF4SMgMM/j2qjJqd3qjGIxIp6/uxj86jKG4swXUllbAPTjHf8qXTFZJHI4DfKDVSta559TEVlD2fM+XtcWeNrNUCn98fTtWbCWFwWcZIHINa2obljBwWfOMimrp1xZ2wvbuFhG/3VJx170oystTk2Nj4d6jDbeM7YSlV82N4kJ6BiOP8ACvU9W3gQJujeXdyQe/pXH/CTTraW4vtTlxuhUQhSoP3uSc9jgY/GvSLi20u71COSMsDCOcPkY7k13Rg3SS7n0mVTdKmm1dGCml3N35ksshii6+Ww5P8A9aqV7od8Ut3ieOWINyshKgAHgkH/ADxW+935900e8PFGP4RjPbFZNzeumIftkALHiHAz9Bz1qZ06SWp7dOpVbtc0WYCTBTqDiTPSsW3Z3v7i5jVi0aFNu/rn+IAfpUOoam8UEF4LKTzVIWaNsqFYZ5Pscj0/Wo5dYW6nSFo4iSVIZFIXcRwCAc4zmoqVYNrU0pwdnoUXWePQ54btZXH2gDYCC5GOccYyOp/GuZ+yTR309mYRN5qpGUBZS3OePfNdmujXN3cj7XeqE27jHbryh9ien4VXn0gRCaaC4lnmYnaZJMEEADGR3PP0rFwkkKUI1J3ZnahcRQfZtJjwz2vEjueuBgAewzms+GS4/s2Hz5XDMSiDPy7eOSfzqZtH1C6lkvLry7djjlm4P5Z47VJJpotIkWWRZE58spk5J7etYz5mdFON9SJ7qE3M3nyllAKZzgHjrUM7w3FuJEHnI/AG8qdw/PNZ2oyz2tjJbltzE4wRyAw/z+VKt3LJYLGwRljKr5qtsLYGP196Ftqc88R77jYnniS4a30+KFpJnfBBbIyfT6eteiaDp2naHbrbRKoOcuzDJJ9Sf6VyPhhAfEX7rcsf2bKgAEA8Dlvz6e1dasb/AGlFdQ+eoHOSf/r100pOCTSM40oVJOpLdGsZI7iOQGTbCoJ3KOB/hWbcWwXZICFtz1YYYfgauvI+lxGOG0aRJcK7KmRn0qOWWC0SO1tPLEKgrhWBCY611ySkve3Cm5Rl7uzIVt7Xyxcq5dkYBdjDOfcClQ5Er8qgJJ46UaPfWkrrapA4nkYnMa5AHfntWvLpkUFrIFkk8xgSBJzuPpjvUU6MH78PmFSqqcnGW5y1/rVrqOlxWsT73MhlUKCrNgEYBxgd6o6PK5u1ES4/uhvmUmsnxjZHT9Lhhjgks5WOPmBUlR9ea5mw1+/07TxbBlcDHzsuSo9PpXNPmc03ujmqZrQwtR0ZrS17rXVndeKtQsrDTbmy1Py5Z5YmEEIXOGOQG9sH+VeWxAxr6t61Prepz3s/2q7cNKQFQAcKB2A9KSKAxwgmQscck8/lWsnc+XzHGfWqvOlZdClNeyQy+W4HTqKVZUuOpBOMAYpn2O6mu3FvukJHznHQHsadJZXFpJCzxlYwwyQeDUtHBZFu0vJ7OC4jtpXVLjHmFe4B6fSqrxJM+443HvRHujzsYkH8a1JfDOow+FB4ka9sWtXlMYh8798SDjITHT8aiKbY3Z7HPyqUGzgkN+NI8RMfmshUNynGAfpTBKwYnufWpXlV4IkWIKyA7nySWyfyGParGRwwPNJHDHzJKwVRnGSTgc1rajpt1pZmsLyPy7iEbXUMDz9R1rNgie4uYUBOScDHGKv/AGqW+kleeUyvnaXPVgOBmi62H1KthYCSJru4BFtGcE+p9Kbe3UV5cBooEhAAXCDAOO/1robgaTY+CDDcTyT6lcSB4IkOFiX1b3rkkO11J6Uo+971xLc9E8GX02qWS6VFCjSQZOfugL7+vevUNB09NPDxtdNMgw2CAqKevAryf4ZWcp1u4uwPljjAC7gM7j1x9Aa9OjmJupnfCR8qRuz+J9KceWLufZ5fUqYjBxUntoad9qDb9jgjjO/oPbtVC3vGumaORGhiO4IDz5nA9ORzilKLLAVneXCkbW2nNXYIoYoCQwM4JZARnYP8e9VeUpX6HU1CEbFy0eGxtp542JaOMsHOcbgOmMfrXJW97LqEJDyrIkgJDJ8oXk9cip77UWZ47WwuCLZNyvtAPmSYyPwH6/SsiFxerIs7ANIq5KoFGc8g4GO3Wpq1VpFaG+GotXm+v3m5aJcRs5VyIwhVTnCKT6E1LqVi91pBmluGeSAZVCo2t9e571m3JhhghtYVEcq/OWUA4PYHrmsrxjrV3pejWaSsJHuCyjcMYUc/zIqqclZp9iMVNUoe2k7JeRJHqGm6WTLdJ5MOShfBI3DtjHHtXDeJtdi1KWOHTZpltUXLLIoXc2TyB9Kyb3Wb68LQvIvl5B4HHT/65qhIzonzgFT0z1rONkrHzGYZtPEXp09I/iQsG3HJz70VIsAIyGPNFWeLY9513whIunLqejBPsXAEbf6wDsT6mm+HvEjabpvkX6vNDISrYHKgmqNlqGqXtrbTtJImxMhS2Mdvu9Kvw2MU0Qvboxi2ziSIPggepNcVWkppqKPYrSpQ5lStKT180ZGtTsssttABLEj7kkAGWzyD7GqQuTL5NvajdcFMtjg5Hqaua+YrW5WLTvLeJkDL82f1rBaO7exd44HWVusqr+grFq6UZI8qrGfO1UWppy6/NYeUZF3zoc72bj6Vs6LrdzrN1NBhvmQPvGdqe1ed6hpt7YSGC7bEjIGALZ610Pga8uLa7uoJUcRSp98dAw966aKhB3bsehlleVOvFN2XmaPiW3vLcpII3dUzvMZ6ipLryJIYpiF3mMAso61bnvnV8uxK5wc+lclq2qTR3hhHELrwBxj29qTcZL3T7GLo037WTTT/ADLBvktMp5nmkHHB6e1QB31KeQPwoO75G+7j/GsKS7tlUgHJJ5IPNXrDV9JtYAhmeNnG5sISc+lQ1O14rU8bNsy9nS9jT1b/AANlUyAF/ACtHR9US1u2tC6yK4y8Y5xj39a5a611Zo2S0jkji7yEfMw9h2qtHqtvpsYlWIyS9SxzwKmMJx66nyVGpUozVSL946rWLQXVy9wh2gKADnqc1k3OkyyyZKbEIAHPT1rYgu4L+zSaFwVcZ+hqVJlaFkfqODXDLFTXSzPXrcRV5w5eVJ9yl9ljttjRqABwcVmarZPNcfaw4CouCD6VqG4jOYywNY+vTr/ZoBYg7gOKqg5qornixqS5r31ZR+0QNARECV3DAI+9ityy8OX81mmpPZKllIhdJD0AGBkjsMnr3rjoWnu54LeDGCMEr1C9zXq//CRiLQ49K0ydJ/PgEM0br8kSjhQPU8k16yindSZoudtQjq2cFrtq2nXP2dZo5yyg/unDAMenNM14X9pPB/a06m8UKEt1IZVXHU449K6CbTbS0gjhba8n3ixHpWHri2kwMyr+8JGHI5+mazUoXtY9+pkNalQ9tOSTWtjc+G+swxaheWUrGNbpSygDALjoPxBNej6fOGle2t0yXQ5IGMc/y/xrxT7WbNrS0s22TQqJHmUfxA5Fd1aeIY9Qlia3n232FUAHaWY8YHsefpXVGry2VjbKa8JU3RqSs+l9jpJop7W7nW0XecEHIGD+NZVhps97cATJHC8qMzuoyE2tgbc9M/0rd1GzvDZwKvkQzx/McDcqt6npzToImsYF4+13Mqhmlbk+uB6Cr9kuez2Pa9o3G6erIU0h4oZorq6ZsrtiIJyVx3J71my2NtEi+VF5RgYHCt973J7461Z1PVzbKDIdhA+6BnH0qm+ozLLHGYpZC3coefbp174qKk6WyN6UKm8mTSXDRvcQ+YrfKuxyMHHXB9ccVSiurnytsvEIGQ6tg8c5ANTvd214qqEJZHaNZCvKkgfKe5Ge1c9qDao2o20QVEi3+X843Kw6evNY1HrdM2TUY6o0YnEt2LqeQNGxyqlshh0B24wAevesy7SKOG8R/PGCXt/Kk5HPAGPb1qRi7XTx7PM2HDSRHK4H06fSlkMdkLhwrSiMKxLclR1IrFSd7MucYuG5ym4S28qyJKS7kyMW5GBx/M1PaxyfY4RzKC2MZ9+9V2v1ubl/MLxeYxcgHgjsKnOowW8P7hmV0BHI/AU0rnjucIJzvqkdFps9tpd0rFtkShhJt46j/GuxgWO2WSd5SpVQVGM4rx26klkMRlRI3UZ+X+Zr0fwvq8Or6eLe9lbzonwWbjzF7N7+ldMX1OHLcXSUnQi27637vqbNvqc7xAeU0qn/AFQLcFvfj/63NLGQt1Eos/KKsV86VvkTJzyelR6krKyhEJGMgI20D3qC5SeeGNYRKWwGyzEiMY5PpT9pJaPWx7/JFq60uW7bURZrfjy4mRSUjeIAGQZO4/pV/RtcjeAKiFQr7gGO7YMdP51zs1tNIhknYMjREk45xjnB/AGq2m3tnCRCszlQdrbI+T9T0qfbTT7ImeGpyTT1bOm8U2Y8R6PLaB1EgZZInlGdmDzjHYivG9W0680XUGtLmGMnAZSrZV1PQ9PavVdU1Zo7EXEbCK1hGx264B9T9TXmHibVLO41RrmKcTl0XGwcDAxj9P1rapJS2Pms2wdOnT9ovi7X6ehUltre4jBeBMAdAcY/Ks+UXEw8m3MixxjbkrjP49ag82dnLMqjPQE9K2LSVBbf6bNtZRngg5/Cs762PnrdhkV5Hp9lFEYnyB8xGMFu9Vpr+aYhBAwjP98HFXFWzubyKOG+TzD/AAbeGJ9+Ks28H2qPzLdhIo67aXNzOyFy21scvcQNa3JRSykYOCfXmoSuck4+tdLqOkG7EY3rHKqkKWONw9Kwbqwmtn2SIQccEjg/Q96SfR7ldCoRgexqRRkEUMCFw2MjjFAlO3AHGOeKY7EZcqNqkg561ZsCRv8ASo7WJJ3bcxBHQVPAuyYr0VjjPpTFclaKBiS67n9zwBVe/jhMwNqjiMKAQ3XNWHTDq5xhQalW3U7XWRSeoBHFHW4Nmv4W1I6VqkFzKjrCV2ygDnaR/jivTReQPGsplQxSAFNn8Wa8jaaSNuSSfWpbXVrmzl3wucjnB5B+oqWl0PWy3NHhVyTV4/ij1qzvZnt5Ps93uK5MYkT7wxnHNJLLFqAWO4mDuSXRAfkKjpnH1H51wtl4qt7u/hF0/wBnk3qMRg4OTyeOmK6HURctppEUhaWKTy4Sq9FbHPvxUXdrM+po4ijXXPSd/wAye2umlM04ZY55HH3xwcfKMDOMY+lX4bm4t7Ga6ikAUj51WLB9yvzetc67PElpbStshWT5pCuCDn+VWVuzeNL5G9EilYZEnysuec8e2cUoze50NJaGrJrGl2Vyou5SCR/rHT5SfQt6/WvLNX1a78R35+1ShgGKxKv3IxntXQeIddtptNurO3ZZDLLvZiOFwc8H/wDXXFxSpa7ZI23HADA9Qa1cny2R8rm2KdWp7OMrxRK7W8X7tkEcqHBIyQao3bb3XGdpGQfWr1pp1z4h1IW9moNzKcrGSAPU81Subeezv3tbsbZoW8tgTnBFKCsjxZ7iKzhQA3QelFSCGSQbo42ZfUCimRZnsaqLZBuLeW+QPr6/SnQzbwVPKnqKffNm0ijI2SsnKk98VlWUxV2U9qxbSbgtjozKnSpey9k7+7dvzKmp2dxda2qKMYTMe3sPet6GylNtHGzooiUfKM/Mc81LBsGJJDg4x7mpp7qOOIqgJY9zWM6kILV6/ic1TF1J6zevVlHUtOsJLt7iZN+SCu49BjpVT7aovEtYkCJ5ZbcvH5VX12d4oYgVkYzEjKjgVVstKcYlaV1IbgZ5I9K5Y0XJ81X7jfAOhGspYr4dxL3VJVwIURgCcs3WuNu72ea9dncsSeSa9DXTrc/62FCueAawta0zTGfAkjglJ+XZz+YFdkNtEetUzOGIq8tNNRWyS0/A5No4m+ZPlbufWn2VtDNcoZX2knDcVaTT3EhaV1ZV4Ur/ABUkhiiMSdJEbLMvX86tSurI87GuHPeHzN+S50yCNYY4BgcEkdfxqrLf6XIhinRTGD/d4rNmK3l2FR3KY6N1Bq7awOdPexlSJkMgO0jn865/ZJK8mzijG+7NG3hshB5umy+VnBITkH8KLm7kjwy4DAYz61raRoKy2uFAit04BHUmm6voduyo0UhjIXlS2QT7VCpSqLme34ndRynE16TrRWn4s5C/vZ4WS6QDcDg+n1rPvL6fULVVK4kU5PuKuLO0twYI4nbJ4VRk06+u4IIvLkjSNu6qMufqe1dUI2s2tTi5bbk2kacdP046pcypGsh2rH3IHXNdVZ2MsDwXVxb/AGfz1MsacZKkcEgdPpXKafdreRO9wnmbPuJ2UD+Zpy61qExdzCytwEdzwoqnZyd1qb4ap7KtGo1ezTOouCGuJHYcbcDjpWFc7gjscccImOo9asPrS3NhFCZF84ja+0VmapdRIixxyMzkYXHb1zXOqcuY+9r5lhpUnOM09L2vqZsscsszmFghB5HrXpHwwsImubjUJOZoIwq+is2QT+QI/GvN7KUK5JQtI3PXpXpvgGWSw0K61OeEolxKI4x13AegB9c9vzr0KOkk3sj47BU1WxKtu76HWagJPP8A3cyic5GGBOB9K0FuI1tIWKoPk/ehexx/n865e81MMXRj5alQ4GOV9c1Q0EXl9ftPLJMlq2cSFSEkfoAP89sVpHELntFXufR4lqnKnCW7NnXJLaWINCmwy/KXxyOcEZ7VnxWqR7mkkkLEsyiMkOQB90tjgfTrV68Mdqj+fG7kyYRd2/e/oFAwP/r1iP5tzercz+apWIr5KdIi+QST0JwcnqeawqP3uZ7ncpKMVGJKbu1uNHnu7KNUvAxZUJJVyuN2OeWwetRZj/s63ieF2Kx71U84ByeCO/cEdjUMpjDG20mDZkjHmY5b+9yO3tj+tXLVYxC+qTXn2kwqwk2x7eOe2BknPWs7t6FRdndlS3S1ikKw2DkSAbnmyQR06HjtTdVgtCjFAIi0RVsHrgf4VRtt887Eynk/KGbp3wfwrVhlspIzG4EjsMMHU4x7fhURld2OiUU46HnUsiSzqXiYEYCqOn096hLT3t6baFV8pcfKoxj6ntVy8WFNTnii5jjlKrn0Gf5VfttU02xhWNEww+8VTqfU+tawtqfF5q0kuruQC0UBJJ3AVvUZ59Kle9j0lftFpJI0o2jIPUZGR0x0pVja/lW4ddpzuVM8Y9frTobeK9u5DKMWlsvzfKG3uehwewwapSVnc8zCU6tWvGNN2Z3qXttqEUJsHMkkyB87gGjHfjqKbLBEtqFZw0yE5H8RciuAmvhYyxPb/u37GPg4pkOs6hZXE0lvM26Q7jv+bJ/HrWXMpM+1nj40U4yd3G17HcXV7fSNLExwkkYQ4HCL6D/GktrIWkbzbQxADFevNefw6zfySyXMt6wYnGS2B+X/ANanXPiPUZRHFFMeePM2gE0+RvVs448QUFdcj/A9C1PXNOj0W7t3UyfaFkjKLjIfGPwAOK8y+zRbgWBYjoSOlSPDcBWZnxK/3Sxz+fpU0UMzvsVgTjOapzvZM+exmLljKqdvIqy2+23kMCjzMZBIyfwrGRm+fnhutdU/mWwy0YUry2Qc1RniSWN5AmyQ9fTJ9R607paEU8DWqQcktjJeynS4tgymPzEEqMD1XPBH5VJBPd6dO7wySQtuK4bvjrkU6JptPvEmRMzxEMDjIHcUy+nvLmdp7wyNI/z5cYz7003sczhKO6NGSb7fIk13K5kUYUgACnpLJCnlkJLC3VWGR/8AWqtHHG8QdGCsQCQvb6ilRmTAcgjPWiSTWpm9WWTECheFESM8A4rFuoJRIEGMO+Bt6Vope71CKGKLwABT4ptj7hb9OobvRey0BaMqR2McDqm8M5GTt5xSNNHDMDs8wZwQe9XWmtTJvS2aKUnPyHKn8KhltQspcL95sgNUqbvqXcpSTtOWIQICeFFMillsz5iDgdVYZBq9FaebMwXB2dcDv1psvlyAxSk43dQelaXH6lCbUZ55tyKqjoFUUyQXLEbwwJ6dq0xaLbx70O5QM+9V/wDj8jbyw5288Dmhsm5a0ezKapbrLswzqjFgfkB6n6gV6N4v8U2c+qy2emSwXCxRKGMMAhQMBgYAJzgdelebWuo/YoyoVZbmQfu5M/6v/wCvVezhmKzzeaqsQQXbvSbai13NadSdKXNB2Zvaj4ovIzC7CNzkfucfLgCsmfV9TuZ5ra2M8ZnLGSGM5HcnGOwH8jWMWeWTJJZj+JrrvDFxpOmeLLS5lnd7Y2brdCdDkO8bI6jHP8RwaFFQjd9P60NKmNxE1aU2zC+yOYSzz/Ki5HuagEcs+Au0gdhV/VRAks0FrP50IkxEcYLDPBx9Kj0nTbu61q2trZ0WeQnYWPGQCcfpSjeWxgpaWZ0XhPSbMa/pfmX32Z5Zwju3GwGsGSKDVvE167PMLZnnm3xrvYKAzDjPPQVrjXLnT9K1KCRoJLi5JhliaPLR7f4s9hyfxFcrb3c9q0jQSMhkjMTkd1bgj8RWkIci9/dk3ZPa3U0MO1d2M54oquJ2AACdOKKlrUNT0zUZ5l1YncHmQ4BU5ya2baxMG6acYlP8HpTbC0j0m8nuHUzyMPkBHT1NT3l0DDvPVq4MXK0IwpvXqFSlBUI1FK7b27CGdUDSMeO2e1Uba7N7dEJ83YY71Sv3aWxzG/LOExTYpIrCIYYhvX3rnhS9k+aSvJ7GMsPOMkmtXr95t6ve77WGwgAMKEM7sMc1mSakkMLGIbyP4j0pZZYzZiZZ45ndhhVOdv1FZ1wsMbtJMQ+eijoK3XNDWa1Ov2VpOWI6W0/Iyru7vNSbMHmygNk7elSR6dKsZmlXZtyTk4pLnVngQx28QjA9OK5y5uri8b5p3Of4c8VajOelrI6oYmooPkdl+JPd3Y8xlikOO5HT8Kgj3zn7pIBzx3NUmSRJNoGQK6HTHnt9OYyLH5SncBj5ia6eXlRyVJXSsLp92YHZBahiOWfuBVu0cSXyKnYbm9gKyl1N7uZozGURjyU4P0NbUckFlC0Ua4kmjKSSN1ArGrBXMZX6nbaPcW9xo6SxP5aISHYggM349awvEUzG0mkB2qrbVYHue9QeHtVM+lHR5mH7sF427kZyR9aqeIporfTmjLB5GkBCg8KAOtOW6ij7uliYf2W6kXtG3z2MUb9NjjuIZvNmCYOB2Pastke+uM7D5pPIJ61M00sFgsx2s07fJg/dA9qbDc3P2lHdAXJz93pWivufETld6bFq6mksbRLe3QiUgMxUdKswSS6paPKzFfLwJGI/ICpZImASeYFVPHI7+n0qTUpxawwWaxlC5ErlR970FKFmmzLUrxvFDIVfaoIwvY5qhIjpOXK7lK4BPp6066ZZZCzIwLY4A+6P8aGmaeUgtuTHynp07U4plbIiSRYW2pF1HUnPNeoeBbgSaBLYGVPtNsxeNSckK3OcfXP515fcZ8kMqhQvBPqTT9KvLu11GGa2LLMp42ckjv8ApWkZWOzBYl4aqqnQ9Lv7e6vIJRBC0sucDYCzN64A7cV2OloX0Kyju4pIZI41Uxsm3BHHI/Cs/wAFXTa3Zz3pj2rFL5K5YA5AGcgfUd/Wtaa9jiuZQbiMyJg4PArow9NU4c8nufT88cTW+sU77JWIZWiugUk83zFbPmR4GPcAc1y2o2Mn+kxxySxSXJ5cgEYHQZ7d/Wtw3kL3LsEYScDI+YMP8awNW094oPNtp3LnkxEllcH0Xt34rmrtSV0enRi46GNpWh3EqXC7v3MSFS7dweSc1cmMC2UdpYyuoSAO6diCeWI9T+ePrVW11l9iwSuY9gO5edjjvkDv7GqtxdLLdyGx3FAoVmbj5Rzjr04xj3rmTVrkVKlKhHmk0kXPIkhtiPMUgoWCjGfy+mKgk1K1jtWk+0okxHyL0YH+o4/WqF14m+ywkRWyOTuSNiB+vtXORRsVaeQnC8sxqow6nnYzOoQXLh/ef5EmXZndtzEnLN0yTWhouiDV5WC7U8tGlZp5AgCr1OentVRZYfMjkuZCIzztUfNj1qtJqVx++t0cGOT5QNvYegI46/XrWkUmz5GpUnUfvO5eF2WuEhWby4AR8wGdo9ancXsl62nW0u/a+fPjbG9O30rn1jmLcbueKsCGZ3VAxXjqT1ocVe46c+SSb2Nm9sGF0ULLI8SDJVshuOg96otKXAdBgjsQOKnitJxa7LLzJJespA+4O350klndrEGkQ+UCEeQAYBOSB+ODUqNz0pXVOVSF1zb9Vrsr90ZsgAyyqSoPOKkto2fUIXPzL1+nFWbtIoYVRpBnOSo9Kq2kuLuSJeUYblJ6gCtJXieXvsas6M7kjJwRR5otFeVzgKeKtw30aafKWj3SgHbjo2K5O6upbkr5kucDdgDgGpklUaaEk4NNHQ3N8bsLLDIXUnIz/Wo9jyXDQuwUSEcjtXMxyyo3yuVz6cZrc0KS4OoRhk3Rsp5f0HXHvScLan0GHzJVpxpzWrOtt7WK1ijCfePVwQc/U9qoapbxzmMtCHJzuyQQR3PsatyXKonlJgLj5RnPWs6a8SSQrCCoPABOef8ACsuZ3PoqsKfJyWOSjY7mdCRtB5pLb7Zcybg7lAeSTW9N4cvjA5SzdMjOMdR7VHa2720QgkQpIuQwPXNdKaZ8JicNUoO0kZsc1zZuPtHKE8Hrj8a0hcNMA2VYYpLiAS28iMcDHU9qzYEaGcxpNkD0FCfU5FqWgXll227gnoCe1Sm1uVTeW3OvOcZqvIhjwVXkHgdMVLBLPINsrSeW/QnODRp1L0HrA8mkPqtvcEMH8uUE8np2/EVkyS7UMbj7xzurpPFPhDVvDMNjNd26wrdruVBKpJHGCVByKxLyAS2W9R8y4z9Kq1rIpMhbUPLi2QngjGCOlW7eVIA0FuzBJlAbBPz9+fxrF6NyO9dLoWmXWuzyJZ7F8lDI7OwUKB71NRqKu9iWuxnpbwQzzrcROJMkKCdpBqC9j8u0jKu2M4Knv711WsTyabqcUYvrfVIViPlzPGHBBYhs591PX2PeuLu2Zrpg3HPA9BVcuo00zpfDmhaf5Vpqup6rFBA0hBiXBcYqpfXOjxanq4tElmidgLOTOCMdSfUVUiiRVAABGOuKhkgW3myejcj2qVvcOdWskQtKxdXK4I6Vpaary39uVhd8SBsB/L3eoDcYJ6Vnz87cDPfiniVzDuDkMOgHamTc9K+IF5o+h2y6F4c8j+zbmNJ59u1pGYE4V265GOQeeme+eETSfK8Of27KqNA92bZU77gobOPTmqVrKWmJndiWGAzHj6VpzK1xZpatK3kI5kWPJ2hjgE49SAPyrZz5nqLYsWHhjWNTtFurDR7maBujxwkiiooL67ECLb3tykSjCqsrAL7YB4orOzJuz0WW4WRFJkCuvduh+tZF3eROzLuOF4H19f51l20ztFve42L93B5P5Vfn0+3aMSRSPv2gjgbc/SueOHSvKT+YUqTlFyS0RUKCK4YxSyNCRhSw6t3qWw0661jV4Yg7RwxjdK4HQU1btoXWBkCruyDjp+NXLedLS/8APS7wXXbsJwKacPaanXRqw9tGVVtl6bw1YWOmsdPkl8/PMkzcH8O1c/cWlrEzPLfiU4yI1GDmtzVdfhs18maOKSQJnaG4PHFcdd3i39z5sipHnkjP6VUkr3tqezmNLC1IKrSbUrdP1MedLvzMk/KScDrUaI4ky2M44FdJBFC65ZQwHTaaqXenwxh548nj5geTTu0tTwlO8vf0MwTeWpVAN56v6fSqpuJYtyI3U5yeTVsQPMflYetRRD7K290Ds3GPSkpXNqsoRgkndlaJ7hZCwJ+Y5NbFil5Kd6kvIc4HXNUoY5riYrDGzj0A6Vtq8dlpkbRt5dx7HnNKcls0crdzGmkmhPluhjkU/MM8iq891NPCkJkd+wUnNayWyX/lneTcOzF2Y8AetSW+nqrl3VvLTkv2Apq3YfO0rIoWtrFbgS3JyV5Cii0S5uNRLxIwjz82eldu/g+K+05WklMLN8wAHOPes2+0+bR7REt8SDO3eeefp2+tDv1Oqrl+Jp01VlHRjJEUIoYbsHPzVS1Gea4mXCq7Kd3HG3PamW8kjzrmTzCByf4Qf61fgiUQzXGwysGA6cZOeay+BakYPDSr1lSi9WYbmX7YjJmJANwUjOTUs/M7EqF3R/w9M1vyKuUWSMSPIvKqOcdvpXM3co8wxoduDjJqqc1M7MxyyWDavNO52nhjRbzVtOvdM0yBJGmRTJNKcLHjPf1PpjNWdN+GXiPRL19Qaa0iaDd5X/LQyHYSMDHc4Hr1r0vRYNP0nRrU6dawCV7eMFkA3SEgHJI5bualu7u4aEI4QudpZM5289vXivQhhoU9XubUMtUknI4fwHrvm6JfaTPmO+iuHkMBTaQCRn8mzx71ovCIoZpp12t/CC3JHp+NMnt7PRvEV7q0TsHv1KM7jEcRGM8+pwD+BpEuZZ1MQt/OmnO4S+UcFfYn8awrapJ62Pfy2EqdJwfRkBmSCaMojjd/dJGTzjI+lTNJaO07zxuscKna38R+n1P86i/0ppJBFCwe1iCAsvLenB78U0z2A06GO5uEiYJiVHOMegOe+e1c8bnpScUtWc7caMrXgDzuIynnyTkbiiDJYkcZwAa4a/v5dTmjiiRljXhVB+97muy1jTBq960VpNIWZG2ADIfA4UYqPTNPtNFtJ/Nj869kBjLfwxjuB7+tEEnG6R8jjMTPFTabUad/yMLT7BBHhx90NliOrY6Vv6dpE16Y7RHjtkkUq80vCg4yAaqAN9phVCARkgtzjAP+NXLbX7uTwXcaTNbQMjT+d9oYZfHGFH45596TslrueNaUVzLY4+C3ubt5BhXlTOST15xThZ3ENwViQvIMgt/DWno+pf2bcSzx2iSSPGVG6rdkr3dzDBHhppXCDJ/iJx1+tUrt26EavYxHju4Ci3G0IOmP/rVJCy58wHJI4z6V6dH4Ctby0EN1MyTnkzRt39CD26+lczqnw+is5XaPU51xlQvl4GQPbtVyptP3jtll+Ijujnp9Vu3uRKHSJmAUCJQoOB6DioFHnf62RiSwMhPvV7S9OyZy/IhGF3HJJ7moL2NUkdQMFhnjvU8qilY43OVvZ30RNqNnZQW4unXG1dioP4j/AI1jKyx3ayP8qlTkDr0zj+laU9ubrST5sjNIozHz3J6frVV9LmbyzJtAAGeea1lqSmkaNvta2iKjAKg49K5u6tTDeTIvAB4B9DXQ72t4l2RvIMHAUZrJvPPKGV0KFnwSy8D2rnhFxkxp3NHwZp8c+oyXV3EjwwpjD8/MenGOe9db5FpDEyQwRrw2z5BkAkk4PUdTXLeE9RAjuLOfo7hoj0+boR/L8q6m3WH7RGznegznA7+nHvTnJ81j7HJ6dF4VNK71uZsVk2/bcB0VkyWHQ/Q9Ku22l2dv/pUg3+ThsBtylTnk8dq0Zo7dIZirhgoAAcY2/SoRKt1D5GeApB29/wBKzukz1nQ0uTyM1yzAZwQQePug9hXNa3BJZ7r5E8wRhVYDJAGTySee9asLyozxg7mwflbnj0qDVrxP7CujHLjMZV1YevGKcJPmOTH0qdXDyU+i/I4m91iS64CrGuei1Hbv5U0bEAjPOe9USgK89ea3vClh/aWorC9wsQC5DHqMeh7VtUkoRcn0PhH3G3zyMVkKbFYfJxwRWiviUXmimx1NXklt4/Ls3RVAj55DcZ7djV/xbYeRbWJSYSKqkbQfu5PQeg9q46RjA28qSKmjW9pHmRnfmLctzcXMxlnkeWQ9XdixP4mrFs4KujgYNZbXZWNETaQOhxyT71bsZJWnRpVG0nBKjgfWtNdy4q0ind2MkAeQlRGWwuTy30FadiJLfTUIBVZs5OcbsY4qz4jWxFhZlEka+djufPyBR0XHr3zV99UMPh0afNaRtZl1lWXB3xybcEg+hGAR7UNp7mklFJnPX83kqigAnrmq9rZy3Nwk1wCIicn1x7U97mB5st90nHzelarlJE3K67fY0dLGLdkV9RNvbXL/AGJGaBlGA38JrPkWSfa5ALAYwelWbyQKPLQEMD82ajgkRwAzYYfrUxTirE30IYZEUFZflcdsUOyCTOxtpHatS30tZ5ftEoGz+EevvWqBsG1AFUdh2puVgucoLsi2Nu2/yd+8KTxnGM49a1rG4nFk9lE4iiYszsihXkBwNpbqV46dOTV64sYLpfnQB+oYdc1mTKlnH5bLJ52/Ik3DaV9MY6596IyV7lb6FhLOALjaRiitu30O+vLeOcafdLuUH/UsM/pRV2kHsq38r+4sx6RGiQyCcESIGKY+ZD6Grr+VbW/ZV7nNKxWNSxIAHrWFfaiply67kHRc1hFTqvXYyjObi4p6Dr7UmZNkGFB6kisvHBB5JpJdQjL4SD8zVpGVkBaLnHQGtZQ5TWjRq1P4aGTQAqAW+bA568VUMIQMGYAn171pSShLcsFAyOvWs+4uopIotqEsowx7ms+W6uexQqVMMrV/kRT27QyxIrgFxlSDwBTpbqSAmJSZBjB3VXkuVZvnkwEHyhqYkhmIdmzmjWx5+IqqpNyS3GMJgQoyjdjWjoCG6vZYrna6qM4I6ms3zriWQ+aQAvyjFbOjae6xS3jnYOkeeMn1NO1lqc8tNDeIt7XzPIVUklHRfyzWHqGnRQQC4JwoONp5zmpvPubG+BaEXCeWAcdQfWs+9v7rVLlYhFsUH5U9Pc1CTbvcmKsdB4G0xL7U2kmTMUK7vqe1dP4j0aTUrU21hGqSP8oCjA5PU1w+g6ncaPqTee4MPCNs9+ld5FrdrZ3qNLc+X6BuMD1Oa1crWR9NldLD18JKnLf+rF650+8tNNWMOkkyQhTt7kDqK5RY0uYDCzqZI28yTzO46YxXYXF1M7tLEwZCmVbNc2bSyW4aaZ2d5eGToGxUe65noZli5UMPaNm+hzDR2KeYkE42q3IHf2ra067gh0e4jYqqv0A4I9+etczrt7YWerhbaIx7ceYiYxVIa6J5T5yFEH3dvOKJRfY+Qw9epQqKrDdHUWqITCkWN88mFdjgr65ptxpFnY+J9PjSN76IXCG4hi+dj8w4GPX0rJW7juYFjt8khclyPX+tbWiRiO6tra0ujb3HnoTOwyFIPX3qKaakvU1nXnWnF1Hc9gvCEvI2j8sKRtwzBMfTP9Ko3Kf6dGsIVnc8HOWxjkk09iYrZTd/6XeIPmlRflB9MHiizmRZZJyjJsUDc+AWyewH0r05pSla59bTTUFJLoWFiiW1KzpHKzHe42gru/HrTEnDBvtTEJuAUgck+1Vrq6l83LEGDHC8Z4/rVKTU5JArY284A7fSiWIjF27GsKDlr1ZZ1JVQpGZWxncpPXHvWTeB7tngiUTkgjDoB+GTWldzw3MLLcfO6xHayZznGfx7Viw6nDEirMgjZ+NyudwXHtXNVmnLfRnTSg3CzWpUsobrQobmxnKiaW1Z42GCO+QD61gTQyC2jlIxGzEL7+9dXKkGo2ziaN8ooWOTPKe1Vri3e6iWyit3eApiCSOM4UjPUmsbWsovQ8GtlMrOD2SfL6+ZyDKC0sm/Y0afIeuDnuPT/GqBuZYYGfcgQ8KgGNx9celdDPo+p21g84shIznywmQWHq2K5uKwvr7UXjigZdrbf3hxs7c0NPqjz8Rh3DDU4ddbnUeHfBV3drbahqMcJtZQSYTKVcqVO04HTkg9a7G90/T7XSYhbWyqlk6yqEHzqAwLHPfjNb1vYpBZ28TRlmWJVLDgHA647Z9Kmu1tZ8iKAGRV5ZRjj39a9GFBRjoepQw9KlDlite5hWuoWMUB8m4Vklxgk4xnrWFrXn3Ooy/Z71ooDjeAmSTgDgmte/srVdOktwmGcYRn+by26jH0rltNs5dJtyr+bB5jKrmUDA56j259a4qrnGykdMKdavUhGasnq2nvboa1p4X0/wCxh5muJJjgvKZCN/sR0x+tZuteGooo5Lu3kOIl+4wznnsR259KvtrItPLglmcmX1jOCM9c1rQuhKkHJC5BVtv6041IS0sbVssoShKCX3HlHnhLpY22hQSeR04NNMy3M6Qo2cnGRW34ughbVojbRlHnXfIx5BOeo/rWK0ccJAXJJ/iPBqGrXsfF4qi6NV0p7o0QEhQKoAx+Jqre3Ua27xzKGDjG1up+gpLJvO3IzuBjkKxq61kCC6t1wCxX0FQ5WOeyuYL6c+lXRt2cB4iCzKe+M12Olaja3tqs8UmFUbTk4KH3A61yWpPHHE0Thg7ghCO59KqeHb86deyySbjERggDPPr/AJ9aq3NFdz2Mqx31araXwvc7e4Mn2VrfyNsjHlv73Pf/AD2pkaylSy8qpKkKcE96lju475YZopkdUcFwnVe+DS3EjLcyMsojRlDZbj5vT64rmcXc+1VWLXMndDHa1gtnuTL8yJu3E9fY+9efahdi61C5khDJHI+dpP8AOtvV9btrgzW0Q43bmYHg+oH49651DlvrXRCNlqfJZzj1WmqdPZfmRyLtUAnJI546VreE4FuNciieXyxguSVz90ZIx+FUJo91uxHVaqxuUw6khh3FW0pKzPE3R2WsvPrGp5CJFGgAGMYwRkZx3rm9RcgfZl2u6ucso59K6LUde0x/D9rp2kWkjXnlq01weqt/FXP6dbu90pX53L8E9zXPQ0je1ktkRHQqQW/k3KfaUZQfUY61qXNybYvawtmFtrHA6kVrWGkQeIdUvo9Q1H7FDY2zOrEZy+eFH6mub+V4EYMTIpOc10LVKRS1NPVALjSo5RyUIP4VPPqLWVgLeSJZIpYFOGGcEim2a+ZpjROOdvQ1kaxdedNCoPCRKuPcCk4qSsymtDOTDzKDkDPOPSu9tPDOmXEPyyS7m+YEOOn5Vy+iaabi+ga4Jit2OS5Hb1rYXUP7Gv5YFaSSyVv3cmOV/wARTU1z8pnNN7FbWdGubCYl8vG5+WUDgn0PvWSuIXx95icbRXobXNtrWlSxh43ZkOxuo3Y4NcnptnDNv8xST/OtJxSs0Qpaalhbj+yrv7LNLBNEQCJYH3qCe1aK+TKgcKrA/wAS9P0rK1LS1W33QH7vJU81iR3EqkJG7JnklTilsOylqjtbfTjfXUdvA+15DgFjxXdaLotnolnI1x5VxISDIXUEAjpgEdq5XwJcokV9qN6291Cxxs3RcYzj0J4/Wuhe6bULVJI1fcXO5cHP5UvaRhqlqfV5JlkXTVap1/I3Hvo2O559pPYAcUVzptyuA8o3Y5yD/hRU/Wp9vxPpVhaff8Dk76fGIc5J5YZ6CscwmQvs/hGatxwbVWMOXkc5Zj3q2lhNBGwKcnJU+vpWluXY/Kr2Whi2OmXF7OTGnA6segrUlihtWEUk26THIUcCtadhpWkLHGB5hGB7sa5O5tLgSs10W809h/Os4ydRt9Dqw9apTfuMjurmSf5I0yuRkDpUTRXKJvZhGpOM4rWt4I4lKvjgZ+tUr643zxpImE6BR2psurOU3zTeplmBS+CSxP8AEaUkJhMEHOAB3q84jWYkJtQdDW1oelm+eMoEXzSTuI9Kzu3sTGDm1GOrehkW9gwkDSMo/wBn0rZ1GGa20mILcHC/O2Bx16V0X9m6bYNIs22WUYJyOlVdUitLuCSNC+yIBQF4ABPX35qX5s9j/V7EunzNq/Y5dL1743DGHaJU2A56EelKttHbWxK5edhgZ9aqzO1kpSYlXHRaZBdbXa4lkLYGFB/lVKy2PDlCSbT0sIN0OowKqEsrhiSOpFdvqejQaxEt5ertlK7mZOPxrzqS/nkujLyrDp7Vt6VrzmwNpeTsdh+Vjzwactr9T1spqUIVHHEbNdTprCE2sEpS8IUKFQyAkKPYVS1m1ls7bz4bwSk8k9/qKovrMXlyKsoK/wB0D71ZyXc19OsLShIzxg9PxrON3uj0cZVwdFP2T95q2juZF1bz3F4Nql3f05yatW9itqXFw0R3KVPfYfr61cGmXHmuI/ug43CtBo4beyt4GiG3diXbzn61snpqfMyTDRd1u7NFJvbBQbR2q7oN1FaeKbT7Ux8sy+WhQEgMwIH161mWkgn1X7HCyxWx5Ow/zrQ1eO0SwKxyYkX5VBXOf8+tZuTjO5dJyhJT7Hrt1GEhMkk6qiKCzrkEn6Z56VSsYI1Dzt8xuMEFVxtK5IyKx/AWt2+t6f8AZdQwZ7FV4ySZFHAY57g/0rZ1LUjfZtrONIkHWRsZH4V2ScEuc+0wtX28E4bPfyI5olnaWORw0e3LYzkg1myx2tqsccCsV3n5eQMcdCfpSQ6lHaOqM7Sq3yJO3O/1yPT3p0l1avcRNMU3scIoO1cevP0rjm4y1W56MYuMtSzFM8ap5jHy5QSOOVxzxWDGsserzQ3dw86I5H3f6euTUWu+J7XT4pGZpGcD/RgifKSepBNJ4H12DVNe8ma0CSMDJE7SZ5HPI7mm1eyOSrj6NKpyt+92NuTStVP7uCNZ8sFwhICjsWPpzzWzqNvcWib2QBWwBgcCtMyDT7eaaWTbvbG70ArOu9QN3bJvRlix0Y/MPf2reMEtL6ip1Zzq33Ryl5M/mlmkCqw5UE4J7cVSsXiOv6aHlVCCPmXjncME+uMfrT/EkMcU+YPmJHqTx6j/AD2rmZo5LsyoigEKTzx7VySk1LlZvj6catB2j5/ce2Xl7JEg3I0inPQ9PxrCNy0k88ct0fKVOF+YknPr0xRb3U2oaPbPevGfMUBnhO1cjgYH4U5zFETu8tolAALnrj2zXdVnKTvfQwwqi6akluOeYNHF5c+EIwoI5Bx1/wDr05tPsLyxSK8vniGc7lwT/LNR2txmdLjUBiI8IepHooAH61y0V39uvHEkUiiOdii85VcnAJ7VlOqoxu1e50xpuT5U7W6osS2SWkshF0bq0jO0RyIyk89COatRtudCcCOT+6MACppIrWx068ubl40tpF3bT/ePTH4iuNk8T2qRA20Rmu8/eYkKO2SKw5dU7CqY6hQuqktUvmTeJtTtpbm3jtxu8tTuwuMZP9QBWFdSQ/K0ZLKQSxx09qpiSJIt8kqhiT8oPJP0qOBjPcGMjJwcZOMHHBrR6I+Dxdf6xWlVa3LEMk8FzEYkUhjzk9B/n+VdRFtuAm0qCfzH51z0kaBN2GG3gMDgmnGaX7P8g2ytjaSeAO/41N7fEcjS3J/E9isNm8wdNyMCvODn2rkIJmiViRuzzya0bmC+nIFwSxPC4HH4VmSgK2zGMVSstjRbXJopJYUa5S7aEs/KqxBP5UlxqV7fZFxcvIoPAPT8qgEe87RQ0ZUMqZJBxxTNFUmo8qehIqbU+vehGxL0yKvaTbHVLhbVSEfHJI6D1rUbwo0dy5W5LRjgYXnNBpSw9Sr8CuY08i2w2kEll7e9URkA4PUdK0NatJLW5UPkoV+VsfpVFfmj68560bGc4SpycZKzRraXqFvZ6VeRxpi6lIUPjPynr9KLcCFklO4KeVAP5VmBtgxtJq5bsksBikOAD0zWbgrt9zJjJoLyF5p5WdPMXOf71RlBbw2zxyHfIu5sHpXsmj+ArD4heBrRtJ1ExajbKUujMCV3c4X27civJ9f8P3vhrXZdJvlC3EHDYOQQehHtitYwla7GnctWFw8l00cjljtGCetZ95pzPqPkqGLvJgADt1qaN/I1SJjwDgH8a0NUmlttYs54ASx+6B/e6f1pNtFM7BcNpdlBtUpBGFUlAD6VGLJrsEFAYz1LDg1csLK6XTll1BAHjXdIMjAz3NPS/trqOdoLqFxBC0z7XHCqMn/6wrPDKlKHuNW/U5eWW5z0uiW1je4gXy1Yb/lJHNRaho0unGOa1YbT94NzitOBbq90uz1aWMCK7LBB12gMQAfwGav3jxtD5d1OkSsOXIzgfQVvBQldrYr3zjdWa6jt2ZYcRn+Mc/8A6qi07wjqN/pI1K38tk5Ai3Yc47gf/XruvD1pDeKZConhRTwRwT6H/CtqeIQKXZWXcBkOwAH0qmktWe/lWVLE03Kq7J7W/M5TQND+yWuwXUiy3CqxG3AB9P1rp0R7aOIQK7y9CdnyD9OKrPIjsVaUMwOAo4NT/aJkUQ7WJwDtz931Ncycb3PsaOHjRpxpwWiNCa7liYJM1r5gAzhM/wBRRWct1MAQlrA4yfmkXBNFa/WH3F7JLp+R5t9uaO5VI1G98KCf4cmutghd5A0r7gg4z61zdvaeXIS0atKW4YnoBXVWw22w9SeautO0HY/LeVtpGB4gkDzRwclh8wx61DLbv9kttTklDSSSFRCR/Cvf8TxXpOm2Vtbxq0vlySsdykoCR7VauY7CVDBPbQOfTaKqnTUYKNz6Ojk8/Z8zerX3Hjup3oubljbQeVETkL6GoRpV7OofMaEjI3nmvRNcuLK7mENvaQKsPG9UGSaw5rcyvgA5x2rCpLl0ieHX/d1HFO9jNsbWG0hJeYTSsuDvT5R9KsQAqAiSjjoFOMVbXT0jTdOQqjrVOS9RXaK1iZOOGYYJ+lc6UpP3mbYXD18Q0o7dx1zPG3yyXKZHX+I1SubttmIZQcEE/hUnlWsoJCnA+9gYwaa2lxXFu7xu5O08Z71bgr2R9NhsPXw1O8bt9r6fkcxO4vtSllkYli2cH0qx5QnhkYABV4XFU1Hls5VcNtyc+lT2s9wkTQJEPm5DNWlj5ao5Tk5sqx27u+Bk56+1QBUWQq5I29RV9pHgcxJF878gA/rVmC2gji3yqpPVmalexF7FCHcxBHCEcCrUAYXHytgBSc1QkdjOfIT5QeKtQRRSA+bK5mkGAqcBfrVOxVlc1bBdVmiKQkhWPLY/rWsl35mnvpyQxRx4CTTdWkb2p2mmz0iw2CaWdj1x0z6VhXLyR3Mt3AhRQ28Buxqb30NJKy0Ll9pU2hxrc+VtR2wWJ5AqG5eN0/dzB48ZJqbTkufEsji+un8tF3HJ7e1WZdBhtrfyopsqSeWGSKlzSfvM6qOBr4iLdCN0in4e1qfQb17qGMtAwEcqsMhlzn8DxxXdXetWuprbvaXsYjmJUKMgnA5DD2rgtQs2s9PWKNgwkO52z09Bil8P2PkWOpahMGEkahYvXJ71TfNG1zuw2Kr5dP2VSPyZ38yyDTXE1v8AIAfI3AZAPrVf93/ZyzXflxpFDlVXOcckAA98muSj8Q6i8o86dnXaVC4Hfv8AX3q5dXMj2wjeUsAo+XPTHSsnod1TiCny2hF3/Uo+LNT+1QxWqBfKd1k6dMDFdBoOmw/aLJmmSPyyrsQv3lHUH2IriL6TfeWwxkKRx6812MztGVCtw4zleAB6UVZcsUzHBexxXta+K1svuOtt9TN5cSKuEF1cmTGcIir2A9+Kbc3aSExRJIyk4aTsD9awLK6VUMs7xymMbREx5A7H8/51tM4j065nV+DyvzYz789qdKpJwPWyqUZUk3vpoVdNgbU7ryvJ2wFS0jM33B6g96teKtNtLLQF+zW8SSZSPOwBgMk9fwqz4ZRfJnn3bpTGoYsemck8/lUt00cqKJQZtriQKOQCP1NbxaVK73Zti6Uq3NCLt0OVs7fV7SweCEsVcByp5Kj/AGQT155HXitmPV7C6nh0+2k81IlBY5I47AnoM1NA+6RXIKRB+5yVz0rmY2sNGeaGMsDKwbGNxBIBxnrjnpWcWmtzieHngUvZz93+909Dd1XWorQGVnxKSFjgU5ACnPP+e9Zlhe6aLWS6lmIkUlzEx+Zj1wPWsXU43nALNulDFi2euf8AIrOj3k7Wzmkmp69jkx2ZYnCV7Je61oR654gl1bUVbyRGUTy0QchQCTj36nms6Pcp3MoyfStK5tm4KjbnhqzZF3IhjDbh1NU5X3PmalSVSTlLVsl8qASLKQuByRnGaitLow6gpYA7mwwz2qSR/Nhi4G5Tg/SopLZVYSY4PBIp2JVtmal5qlkIfLt8yTMcBQOhp+lMbtBE3yTKOQTzx3FYmoy26yLJbxhdg2pj09T7mr1vbyS6X9qlk2uzfugv3sgZz7cU7q12J6mnrkBjtNwUrJuG3t/KucaG3wdz5fqSO1X5Ly5mWOO6lMoj6bgDx/WkjuYZg0RVWwMEBaEl0FtsYzqoYiIsfXI4pkzFUyDhi3ODV17XyQxDZUtx7VQdd6lhwAeaaKTPQPBdrapo/nKY3ncsXI5x6A+la97MEa3zAXjcnc6gnb6V574b1OPTNQYytJsddoVehbIxn9a7a61B0V3K7YACSMVMrn0eW8k6Flo1uZ+pJbTB5JIfMUEsN2ePyrjzGrIsgDAOxBA7HtW7eazFNbSSwS4kP3VPWn2+lWKeC5dTE8jXnnqNuRsQg9PqQc/hSu4o4s1rU5zjya6bnPSRywsUdGVl7MMUuAfmX73Sppmkk1KSJx5krnbndwD61sah4ZFjpqTJd77gIZJFIwAox09etDmk0nuzydD0/wCFvivSPBngS8luDdXF9JcFpLeOMkJxhcnoufevLfF/iW48WeLbnVLmJImkwqxr0VVGAPetPXvGs+s2NrHd2dtbXtrAscd3CCDOoHRuxHTj2rj45fNunkcjcx7dM1upWVkCvcu6uPKuxgYIVT+lbFwwltLa4QEupDDHWqPiCNH1ADeqAxr8zZx0HpV62VEsYgkgmiQgM6+nfFRa6NJRvc0tX1TUP+EZinYsm/MLsD94Dis3SIhb+BtTvVcLJKxiIPdeKnTUhOv9mTlJIYWLxBlznNLP5L2j2i4WJzuaMDHNcNPDtQ5Vprf5HPe3ulGXxLfS6PpOlxsILa2GNwP3iTnJ/OnOTc3z3Ekw85VCxuV3Kwx0I9DnrWde2hiiVFA2L0PetKXWE1O2tLaWzVL6GNYFnjJBkUfd3DpwOM+gruvpqXdNe6dJ4M1S5jibTZo9vkAyBlbtn9eTXQ3TqwZ5meZGGTgnk9q5DQpH0i5JuZS6SHY7EDAX2/HFdtbyWOo2R+yvvZBllHUemfSs37yaR9pkuMhKjGnN+8tPkZ4+1tPb3GdiRnICjO7Hrmrs2qwrC8mGhcqPMYA/L+VRRBVnNvFJvdUz09aqfZWup5pW+aF1yhxwcVmpSirdz3Got3LqTTSgusGQf4lxhvfmiqNjez2tqIXUgqSAAB0/GigWpzNlaPeanDawHMkjBdxPQ12WtQixu47cFdqRouQMA44JrBtrFLGcXVvK6zA7gSc4NbDY1H7NK8xeZWAfI659vTNdSnCrHlifnmX0Y1oyp/aun8jUS7CRBlQByOCTwK5+5mut7qZlKsSTJnHB7UaveSQQfMrFwQMelYlxK8tnJvfaxB+i0nzN2R9DmVWq70qStZav9DQe+060gLvdpI4H+rjGSa5+48Q3jzb4P3Nv2wP61mfZCykiQZqByzfKSSF6CtfZpHxiSTO3WN3VZJWL7kDZJqrefcWOBQxfI+lV9K1GSfTCrFN0OF3E9R9KlMyJORjAI/irkmuVn6FhalOrQi4bWKUsb2luMSM82/MiY4/OpreSW4kESRMS3C7OcmpUZVkVnRWiyx3ZxnPappUhto45rMyIUbOS1R5mrXLs9CppWjwQ3stxqNqxbLKIm4HX0q3ql/HqTQrJDHGka+WojXAUegq14k8Tw6jZWQkRYp4so8oP3xjvXNSanbSxbxMqsvSm2/snJH6tRp+zkl5mWkbrqtw7HIjyq/Q1PZxLKWI+YqxGGqskst5dSSeYiDbkknGcelVzczWsxeN8cZz2NU02fF1VFzfJt0Ld1BHb3K7wwR1Pyr60yHyi4OcADvVOTUmmy0zF2PTPao0lZ+R16YpqLS1JWh1VtcB1VYl2p/e6mpLqJ5EdC+/nGRyDWNo8Ul1dxwKrkk8gHGB3rqbp7e1gEGmH7S44K56GpXx2uNrqg8N2iwtcSDIyAmTV+eO3UbQxOSQTnOKxrC4uLANPdOjJIwDRjqPeprq/tTKWjf5R2Hc9qxrQfNofaZLjsNTwXLKSTW/9dSjq8avCoj+6rHJJ6gVRsL+SSB7cn5GODUOo3yPceVGODyX9farmlWUt1pqJa20kszSfeRCf1raEWo2Z4WaVI4jEuVF30sdbpvhCG90aO6guo45skkyDOMVnXWl6ja27tNEkiqTnaeSPXmtDUbKPSba3gSWd1BCyuSQCc9gO1ajyTajay/ZYJZ1jX52VTgVjCnNTfM79jXCZRB8/1l8tkjzxNIudTuZJbePCQR72JOAO+PrS2N6YjJG0vyhcj6+1atxqVxpRmtVMKJKv72Mqd6nHqKyVs0dFlgbcjcn1FbVHBxSPHU505txJrvU4LUFQQ0jckA9K9b+G1tFrHhSD7TAXjcuXDnIKhiB9Bxj868Zs9KN7exQgKvmSBFMnAGTjJr23T7JfD2ix6faO2I0+Zh/Ex5J+nJ4rXC01G7PVy2Nao5Wfz82dNeS28CmPZCoVQxVVGMf1rzW51C2F5KsLALuOGB4Xk4+vFbFzeSNayRLMTK6MA23oSOD+FeT3sd1bX7NLJKctvbLHk59azqO+57lJTwcr2budZq1y6wBkbO8gRsG6cdfyrndjvcCR8tjnJPWn2V7c38rpcBAnWMKAK1Z4IbSJDNhQykkketJK0bnjYucsbjVFu0fP8SncSfa5PMki2bEBk2Hrx1qpd30cJG22ZnCgnHJI7dKlN5BLZMkMwdEUhyWIJ/PsKoWN19rjjgfibcAxIwqj69//ANdRFNandmuLpKjyJp39GDzecweVjuUcKBgLn196oyht5YZVBxnPWr8tldpcvuQNCpJV1HynH86lyhhkyFdCwxx045q0uZ3PlGupj+UWX5SoI5z6mn7mWHEg4IwRnj8KlkhUKzMxGBnA4oS2KuqttOQCcHODV7CRWgjiliI2kqflO7nke9S3gdHXYoVVUYx2qy0XkRMYyFkLAhT904zn+dV7NUubKZWn/ehiOBnP0P1xS82O13oJZWl5q27ykRQAcMR1Ixx+oqSKFoonlj2kbsOdoI75z2qo6XdiimG5kiAJIEb9+/SqPmk7yxb5j0Pc1SQ9GjVjtftsP7uYqQSMHkGqEtvPZyeXKP8AA0y1v5La5DBSIicEH+dbmqzwXGlJLFIplYjavf3/AEq0iNUznpbePzN27bxk4q3p0eo6xdpYpctgo27fJgbACxz68ZrNVmeUFyeetWYY8SblJTHOQaT20NYzcdmPmtJ7NgHG0MMjPcVvaWNTg8Mao6iFLC8jCO0gySUORt9DnIz71n6rdRXQtljzlI8P7H0rpbQ2Z+GsvnzukiysqDGQx64rKpNxS9RNK+hw0EuLlN3AVhyK9AtYxK7ySs7gIBGCM1yVno8c9hNcq58xVJ59q9Q8AeM9F03wudNv7R7jULhyYdiAljgAAk9BRUiqjtexM0cNrekNZRQpcQgJeAtCpODF/tf7tcykXlO8DEeYGxkHP5V674l8OQW9hb6reXb3epSkF1U8R5HKgeleSaiGi1V2SHy0LEqoHBqoTT91DjIuavJJJIqzptlWMAkdGHYitDSJ9thHDhBHk72BJJ78g8VT1iWO5t7eaI5ynX+ldN4Q0qz1HwdqMskLG5hZmjkB4HyjiprVVSgpPui5OzuctLj+1+dwA5yPSp3umJJ3PgHuM/pUsJV9SSKVAsa5JZVyfbvVuw037Xqklx9mKxx/dPRSfatLoylbdkSW1xNAXaI+WACN3Un6UiK8ciyqqiRfQc1vXCNGADWE91Fbai8Emdr/ADBv7pP9KaTvZmcXzbFa1up1v5hcOZQV+UdAPwq9BqsltKJbeYxt0O18ZHoRVRfLbU8qQQVPT1rPkgMkkjK4UocjjOarbQ3V01NOzO4TxlaIGaWwdZieWjfPFNm8WwkCCCD3CswyAfSuYstOuLwpLnywMD147mppbWPTrreoErhep+Wo5VvY9H+2sYo8vP8AgjsdL1nS1s8ajbzvNuOPKIAC9geeTRXIrrljtHmSeU3dWjY/yyKK1TSVrHI8fjG787+83rq/WGZoiQSp52tmqg1+S1DGFjHnHJGRxWdcyKmXc8fzrPjmWe9jMpCxK2SO2Kxo00tUc0JypyUouzNm71ea7to2GSxYNIWP3qbJfpIGTZjcOQOakukjltWnJAXogUYFZIU+bjBLGuuMU1c6KuPxMrqUtx8jNITIAAOgHrWa8U8s/lKMZ6mtIK4JX1/vVVCy27OWUM/rmrsrHDF6l/T5lsUeOIJIoOGbHX6GrD31izHzt6Zz0Gc1kwmXYxZgq8nAFQom58lyxHY1jOmnuejhcwrYdWg9PM3op4riPfEWYRnGD1FVry7MUe4kk5zhuB+FZQMtvIWSQqTkYFQ3DzTkCVy23pmsXS1ud/8AbDdKzXvBe3Zu24HyjovpVIbkk2Fc59KsxtHtOTgg9KaY97ljkegp7bHkVKkqknOW7Ekj+UNuwF7U2Rc2rOx7YFOWJW+VycdjmkuIplgGFOwnA96i+ooDY0tpbJVCMLgHl88EVEI5YZAFOc8itOzuLOGyRJId8hJ3n0+lOkitpJIWjYoC2OaTlZjaLXh7zP7TW4aQJ5ZyQed2fQVv397FYxebHFsb+7wN1UdJiuFjlew024u5EbDPGmVUf41mavcvJd7HtZISBtKydQc04uO6WpKV3qXrmC7axjuZSnlzEuNp+bA9qpyI6wCUglSM59K2GluLyOzs7aIBkj2NgcsMZNVNV+yxXSxQSE24OGHX8axc/es9xvQxZY0kCGMYx1zXs2mW1po+gWVokbJI0QZkPLBiMn9a8fnVDMVjyYjwOMV6pp11Je6Pa3rSYYRhHIH93g/nj9a6ITtFtHu8P8kq0k97FfV0ha1eUSN8pVthHcH+tRDxzHa6dBBGqExqFCbcg9qLt2IkXbzI4jDNyVXIyfqa4vUY9lzE27KYJUntg81lGbvdHtZvUnh488VdPTXp5lXU7kTX9zJEqlnYnOOntUYlmmhi2ID5YIbaO3emW85hu5JlG4vnr2rR0bI/0cJlpWO5iPur/wDXo5V1PinK7bNaNUgRRnY3VB1I969C1MmKNEgm3B1Ckt/E2ODmuHuntLwJE6bCp271HT3qvazDTNe3WszSwwgHbu4bpkVNOommkrHpZXjVhZtyV0zq52ke5ECLiNiQz+3bFZ+piC6DWUse0rH8564YZ+arMHiLT9QvjbQuVkjG/JXG4DmuYGvC7vmYIYVJJd2wTgf5/WlfVq59Dic2wsIqzv6FaO3ktwrOD1HGOxq7rN5eatbxQT3GDaRmKMIoX5M55x/Oob7V2juLRgEMHmZkGPvD6/StPxBfaPqfiC7k0yIW9mYI0AUYBI64qoJ2v0PIx2Ow9eDjTjr3ZxAiUzSLCu/ZgE56mprQxnULe3wCB87/AF7CtPTbSOZb2WNliWPIVAuWbAo0Gx0+88TxvfCS3sZSVLZyVJ6En64pTktUuh4PUuXeoyWDwNPF58AcMqnIXHOR+Of0qhbNFeK7K4VA5xuOK2fFaw2r/wBnQn7RDC+FuB90+2fUZrm7ZBskwpRdxAGevvRCSjBNhJ9xboKdwT5kPDNjj/8AVVe4lgkmQ2iTRS4Acu+4lvX6VrW6pBG5MPmFhgnPaqa2yoCiptaRiVc9qdm3dkrUgZZLmdw+ZV27QO2fWoFt3WV4rceX5Y+ZR1z361oQ2Atn3LNJnvg9TSWahdTk8x9zSgAsx5Y+/wBa0VxXvsZrBnjdJVZXAPU1l+RJMx8oM5UFj9AMn9Aa67UbUFwSpJIIPuK552t7JjFJ5nXgAj86eqGuxSgicktIAFI+XPHNOktpIvmGPmHQHpVwLHegQ2+Qw+YA9/WrNxbGGMNMVAAwFU9aLsGzGRWDAkNx2NWlwFyTgetNYLOwMO4EDDk9M+34YouINkKtw2OpxT3AaDvYkdKmSV40MYJMbfeTsahhQ+XlEKjqTgnNXIPKKgqM07CehqaVYM2jahqE5MVsjbIgR99j2FQ+G9cg0G5eaawW4csMZOCuPQ4qJLowMrFQ6Kdxjb7pNVBGmo6g4g2wb+URjnn0rKUNGp7MfNc77xR4isrjTrWbSvNVrj94wf8Ah7Y/OuUuHjbRwZ7mOSYyZWPA3KO9Q6vNd2LxaVcBV+ypsA24Iyc5PPvWffWVxp90IZmjZmUOGRtwIPTmsKFJQikn5iWjuTatapa+TLC2YZ03bR2Nb/g6SQ6fcQrM4TflkB4OR/8AWrPsdMF1aRtPL5qrnai8Bfx9a2dNSDTpf3ce2N+HAP611Jxdk9R1JXVkWrm0gDZCKCeM9K0JXS0hKRrnYOgOPzrMv7lJJlRMsC4GQOOuOasy2qIWO0Hd1Y9fzq5SUW3FGHL0ZnyyT30uxRuxztXoPx6ViX1ldSTrcNaujKw3ZHBHTrXYQSKqCItgjpmpGB571CcmrlRkonIvGbVoLnZuRlJX3rGuI5PMZ1JGeBXXajYKf3sQIOeUXo2e+PWsaSPzRJGqAsvBpxd1qaKTtpsaGkXafY0hZgsqjaQTjPvWXq13FA8iiRZJG4AU5/OqskMiHyivB6GqL2ixozKSSO3Wne6sxxgmS218lpF5X3+c5orLdWDcjFFHKizoLi5a5CkkDB6e1Ogty0LylWCrg5xwan0SwF/qA43Rxje4PcV3EkENzavB5YEbptOB0q21F2PSwGUzxVJ1b27HKLPJJAkCbWXORjkiprDTJr5mCHYqnlyK39MtrPw0zThvNL/e3AZQVFaTxzK7xIY0eQkAemepq3LlWhpQy322JUa716ooXeg3AtXlSTzJU5woxx/jWFKAP4TuP3jXdyyeXOqwfcbjmuP1OH7PqMsYlDr1OO3tTpzctxZxl9LDxjUpKy2ZkOzBtoBGKdGcPv7jtirEce8fNyaUKoODgVo1fc8FSsMYxNGXkHzDp71QO/yvu9e9aTRqVZjGGUKT1x+NVCCyKAc+g9KjlLciBQIlDMPxxSRzxvM6Y4xwaZNFLgb23L7VPaqq2ThoU+ZgQ564HasZRKTW7C4ijiMZicNkZI7CpQ9oIFeQTbumP4R9KbMN0oCRjYQK0rXR5b+1WWX5YAMKBx+Oaz5ebRFtqxnWGktemR7diYg2MkVot4fJKrJd/InOAOn40qarBpp+xxSNLEgwSoHX61R+3SNckq5jjzwuc4q2ox31Ju2bVvrt1oKSW2mztCjcyvjOax725l1O7+1Ft7E5Ynipo1S+kdWkEaKpYuwznHas/wCZX2qu05/hrPmTdkNXS0NeDUjZ+bKz/vGjMaovU5x37VUSN7gmRuOM81f0+2huLdYLKMmeRv3s0g6ewpzwNDI1tIwZ84Gz9aysubTdiaT1ZmeW42lDznPtiuh0DXjpoeKR99qxyTjOG9RWNcqE/c56jHFJp32aOyuobncZkP7pR796uUuVG1DEToTVSnujs1vbfVYWEc21MEEEYOeuR+Vc3qVzaTrDDFghVJZx6nt+lT6FbWDF7q+zIsYx5WeDWRe2wS4m8hPLhdt0aE/dX0qItc1j1cVnNXE0PZyirvcn0GyS4uZmmGYY8Mf6Cr8epgantm2xwqeAnp2FU9NdrTRprkn/AFr7UHqR/k1lXYmgvIkZxh8MTWsndcp4qvzHXXt00yM0UZ+zFhucL0/GsuWW333c8KstuFx9TW1Y35utM/srzIvIX5vu8k1iarJClpNbwYEcfGf7zd65qMZXfMi1e5D4ev5bPUGvB5YLRP8AfHH4VZtYorjTPPZf3rkl8fWsk3IFnHAq7diHnHXNdEqWp0y1W1DiRY8SqPlyff1qqkUpXtuOyuLqNpaR+Hmma4jV1AKoTyTWPplzttJ3KgoRuyevHNX9P0+DWd4mKoYlwq4+8feqgjFtpN0vkgtv2g56dsUUmo3he4NbpC6KYwjS3DFBIxLMD61sR2Uk8RigXlVznOMe9VLKKN7KO2aNdx53dABTdMuYr5LmX7RseE4EZOMj1HrTk3q0YvXVCGzaa3WBi7yFiY1z0Y1CFMkjPsCIPkWMHOMVt31jJZWMN00vl3TlXi287R2Bqi9tbpJJKjM7ucuzDbz3AHOB+NJSjUTsNarUqyEKhWQ4HoeMmi0iMt4scwJjAPA4xUF7Gj3KllJdV6enpxV20mNtbsXXPHHtXRDV2fQWhXu5XgaRY1VgjEAmsryZHlMzNlz1zxj6VburgNPA2DgMWbP8VQ3OoRIGRIyWx1Iq3ZsUU7EkurIpAn3s44HvisTUJTez+cqEYGOBmtiyuYICXmhYDG7eBnORTGhE1w7Im1GOVPp+FF7oq1ncNGiit7MXDkCWQEYPYVV1aTJjuC+Y3GFHv3qbUp2trZEQbZDxuHp61HLA1zp8MLtul2eZljyMnipk9UJLW5Us9rx7gBnPIq04VlCHoxAqvZW/2YlpgQ+duM0kxaK5DsxZVOR9KAZdbChQOg7CqUtu/wBpLRNsBGT6Vb82Fx8sg9ajgmV7ll7FeDTSDVamr4dlsLW7km1OJLhAjeWu0nJI784/SsHWLYwXKSrCIYpkDxoGzx0P05Bq4UYNuQEj0yeKrXqecgZhhl6Z9KzUbT5u4JlWSeW7k3M7u7Abi7ZJIGOtTzx7RH8+47QCc9KbZW6tIZJOIoxlie/oKHlUyYRAUzVdbIpRudT4Yliayktyw81X3Y9Rjt+VaN5FGB87bVyCSDjiud1S2tbaytZbMfvGTMmGJwcfpWba3U89zCrTSOAw4ZicDvVacuxMoWd7nf3TFo4kSNE8tNuVH3uc5NSxTJdRAFgJgMMp7+9ZJmfT7ViiCQKvG8knA7ZrDubt7x1k+VHXjapxVRatdC5E9bmzrMotkTZKBJvBGDyKbD4gjgSP7Wrks20GMZz74rLNuBGhbDZGSBz/AJNCJFJOAOSq5B7f/XqVo9Do9iowcpb9uvqbl1rOnSRMInZ5McAIRz+Nc+13IgOFBzycDk0SIqNuAG71pwhvLhVPlJEB0JPJqnvdHPchefgPlkccj5cEGqjyoYZI0ysYHLnqa24wQnk3CBgeh61majpxjPmQ5EZIDL6VLjfUuFTl0Mtrbdg/aQcjuDRWgqADleaKV2VzrsaXhyR4dUKEkidcHaOmK7cp5IDAgDPIz1rA0i1it7RZlXMkmdx9h2qW5vpY7SaRcZQcA8ik2pOx9flqlh8Epz1W5Z1KUmOIyCJVHy5H8WeeaxW1IWVziFd8QHIz0PtWfJdS3GDK27jj2oaMeUDW8V0Z8/i81lKt7Slo+/U2JPEKPEBHCQ44yeKzDITG5bG5j19qqR480ZGQe1WZ2CBjtyABxWsUlojgxONr4tp1XsRr55YeSoAH8R6UiRLFKfMyxJydoqS3uC0BG0AgHmrkEQMKE8k8k1pLRHC3YpXEiImxV6jI4qs+wR7gR9KW5YrMVHQE4qMfvATgA9OKXKUiMOkihBw565pg278NlkX071JNAqo3fjPNX0xcM0rKqkgcKMDpWcol3SVzPZ8ofLXEYOTjrWppVv8Ab54YJmla2JOY0bGRVOZQr4UYzwav6O/2Zp5Nu/ZEcA8VhKNldGsGna5kizha9uwN6xrny6ZHEpKnlm9KsqWJPzYB7Cm2gxdyj2BHtWcloDloy2ttLOixphIi2CwHIqlCTHOnG4Bsn3GavXc01iqLFINso3cryOcUkFoHkyXIJUVmmuW5cdUbGrahbxXAk0kvBbuAGJPDN7D+tZEElwrGZUJLcCRh1rSntYZZbSzZM+ZgeYT936Cor9/s05t1GUjBRfbHesqNklFE26GU4PnAuSdx61NbWX23WEhikEYcdXPXHaljjDDcetatzp0Vv4fh1BCfPWQMD/StKkrBfWxJFZq0H7tNqxth2Pf2rM1Nw8zlV2gDGD7VpTzS+Qu19oPzFe2ayrqRpoJpW+8QazorW5pBEazmaztrNVGEdiDnrnFR63ayW93bNIpCsOCe9bul6fbT+Gmdox5xBIk7qRWPqV5JqEWn+dyVfaT680Rqc1RrsQlZk9pDIim4STaKqyoTp0kjn5dwH1963FsY7VDLkuGHCt0FQRWsV3bNDIDsJ3YBx2p0p3bZpFpJsx7aPzbhAeV47dcV072B82C2tiS7xhpSeNvsKwhahbkKjsnlcqR1rV0e9kttQWUAMwYA571dVSa90zvd3RbiiiscwSwvHnvntWX5atYsifxzHA6nFdPqGrGS7uN1vGf3YUZ7ZrHtoUhiBAz9ayoKWrktxSlYdpzPbtcCa2VkaFgGbsfasPTNIl8iQeYEaT5unQV0LSYRzjIAzisuO6ZgYVGwzSKhYfwrgk4rflSbl/Whmm9iZd21LdHZ1QYDsc4+npVhIkjQySn93HyST1NZlnM4lMfGNxFN8Q3joYLVBhDtZvfnpTppc1xpX0I9RWRrguQSrNkkfpUtqjSxtGCxTHzYGdo9asfeZ+uH6imFxJbxxhduHOTnrjpT1bLaV9CncQLHOYywcoSFYDgjuaSayh8gzMNzryCv+ea07ayhubjbIDtP3gDjI9KrX6xNf3UECvFDE+EUtuIx74GaH2BPS5UvIJptOUgbSnONuc1Ys7Yi3Mp++3HsKLMTTxEmYgA9MdadMXghMQIIYkEgYzVRtBXEzNe2e5mZSjOmdpZR0BPWs9nlm15jHlVU7Rx0ArrYo1tkS2hG1QuM1zl2BFqMkiDBD8/7X1oaS1CLVwuIpeJCAQDlsVSunDzEAe1bkiK8fcEnGRWTdWyxYkDHOeeOtK9mBFBCrOFxyaiuN9vcFU6g9av2EYKPJ3ziqE5MtxIT2bFNAdj4QCXlrdSEYlDBce3r/n0q3qenR3UTxSrhuzDqDXL6DqUmmarG8ahkk+R0PcV6Dfxq3zgYI/Wr5U4+hjL3ZHl0WnXbtJG3GxipBbjIoihaO6RJV24YZzXT3CgXshHr/Ss7W41WxFwow6sB9QamzNVJtjNQGdPA7lsUmiWjI7zmInavy8du9dx4S8P6dqukRSXsTysrBT85GTjrx9a19Q8GJNemCLUJY4srtBXdgAdOo9f0q+RyjdbHp0ssqSpKd99ji7+4ka1+QxCNl5LdTntWfptqqtIWVN/UE/w/ga63WNBFhF5a3PmNDkh2j5JJ479q4ghsO7uWbJ9s4NZK9uVnO1OjLsy6UKRBwfn3fMR/h6UqPImSWO3nIA61RRz5i555rbuLdFtyRWkV0JlXlKXOvR+YYsWtFP2VxIW++z5xj2qMmUglEz6Y5pluB9mX8adEzLMFDHDdRU6xVxVZwnU5OWyWmhXnW58ozbCBGN2Mf071Xu9TgnsD5WfNYY24rfXnr6VRvrGGSN5gNsijO4Dr9aG2jCLVrHMwsRHy+Of4mwaKmmhRnBIGcUVJV4n/2Q=="/>
          <p:cNvSpPr>
            <a:spLocks noChangeAspect="1" noChangeArrowheads="1"/>
          </p:cNvSpPr>
          <p:nvPr/>
        </p:nvSpPr>
        <p:spPr bwMode="auto">
          <a:xfrm>
            <a:off x="116696" y="-108347"/>
            <a:ext cx="22863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/>
          </a:p>
        </p:txBody>
      </p:sp>
      <p:pic>
        <p:nvPicPr>
          <p:cNvPr id="71690" name="Picture 10" descr="https://timgsa.baidu.com/timg?image&amp;quality=80&amp;size=b9999_10000&amp;sec=1537466702857&amp;di=34be6e6802238876fa5481fc1e7ff19b&amp;imgtype=0&amp;src=http%3A%2F%2Fimgsrc.baidu.com%2Fimage%2Fc0%253Dpixel_huitu%252C0%252C0%252C294%252C40%2Fsign%3D4687c041da1373f0e13267dfcd772e97%2F8718367adab44aedb9b7e6deb81c8701a18bfb0b.jpg"/>
          <p:cNvPicPr>
            <a:picLocks noChangeAspect="1" noChangeArrowheads="1"/>
          </p:cNvPicPr>
          <p:nvPr/>
        </p:nvPicPr>
        <p:blipFill>
          <a:blip r:embed="rId3" cstate="print"/>
          <a:srcRect b="5102"/>
          <a:stretch>
            <a:fillRect/>
          </a:stretch>
        </p:blipFill>
        <p:spPr bwMode="auto">
          <a:xfrm>
            <a:off x="2195455" y="2861251"/>
            <a:ext cx="2160521" cy="1366683"/>
          </a:xfrm>
          <a:prstGeom prst="rect">
            <a:avLst/>
          </a:prstGeom>
          <a:noFill/>
        </p:spPr>
      </p:pic>
      <p:cxnSp>
        <p:nvCxnSpPr>
          <p:cNvPr id="15" name="直接连接符 14"/>
          <p:cNvCxnSpPr/>
          <p:nvPr/>
        </p:nvCxnSpPr>
        <p:spPr>
          <a:xfrm>
            <a:off x="606674" y="2625329"/>
            <a:ext cx="7662723" cy="119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  <p:bldP spid="3" grpId="0"/>
      <p:bldP spid="4" grpId="0" autoUpdateAnimBg="0"/>
      <p:bldP spid="5" grpId="0" autoUpdateAnimBg="0"/>
      <p:bldP spid="17" grpId="0"/>
      <p:bldP spid="19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1_自定义设计方案">
  <a:themeElements>
    <a:clrScheme name="沉稳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《七彩课堂》课件模板（新）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1867</Words>
  <Application>Microsoft Office PowerPoint</Application>
  <PresentationFormat>全屏显示(16:9)</PresentationFormat>
  <Paragraphs>385</Paragraphs>
  <Slides>65</Slides>
  <Notes>19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65</vt:i4>
      </vt:variant>
    </vt:vector>
  </HeadingPairs>
  <TitlesOfParts>
    <vt:vector size="84" baseType="lpstr">
      <vt:lpstr>宋体</vt:lpstr>
      <vt:lpstr>汉语拼音</vt:lpstr>
      <vt:lpstr>方正姚体</vt:lpstr>
      <vt:lpstr>微软雅黑</vt:lpstr>
      <vt:lpstr>GB Pinyinok-B</vt:lpstr>
      <vt:lpstr>幼圆</vt:lpstr>
      <vt:lpstr>华文楷体</vt:lpstr>
      <vt:lpstr>Calibri</vt:lpstr>
      <vt:lpstr>黑体</vt:lpstr>
      <vt:lpstr>Kaiti SC</vt:lpstr>
      <vt:lpstr>楷体</vt:lpstr>
      <vt:lpstr>Arial</vt:lpstr>
      <vt:lpstr>Times New Roman</vt:lpstr>
      <vt:lpstr>1_自定义设计方案</vt:lpstr>
      <vt:lpstr>《七彩课堂》课件模板（新）</vt:lpstr>
      <vt:lpstr>自定义设计方案</vt:lpstr>
      <vt:lpstr>2_自定义设计方案</vt:lpstr>
      <vt:lpstr>2_Office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6</cp:revision>
  <dcterms:created xsi:type="dcterms:W3CDTF">2020-06-08T14:20:12Z</dcterms:created>
  <dcterms:modified xsi:type="dcterms:W3CDTF">2020-06-09T06:00:57Z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2052-11.3.0.9221</vt:lpwstr>
  </property>
</Properties>
</file>